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notesMasterIdLst>
    <p:notesMasterId r:id="rId27"/>
  </p:notesMasterIdLst>
  <p:sldIdLst>
    <p:sldId id="286" r:id="rId6"/>
    <p:sldId id="287" r:id="rId7"/>
    <p:sldId id="291" r:id="rId8"/>
    <p:sldId id="292" r:id="rId9"/>
    <p:sldId id="264" r:id="rId10"/>
    <p:sldId id="263" r:id="rId11"/>
    <p:sldId id="293" r:id="rId12"/>
    <p:sldId id="296" r:id="rId13"/>
    <p:sldId id="295" r:id="rId14"/>
    <p:sldId id="299" r:id="rId15"/>
    <p:sldId id="289" r:id="rId16"/>
    <p:sldId id="282" r:id="rId17"/>
    <p:sldId id="298" r:id="rId18"/>
    <p:sldId id="297" r:id="rId19"/>
    <p:sldId id="300" r:id="rId20"/>
    <p:sldId id="301" r:id="rId21"/>
    <p:sldId id="302" r:id="rId22"/>
    <p:sldId id="303" r:id="rId23"/>
    <p:sldId id="304" r:id="rId24"/>
    <p:sldId id="265" r:id="rId25"/>
    <p:sldId id="284" r:id="rId2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25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185BB8-FE5D-038D-C880-6AD588AD3D5C}" v="6" dt="2022-05-24T09:33:35.687"/>
    <p1510:client id="{42D616CD-093C-47F1-9CF1-D8CE061DEBDC}" v="26" dt="2022-05-24T15:53:45.302"/>
    <p1510:client id="{52458170-1336-4D0D-BEB2-29FB20F51CF8}" v="4" dt="2022-05-23T16:43:30.689"/>
    <p1510:client id="{7BA0E2EA-F4F0-479A-B4C8-2670915E55A0}" v="22" dt="2022-05-23T17:25:16.108"/>
    <p1510:client id="{A36B08E1-15F1-AD29-9272-D1B0A667D91F}" v="52" dt="2022-05-24T15:41:44.696"/>
    <p1510:client id="{BC5A7B44-F04C-CC56-39CA-B09AB5C7F993}" v="16" dt="2022-05-26T13:21:18.7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52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18E0F6-7BB9-4493-B0BC-9FED422D5D23}" type="doc">
      <dgm:prSet loTypeId="urn:microsoft.com/office/officeart/2018/5/layout/IconLeafLabelList" loCatId="icon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7D2A89C-E4EA-40A4-9EE6-72D597C7F56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dirty="0"/>
            <a:t>Bottom-up approach</a:t>
          </a:r>
          <a:endParaRPr lang="en-US" dirty="0"/>
        </a:p>
      </dgm:t>
    </dgm:pt>
    <dgm:pt modelId="{B64A9D03-E82F-4810-BF2A-528D35186B76}" type="parTrans" cxnId="{57A93A47-1ADC-4567-B164-3B079142097E}">
      <dgm:prSet/>
      <dgm:spPr/>
      <dgm:t>
        <a:bodyPr/>
        <a:lstStyle/>
        <a:p>
          <a:endParaRPr lang="en-US"/>
        </a:p>
      </dgm:t>
    </dgm:pt>
    <dgm:pt modelId="{BA56CB0A-627E-4DB4-88E6-FAEF79D4A540}" type="sibTrans" cxnId="{57A93A47-1ADC-4567-B164-3B079142097E}">
      <dgm:prSet/>
      <dgm:spPr/>
      <dgm:t>
        <a:bodyPr/>
        <a:lstStyle/>
        <a:p>
          <a:endParaRPr lang="en-US"/>
        </a:p>
      </dgm:t>
    </dgm:pt>
    <dgm:pt modelId="{409B605A-7706-40C7-B285-0A0AD78F126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Principles based approach</a:t>
          </a:r>
          <a:endParaRPr lang="en-US"/>
        </a:p>
      </dgm:t>
    </dgm:pt>
    <dgm:pt modelId="{0990077C-0A8E-4C4D-94FA-9D575000D4A8}" type="parTrans" cxnId="{7589AAA0-D7E2-4947-BC1E-95B43C5760C6}">
      <dgm:prSet/>
      <dgm:spPr/>
      <dgm:t>
        <a:bodyPr/>
        <a:lstStyle/>
        <a:p>
          <a:endParaRPr lang="en-US"/>
        </a:p>
      </dgm:t>
    </dgm:pt>
    <dgm:pt modelId="{CF230926-AA07-48E1-A88F-1B6CDA29F6D3}" type="sibTrans" cxnId="{7589AAA0-D7E2-4947-BC1E-95B43C5760C6}">
      <dgm:prSet/>
      <dgm:spPr/>
      <dgm:t>
        <a:bodyPr/>
        <a:lstStyle/>
        <a:p>
          <a:endParaRPr lang="en-US"/>
        </a:p>
      </dgm:t>
    </dgm:pt>
    <dgm:pt modelId="{6E5281DF-1E91-4560-ADF5-962D60D48D3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Uniquely INTOSAI </a:t>
          </a:r>
          <a:endParaRPr lang="en-US"/>
        </a:p>
      </dgm:t>
    </dgm:pt>
    <dgm:pt modelId="{319838C5-B44B-42F6-8480-F43F98CEE4CA}" type="parTrans" cxnId="{E31199B3-059A-4B3B-B402-985A0209FFAD}">
      <dgm:prSet/>
      <dgm:spPr/>
      <dgm:t>
        <a:bodyPr/>
        <a:lstStyle/>
        <a:p>
          <a:endParaRPr lang="en-US"/>
        </a:p>
      </dgm:t>
    </dgm:pt>
    <dgm:pt modelId="{F71C79CB-CD27-4935-B7EE-69512F1F6306}" type="sibTrans" cxnId="{E31199B3-059A-4B3B-B402-985A0209FFAD}">
      <dgm:prSet/>
      <dgm:spPr/>
      <dgm:t>
        <a:bodyPr/>
        <a:lstStyle/>
        <a:p>
          <a:endParaRPr lang="en-US"/>
        </a:p>
      </dgm:t>
    </dgm:pt>
    <dgm:pt modelId="{5FD3FCC3-BD8D-405A-BCAF-DAF3F1B810EE}" type="pres">
      <dgm:prSet presAssocID="{1318E0F6-7BB9-4493-B0BC-9FED422D5D23}" presName="root" presStyleCnt="0">
        <dgm:presLayoutVars>
          <dgm:dir/>
          <dgm:resizeHandles val="exact"/>
        </dgm:presLayoutVars>
      </dgm:prSet>
      <dgm:spPr/>
    </dgm:pt>
    <dgm:pt modelId="{45C423C4-8033-4B7F-B0E3-3BC069A788EB}" type="pres">
      <dgm:prSet presAssocID="{E7D2A89C-E4EA-40A4-9EE6-72D597C7F569}" presName="compNode" presStyleCnt="0"/>
      <dgm:spPr/>
    </dgm:pt>
    <dgm:pt modelId="{EE9AAA4E-EF57-4713-8CCA-506DBD07FA8F}" type="pres">
      <dgm:prSet presAssocID="{E7D2A89C-E4EA-40A4-9EE6-72D597C7F569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5A261162-4E48-4974-BC46-6D6CB2BA8157}" type="pres">
      <dgm:prSet presAssocID="{E7D2A89C-E4EA-40A4-9EE6-72D597C7F56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rrotUp"/>
        </a:ext>
      </dgm:extLst>
    </dgm:pt>
    <dgm:pt modelId="{0BE0AB78-F205-4BA7-8EDE-FDD2D9B6E76A}" type="pres">
      <dgm:prSet presAssocID="{E7D2A89C-E4EA-40A4-9EE6-72D597C7F569}" presName="spaceRect" presStyleCnt="0"/>
      <dgm:spPr/>
    </dgm:pt>
    <dgm:pt modelId="{6A11FDF9-7C63-4A09-9A21-98BF99E1F173}" type="pres">
      <dgm:prSet presAssocID="{E7D2A89C-E4EA-40A4-9EE6-72D597C7F569}" presName="textRect" presStyleLbl="revTx" presStyleIdx="0" presStyleCnt="3">
        <dgm:presLayoutVars>
          <dgm:chMax val="1"/>
          <dgm:chPref val="1"/>
        </dgm:presLayoutVars>
      </dgm:prSet>
      <dgm:spPr/>
    </dgm:pt>
    <dgm:pt modelId="{4808A1F0-5193-4FD5-B5BE-92EEA0439B9C}" type="pres">
      <dgm:prSet presAssocID="{BA56CB0A-627E-4DB4-88E6-FAEF79D4A540}" presName="sibTrans" presStyleCnt="0"/>
      <dgm:spPr/>
    </dgm:pt>
    <dgm:pt modelId="{61C31FBD-8B15-4A8D-BC9C-668838DC053A}" type="pres">
      <dgm:prSet presAssocID="{409B605A-7706-40C7-B285-0A0AD78F126A}" presName="compNode" presStyleCnt="0"/>
      <dgm:spPr/>
    </dgm:pt>
    <dgm:pt modelId="{591BF59F-EB25-405E-9881-84C649EBA9AB}" type="pres">
      <dgm:prSet presAssocID="{409B605A-7706-40C7-B285-0A0AD78F126A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1C1DE239-878F-4AE2-9558-B071215D6FB4}" type="pres">
      <dgm:prSet presAssocID="{409B605A-7706-40C7-B285-0A0AD78F126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3639F2E5-7BB8-4DB1-81BE-553066E2A402}" type="pres">
      <dgm:prSet presAssocID="{409B605A-7706-40C7-B285-0A0AD78F126A}" presName="spaceRect" presStyleCnt="0"/>
      <dgm:spPr/>
    </dgm:pt>
    <dgm:pt modelId="{FBB307D0-8188-4380-B47F-FFA7788ED654}" type="pres">
      <dgm:prSet presAssocID="{409B605A-7706-40C7-B285-0A0AD78F126A}" presName="textRect" presStyleLbl="revTx" presStyleIdx="1" presStyleCnt="3">
        <dgm:presLayoutVars>
          <dgm:chMax val="1"/>
          <dgm:chPref val="1"/>
        </dgm:presLayoutVars>
      </dgm:prSet>
      <dgm:spPr/>
    </dgm:pt>
    <dgm:pt modelId="{4D15E4C0-F567-4BBC-BBDD-5028B823BF16}" type="pres">
      <dgm:prSet presAssocID="{CF230926-AA07-48E1-A88F-1B6CDA29F6D3}" presName="sibTrans" presStyleCnt="0"/>
      <dgm:spPr/>
    </dgm:pt>
    <dgm:pt modelId="{2474056C-3E3E-4953-8C74-30D7B45E5A7D}" type="pres">
      <dgm:prSet presAssocID="{6E5281DF-1E91-4560-ADF5-962D60D48D34}" presName="compNode" presStyleCnt="0"/>
      <dgm:spPr/>
    </dgm:pt>
    <dgm:pt modelId="{263A7CDA-7EEF-4D4E-943F-53CDF43B3921}" type="pres">
      <dgm:prSet presAssocID="{6E5281DF-1E91-4560-ADF5-962D60D48D34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9F8F0E51-9C65-4F00-BC7D-0B8BC4683EC9}" type="pres">
      <dgm:prSet presAssocID="{6E5281DF-1E91-4560-ADF5-962D60D48D3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nce steps outline"/>
        </a:ext>
      </dgm:extLst>
    </dgm:pt>
    <dgm:pt modelId="{2F517BCF-AEC7-46A9-A0BA-C35D3EB76880}" type="pres">
      <dgm:prSet presAssocID="{6E5281DF-1E91-4560-ADF5-962D60D48D34}" presName="spaceRect" presStyleCnt="0"/>
      <dgm:spPr/>
    </dgm:pt>
    <dgm:pt modelId="{3EF2ECE8-DF2C-4752-9221-9A726AA0B9E4}" type="pres">
      <dgm:prSet presAssocID="{6E5281DF-1E91-4560-ADF5-962D60D48D34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1F6EDA04-AA21-4624-916A-B15D03492699}" type="presOf" srcId="{1318E0F6-7BB9-4493-B0BC-9FED422D5D23}" destId="{5FD3FCC3-BD8D-405A-BCAF-DAF3F1B810EE}" srcOrd="0" destOrd="0" presId="urn:microsoft.com/office/officeart/2018/5/layout/IconLeafLabelList"/>
    <dgm:cxn modelId="{57A93A47-1ADC-4567-B164-3B079142097E}" srcId="{1318E0F6-7BB9-4493-B0BC-9FED422D5D23}" destId="{E7D2A89C-E4EA-40A4-9EE6-72D597C7F569}" srcOrd="0" destOrd="0" parTransId="{B64A9D03-E82F-4810-BF2A-528D35186B76}" sibTransId="{BA56CB0A-627E-4DB4-88E6-FAEF79D4A540}"/>
    <dgm:cxn modelId="{7589AAA0-D7E2-4947-BC1E-95B43C5760C6}" srcId="{1318E0F6-7BB9-4493-B0BC-9FED422D5D23}" destId="{409B605A-7706-40C7-B285-0A0AD78F126A}" srcOrd="1" destOrd="0" parTransId="{0990077C-0A8E-4C4D-94FA-9D575000D4A8}" sibTransId="{CF230926-AA07-48E1-A88F-1B6CDA29F6D3}"/>
    <dgm:cxn modelId="{E31199B3-059A-4B3B-B402-985A0209FFAD}" srcId="{1318E0F6-7BB9-4493-B0BC-9FED422D5D23}" destId="{6E5281DF-1E91-4560-ADF5-962D60D48D34}" srcOrd="2" destOrd="0" parTransId="{319838C5-B44B-42F6-8480-F43F98CEE4CA}" sibTransId="{F71C79CB-CD27-4935-B7EE-69512F1F6306}"/>
    <dgm:cxn modelId="{8040BEB4-17B7-4491-B6D4-E4AB5A62B2ED}" type="presOf" srcId="{E7D2A89C-E4EA-40A4-9EE6-72D597C7F569}" destId="{6A11FDF9-7C63-4A09-9A21-98BF99E1F173}" srcOrd="0" destOrd="0" presId="urn:microsoft.com/office/officeart/2018/5/layout/IconLeafLabelList"/>
    <dgm:cxn modelId="{FF36A9C0-DABC-4E81-8A5A-223E5FFCB212}" type="presOf" srcId="{409B605A-7706-40C7-B285-0A0AD78F126A}" destId="{FBB307D0-8188-4380-B47F-FFA7788ED654}" srcOrd="0" destOrd="0" presId="urn:microsoft.com/office/officeart/2018/5/layout/IconLeafLabelList"/>
    <dgm:cxn modelId="{D016DDC5-CE57-4110-86F3-927DDFD2235A}" type="presOf" srcId="{6E5281DF-1E91-4560-ADF5-962D60D48D34}" destId="{3EF2ECE8-DF2C-4752-9221-9A726AA0B9E4}" srcOrd="0" destOrd="0" presId="urn:microsoft.com/office/officeart/2018/5/layout/IconLeafLabelList"/>
    <dgm:cxn modelId="{D4188478-21A2-4BE0-BCFA-410EF11C85DE}" type="presParOf" srcId="{5FD3FCC3-BD8D-405A-BCAF-DAF3F1B810EE}" destId="{45C423C4-8033-4B7F-B0E3-3BC069A788EB}" srcOrd="0" destOrd="0" presId="urn:microsoft.com/office/officeart/2018/5/layout/IconLeafLabelList"/>
    <dgm:cxn modelId="{D5D59401-1C14-4AB3-B38E-991BCAB686D5}" type="presParOf" srcId="{45C423C4-8033-4B7F-B0E3-3BC069A788EB}" destId="{EE9AAA4E-EF57-4713-8CCA-506DBD07FA8F}" srcOrd="0" destOrd="0" presId="urn:microsoft.com/office/officeart/2018/5/layout/IconLeafLabelList"/>
    <dgm:cxn modelId="{BD5FC163-7A78-48B2-87F6-1138A2C536EB}" type="presParOf" srcId="{45C423C4-8033-4B7F-B0E3-3BC069A788EB}" destId="{5A261162-4E48-4974-BC46-6D6CB2BA8157}" srcOrd="1" destOrd="0" presId="urn:microsoft.com/office/officeart/2018/5/layout/IconLeafLabelList"/>
    <dgm:cxn modelId="{FE08A3BD-D45A-4389-AC18-CE86D355712B}" type="presParOf" srcId="{45C423C4-8033-4B7F-B0E3-3BC069A788EB}" destId="{0BE0AB78-F205-4BA7-8EDE-FDD2D9B6E76A}" srcOrd="2" destOrd="0" presId="urn:microsoft.com/office/officeart/2018/5/layout/IconLeafLabelList"/>
    <dgm:cxn modelId="{AEDAFA39-5FA9-4E3A-8BBF-B52B3591F4E2}" type="presParOf" srcId="{45C423C4-8033-4B7F-B0E3-3BC069A788EB}" destId="{6A11FDF9-7C63-4A09-9A21-98BF99E1F173}" srcOrd="3" destOrd="0" presId="urn:microsoft.com/office/officeart/2018/5/layout/IconLeafLabelList"/>
    <dgm:cxn modelId="{1BC7C364-9EB8-409A-A1FD-A64D4AE20395}" type="presParOf" srcId="{5FD3FCC3-BD8D-405A-BCAF-DAF3F1B810EE}" destId="{4808A1F0-5193-4FD5-B5BE-92EEA0439B9C}" srcOrd="1" destOrd="0" presId="urn:microsoft.com/office/officeart/2018/5/layout/IconLeafLabelList"/>
    <dgm:cxn modelId="{D6B95F13-0A8C-49ED-BF13-A45D1A72B31E}" type="presParOf" srcId="{5FD3FCC3-BD8D-405A-BCAF-DAF3F1B810EE}" destId="{61C31FBD-8B15-4A8D-BC9C-668838DC053A}" srcOrd="2" destOrd="0" presId="urn:microsoft.com/office/officeart/2018/5/layout/IconLeafLabelList"/>
    <dgm:cxn modelId="{825D8C5F-48D9-49E1-8EE0-B11221875059}" type="presParOf" srcId="{61C31FBD-8B15-4A8D-BC9C-668838DC053A}" destId="{591BF59F-EB25-405E-9881-84C649EBA9AB}" srcOrd="0" destOrd="0" presId="urn:microsoft.com/office/officeart/2018/5/layout/IconLeafLabelList"/>
    <dgm:cxn modelId="{3F8255C2-B38E-4281-B238-CEB923F0BF9A}" type="presParOf" srcId="{61C31FBD-8B15-4A8D-BC9C-668838DC053A}" destId="{1C1DE239-878F-4AE2-9558-B071215D6FB4}" srcOrd="1" destOrd="0" presId="urn:microsoft.com/office/officeart/2018/5/layout/IconLeafLabelList"/>
    <dgm:cxn modelId="{749D3E0A-D732-4687-897B-FC675EC008BC}" type="presParOf" srcId="{61C31FBD-8B15-4A8D-BC9C-668838DC053A}" destId="{3639F2E5-7BB8-4DB1-81BE-553066E2A402}" srcOrd="2" destOrd="0" presId="urn:microsoft.com/office/officeart/2018/5/layout/IconLeafLabelList"/>
    <dgm:cxn modelId="{5FDCA0D9-9810-46D7-BCC5-6A91DAB44758}" type="presParOf" srcId="{61C31FBD-8B15-4A8D-BC9C-668838DC053A}" destId="{FBB307D0-8188-4380-B47F-FFA7788ED654}" srcOrd="3" destOrd="0" presId="urn:microsoft.com/office/officeart/2018/5/layout/IconLeafLabelList"/>
    <dgm:cxn modelId="{AC9D4AFA-AE10-4273-9BF8-B220BA26B8C1}" type="presParOf" srcId="{5FD3FCC3-BD8D-405A-BCAF-DAF3F1B810EE}" destId="{4D15E4C0-F567-4BBC-BBDD-5028B823BF16}" srcOrd="3" destOrd="0" presId="urn:microsoft.com/office/officeart/2018/5/layout/IconLeafLabelList"/>
    <dgm:cxn modelId="{25E9C54F-3D8F-4EFE-841B-B38DB8D9DC35}" type="presParOf" srcId="{5FD3FCC3-BD8D-405A-BCAF-DAF3F1B810EE}" destId="{2474056C-3E3E-4953-8C74-30D7B45E5A7D}" srcOrd="4" destOrd="0" presId="urn:microsoft.com/office/officeart/2018/5/layout/IconLeafLabelList"/>
    <dgm:cxn modelId="{7B72D48E-707E-495F-AD6F-F5A13930E0EB}" type="presParOf" srcId="{2474056C-3E3E-4953-8C74-30D7B45E5A7D}" destId="{263A7CDA-7EEF-4D4E-943F-53CDF43B3921}" srcOrd="0" destOrd="0" presId="urn:microsoft.com/office/officeart/2018/5/layout/IconLeafLabelList"/>
    <dgm:cxn modelId="{06E33A60-4289-446B-9EC4-02EE5DD1A7C2}" type="presParOf" srcId="{2474056C-3E3E-4953-8C74-30D7B45E5A7D}" destId="{9F8F0E51-9C65-4F00-BC7D-0B8BC4683EC9}" srcOrd="1" destOrd="0" presId="urn:microsoft.com/office/officeart/2018/5/layout/IconLeafLabelList"/>
    <dgm:cxn modelId="{BC2CDA64-FA49-4618-B534-83C087D2C5E5}" type="presParOf" srcId="{2474056C-3E3E-4953-8C74-30D7B45E5A7D}" destId="{2F517BCF-AEC7-46A9-A0BA-C35D3EB76880}" srcOrd="2" destOrd="0" presId="urn:microsoft.com/office/officeart/2018/5/layout/IconLeafLabelList"/>
    <dgm:cxn modelId="{27848BF3-CBD9-45B5-92B1-AA327A2901B5}" type="presParOf" srcId="{2474056C-3E3E-4953-8C74-30D7B45E5A7D}" destId="{3EF2ECE8-DF2C-4752-9221-9A726AA0B9E4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596239-258F-48DE-AF4D-D96231A83BB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D2CBD4-0850-477F-998E-951E23AE4C8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 SAI shall determine and document relevant competencies required for all auditors.</a:t>
          </a:r>
        </a:p>
      </dgm:t>
    </dgm:pt>
    <dgm:pt modelId="{F3028CC1-0D65-4941-B01C-390B0547ABEA}" type="parTrans" cxnId="{E41D1EB5-63AC-45DD-B691-50BEA65E6DEF}">
      <dgm:prSet/>
      <dgm:spPr/>
      <dgm:t>
        <a:bodyPr/>
        <a:lstStyle/>
        <a:p>
          <a:endParaRPr lang="en-US"/>
        </a:p>
      </dgm:t>
    </dgm:pt>
    <dgm:pt modelId="{471EC30D-4D53-48D9-B752-E10FE862E7C3}" type="sibTrans" cxnId="{E41D1EB5-63AC-45DD-B691-50BEA65E6DEF}">
      <dgm:prSet/>
      <dgm:spPr/>
      <dgm:t>
        <a:bodyPr/>
        <a:lstStyle/>
        <a:p>
          <a:endParaRPr lang="en-US"/>
        </a:p>
      </dgm:t>
    </dgm:pt>
    <dgm:pt modelId="{C4C3569E-EB34-43DB-96A9-C930A98FE29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 SAI shall have appropriate human resource management processes and practices to ensure that its auditors have the relevant competencies determined by the SAI.</a:t>
          </a:r>
        </a:p>
      </dgm:t>
    </dgm:pt>
    <dgm:pt modelId="{D5A1611E-201F-4443-83F1-4A5B56DAEB86}" type="parTrans" cxnId="{BF37DBB5-405A-4423-A1D9-EFF69C62546D}">
      <dgm:prSet/>
      <dgm:spPr/>
      <dgm:t>
        <a:bodyPr/>
        <a:lstStyle/>
        <a:p>
          <a:endParaRPr lang="en-US"/>
        </a:p>
      </dgm:t>
    </dgm:pt>
    <dgm:pt modelId="{E60CA6B6-2B4E-44F9-B620-57F006C37BA1}" type="sibTrans" cxnId="{BF37DBB5-405A-4423-A1D9-EFF69C62546D}">
      <dgm:prSet/>
      <dgm:spPr/>
      <dgm:t>
        <a:bodyPr/>
        <a:lstStyle/>
        <a:p>
          <a:endParaRPr lang="en-US"/>
        </a:p>
      </dgm:t>
    </dgm:pt>
    <dgm:pt modelId="{7E8F7C3C-CD35-4A21-AA58-5E22B7E924C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 SAI shall establish dedicated pathways for professional development of auditors, specifically tailored to the SAI’s mandate, regulatory framework, </a:t>
          </a:r>
          <a:r>
            <a:rPr lang="en-US" dirty="0" err="1"/>
            <a:t>organisation</a:t>
          </a:r>
          <a:r>
            <a:rPr lang="en-US" dirty="0"/>
            <a:t> structure and needs.</a:t>
          </a:r>
        </a:p>
      </dgm:t>
    </dgm:pt>
    <dgm:pt modelId="{D11D1993-4F29-41C0-9060-D1727AD9DCAE}" type="parTrans" cxnId="{BABDAA58-0696-45AC-8308-5B222F8CDAA8}">
      <dgm:prSet/>
      <dgm:spPr/>
      <dgm:t>
        <a:bodyPr/>
        <a:lstStyle/>
        <a:p>
          <a:endParaRPr lang="en-US"/>
        </a:p>
      </dgm:t>
    </dgm:pt>
    <dgm:pt modelId="{40F119F8-58A1-491D-B3C8-87E5E60EBC55}" type="sibTrans" cxnId="{BABDAA58-0696-45AC-8308-5B222F8CDAA8}">
      <dgm:prSet/>
      <dgm:spPr/>
      <dgm:t>
        <a:bodyPr/>
        <a:lstStyle/>
        <a:p>
          <a:endParaRPr lang="en-US"/>
        </a:p>
      </dgm:t>
    </dgm:pt>
    <dgm:pt modelId="{F651221F-4F85-436B-89BA-31FD9EA50EA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 SAI shall develop and implement the means for assessment of competencies and monitoring of auditor development progression or self development on a periodic basis</a:t>
          </a:r>
          <a:r>
            <a:rPr lang="en-US" dirty="0">
              <a:latin typeface="Calibri Light" panose="020F0302020204030204"/>
            </a:rPr>
            <a:t>.</a:t>
          </a:r>
          <a:endParaRPr lang="en-US" dirty="0"/>
        </a:p>
      </dgm:t>
    </dgm:pt>
    <dgm:pt modelId="{1EEB670D-12D2-4B00-9F8C-7580D3DDCA5A}" type="parTrans" cxnId="{A070ED47-22EF-4F19-AC09-361A9DCA9247}">
      <dgm:prSet/>
      <dgm:spPr/>
      <dgm:t>
        <a:bodyPr/>
        <a:lstStyle/>
        <a:p>
          <a:endParaRPr lang="en-US"/>
        </a:p>
      </dgm:t>
    </dgm:pt>
    <dgm:pt modelId="{5F4E767B-503D-4F6B-AADF-36827F5156C3}" type="sibTrans" cxnId="{A070ED47-22EF-4F19-AC09-361A9DCA9247}">
      <dgm:prSet/>
      <dgm:spPr/>
      <dgm:t>
        <a:bodyPr/>
        <a:lstStyle/>
        <a:p>
          <a:endParaRPr lang="en-US"/>
        </a:p>
      </dgm:t>
    </dgm:pt>
    <dgm:pt modelId="{B122BA28-0CCB-485B-8568-E0678382D06A}" type="pres">
      <dgm:prSet presAssocID="{EF596239-258F-48DE-AF4D-D96231A83BB3}" presName="root" presStyleCnt="0">
        <dgm:presLayoutVars>
          <dgm:dir/>
          <dgm:resizeHandles val="exact"/>
        </dgm:presLayoutVars>
      </dgm:prSet>
      <dgm:spPr/>
    </dgm:pt>
    <dgm:pt modelId="{8341AC05-B10B-452A-A13E-B5A82CB708B8}" type="pres">
      <dgm:prSet presAssocID="{6ED2CBD4-0850-477F-998E-951E23AE4C8E}" presName="compNode" presStyleCnt="0"/>
      <dgm:spPr/>
    </dgm:pt>
    <dgm:pt modelId="{EC0EA07D-01E4-4AAA-A789-7D029442EBE3}" type="pres">
      <dgm:prSet presAssocID="{6ED2CBD4-0850-477F-998E-951E23AE4C8E}" presName="bgRect" presStyleLbl="bgShp" presStyleIdx="0" presStyleCnt="4"/>
      <dgm:spPr/>
    </dgm:pt>
    <dgm:pt modelId="{38137BA0-E6D0-40F8-BADE-7A3B963AB423}" type="pres">
      <dgm:prSet presAssocID="{6ED2CBD4-0850-477F-998E-951E23AE4C8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F389A60E-2F3A-4B86-898F-66E7A40A03EB}" type="pres">
      <dgm:prSet presAssocID="{6ED2CBD4-0850-477F-998E-951E23AE4C8E}" presName="spaceRect" presStyleCnt="0"/>
      <dgm:spPr/>
    </dgm:pt>
    <dgm:pt modelId="{6A73EDD3-917C-43AD-AB07-6FA5D7E42C9E}" type="pres">
      <dgm:prSet presAssocID="{6ED2CBD4-0850-477F-998E-951E23AE4C8E}" presName="parTx" presStyleLbl="revTx" presStyleIdx="0" presStyleCnt="4">
        <dgm:presLayoutVars>
          <dgm:chMax val="0"/>
          <dgm:chPref val="0"/>
        </dgm:presLayoutVars>
      </dgm:prSet>
      <dgm:spPr/>
    </dgm:pt>
    <dgm:pt modelId="{86E9B153-5C67-408D-9DFF-5821B00AE139}" type="pres">
      <dgm:prSet presAssocID="{471EC30D-4D53-48D9-B752-E10FE862E7C3}" presName="sibTrans" presStyleCnt="0"/>
      <dgm:spPr/>
    </dgm:pt>
    <dgm:pt modelId="{3FCE5569-CE7C-405C-A5B6-AC85124020B4}" type="pres">
      <dgm:prSet presAssocID="{C4C3569E-EB34-43DB-96A9-C930A98FE299}" presName="compNode" presStyleCnt="0"/>
      <dgm:spPr/>
    </dgm:pt>
    <dgm:pt modelId="{53BAF65B-7FEE-4745-90A2-EC4A13C5451D}" type="pres">
      <dgm:prSet presAssocID="{C4C3569E-EB34-43DB-96A9-C930A98FE299}" presName="bgRect" presStyleLbl="bgShp" presStyleIdx="1" presStyleCnt="4"/>
      <dgm:spPr/>
    </dgm:pt>
    <dgm:pt modelId="{D5AC390F-4B5A-42BC-8948-B1A94FED4A4A}" type="pres">
      <dgm:prSet presAssocID="{C4C3569E-EB34-43DB-96A9-C930A98FE29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6917AE21-F35E-4445-8CD5-2EC440CF2C6D}" type="pres">
      <dgm:prSet presAssocID="{C4C3569E-EB34-43DB-96A9-C930A98FE299}" presName="spaceRect" presStyleCnt="0"/>
      <dgm:spPr/>
    </dgm:pt>
    <dgm:pt modelId="{D83D19CD-DB46-4A8F-AA43-50E73F59C4D7}" type="pres">
      <dgm:prSet presAssocID="{C4C3569E-EB34-43DB-96A9-C930A98FE299}" presName="parTx" presStyleLbl="revTx" presStyleIdx="1" presStyleCnt="4">
        <dgm:presLayoutVars>
          <dgm:chMax val="0"/>
          <dgm:chPref val="0"/>
        </dgm:presLayoutVars>
      </dgm:prSet>
      <dgm:spPr/>
    </dgm:pt>
    <dgm:pt modelId="{F52ED4B9-3AB5-4577-B342-2D4F8818ACED}" type="pres">
      <dgm:prSet presAssocID="{E60CA6B6-2B4E-44F9-B620-57F006C37BA1}" presName="sibTrans" presStyleCnt="0"/>
      <dgm:spPr/>
    </dgm:pt>
    <dgm:pt modelId="{7151DA59-20BB-410E-A239-2F1AC0263576}" type="pres">
      <dgm:prSet presAssocID="{7E8F7C3C-CD35-4A21-AA58-5E22B7E924CA}" presName="compNode" presStyleCnt="0"/>
      <dgm:spPr/>
    </dgm:pt>
    <dgm:pt modelId="{FB7A4DD7-1B85-4DF2-AE79-060BAFF4EA31}" type="pres">
      <dgm:prSet presAssocID="{7E8F7C3C-CD35-4A21-AA58-5E22B7E924CA}" presName="bgRect" presStyleLbl="bgShp" presStyleIdx="2" presStyleCnt="4"/>
      <dgm:spPr/>
    </dgm:pt>
    <dgm:pt modelId="{E50E9F36-75B1-4319-BB11-672AA4B20BE2}" type="pres">
      <dgm:prSet presAssocID="{7E8F7C3C-CD35-4A21-AA58-5E22B7E924C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9696E8ED-61A2-440E-AB9B-CA153F5D900F}" type="pres">
      <dgm:prSet presAssocID="{7E8F7C3C-CD35-4A21-AA58-5E22B7E924CA}" presName="spaceRect" presStyleCnt="0"/>
      <dgm:spPr/>
    </dgm:pt>
    <dgm:pt modelId="{9CDD7288-772B-49C9-B0BD-CDE7A9DCC38A}" type="pres">
      <dgm:prSet presAssocID="{7E8F7C3C-CD35-4A21-AA58-5E22B7E924CA}" presName="parTx" presStyleLbl="revTx" presStyleIdx="2" presStyleCnt="4">
        <dgm:presLayoutVars>
          <dgm:chMax val="0"/>
          <dgm:chPref val="0"/>
        </dgm:presLayoutVars>
      </dgm:prSet>
      <dgm:spPr/>
    </dgm:pt>
    <dgm:pt modelId="{567869FF-AF18-4AC5-85DA-C7CA57AE47EA}" type="pres">
      <dgm:prSet presAssocID="{40F119F8-58A1-491D-B3C8-87E5E60EBC55}" presName="sibTrans" presStyleCnt="0"/>
      <dgm:spPr/>
    </dgm:pt>
    <dgm:pt modelId="{C54CC4F7-E3D4-47F1-986D-56C0B11A213E}" type="pres">
      <dgm:prSet presAssocID="{F651221F-4F85-436B-89BA-31FD9EA50EAB}" presName="compNode" presStyleCnt="0"/>
      <dgm:spPr/>
    </dgm:pt>
    <dgm:pt modelId="{B3F50EFD-5639-49AF-BF8C-400F657DB77B}" type="pres">
      <dgm:prSet presAssocID="{F651221F-4F85-436B-89BA-31FD9EA50EAB}" presName="bgRect" presStyleLbl="bgShp" presStyleIdx="3" presStyleCnt="4"/>
      <dgm:spPr/>
    </dgm:pt>
    <dgm:pt modelId="{F25C95DB-516D-48A2-8668-D789B5852B56}" type="pres">
      <dgm:prSet presAssocID="{F651221F-4F85-436B-89BA-31FD9EA50EA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11FCB311-3C93-4547-931C-E33E02B062D5}" type="pres">
      <dgm:prSet presAssocID="{F651221F-4F85-436B-89BA-31FD9EA50EAB}" presName="spaceRect" presStyleCnt="0"/>
      <dgm:spPr/>
    </dgm:pt>
    <dgm:pt modelId="{9423CF31-BC09-4811-ACD6-04E222CAE3FD}" type="pres">
      <dgm:prSet presAssocID="{F651221F-4F85-436B-89BA-31FD9EA50EAB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CE5D2434-6F74-4233-9452-2552F33D73CF}" type="presOf" srcId="{6ED2CBD4-0850-477F-998E-951E23AE4C8E}" destId="{6A73EDD3-917C-43AD-AB07-6FA5D7E42C9E}" srcOrd="0" destOrd="0" presId="urn:microsoft.com/office/officeart/2018/2/layout/IconVerticalSolidList"/>
    <dgm:cxn modelId="{A070ED47-22EF-4F19-AC09-361A9DCA9247}" srcId="{EF596239-258F-48DE-AF4D-D96231A83BB3}" destId="{F651221F-4F85-436B-89BA-31FD9EA50EAB}" srcOrd="3" destOrd="0" parTransId="{1EEB670D-12D2-4B00-9F8C-7580D3DDCA5A}" sibTransId="{5F4E767B-503D-4F6B-AADF-36827F5156C3}"/>
    <dgm:cxn modelId="{B68DC348-1403-49B3-AC79-9B946CFFFF9D}" type="presOf" srcId="{F651221F-4F85-436B-89BA-31FD9EA50EAB}" destId="{9423CF31-BC09-4811-ACD6-04E222CAE3FD}" srcOrd="0" destOrd="0" presId="urn:microsoft.com/office/officeart/2018/2/layout/IconVerticalSolidList"/>
    <dgm:cxn modelId="{BABDAA58-0696-45AC-8308-5B222F8CDAA8}" srcId="{EF596239-258F-48DE-AF4D-D96231A83BB3}" destId="{7E8F7C3C-CD35-4A21-AA58-5E22B7E924CA}" srcOrd="2" destOrd="0" parTransId="{D11D1993-4F29-41C0-9060-D1727AD9DCAE}" sibTransId="{40F119F8-58A1-491D-B3C8-87E5E60EBC55}"/>
    <dgm:cxn modelId="{03DFF79F-F1C5-4D1D-B18F-87CCD7DF90B1}" type="presOf" srcId="{C4C3569E-EB34-43DB-96A9-C930A98FE299}" destId="{D83D19CD-DB46-4A8F-AA43-50E73F59C4D7}" srcOrd="0" destOrd="0" presId="urn:microsoft.com/office/officeart/2018/2/layout/IconVerticalSolidList"/>
    <dgm:cxn modelId="{E41D1EB5-63AC-45DD-B691-50BEA65E6DEF}" srcId="{EF596239-258F-48DE-AF4D-D96231A83BB3}" destId="{6ED2CBD4-0850-477F-998E-951E23AE4C8E}" srcOrd="0" destOrd="0" parTransId="{F3028CC1-0D65-4941-B01C-390B0547ABEA}" sibTransId="{471EC30D-4D53-48D9-B752-E10FE862E7C3}"/>
    <dgm:cxn modelId="{BF37DBB5-405A-4423-A1D9-EFF69C62546D}" srcId="{EF596239-258F-48DE-AF4D-D96231A83BB3}" destId="{C4C3569E-EB34-43DB-96A9-C930A98FE299}" srcOrd="1" destOrd="0" parTransId="{D5A1611E-201F-4443-83F1-4A5B56DAEB86}" sibTransId="{E60CA6B6-2B4E-44F9-B620-57F006C37BA1}"/>
    <dgm:cxn modelId="{97979ACC-0E67-4C6A-B155-F091E653121A}" type="presOf" srcId="{EF596239-258F-48DE-AF4D-D96231A83BB3}" destId="{B122BA28-0CCB-485B-8568-E0678382D06A}" srcOrd="0" destOrd="0" presId="urn:microsoft.com/office/officeart/2018/2/layout/IconVerticalSolidList"/>
    <dgm:cxn modelId="{990294EC-3DF9-4CAE-916C-A854C100DAD5}" type="presOf" srcId="{7E8F7C3C-CD35-4A21-AA58-5E22B7E924CA}" destId="{9CDD7288-772B-49C9-B0BD-CDE7A9DCC38A}" srcOrd="0" destOrd="0" presId="urn:microsoft.com/office/officeart/2018/2/layout/IconVerticalSolidList"/>
    <dgm:cxn modelId="{9E1D754C-71A7-4922-BC87-AA9CB1089BEF}" type="presParOf" srcId="{B122BA28-0CCB-485B-8568-E0678382D06A}" destId="{8341AC05-B10B-452A-A13E-B5A82CB708B8}" srcOrd="0" destOrd="0" presId="urn:microsoft.com/office/officeart/2018/2/layout/IconVerticalSolidList"/>
    <dgm:cxn modelId="{A7FB2023-7F42-4148-BF70-8B4FF938A67A}" type="presParOf" srcId="{8341AC05-B10B-452A-A13E-B5A82CB708B8}" destId="{EC0EA07D-01E4-4AAA-A789-7D029442EBE3}" srcOrd="0" destOrd="0" presId="urn:microsoft.com/office/officeart/2018/2/layout/IconVerticalSolidList"/>
    <dgm:cxn modelId="{F168A1E3-8FFF-4108-B626-256A41163571}" type="presParOf" srcId="{8341AC05-B10B-452A-A13E-B5A82CB708B8}" destId="{38137BA0-E6D0-40F8-BADE-7A3B963AB423}" srcOrd="1" destOrd="0" presId="urn:microsoft.com/office/officeart/2018/2/layout/IconVerticalSolidList"/>
    <dgm:cxn modelId="{58751ADD-8FDA-4951-B098-26426891152D}" type="presParOf" srcId="{8341AC05-B10B-452A-A13E-B5A82CB708B8}" destId="{F389A60E-2F3A-4B86-898F-66E7A40A03EB}" srcOrd="2" destOrd="0" presId="urn:microsoft.com/office/officeart/2018/2/layout/IconVerticalSolidList"/>
    <dgm:cxn modelId="{339DC5F2-BA48-4E04-8898-69BCA2BA81D7}" type="presParOf" srcId="{8341AC05-B10B-452A-A13E-B5A82CB708B8}" destId="{6A73EDD3-917C-43AD-AB07-6FA5D7E42C9E}" srcOrd="3" destOrd="0" presId="urn:microsoft.com/office/officeart/2018/2/layout/IconVerticalSolidList"/>
    <dgm:cxn modelId="{E919436E-4240-4BA7-A398-1509300C14AD}" type="presParOf" srcId="{B122BA28-0CCB-485B-8568-E0678382D06A}" destId="{86E9B153-5C67-408D-9DFF-5821B00AE139}" srcOrd="1" destOrd="0" presId="urn:microsoft.com/office/officeart/2018/2/layout/IconVerticalSolidList"/>
    <dgm:cxn modelId="{A53421B3-A284-48FD-AD73-F80C2CFE1C9B}" type="presParOf" srcId="{B122BA28-0CCB-485B-8568-E0678382D06A}" destId="{3FCE5569-CE7C-405C-A5B6-AC85124020B4}" srcOrd="2" destOrd="0" presId="urn:microsoft.com/office/officeart/2018/2/layout/IconVerticalSolidList"/>
    <dgm:cxn modelId="{AA075457-ADA5-4258-BF17-4ED8164BF643}" type="presParOf" srcId="{3FCE5569-CE7C-405C-A5B6-AC85124020B4}" destId="{53BAF65B-7FEE-4745-90A2-EC4A13C5451D}" srcOrd="0" destOrd="0" presId="urn:microsoft.com/office/officeart/2018/2/layout/IconVerticalSolidList"/>
    <dgm:cxn modelId="{B1E7F1B6-9743-4F9D-B81F-D8B65C8830A1}" type="presParOf" srcId="{3FCE5569-CE7C-405C-A5B6-AC85124020B4}" destId="{D5AC390F-4B5A-42BC-8948-B1A94FED4A4A}" srcOrd="1" destOrd="0" presId="urn:microsoft.com/office/officeart/2018/2/layout/IconVerticalSolidList"/>
    <dgm:cxn modelId="{71AF7F8B-02F3-49D4-8CB0-8F6613E9BD7D}" type="presParOf" srcId="{3FCE5569-CE7C-405C-A5B6-AC85124020B4}" destId="{6917AE21-F35E-4445-8CD5-2EC440CF2C6D}" srcOrd="2" destOrd="0" presId="urn:microsoft.com/office/officeart/2018/2/layout/IconVerticalSolidList"/>
    <dgm:cxn modelId="{0A0AAA5D-15AB-427A-AEF6-13DB3EE0CCAF}" type="presParOf" srcId="{3FCE5569-CE7C-405C-A5B6-AC85124020B4}" destId="{D83D19CD-DB46-4A8F-AA43-50E73F59C4D7}" srcOrd="3" destOrd="0" presId="urn:microsoft.com/office/officeart/2018/2/layout/IconVerticalSolidList"/>
    <dgm:cxn modelId="{4191AE61-090C-415D-875C-ED4E048F947B}" type="presParOf" srcId="{B122BA28-0CCB-485B-8568-E0678382D06A}" destId="{F52ED4B9-3AB5-4577-B342-2D4F8818ACED}" srcOrd="3" destOrd="0" presId="urn:microsoft.com/office/officeart/2018/2/layout/IconVerticalSolidList"/>
    <dgm:cxn modelId="{4D8415F3-6FFF-43E9-AB10-7A1233314CFB}" type="presParOf" srcId="{B122BA28-0CCB-485B-8568-E0678382D06A}" destId="{7151DA59-20BB-410E-A239-2F1AC0263576}" srcOrd="4" destOrd="0" presId="urn:microsoft.com/office/officeart/2018/2/layout/IconVerticalSolidList"/>
    <dgm:cxn modelId="{AEDE89DA-AC74-44D6-9266-D3EDFB91539D}" type="presParOf" srcId="{7151DA59-20BB-410E-A239-2F1AC0263576}" destId="{FB7A4DD7-1B85-4DF2-AE79-060BAFF4EA31}" srcOrd="0" destOrd="0" presId="urn:microsoft.com/office/officeart/2018/2/layout/IconVerticalSolidList"/>
    <dgm:cxn modelId="{06FA46B0-54D6-44D5-9047-8A64FDD05B94}" type="presParOf" srcId="{7151DA59-20BB-410E-A239-2F1AC0263576}" destId="{E50E9F36-75B1-4319-BB11-672AA4B20BE2}" srcOrd="1" destOrd="0" presId="urn:microsoft.com/office/officeart/2018/2/layout/IconVerticalSolidList"/>
    <dgm:cxn modelId="{1FA05192-AC78-4E9F-B086-465B0D3D7337}" type="presParOf" srcId="{7151DA59-20BB-410E-A239-2F1AC0263576}" destId="{9696E8ED-61A2-440E-AB9B-CA153F5D900F}" srcOrd="2" destOrd="0" presId="urn:microsoft.com/office/officeart/2018/2/layout/IconVerticalSolidList"/>
    <dgm:cxn modelId="{5BD569F5-2796-4C1C-B6A9-C98B1B091B66}" type="presParOf" srcId="{7151DA59-20BB-410E-A239-2F1AC0263576}" destId="{9CDD7288-772B-49C9-B0BD-CDE7A9DCC38A}" srcOrd="3" destOrd="0" presId="urn:microsoft.com/office/officeart/2018/2/layout/IconVerticalSolidList"/>
    <dgm:cxn modelId="{9258842C-0DA4-4966-9BD6-C04D95606B58}" type="presParOf" srcId="{B122BA28-0CCB-485B-8568-E0678382D06A}" destId="{567869FF-AF18-4AC5-85DA-C7CA57AE47EA}" srcOrd="5" destOrd="0" presId="urn:microsoft.com/office/officeart/2018/2/layout/IconVerticalSolidList"/>
    <dgm:cxn modelId="{937FBB49-0F21-4171-AB02-B24BE1EE5914}" type="presParOf" srcId="{B122BA28-0CCB-485B-8568-E0678382D06A}" destId="{C54CC4F7-E3D4-47F1-986D-56C0B11A213E}" srcOrd="6" destOrd="0" presId="urn:microsoft.com/office/officeart/2018/2/layout/IconVerticalSolidList"/>
    <dgm:cxn modelId="{FB124F73-2689-422F-9574-793C6A104BB3}" type="presParOf" srcId="{C54CC4F7-E3D4-47F1-986D-56C0B11A213E}" destId="{B3F50EFD-5639-49AF-BF8C-400F657DB77B}" srcOrd="0" destOrd="0" presId="urn:microsoft.com/office/officeart/2018/2/layout/IconVerticalSolidList"/>
    <dgm:cxn modelId="{2F9A7D6A-AD64-4E03-958C-1CC919536C3D}" type="presParOf" srcId="{C54CC4F7-E3D4-47F1-986D-56C0B11A213E}" destId="{F25C95DB-516D-48A2-8668-D789B5852B56}" srcOrd="1" destOrd="0" presId="urn:microsoft.com/office/officeart/2018/2/layout/IconVerticalSolidList"/>
    <dgm:cxn modelId="{BA739532-5B6D-4AD7-BB4B-C0A9DD9A609C}" type="presParOf" srcId="{C54CC4F7-E3D4-47F1-986D-56C0B11A213E}" destId="{11FCB311-3C93-4547-931C-E33E02B062D5}" srcOrd="2" destOrd="0" presId="urn:microsoft.com/office/officeart/2018/2/layout/IconVerticalSolidList"/>
    <dgm:cxn modelId="{E0BC2E61-E1E1-4955-88CE-B9DD89FF0989}" type="presParOf" srcId="{C54CC4F7-E3D4-47F1-986D-56C0B11A213E}" destId="{9423CF31-BC09-4811-ACD6-04E222CAE3F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9AAA4E-EF57-4713-8CCA-506DBD07FA8F}">
      <dsp:nvSpPr>
        <dsp:cNvPr id="0" name=""/>
        <dsp:cNvSpPr/>
      </dsp:nvSpPr>
      <dsp:spPr>
        <a:xfrm>
          <a:off x="679050" y="376937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261162-4E48-4974-BC46-6D6CB2BA8157}">
      <dsp:nvSpPr>
        <dsp:cNvPr id="0" name=""/>
        <dsp:cNvSpPr/>
      </dsp:nvSpPr>
      <dsp:spPr>
        <a:xfrm>
          <a:off x="1081237" y="779125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11FDF9-7C63-4A09-9A21-98BF99E1F173}">
      <dsp:nvSpPr>
        <dsp:cNvPr id="0" name=""/>
        <dsp:cNvSpPr/>
      </dsp:nvSpPr>
      <dsp:spPr>
        <a:xfrm>
          <a:off x="75768" y="2851938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300" kern="1200" dirty="0"/>
            <a:t>Bottom-up approach</a:t>
          </a:r>
          <a:endParaRPr lang="en-US" sz="2300" kern="1200" dirty="0"/>
        </a:p>
      </dsp:txBody>
      <dsp:txXfrm>
        <a:off x="75768" y="2851938"/>
        <a:ext cx="3093750" cy="720000"/>
      </dsp:txXfrm>
    </dsp:sp>
    <dsp:sp modelId="{591BF59F-EB25-405E-9881-84C649EBA9AB}">
      <dsp:nvSpPr>
        <dsp:cNvPr id="0" name=""/>
        <dsp:cNvSpPr/>
      </dsp:nvSpPr>
      <dsp:spPr>
        <a:xfrm>
          <a:off x="4314206" y="376937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1DE239-878F-4AE2-9558-B071215D6FB4}">
      <dsp:nvSpPr>
        <dsp:cNvPr id="0" name=""/>
        <dsp:cNvSpPr/>
      </dsp:nvSpPr>
      <dsp:spPr>
        <a:xfrm>
          <a:off x="4716393" y="779125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B307D0-8188-4380-B47F-FFA7788ED654}">
      <dsp:nvSpPr>
        <dsp:cNvPr id="0" name=""/>
        <dsp:cNvSpPr/>
      </dsp:nvSpPr>
      <dsp:spPr>
        <a:xfrm>
          <a:off x="3710925" y="2851938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300" kern="1200"/>
            <a:t>Principles based approach</a:t>
          </a:r>
          <a:endParaRPr lang="en-US" sz="2300" kern="1200"/>
        </a:p>
      </dsp:txBody>
      <dsp:txXfrm>
        <a:off x="3710925" y="2851938"/>
        <a:ext cx="3093750" cy="720000"/>
      </dsp:txXfrm>
    </dsp:sp>
    <dsp:sp modelId="{263A7CDA-7EEF-4D4E-943F-53CDF43B3921}">
      <dsp:nvSpPr>
        <dsp:cNvPr id="0" name=""/>
        <dsp:cNvSpPr/>
      </dsp:nvSpPr>
      <dsp:spPr>
        <a:xfrm>
          <a:off x="7949362" y="376937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8F0E51-9C65-4F00-BC7D-0B8BC4683EC9}">
      <dsp:nvSpPr>
        <dsp:cNvPr id="0" name=""/>
        <dsp:cNvSpPr/>
      </dsp:nvSpPr>
      <dsp:spPr>
        <a:xfrm>
          <a:off x="8351550" y="779125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F2ECE8-DF2C-4752-9221-9A726AA0B9E4}">
      <dsp:nvSpPr>
        <dsp:cNvPr id="0" name=""/>
        <dsp:cNvSpPr/>
      </dsp:nvSpPr>
      <dsp:spPr>
        <a:xfrm>
          <a:off x="7346081" y="2851938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300" kern="1200"/>
            <a:t>Uniquely INTOSAI </a:t>
          </a:r>
          <a:endParaRPr lang="en-US" sz="2300" kern="1200"/>
        </a:p>
      </dsp:txBody>
      <dsp:txXfrm>
        <a:off x="7346081" y="2851938"/>
        <a:ext cx="30937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0EA07D-01E4-4AAA-A789-7D029442EBE3}">
      <dsp:nvSpPr>
        <dsp:cNvPr id="0" name=""/>
        <dsp:cNvSpPr/>
      </dsp:nvSpPr>
      <dsp:spPr>
        <a:xfrm>
          <a:off x="0" y="1805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137BA0-E6D0-40F8-BADE-7A3B963AB423}">
      <dsp:nvSpPr>
        <dsp:cNvPr id="0" name=""/>
        <dsp:cNvSpPr/>
      </dsp:nvSpPr>
      <dsp:spPr>
        <a:xfrm>
          <a:off x="276881" y="207750"/>
          <a:ext cx="503420" cy="5034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73EDD3-917C-43AD-AB07-6FA5D7E42C9E}">
      <dsp:nvSpPr>
        <dsp:cNvPr id="0" name=""/>
        <dsp:cNvSpPr/>
      </dsp:nvSpPr>
      <dsp:spPr>
        <a:xfrm>
          <a:off x="1057183" y="1805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 SAI shall determine and document relevant competencies required for all auditors.</a:t>
          </a:r>
        </a:p>
      </dsp:txBody>
      <dsp:txXfrm>
        <a:off x="1057183" y="1805"/>
        <a:ext cx="9458416" cy="915310"/>
      </dsp:txXfrm>
    </dsp:sp>
    <dsp:sp modelId="{53BAF65B-7FEE-4745-90A2-EC4A13C5451D}">
      <dsp:nvSpPr>
        <dsp:cNvPr id="0" name=""/>
        <dsp:cNvSpPr/>
      </dsp:nvSpPr>
      <dsp:spPr>
        <a:xfrm>
          <a:off x="0" y="1145944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AC390F-4B5A-42BC-8948-B1A94FED4A4A}">
      <dsp:nvSpPr>
        <dsp:cNvPr id="0" name=""/>
        <dsp:cNvSpPr/>
      </dsp:nvSpPr>
      <dsp:spPr>
        <a:xfrm>
          <a:off x="276881" y="1351889"/>
          <a:ext cx="503420" cy="5034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3D19CD-DB46-4A8F-AA43-50E73F59C4D7}">
      <dsp:nvSpPr>
        <dsp:cNvPr id="0" name=""/>
        <dsp:cNvSpPr/>
      </dsp:nvSpPr>
      <dsp:spPr>
        <a:xfrm>
          <a:off x="1057183" y="1145944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 SAI shall have appropriate human resource management processes and practices to ensure that its auditors have the relevant competencies determined by the SAI.</a:t>
          </a:r>
        </a:p>
      </dsp:txBody>
      <dsp:txXfrm>
        <a:off x="1057183" y="1145944"/>
        <a:ext cx="9458416" cy="915310"/>
      </dsp:txXfrm>
    </dsp:sp>
    <dsp:sp modelId="{FB7A4DD7-1B85-4DF2-AE79-060BAFF4EA31}">
      <dsp:nvSpPr>
        <dsp:cNvPr id="0" name=""/>
        <dsp:cNvSpPr/>
      </dsp:nvSpPr>
      <dsp:spPr>
        <a:xfrm>
          <a:off x="0" y="2290082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0E9F36-75B1-4319-BB11-672AA4B20BE2}">
      <dsp:nvSpPr>
        <dsp:cNvPr id="0" name=""/>
        <dsp:cNvSpPr/>
      </dsp:nvSpPr>
      <dsp:spPr>
        <a:xfrm>
          <a:off x="276881" y="2496027"/>
          <a:ext cx="503420" cy="5034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DD7288-772B-49C9-B0BD-CDE7A9DCC38A}">
      <dsp:nvSpPr>
        <dsp:cNvPr id="0" name=""/>
        <dsp:cNvSpPr/>
      </dsp:nvSpPr>
      <dsp:spPr>
        <a:xfrm>
          <a:off x="1057183" y="2290082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 SAI shall establish dedicated pathways for professional development of auditors, specifically tailored to the SAI’s mandate, regulatory framework, </a:t>
          </a:r>
          <a:r>
            <a:rPr lang="en-US" sz="1900" kern="1200" dirty="0" err="1"/>
            <a:t>organisation</a:t>
          </a:r>
          <a:r>
            <a:rPr lang="en-US" sz="1900" kern="1200" dirty="0"/>
            <a:t> structure and needs.</a:t>
          </a:r>
        </a:p>
      </dsp:txBody>
      <dsp:txXfrm>
        <a:off x="1057183" y="2290082"/>
        <a:ext cx="9458416" cy="915310"/>
      </dsp:txXfrm>
    </dsp:sp>
    <dsp:sp modelId="{B3F50EFD-5639-49AF-BF8C-400F657DB77B}">
      <dsp:nvSpPr>
        <dsp:cNvPr id="0" name=""/>
        <dsp:cNvSpPr/>
      </dsp:nvSpPr>
      <dsp:spPr>
        <a:xfrm>
          <a:off x="0" y="3434221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5C95DB-516D-48A2-8668-D789B5852B56}">
      <dsp:nvSpPr>
        <dsp:cNvPr id="0" name=""/>
        <dsp:cNvSpPr/>
      </dsp:nvSpPr>
      <dsp:spPr>
        <a:xfrm>
          <a:off x="276881" y="3640166"/>
          <a:ext cx="503420" cy="5034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23CF31-BC09-4811-ACD6-04E222CAE3FD}">
      <dsp:nvSpPr>
        <dsp:cNvPr id="0" name=""/>
        <dsp:cNvSpPr/>
      </dsp:nvSpPr>
      <dsp:spPr>
        <a:xfrm>
          <a:off x="1057183" y="3434221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 SAI shall develop and implement the means for assessment of competencies and monitoring of auditor development progression or self development on a periodic basis</a:t>
          </a:r>
          <a:r>
            <a:rPr lang="en-US" sz="1900" kern="1200" dirty="0">
              <a:latin typeface="Calibri Light" panose="020F0302020204030204"/>
            </a:rPr>
            <a:t>.</a:t>
          </a:r>
          <a:endParaRPr lang="en-US" sz="1900" kern="1200" dirty="0"/>
        </a:p>
      </dsp:txBody>
      <dsp:txXfrm>
        <a:off x="1057183" y="3434221"/>
        <a:ext cx="9458416" cy="915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6D1774-AF22-431A-87A3-21C1DF9DF641}" type="datetimeFigureOut">
              <a:rPr lang="nb-NO" smtClean="0"/>
              <a:t>26.05.2022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E98FA-7198-44E6-AF49-B13151621E1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7503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Show this slide 3 mins before the meeting starts.  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EE7D8D-1F66-4F66-9F9D-EC5B679FE1F2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677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C2712-817D-4E1A-AE93-0545D99F6B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9C7F75-89C0-407C-A66C-3B57C0C6DB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28547B-5C75-414F-8F69-50B173227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7C03-7CA9-4DFF-920C-68EBAE37F75B}" type="datetimeFigureOut">
              <a:rPr lang="nb-NO" smtClean="0"/>
              <a:t>26.05.2022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A4993-1631-4ABB-8448-ABDF14E2D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F47449-DCC5-4023-9880-49995D8CF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3D47E-FC3A-4794-8F9B-FA46C92D3A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3835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72F2B-AD9F-4B40-9598-C74EB3503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960901-811B-48A0-BD48-3022FDADBF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23AC81-EA2A-4B74-B003-4018E6472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7C03-7CA9-4DFF-920C-68EBAE37F75B}" type="datetimeFigureOut">
              <a:rPr lang="nb-NO" smtClean="0"/>
              <a:t>26.05.2022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3C477-5711-45E8-BE32-216855BF5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F3764-A47C-4650-BB7C-10C9F6DB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3D47E-FC3A-4794-8F9B-FA46C92D3A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1152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1FA50F-EC4A-43A2-8229-A5077A65C1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156EF9-A663-44CA-8ED6-E9EEEE719C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A7E22E-7D68-4231-AB9B-73E355D27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7C03-7CA9-4DFF-920C-68EBAE37F75B}" type="datetimeFigureOut">
              <a:rPr lang="nb-NO" smtClean="0"/>
              <a:t>26.05.2022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023F4A-1EDF-4555-A9AD-F22BAF1D9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64962F-FB8C-4DF9-8431-206A51150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3D47E-FC3A-4794-8F9B-FA46C92D3A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2102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0A8ABF0-19CE-4195-98FC-EAB00944CE30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828FA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b="1" dirty="0">
              <a:solidFill>
                <a:srgbClr val="051C5C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A8ABEE-A870-46AE-9DC5-D37CA31094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20" y="423362"/>
            <a:ext cx="2476646" cy="44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177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2AA15C-1F52-48C1-A0C7-213ECE00DA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20" y="423362"/>
            <a:ext cx="2476646" cy="44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120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15D88DC-A26F-4264-8879-F9A610AE65E3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828FA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b="1">
              <a:solidFill>
                <a:srgbClr val="051C5C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0FAC8-1910-43F1-A5F0-58585E58B901}"/>
              </a:ext>
            </a:extLst>
          </p:cNvPr>
          <p:cNvSpPr txBox="1">
            <a:spLocks/>
          </p:cNvSpPr>
          <p:nvPr userDrawn="1"/>
        </p:nvSpPr>
        <p:spPr>
          <a:xfrm>
            <a:off x="69532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828FA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b="0">
                <a:solidFill>
                  <a:srgbClr val="828FAD"/>
                </a:solidFill>
              </a:rPr>
              <a:t>PESA-P Context setting</a:t>
            </a:r>
          </a:p>
        </p:txBody>
      </p:sp>
    </p:spTree>
    <p:extLst>
      <p:ext uri="{BB962C8B-B14F-4D97-AF65-F5344CB8AC3E}">
        <p14:creationId xmlns:p14="http://schemas.microsoft.com/office/powerpoint/2010/main" val="2733727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88F04A0-6AD8-49B3-B555-0D230C26ABA8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828FA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b="1">
              <a:solidFill>
                <a:srgbClr val="051C5C"/>
              </a:solidFill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386AF9D-5492-4A12-9672-004D83C6E5D7}"/>
              </a:ext>
            </a:extLst>
          </p:cNvPr>
          <p:cNvSpPr txBox="1">
            <a:spLocks/>
          </p:cNvSpPr>
          <p:nvPr userDrawn="1"/>
        </p:nvSpPr>
        <p:spPr>
          <a:xfrm>
            <a:off x="69532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828FA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b="0">
                <a:solidFill>
                  <a:srgbClr val="828FAD"/>
                </a:solidFill>
              </a:rPr>
              <a:t>PESA-P Context setting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E3E90D3-FE9D-4E53-93AA-44E305348C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20" y="423362"/>
            <a:ext cx="2476646" cy="443236"/>
          </a:xfrm>
          <a:prstGeom prst="rect">
            <a:avLst/>
          </a:prstGeom>
        </p:spPr>
      </p:pic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F917706-1136-49BE-8127-C53AB44A1D9F}"/>
              </a:ext>
            </a:extLst>
          </p:cNvPr>
          <p:cNvSpPr txBox="1">
            <a:spLocks/>
          </p:cNvSpPr>
          <p:nvPr userDrawn="1"/>
        </p:nvSpPr>
        <p:spPr>
          <a:xfrm>
            <a:off x="8610600" y="3995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828FA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36423A0-4BCB-42A8-90F8-E13BE0DCAE34}" type="slidenum">
              <a:rPr lang="en-GB" sz="900" b="0" smtClean="0">
                <a:solidFill>
                  <a:srgbClr val="828FAD"/>
                </a:solidFill>
              </a:rPr>
              <a:t>‹#›</a:t>
            </a:fld>
            <a:endParaRPr lang="en-GB" sz="900" b="0">
              <a:solidFill>
                <a:srgbClr val="828F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948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E7A9F7D-780F-4704-A227-630268076CC1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828FA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b="1">
              <a:solidFill>
                <a:srgbClr val="051C5C"/>
              </a:solidFill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20178C9-5F9E-4F45-BA38-7BB58B7CFDD8}"/>
              </a:ext>
            </a:extLst>
          </p:cNvPr>
          <p:cNvSpPr txBox="1">
            <a:spLocks/>
          </p:cNvSpPr>
          <p:nvPr userDrawn="1"/>
        </p:nvSpPr>
        <p:spPr>
          <a:xfrm>
            <a:off x="69532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828FA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b="0">
              <a:solidFill>
                <a:srgbClr val="828FAD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2BE809E-CAEC-4A07-B1E1-7E0707412D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20" y="423362"/>
            <a:ext cx="2476646" cy="44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6017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0A8ABF0-19CE-4195-98FC-EAB00944CE30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828FA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b="1">
              <a:solidFill>
                <a:srgbClr val="051C5C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A8ABEE-A870-46AE-9DC5-D37CA31094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20" y="423362"/>
            <a:ext cx="2476646" cy="44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511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1B13BB5-AC37-4683-A6E7-7EE3EC88129F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828FA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b="1">
              <a:solidFill>
                <a:srgbClr val="051C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5865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2271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AE957-D7FC-4710-A5D4-0F753E4F1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B2A83-F63A-40FD-80A3-4CE43D225A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424AC-2A00-4433-9BCE-F1D787074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7C03-7CA9-4DFF-920C-68EBAE37F75B}" type="datetimeFigureOut">
              <a:rPr lang="nb-NO" smtClean="0"/>
              <a:t>26.05.2022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785234-D2E8-45FC-B1AC-52C7268E8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24F595-F403-4789-BF47-519B7D2DE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3D47E-FC3A-4794-8F9B-FA46C92D3A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47362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D220A-08E5-4C44-886A-448960F84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AF276-B5A9-4E83-ACE4-6B0EED354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E649D8-5FB2-4DE4-A9F8-758679334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2863-A804-49C6-A9E0-E14AE0CD6B83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B9F44-8AB1-42E2-A71C-DD13BA3D6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F7B050-A60A-458F-8584-2A6FFB74B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0F99-5DCB-44D6-BED2-C6A540E3F2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590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64E26-5177-409A-B056-7B1AFFC2F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849AC3-66BC-4D9B-8307-B1323BF486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65746F-2C1E-45D7-980A-965480105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7C03-7CA9-4DFF-920C-68EBAE37F75B}" type="datetimeFigureOut">
              <a:rPr lang="nb-NO" smtClean="0"/>
              <a:t>26.05.2022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47C9D3-BFCB-4D38-AB0F-F5BB8961F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1B317-C430-4EDF-B8EA-D0B1E42DD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3D47E-FC3A-4794-8F9B-FA46C92D3A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2539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D41AA-D536-4F7F-8510-1CEA27C84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AC03C-D9D4-4AA4-83B9-4A5C948546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C641E-EA1D-4A0E-B897-39ABBDA931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E0156D-7216-4ACF-BDD4-612C1F329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7C03-7CA9-4DFF-920C-68EBAE37F75B}" type="datetimeFigureOut">
              <a:rPr lang="nb-NO" smtClean="0"/>
              <a:t>26.05.2022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500E1D-C844-42C7-96F2-C46A752D6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16F750-C7C3-49A8-8A4C-52C9DA716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3D47E-FC3A-4794-8F9B-FA46C92D3A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916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82391-38C6-47D4-A0A9-EC1502960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4741B5-0D4C-4620-9AAE-D59F5B86C6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E0BE96-5FEB-497E-A8BD-27CFC1EA0B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ACE62D-F6C8-4C9C-8DED-35F665A8F4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216310-5F0C-449C-8B66-F359C1C0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448548-15D3-454F-86E4-EE1958121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7C03-7CA9-4DFF-920C-68EBAE37F75B}" type="datetimeFigureOut">
              <a:rPr lang="nb-NO" smtClean="0"/>
              <a:t>26.05.2022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D78503-838A-4E7F-8884-28A2110E6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8A00C4-B866-46EF-970D-5A910E3BD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3D47E-FC3A-4794-8F9B-FA46C92D3A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6155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31078-DFF4-42FE-814A-C2EF8E78E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5BA6B6-4ED4-47E1-8D78-C571A9B94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7C03-7CA9-4DFF-920C-68EBAE37F75B}" type="datetimeFigureOut">
              <a:rPr lang="nb-NO" smtClean="0"/>
              <a:t>26.05.2022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1B2B92-AAC6-436E-841D-12AC28FA6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E9EFC9-01C3-4C19-B0A9-C138D5535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3D47E-FC3A-4794-8F9B-FA46C92D3A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739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B576C9-7D62-419C-877C-3F93CDB69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7C03-7CA9-4DFF-920C-68EBAE37F75B}" type="datetimeFigureOut">
              <a:rPr lang="nb-NO" smtClean="0"/>
              <a:t>26.05.2022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994B17-779C-4E67-A1AA-C1D470EB8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7104F9-C54D-495B-A524-9FB89E88E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3D47E-FC3A-4794-8F9B-FA46C92D3A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8535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23B88-D42E-4242-BB88-CC317B6C1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7FBEB-57BF-4890-9ABD-FBCF8209B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42DAF0-3C47-4561-81C2-9D875243EC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ABFB1A-0D2E-4198-B5C1-ED852EA7D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7C03-7CA9-4DFF-920C-68EBAE37F75B}" type="datetimeFigureOut">
              <a:rPr lang="nb-NO" smtClean="0"/>
              <a:t>26.05.2022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2B2A0-B34F-40F7-8168-36EB2D918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76686F-8EBD-464E-830F-7CA617354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3D47E-FC3A-4794-8F9B-FA46C92D3A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1785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6CE7F-4441-4C34-8933-476162E10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FA0547-471E-4FAC-9516-8D32F96B6A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FBD97-D4F5-47A3-89BC-03DC2AE2AA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5C45B8-EAA9-407C-9958-4EA2D0E2F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7C03-7CA9-4DFF-920C-68EBAE37F75B}" type="datetimeFigureOut">
              <a:rPr lang="nb-NO" smtClean="0"/>
              <a:t>26.05.2022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FBCFB5-EC7F-44FA-8E54-EDE7F374B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ADB0DF-A97E-41FF-8694-D23CC7FED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3D47E-FC3A-4794-8F9B-FA46C92D3A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7976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8BA28E-1F72-487C-8E58-50A7CD1E5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EBFF1C-F3EB-4888-BF81-7713B4AF3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78D28B-B4ED-4D3B-9708-6F2407898B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77C03-7CA9-4DFF-920C-68EBAE37F75B}" type="datetimeFigureOut">
              <a:rPr lang="nb-NO" smtClean="0"/>
              <a:t>26.05.2022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FB0D65-4763-4437-AB84-4B860FF066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96A8C8-F92C-48A9-B5DB-4579677B60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3D47E-FC3A-4794-8F9B-FA46C92D3A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841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8259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DDD4A0-C16A-4D9F-80CF-C078561DBFC9}"/>
              </a:ext>
            </a:extLst>
          </p:cNvPr>
          <p:cNvSpPr txBox="1"/>
          <p:nvPr/>
        </p:nvSpPr>
        <p:spPr>
          <a:xfrm>
            <a:off x="1338357" y="1707160"/>
            <a:ext cx="8836885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1F2558"/>
                </a:solidFill>
                <a:ea typeface="+mn-lt"/>
                <a:cs typeface="+mn-lt"/>
              </a:rPr>
              <a:t>Supporting SAIs in developing professional competencies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F2558"/>
                </a:solidFill>
                <a:effectLst/>
                <a:uLnTx/>
                <a:uFillTx/>
                <a:ea typeface="+mn-lt"/>
                <a:cs typeface="+mn-lt"/>
              </a:rPr>
              <a:t>for </a:t>
            </a:r>
            <a:r>
              <a:rPr lang="en-US" sz="4000" b="1">
                <a:solidFill>
                  <a:srgbClr val="1F2558"/>
                </a:solidFill>
                <a:ea typeface="+mn-lt"/>
                <a:cs typeface="+mn-lt"/>
              </a:rPr>
              <a:t>performance audit</a:t>
            </a:r>
            <a:endParaRPr lang="en-US" dirty="0">
              <a:solidFill>
                <a:srgbClr val="1F2558"/>
              </a:solidFill>
            </a:endParaRPr>
          </a:p>
          <a:p>
            <a:pPr>
              <a:defRPr/>
            </a:pPr>
            <a:r>
              <a:rPr lang="en-US" sz="4000" dirty="0">
                <a:ea typeface="+mn-lt"/>
                <a:cs typeface="+mn-lt"/>
              </a:rPr>
              <a:t>  </a:t>
            </a:r>
            <a:endParaRPr lang="en-GB" dirty="0">
              <a:ea typeface="+mn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00FB6D-6D99-44A6-8E81-EA0E35A176D0}"/>
              </a:ext>
            </a:extLst>
          </p:cNvPr>
          <p:cNvSpPr txBox="1"/>
          <p:nvPr/>
        </p:nvSpPr>
        <p:spPr>
          <a:xfrm>
            <a:off x="369115" y="5140354"/>
            <a:ext cx="49578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Jade Quarrell – IDI Senior Manager</a:t>
            </a:r>
          </a:p>
          <a:p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Maria Lucia Lima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IDI Senior Manager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08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06/22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7833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7C65B3F5-D123-4834-8779-35F788365B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8" b="13981"/>
          <a:stretch/>
        </p:blipFill>
        <p:spPr>
          <a:xfrm>
            <a:off x="0" y="83900"/>
            <a:ext cx="9669642" cy="6857990"/>
          </a:xfrm>
          <a:prstGeom prst="rect">
            <a:avLst/>
          </a:prstGeom>
        </p:spPr>
      </p:pic>
      <p:sp>
        <p:nvSpPr>
          <p:cNvPr id="14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4803B7-BF77-4806-8DE5-F8D547513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GB" sz="4000" dirty="0"/>
              <a:t>Unique </a:t>
            </a:r>
            <a:endParaRPr lang="nb-NO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DF241-A7F4-40F0-9D86-92817DC85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2302" y="3941758"/>
            <a:ext cx="3822189" cy="3742762"/>
          </a:xfrm>
        </p:spPr>
        <p:txBody>
          <a:bodyPr>
            <a:normAutofit/>
          </a:bodyPr>
          <a:lstStyle/>
          <a:p>
            <a:r>
              <a:rPr lang="en-GB" sz="2000" dirty="0"/>
              <a:t>First global Performance Audit Certification</a:t>
            </a:r>
          </a:p>
          <a:p>
            <a:r>
              <a:rPr lang="en-GB" sz="2000" dirty="0"/>
              <a:t>Create Community SAI Auditors</a:t>
            </a:r>
          </a:p>
          <a:p>
            <a:r>
              <a:rPr lang="en-GB" sz="2000" dirty="0"/>
              <a:t>SAI Inputs</a:t>
            </a:r>
          </a:p>
          <a:p>
            <a:r>
              <a:rPr lang="en-GB" sz="2000" dirty="0"/>
              <a:t>SAI Examples</a:t>
            </a:r>
          </a:p>
        </p:txBody>
      </p:sp>
    </p:spTree>
    <p:extLst>
      <p:ext uri="{BB962C8B-B14F-4D97-AF65-F5344CB8AC3E}">
        <p14:creationId xmlns:p14="http://schemas.microsoft.com/office/powerpoint/2010/main" val="2741997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34F1D83-AA98-4B0D-AED7-1770061EBA1E}"/>
              </a:ext>
            </a:extLst>
          </p:cNvPr>
          <p:cNvSpPr txBox="1">
            <a:spLocks/>
          </p:cNvSpPr>
          <p:nvPr/>
        </p:nvSpPr>
        <p:spPr>
          <a:xfrm>
            <a:off x="69532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828FA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b="0" dirty="0">
              <a:solidFill>
                <a:srgbClr val="828FAD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6C1EC9-2C77-426F-BD4A-69C028974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195615"/>
            <a:ext cx="9963150" cy="652586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63994B6-C16D-460A-B40D-47DAAD204313}"/>
              </a:ext>
            </a:extLst>
          </p:cNvPr>
          <p:cNvSpPr/>
          <p:nvPr/>
        </p:nvSpPr>
        <p:spPr>
          <a:xfrm>
            <a:off x="11087100" y="390525"/>
            <a:ext cx="409575" cy="390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8001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9246C-5992-4138-8B35-3EC2C14C9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459" y="269257"/>
            <a:ext cx="10515600" cy="1325563"/>
          </a:xfrm>
        </p:spPr>
        <p:txBody>
          <a:bodyPr/>
          <a:lstStyle/>
          <a:p>
            <a:r>
              <a:rPr lang="es-419" dirty="0"/>
              <a:t>PESA-P PA numbers</a:t>
            </a:r>
            <a:endParaRPr lang="nb-NO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7E4D523-6750-49FF-ACC1-D4CB0086BB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7" r="41502"/>
          <a:stretch/>
        </p:blipFill>
        <p:spPr>
          <a:xfrm>
            <a:off x="838200" y="1820253"/>
            <a:ext cx="4646100" cy="43924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1AE624-AE86-478F-92ED-A761F19D3C38}"/>
              </a:ext>
            </a:extLst>
          </p:cNvPr>
          <p:cNvSpPr txBox="1"/>
          <p:nvPr/>
        </p:nvSpPr>
        <p:spPr>
          <a:xfrm>
            <a:off x="7170499" y="2284607"/>
            <a:ext cx="4228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E2F64"/>
                </a:solidFill>
              </a:rPr>
              <a:t>71 countries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5FEB434-4F82-4141-9B0E-7D3FFC57B1F5}"/>
              </a:ext>
            </a:extLst>
          </p:cNvPr>
          <p:cNvSpPr/>
          <p:nvPr/>
        </p:nvSpPr>
        <p:spPr>
          <a:xfrm>
            <a:off x="6795664" y="2422306"/>
            <a:ext cx="186267" cy="186267"/>
          </a:xfrm>
          <a:prstGeom prst="ellipse">
            <a:avLst/>
          </a:prstGeom>
          <a:solidFill>
            <a:srgbClr val="FF5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E81A9B-D8C2-4424-BC5B-E74BABD9142F}"/>
              </a:ext>
            </a:extLst>
          </p:cNvPr>
          <p:cNvSpPr txBox="1"/>
          <p:nvPr/>
        </p:nvSpPr>
        <p:spPr>
          <a:xfrm>
            <a:off x="7170499" y="3369348"/>
            <a:ext cx="4228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E2F64"/>
                </a:solidFill>
              </a:rPr>
              <a:t>264 auditors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FA62BF6-AFC1-4D70-B87C-922E0D779795}"/>
              </a:ext>
            </a:extLst>
          </p:cNvPr>
          <p:cNvSpPr/>
          <p:nvPr/>
        </p:nvSpPr>
        <p:spPr>
          <a:xfrm>
            <a:off x="6795664" y="3532565"/>
            <a:ext cx="186267" cy="186267"/>
          </a:xfrm>
          <a:prstGeom prst="ellipse">
            <a:avLst/>
          </a:prstGeom>
          <a:solidFill>
            <a:srgbClr val="B0C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F939AB-51CF-4548-8E61-3C214484A6A6}"/>
              </a:ext>
            </a:extLst>
          </p:cNvPr>
          <p:cNvSpPr txBox="1"/>
          <p:nvPr/>
        </p:nvSpPr>
        <p:spPr>
          <a:xfrm>
            <a:off x="7170499" y="1173922"/>
            <a:ext cx="4228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>
                <a:solidFill>
                  <a:srgbClr val="0E2F64"/>
                </a:solidFill>
                <a:effectLst/>
              </a:rPr>
              <a:t>8 INTOSAI regions</a:t>
            </a:r>
            <a:endParaRPr lang="en-US" sz="2400" b="0" i="0" dirty="0">
              <a:solidFill>
                <a:srgbClr val="0E2F64"/>
              </a:solidFill>
              <a:effectLst/>
            </a:endParaRPr>
          </a:p>
          <a:p>
            <a:pPr algn="l"/>
            <a:endParaRPr lang="en-US" sz="1200" b="0" i="0" dirty="0">
              <a:solidFill>
                <a:srgbClr val="0E2F64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E752411-212D-4C6D-91B8-A59EAA4A85A0}"/>
              </a:ext>
            </a:extLst>
          </p:cNvPr>
          <p:cNvSpPr/>
          <p:nvPr/>
        </p:nvSpPr>
        <p:spPr>
          <a:xfrm>
            <a:off x="6788877" y="1310821"/>
            <a:ext cx="186267" cy="186267"/>
          </a:xfrm>
          <a:prstGeom prst="ellipse">
            <a:avLst/>
          </a:prstGeom>
          <a:solidFill>
            <a:srgbClr val="F2BF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1E0C359-315C-4C92-A7BB-FEBA0720D716}"/>
              </a:ext>
            </a:extLst>
          </p:cNvPr>
          <p:cNvSpPr/>
          <p:nvPr/>
        </p:nvSpPr>
        <p:spPr>
          <a:xfrm>
            <a:off x="6786147" y="4642824"/>
            <a:ext cx="186267" cy="186267"/>
          </a:xfrm>
          <a:prstGeom prst="ellipse">
            <a:avLst/>
          </a:prstGeom>
          <a:solidFill>
            <a:srgbClr val="F2BF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3190C0-08DF-479D-8E41-455A5A2B858A}"/>
              </a:ext>
            </a:extLst>
          </p:cNvPr>
          <p:cNvSpPr txBox="1"/>
          <p:nvPr/>
        </p:nvSpPr>
        <p:spPr>
          <a:xfrm>
            <a:off x="7170499" y="4505925"/>
            <a:ext cx="4228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>
                <a:solidFill>
                  <a:srgbClr val="0E2F64"/>
                </a:solidFill>
                <a:effectLst/>
              </a:rPr>
              <a:t>136 SAI coaches</a:t>
            </a:r>
            <a:endParaRPr lang="en-US" sz="2400" b="0" i="0" dirty="0">
              <a:solidFill>
                <a:srgbClr val="0E2F64"/>
              </a:solidFill>
              <a:effectLst/>
            </a:endParaRPr>
          </a:p>
          <a:p>
            <a:pPr algn="l"/>
            <a:endParaRPr lang="en-US" sz="1200" b="0" i="0" dirty="0">
              <a:solidFill>
                <a:srgbClr val="0E2F64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55BD4EB-6B47-4764-8B4D-1385389DE704}"/>
              </a:ext>
            </a:extLst>
          </p:cNvPr>
          <p:cNvSpPr/>
          <p:nvPr/>
        </p:nvSpPr>
        <p:spPr>
          <a:xfrm>
            <a:off x="6782656" y="5753083"/>
            <a:ext cx="186267" cy="186267"/>
          </a:xfrm>
          <a:prstGeom prst="ellipse">
            <a:avLst/>
          </a:prstGeom>
          <a:solidFill>
            <a:srgbClr val="FF5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EC0D12-0DCB-4C11-9E0D-0041091C4792}"/>
              </a:ext>
            </a:extLst>
          </p:cNvPr>
          <p:cNvSpPr txBox="1"/>
          <p:nvPr/>
        </p:nvSpPr>
        <p:spPr>
          <a:xfrm>
            <a:off x="7170499" y="5615383"/>
            <a:ext cx="4228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E2F64"/>
                </a:solidFill>
              </a:rPr>
              <a:t>48% female</a:t>
            </a:r>
          </a:p>
        </p:txBody>
      </p:sp>
    </p:spTree>
    <p:extLst>
      <p:ext uri="{BB962C8B-B14F-4D97-AF65-F5344CB8AC3E}">
        <p14:creationId xmlns:p14="http://schemas.microsoft.com/office/powerpoint/2010/main" val="266740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C5E72E-DD81-4653-84CD-40976B7F6891}"/>
              </a:ext>
            </a:extLst>
          </p:cNvPr>
          <p:cNvSpPr txBox="1"/>
          <p:nvPr/>
        </p:nvSpPr>
        <p:spPr>
          <a:xfrm>
            <a:off x="2066925" y="1203522"/>
            <a:ext cx="87238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+mj-lt"/>
                <a:cs typeface="Arial" panose="020B0604020202020204" pitchFamily="34" charset="0"/>
              </a:rPr>
              <a:t>Education</a:t>
            </a:r>
            <a:endParaRPr lang="en-GB" sz="30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34F1D83-AA98-4B0D-AED7-1770061EBA1E}"/>
              </a:ext>
            </a:extLst>
          </p:cNvPr>
          <p:cNvSpPr txBox="1">
            <a:spLocks/>
          </p:cNvSpPr>
          <p:nvPr/>
        </p:nvSpPr>
        <p:spPr>
          <a:xfrm>
            <a:off x="69532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828FA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b="0" dirty="0">
              <a:solidFill>
                <a:srgbClr val="828FAD"/>
              </a:solidFill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254B0E09-0DFA-4744-8525-6034CC7429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34" y="2343157"/>
            <a:ext cx="4681341" cy="40717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16E7E3-C36B-47F2-A91B-5A1EEB66DFD6}"/>
              </a:ext>
            </a:extLst>
          </p:cNvPr>
          <p:cNvSpPr txBox="1"/>
          <p:nvPr/>
        </p:nvSpPr>
        <p:spPr>
          <a:xfrm>
            <a:off x="6096000" y="929200"/>
            <a:ext cx="5606927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Cross Cutting Competencies</a:t>
            </a:r>
          </a:p>
          <a:p>
            <a:endParaRPr lang="en-GB" sz="2400" b="1" dirty="0"/>
          </a:p>
          <a:p>
            <a:pPr marL="342900" indent="-342900">
              <a:buFont typeface="+mj-lt"/>
              <a:buAutoNum type="arabicPeriod"/>
            </a:pPr>
            <a:r>
              <a:rPr lang="en-GB" sz="2400" dirty="0"/>
              <a:t>Provide Value and Benefits for All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/>
              <a:t>Behave Professionally </a:t>
            </a:r>
          </a:p>
          <a:p>
            <a:endParaRPr lang="en-GB" sz="2400" dirty="0"/>
          </a:p>
          <a:p>
            <a:r>
              <a:rPr lang="en-GB" sz="2400" b="1" dirty="0"/>
              <a:t>Functional competencies</a:t>
            </a:r>
          </a:p>
          <a:p>
            <a:endParaRPr lang="en-GB" sz="2400" b="1" dirty="0"/>
          </a:p>
          <a:p>
            <a:pPr marL="342900" indent="-342900">
              <a:buFont typeface="+mj-lt"/>
              <a:buAutoNum type="arabicPeriod"/>
            </a:pPr>
            <a:r>
              <a:rPr lang="nb-NO" sz="2400" dirty="0"/>
              <a:t>Performance audit: concepts, principles and process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Performance audit: tools and techniques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2400" dirty="0"/>
              <a:t>Performance audit planning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2400" dirty="0"/>
              <a:t>Conducting a performance audit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Performance audit report and follow-up for impact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94321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99A22B0-E1AA-4389-8936-45EE090B7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82363" cy="2980633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577658-4E02-4B0A-A095-E50B42E53D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47472" y="1931775"/>
            <a:ext cx="4982364" cy="299445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9177FE-7421-4F0C-B2A2-32EC18AE5C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9636" y="3867325"/>
            <a:ext cx="4982364" cy="29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83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73DD5FB-0F4B-493E-9EA7-9E6DFEDFB8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1136" y="99624"/>
            <a:ext cx="9340273" cy="2433450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3D15A3-FE27-4050-A90C-FF5EAF717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3625" y="2618136"/>
            <a:ext cx="6675293" cy="382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733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5F87-BB8A-4230-BBE9-1B0715531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Assessment</a:t>
            </a:r>
            <a:endParaRPr lang="nb-NO" dirty="0"/>
          </a:p>
        </p:txBody>
      </p:sp>
      <p:pic>
        <p:nvPicPr>
          <p:cNvPr id="5" name="Content Placeholder 4" descr="A picture containing icon&#10;&#10;Description automatically generated">
            <a:extLst>
              <a:ext uri="{FF2B5EF4-FFF2-40B4-BE49-F238E27FC236}">
                <a16:creationId xmlns:a16="http://schemas.microsoft.com/office/drawing/2014/main" id="{688C6878-063F-4680-8896-EFCCCD337B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11" y="1927834"/>
            <a:ext cx="4681341" cy="407179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ABD86E-BA1D-44FA-8F6D-D12D6101F085}"/>
              </a:ext>
            </a:extLst>
          </p:cNvPr>
          <p:cNvSpPr txBox="1"/>
          <p:nvPr/>
        </p:nvSpPr>
        <p:spPr>
          <a:xfrm>
            <a:off x="6006517" y="2133600"/>
            <a:ext cx="54397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IDI SAI Audit Specialist (PA)</a:t>
            </a:r>
          </a:p>
          <a:p>
            <a:endParaRPr lang="en-GB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Complete Education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Complete IPDP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Take two assessment exams</a:t>
            </a:r>
          </a:p>
          <a:p>
            <a:endParaRPr lang="en-GB" dirty="0"/>
          </a:p>
          <a:p>
            <a:r>
              <a:rPr lang="en-GB" dirty="0"/>
              <a:t>IDI partnered with Pearson Vue to offer exams at an exam centre</a:t>
            </a:r>
          </a:p>
          <a:p>
            <a:endParaRPr lang="en-GB" dirty="0"/>
          </a:p>
          <a:p>
            <a:r>
              <a:rPr lang="en-GB" sz="1800" dirty="0"/>
              <a:t>Focus on making professional judgements in SAI context</a:t>
            </a:r>
            <a:endParaRPr lang="nb-NO" sz="18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26748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0B310B5A-100B-4578-8FB7-7A32C0BC6B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93" b="2784"/>
          <a:stretch/>
        </p:blipFill>
        <p:spPr>
          <a:xfrm>
            <a:off x="-3047" y="287328"/>
            <a:ext cx="8859402" cy="628334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F0BDF7-F565-4943-89E4-911B110F8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4615" y="365458"/>
            <a:ext cx="3822189" cy="1899912"/>
          </a:xfrm>
        </p:spPr>
        <p:txBody>
          <a:bodyPr>
            <a:normAutofit/>
          </a:bodyPr>
          <a:lstStyle/>
          <a:p>
            <a:r>
              <a:rPr lang="en-GB" sz="4000" dirty="0"/>
              <a:t>What’s Next? </a:t>
            </a:r>
            <a:endParaRPr lang="nb-NO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7E45A-0CEF-4896-A12A-8E0865889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8138" y="2954557"/>
            <a:ext cx="4315755" cy="3742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F</a:t>
            </a:r>
            <a:r>
              <a:rPr lang="en-GB" sz="2400" dirty="0"/>
              <a:t>inish Pilot 2022</a:t>
            </a:r>
            <a:endParaRPr lang="en-GB" sz="2400" dirty="0">
              <a:ea typeface="Calibri"/>
              <a:cs typeface="Calibri"/>
            </a:endParaRPr>
          </a:p>
          <a:p>
            <a:r>
              <a:rPr lang="en-GB" sz="2400" dirty="0"/>
              <a:t>Special Edition for SAI Coaches</a:t>
            </a:r>
            <a:endParaRPr lang="en-GB" sz="2400" dirty="0">
              <a:ea typeface="Calibri"/>
              <a:cs typeface="Calibri"/>
            </a:endParaRPr>
          </a:p>
          <a:p>
            <a:r>
              <a:rPr lang="en-GB" sz="2400" dirty="0"/>
              <a:t>Roll out in four languages</a:t>
            </a:r>
            <a:r>
              <a:rPr lang="en-GB" dirty="0"/>
              <a:t> </a:t>
            </a:r>
            <a:r>
              <a:rPr lang="en-GB" sz="2000" dirty="0"/>
              <a:t>(Arabic, English, French, and Spanish)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97906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78B0F5-675D-427D-84EE-3964CE29D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721" y="1601868"/>
            <a:ext cx="3107171" cy="43500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51771C-B9C2-4844-811D-098CC122B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9108" y="1556773"/>
            <a:ext cx="3164846" cy="443226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8209F37-3785-448D-BC09-CCE21A5B3046}"/>
              </a:ext>
            </a:extLst>
          </p:cNvPr>
          <p:cNvSpPr/>
          <p:nvPr/>
        </p:nvSpPr>
        <p:spPr>
          <a:xfrm>
            <a:off x="2065722" y="1597888"/>
            <a:ext cx="3107171" cy="4350039"/>
          </a:xfrm>
          <a:prstGeom prst="rect">
            <a:avLst/>
          </a:prstGeom>
          <a:noFill/>
          <a:ln>
            <a:solidFill>
              <a:srgbClr val="1F25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18C0519-DF57-4265-B1C4-F10A285E2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0052" y="206178"/>
            <a:ext cx="3791896" cy="1325563"/>
          </a:xfrm>
        </p:spPr>
        <p:txBody>
          <a:bodyPr/>
          <a:lstStyle/>
          <a:p>
            <a:r>
              <a:rPr lang="en-GB" dirty="0"/>
              <a:t>IDI documents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261371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DB2934AB-FD2D-B18F-1CC0-87E62D939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9495" y="1004558"/>
            <a:ext cx="2743200" cy="1614268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6E6A1146-E5A1-7F68-0356-F010C1D4AB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9495" y="4818284"/>
            <a:ext cx="2743200" cy="1614268"/>
          </a:xfrm>
          <a:prstGeom prst="rect">
            <a:avLst/>
          </a:prstGeom>
        </p:spPr>
      </p:pic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BE868E40-6249-CABD-D6C3-CD511056E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9495" y="2916696"/>
            <a:ext cx="2743200" cy="16037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7A0654-65BC-8F77-93C0-A4D032C84E23}"/>
              </a:ext>
            </a:extLst>
          </p:cNvPr>
          <p:cNvSpPr txBox="1"/>
          <p:nvPr/>
        </p:nvSpPr>
        <p:spPr>
          <a:xfrm>
            <a:off x="8704552" y="1303860"/>
            <a:ext cx="2743200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2000" dirty="0">
                <a:solidFill>
                  <a:srgbClr val="00548E"/>
                </a:solidFill>
              </a:rPr>
              <a:t>40 SAI from ARABOSAI, ASOSAI, CAROSAI, OLACEFS and PASAI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0444D2-F227-1394-E8C1-55E65394C0CF}"/>
              </a:ext>
            </a:extLst>
          </p:cNvPr>
          <p:cNvSpPr txBox="1"/>
          <p:nvPr/>
        </p:nvSpPr>
        <p:spPr>
          <a:xfrm>
            <a:off x="8704552" y="5425363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2000" dirty="0">
                <a:solidFill>
                  <a:srgbClr val="00548E"/>
                </a:solidFill>
              </a:rPr>
              <a:t>SAI Uganda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16502F-214A-C8A9-42AF-206F3FEB68C2}"/>
              </a:ext>
            </a:extLst>
          </p:cNvPr>
          <p:cNvSpPr txBox="1"/>
          <p:nvPr/>
        </p:nvSpPr>
        <p:spPr>
          <a:xfrm>
            <a:off x="8704552" y="3516396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2000" dirty="0">
                <a:solidFill>
                  <a:srgbClr val="00548E"/>
                </a:solidFill>
              </a:rPr>
              <a:t>14 SAI from OLACEFS </a:t>
            </a:r>
            <a:endParaRPr lang="en-GB" dirty="0"/>
          </a:p>
        </p:txBody>
      </p:sp>
      <p:pic>
        <p:nvPicPr>
          <p:cNvPr id="9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A39AAA7-43FC-19C1-5B02-0FB847C9DF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1186" y="1533117"/>
            <a:ext cx="3153910" cy="4368459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543ACDDA-512D-450B-A563-26134062B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064" y="0"/>
            <a:ext cx="4933574" cy="1325563"/>
          </a:xfrm>
        </p:spPr>
        <p:txBody>
          <a:bodyPr/>
          <a:lstStyle/>
          <a:p>
            <a:r>
              <a:rPr lang="en-GB" dirty="0"/>
              <a:t>Other PA initiatives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95749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34F1D83-AA98-4B0D-AED7-1770061EBA1E}"/>
              </a:ext>
            </a:extLst>
          </p:cNvPr>
          <p:cNvSpPr txBox="1">
            <a:spLocks/>
          </p:cNvSpPr>
          <p:nvPr/>
        </p:nvSpPr>
        <p:spPr>
          <a:xfrm>
            <a:off x="69532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828FA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b="0" dirty="0">
              <a:solidFill>
                <a:srgbClr val="828FAD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9E9CCA-6582-4BA7-8AF1-076E432C5FD2}"/>
              </a:ext>
            </a:extLst>
          </p:cNvPr>
          <p:cNvSpPr txBox="1"/>
          <p:nvPr/>
        </p:nvSpPr>
        <p:spPr>
          <a:xfrm>
            <a:off x="7207858" y="3337015"/>
            <a:ext cx="42280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E2F64"/>
                </a:solidFill>
              </a:rPr>
              <a:t>IDI’s Professional Education for SAI Auditors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133C76C-5D84-4B2C-908C-8894E58747E8}"/>
              </a:ext>
            </a:extLst>
          </p:cNvPr>
          <p:cNvSpPr/>
          <p:nvPr/>
        </p:nvSpPr>
        <p:spPr>
          <a:xfrm>
            <a:off x="6670661" y="3443937"/>
            <a:ext cx="186267" cy="186267"/>
          </a:xfrm>
          <a:prstGeom prst="ellipse">
            <a:avLst/>
          </a:prstGeom>
          <a:solidFill>
            <a:srgbClr val="FF5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2A349E-BCA6-4375-B377-4A161FE17B64}"/>
              </a:ext>
            </a:extLst>
          </p:cNvPr>
          <p:cNvSpPr txBox="1"/>
          <p:nvPr/>
        </p:nvSpPr>
        <p:spPr>
          <a:xfrm>
            <a:off x="7112608" y="4557098"/>
            <a:ext cx="4228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E2F64"/>
                </a:solidFill>
              </a:rPr>
              <a:t>Other IDI Initiatives for PA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94FDD5E-A704-45FF-A3BF-B3EEA41E112D}"/>
              </a:ext>
            </a:extLst>
          </p:cNvPr>
          <p:cNvSpPr/>
          <p:nvPr/>
        </p:nvSpPr>
        <p:spPr>
          <a:xfrm>
            <a:off x="6663874" y="4635604"/>
            <a:ext cx="186267" cy="186267"/>
          </a:xfrm>
          <a:prstGeom prst="ellipse">
            <a:avLst/>
          </a:prstGeom>
          <a:solidFill>
            <a:srgbClr val="B0C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D1EE2A1-919A-445D-B7EC-922B7ABBCE85}"/>
              </a:ext>
            </a:extLst>
          </p:cNvPr>
          <p:cNvSpPr txBox="1"/>
          <p:nvPr/>
        </p:nvSpPr>
        <p:spPr>
          <a:xfrm>
            <a:off x="7112608" y="1901069"/>
            <a:ext cx="42280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>
                <a:solidFill>
                  <a:srgbClr val="0E2F64"/>
                </a:solidFill>
                <a:effectLst/>
              </a:rPr>
              <a:t>Developing Professional Competencies</a:t>
            </a:r>
            <a:endParaRPr lang="en-US" sz="2400" b="0" i="0" dirty="0">
              <a:solidFill>
                <a:srgbClr val="0E2F64"/>
              </a:solidFill>
              <a:effectLst/>
            </a:endParaRPr>
          </a:p>
          <a:p>
            <a:pPr algn="l"/>
            <a:endParaRPr lang="en-US" sz="1200" b="0" i="0" dirty="0">
              <a:solidFill>
                <a:srgbClr val="0E2F64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32CEFD4-6629-405D-B006-83AA3A2F2AD8}"/>
              </a:ext>
            </a:extLst>
          </p:cNvPr>
          <p:cNvSpPr/>
          <p:nvPr/>
        </p:nvSpPr>
        <p:spPr>
          <a:xfrm>
            <a:off x="6663874" y="2111428"/>
            <a:ext cx="186267" cy="186267"/>
          </a:xfrm>
          <a:prstGeom prst="ellipse">
            <a:avLst/>
          </a:prstGeom>
          <a:solidFill>
            <a:srgbClr val="F2BF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CECDB04-A400-411A-8F14-5A60C62CFF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473" y="1834369"/>
            <a:ext cx="4681341" cy="407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574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4A11C0-6341-4F5C-ACAE-D52247B9B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02733"/>
            <a:ext cx="10905066" cy="545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7764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Text&#10;&#10;Description automatically generated">
            <a:extLst>
              <a:ext uri="{FF2B5EF4-FFF2-40B4-BE49-F238E27FC236}">
                <a16:creationId xmlns:a16="http://schemas.microsoft.com/office/drawing/2014/main" id="{A22B07E9-4EFC-462D-B2F7-4B190F7F0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575" y="457200"/>
            <a:ext cx="8400849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864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50E4709-8CB1-4643-B6B5-FAD548827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>
                <a:effectLst/>
              </a:rPr>
              <a:t>Developing Professional Competencies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23DFBDB-441F-4715-A8BA-FFEBF8CC9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2013 TFIAP began work on Professional competencies</a:t>
            </a:r>
          </a:p>
          <a:p>
            <a:r>
              <a:rPr lang="en-US" sz="2000" dirty="0"/>
              <a:t>Developed ISSAI 150: Auditor Competence (exposure Draft)</a:t>
            </a:r>
          </a:p>
          <a:p>
            <a:r>
              <a:rPr lang="en-US" sz="2000" dirty="0"/>
              <a:t>GUID 1950</a:t>
            </a:r>
            <a:r>
              <a:rPr lang="en-US" sz="2000" b="0" i="0" dirty="0">
                <a:effectLst/>
              </a:rPr>
              <a:t>:</a:t>
            </a:r>
            <a:r>
              <a:rPr lang="en-US" sz="2000" dirty="0"/>
              <a:t> </a:t>
            </a:r>
            <a:r>
              <a:rPr lang="en-US" sz="2000" b="0" i="0" dirty="0">
                <a:effectLst/>
              </a:rPr>
              <a:t>Guidance on the development of competency frameworks for auditors</a:t>
            </a:r>
          </a:p>
          <a:p>
            <a:r>
              <a:rPr lang="en-US" sz="2000" b="0" i="0" dirty="0">
                <a:effectLst/>
              </a:rPr>
              <a:t>GUID1951: Guidance on the development of pathways for professional development of auditors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9A956D-9445-42E9-87A4-FA6960C6E1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98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6FA4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3153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A4BD56-B518-4735-AE0E-D1444B787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/>
              <a:t>How was ISSAI 150 developed?</a:t>
            </a:r>
            <a:endParaRPr lang="nb-NO" sz="5400"/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43EF2561-5F23-9AFB-07D6-CBDCE329C6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3131997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2761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B9A65E8-A526-44A2-9062-6ACF88B04A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9627" y="643466"/>
            <a:ext cx="8192745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706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1FC9D1-A73B-419A-8767-5E6FDE22A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GB" sz="5400" dirty="0"/>
              <a:t>ISSAI 150</a:t>
            </a:r>
            <a:endParaRPr lang="nb-NO" sz="5400" dirty="0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054E9-2B88-4AB2-86D6-5A66A09CE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200" dirty="0"/>
              <a:t>The purpose of ISSAI 150 – Auditor </a:t>
            </a:r>
          </a:p>
          <a:p>
            <a:pPr marL="0" indent="0">
              <a:buNone/>
            </a:pPr>
            <a:r>
              <a:rPr lang="en-US" sz="2200" dirty="0"/>
              <a:t>Competence – is to set out the principles that a SAI should follow in determining auditor competencies, as well as the recruitment, development, maintenance and assessment thereof.</a:t>
            </a:r>
            <a:endParaRPr lang="nb-NO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7D3226-7689-4A4D-91EA-B2311B778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8399" y="640080"/>
            <a:ext cx="3960266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942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B97AC-88AE-4C3A-9D7F-3D431CAB8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Requirements</a:t>
            </a:r>
            <a:endParaRPr lang="nb-NO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FD94DD0-70AB-EB71-4C9E-F08E15D33F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804029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7668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5194E7-8FE5-465F-9E8C-1B0A6CA2F4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877" y="2069892"/>
            <a:ext cx="11736337" cy="255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02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EEF7AB70-FD45-4278-91E6-41DB60C0BE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9008" y="643466"/>
            <a:ext cx="6793984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8446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AC183D03525F4995577BE0980B636B" ma:contentTypeVersion="11" ma:contentTypeDescription="Create a new document." ma:contentTypeScope="" ma:versionID="c8e4abb566cda2818da73cc550623fda">
  <xsd:schema xmlns:xsd="http://www.w3.org/2001/XMLSchema" xmlns:xs="http://www.w3.org/2001/XMLSchema" xmlns:p="http://schemas.microsoft.com/office/2006/metadata/properties" xmlns:ns2="d14d1b8f-b06d-4472-9d3c-ae8f57b16874" xmlns:ns3="4c610aa8-73e3-4b76-91cc-88b799e1446a" targetNamespace="http://schemas.microsoft.com/office/2006/metadata/properties" ma:root="true" ma:fieldsID="0a2a48a533a4c1f3242a4b9f3ae7518b" ns2:_="" ns3:_="">
    <xsd:import namespace="d14d1b8f-b06d-4472-9d3c-ae8f57b16874"/>
    <xsd:import namespace="4c610aa8-73e3-4b76-91cc-88b799e144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4d1b8f-b06d-4472-9d3c-ae8f57b168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610aa8-73e3-4b76-91cc-88b799e1446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118366A-CAE8-4601-B315-96D6ABBC6E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4d1b8f-b06d-4472-9d3c-ae8f57b16874"/>
    <ds:schemaRef ds:uri="4c610aa8-73e3-4b76-91cc-88b799e144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A1E467A-0961-428D-B5D9-ABD2EB2EC81C}">
  <ds:schemaRefs>
    <ds:schemaRef ds:uri="http://schemas.microsoft.com/office/infopath/2007/PartnerControls"/>
    <ds:schemaRef ds:uri="d14d1b8f-b06d-4472-9d3c-ae8f57b16874"/>
    <ds:schemaRef ds:uri="http://purl.org/dc/elements/1.1/"/>
    <ds:schemaRef ds:uri="http://schemas.microsoft.com/office/2006/metadata/properties"/>
    <ds:schemaRef ds:uri="http://purl.org/dc/terms/"/>
    <ds:schemaRef ds:uri="4c610aa8-73e3-4b76-91cc-88b799e1446a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1D0D4A8-9C4E-4D62-9FAB-C4E4A4DA9A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399</Words>
  <Application>Microsoft Office PowerPoint</Application>
  <PresentationFormat>Widescreen</PresentationFormat>
  <Paragraphs>71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Roboto</vt:lpstr>
      <vt:lpstr>Wingdings</vt:lpstr>
      <vt:lpstr>Office Theme</vt:lpstr>
      <vt:lpstr>1_Office Theme</vt:lpstr>
      <vt:lpstr>PowerPoint Presentation</vt:lpstr>
      <vt:lpstr>PowerPoint Presentation</vt:lpstr>
      <vt:lpstr>Developing Professional Competencies</vt:lpstr>
      <vt:lpstr>How was ISSAI 150 developed?</vt:lpstr>
      <vt:lpstr>PowerPoint Presentation</vt:lpstr>
      <vt:lpstr>ISSAI 150</vt:lpstr>
      <vt:lpstr>Requirements</vt:lpstr>
      <vt:lpstr>PowerPoint Presentation</vt:lpstr>
      <vt:lpstr>PowerPoint Presentation</vt:lpstr>
      <vt:lpstr>Unique </vt:lpstr>
      <vt:lpstr>PowerPoint Presentation</vt:lpstr>
      <vt:lpstr>PESA-P PA numbers</vt:lpstr>
      <vt:lpstr>PowerPoint Presentation</vt:lpstr>
      <vt:lpstr>PowerPoint Presentation</vt:lpstr>
      <vt:lpstr>PowerPoint Presentation</vt:lpstr>
      <vt:lpstr>Assessment</vt:lpstr>
      <vt:lpstr>What’s Next? </vt:lpstr>
      <vt:lpstr>IDI documents</vt:lpstr>
      <vt:lpstr>Other PA initiatives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Jade Quarrell</dc:creator>
  <cp:lastModifiedBy>Maria Lucia Lima</cp:lastModifiedBy>
  <cp:revision>29</cp:revision>
  <dcterms:created xsi:type="dcterms:W3CDTF">2022-05-03T07:30:12Z</dcterms:created>
  <dcterms:modified xsi:type="dcterms:W3CDTF">2022-05-26T13:22:14Z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0x0101007DAC183D03525F4995577BE0980B636B</vt:lpwstr>
  </property>
</Properties>
</file>