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 autoCompressPictures="0">
  <p:sldMasterIdLst>
    <p:sldMasterId id="2147483728" r:id="rId1"/>
  </p:sldMasterIdLst>
  <p:notesMasterIdLst>
    <p:notesMasterId r:id="rId16"/>
  </p:notesMasterIdLst>
  <p:handoutMasterIdLst>
    <p:handoutMasterId r:id="rId17"/>
  </p:handoutMasterIdLst>
  <p:sldIdLst>
    <p:sldId id="256" r:id="rId2"/>
    <p:sldId id="1366" r:id="rId3"/>
    <p:sldId id="1372" r:id="rId4"/>
    <p:sldId id="1379" r:id="rId5"/>
    <p:sldId id="1371" r:id="rId6"/>
    <p:sldId id="1378" r:id="rId7"/>
    <p:sldId id="1376" r:id="rId8"/>
    <p:sldId id="1374" r:id="rId9"/>
    <p:sldId id="1381" r:id="rId10"/>
    <p:sldId id="1377" r:id="rId11"/>
    <p:sldId id="1380" r:id="rId12"/>
    <p:sldId id="293" r:id="rId13"/>
    <p:sldId id="1370" r:id="rId14"/>
    <p:sldId id="1368" r:id="rId15"/>
  </p:sldIdLst>
  <p:sldSz cx="9144000" cy="5143500" type="screen16x9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2" pos="2880">
          <p15:clr>
            <a:srgbClr val="A4A3A4"/>
          </p15:clr>
        </p15:guide>
        <p15:guide id="3" orient="horz" pos="162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BCCCB"/>
    <a:srgbClr val="25A7DB"/>
    <a:srgbClr val="014987"/>
    <a:srgbClr val="A8BF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  <p:ext uri="{1BD7E111-0CB8-44D6-8891-C1BB2F81B7CC}">
      <p1710:readonlyRecommended xmlns:p1710="http://schemas.microsoft.com/office/powerpoint/2017/10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Mittlere Formatvorlage 2 - Akz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2D5ABB26-0587-4C30-8999-92F81FD0307C}" styleName="Keine Formatvorlage, kein Raster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C2FFA5D-87B4-456A-9821-1D502468CF0F}" styleName="Designformatvorlage 1 - Akz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284E427A-3D55-4303-BF80-6455036E1DE7}" styleName="Designformatvorlage 1 - Akz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69C7853C-536D-4A76-A0AE-DD22124D55A5}" styleName="Designformatvorlage 1 - Akz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775DCB02-9BB8-47FD-8907-85C794F793BA}" styleName="Designformatvorlage 1 - Akzent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D27102A9-8310-4765-A935-A1911B00CA55}" styleName="Helle Formatvorlage 1 - Akzent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1E171933-4619-4E11-9A3F-F7608DF75F80}" styleName="Mittlere Formatvorlage 1 - Akz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EB9631B5-78F2-41C9-869B-9F39066F8104}" styleName="Mittlere Formatvorlage 3 - Akzent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5266"/>
    <p:restoredTop sz="86441"/>
  </p:normalViewPr>
  <p:slideViewPr>
    <p:cSldViewPr snapToGrid="0" snapToObjects="1">
      <p:cViewPr>
        <p:scale>
          <a:sx n="157" d="100"/>
          <a:sy n="157" d="100"/>
        </p:scale>
        <p:origin x="1520" y="328"/>
      </p:cViewPr>
      <p:guideLst>
        <p:guide pos="2880"/>
        <p:guide orient="horz" pos="162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-1008"/>
    </p:cViewPr>
  </p:sorterViewPr>
  <p:notesViewPr>
    <p:cSldViewPr snapToGrid="0" snapToObjects="1">
      <p:cViewPr varScale="1">
        <p:scale>
          <a:sx n="109" d="100"/>
          <a:sy n="109" d="100"/>
        </p:scale>
        <p:origin x="3176" y="20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9009367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98AE0F7-56D7-4740-8CD0-8B4E5876B49C}" type="datetimeFigureOut">
              <a:rPr lang="de-DE" smtClean="0"/>
              <a:t>25.05.22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de-DE"/>
              <a:t>Mastertextformat bearbeiten
Zweite Ebene
Dritte Ebene
Vierte Ebene
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6573AB9-4B6C-D44E-98DA-2E0D6455EB19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02510341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2514600" y="857250"/>
            <a:ext cx="4114800" cy="2314575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B07C45-6830-514C-BC38-7C57E659B482}" type="slidenum">
              <a:rPr lang="de-DE" smtClean="0"/>
              <a:t>12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1616549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7" Type="http://schemas.openxmlformats.org/officeDocument/2006/relationships/image" Target="../media/image13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6" Type="http://schemas.openxmlformats.org/officeDocument/2006/relationships/hyperlink" Target="https://www.instagram.com/rechnungshofat/" TargetMode="External"/><Relationship Id="rId5" Type="http://schemas.openxmlformats.org/officeDocument/2006/relationships/image" Target="../media/image12.png"/><Relationship Id="rId4" Type="http://schemas.openxmlformats.org/officeDocument/2006/relationships/hyperlink" Target="http://www.facebook.com/rechnungshofat" TargetMode="External"/></Relationships>
</file>

<file path=ppt/slideLayouts/_rels/slideLayout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7" Type="http://schemas.openxmlformats.org/officeDocument/2006/relationships/image" Target="../media/image13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6" Type="http://schemas.openxmlformats.org/officeDocument/2006/relationships/hyperlink" Target="https://www.instagram.com/rechnungshofat/" TargetMode="External"/><Relationship Id="rId5" Type="http://schemas.openxmlformats.org/officeDocument/2006/relationships/image" Target="../media/image12.png"/><Relationship Id="rId4" Type="http://schemas.openxmlformats.org/officeDocument/2006/relationships/hyperlink" Target="http://www.facebook.com/rechnungshofat" TargetMode="External"/></Relationships>
</file>

<file path=ppt/slideLayouts/_rels/slideLayout4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emf"/><Relationship Id="rId3" Type="http://schemas.openxmlformats.org/officeDocument/2006/relationships/image" Target="../media/image2.emf"/><Relationship Id="rId7" Type="http://schemas.openxmlformats.org/officeDocument/2006/relationships/image" Target="../media/image13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6" Type="http://schemas.openxmlformats.org/officeDocument/2006/relationships/hyperlink" Target="https://www.instagram.com/rechnungshofat/" TargetMode="External"/><Relationship Id="rId5" Type="http://schemas.openxmlformats.org/officeDocument/2006/relationships/image" Target="../media/image12.png"/><Relationship Id="rId4" Type="http://schemas.openxmlformats.org/officeDocument/2006/relationships/hyperlink" Target="http://www.facebook.com/rechnungshofat" TargetMode="External"/></Relationships>
</file>

<file path=ppt/slideLayouts/_rels/slideLayout4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emf"/><Relationship Id="rId3" Type="http://schemas.openxmlformats.org/officeDocument/2006/relationships/image" Target="../media/image2.emf"/><Relationship Id="rId7" Type="http://schemas.openxmlformats.org/officeDocument/2006/relationships/image" Target="../media/image13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6" Type="http://schemas.openxmlformats.org/officeDocument/2006/relationships/hyperlink" Target="https://www.instagram.com/rechnungshofat/" TargetMode="External"/><Relationship Id="rId5" Type="http://schemas.openxmlformats.org/officeDocument/2006/relationships/image" Target="../media/image12.png"/><Relationship Id="rId4" Type="http://schemas.openxmlformats.org/officeDocument/2006/relationships/hyperlink" Target="http://www.facebook.com/rechnungshofat" TargetMode="Externa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a_Titelfolie Titel einzeili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Grafik 13">
            <a:extLst>
              <a:ext uri="{FF2B5EF4-FFF2-40B4-BE49-F238E27FC236}">
                <a16:creationId xmlns:a16="http://schemas.microsoft.com/office/drawing/2014/main" id="{35C05970-8ED5-2940-B682-7D55D50CFE2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9163342" cy="5143500"/>
          </a:xfrm>
          <a:prstGeom prst="rect">
            <a:avLst/>
          </a:prstGeom>
        </p:spPr>
      </p:pic>
      <p:pic>
        <p:nvPicPr>
          <p:cNvPr id="15" name="Grafik 14">
            <a:extLst>
              <a:ext uri="{FF2B5EF4-FFF2-40B4-BE49-F238E27FC236}">
                <a16:creationId xmlns:a16="http://schemas.microsoft.com/office/drawing/2014/main" id="{3C42A221-682D-ED48-8DD8-3A7A5EC341CB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01839" y="432603"/>
            <a:ext cx="2041380" cy="1078564"/>
          </a:xfrm>
          <a:prstGeom prst="rect">
            <a:avLst/>
          </a:prstGeom>
        </p:spPr>
      </p:pic>
      <p:sp>
        <p:nvSpPr>
          <p:cNvPr id="8" name="Textplatzhalter 3">
            <a:extLst>
              <a:ext uri="{FF2B5EF4-FFF2-40B4-BE49-F238E27FC236}">
                <a16:creationId xmlns:a16="http://schemas.microsoft.com/office/drawing/2014/main" id="{9ABE8302-E30B-A144-A00E-4D4FB43CE3E3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-1" y="1927262"/>
            <a:ext cx="5594284" cy="648512"/>
          </a:xfrm>
          <a:prstGeom prst="rect">
            <a:avLst/>
          </a:prstGeom>
          <a:solidFill>
            <a:schemeClr val="bg1"/>
          </a:solidFill>
        </p:spPr>
        <p:txBody>
          <a:bodyPr wrap="none" lIns="360000" tIns="46800" rIns="180000" bIns="46800">
            <a:spAutoFit/>
          </a:bodyPr>
          <a:lstStyle>
            <a:lvl1pPr>
              <a:defRPr sz="400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de-DE" dirty="0"/>
              <a:t>Titel (einzeilig) einsetzen</a:t>
            </a:r>
          </a:p>
        </p:txBody>
      </p:sp>
      <p:sp>
        <p:nvSpPr>
          <p:cNvPr id="9" name="Textplatzhalter 3">
            <a:extLst>
              <a:ext uri="{FF2B5EF4-FFF2-40B4-BE49-F238E27FC236}">
                <a16:creationId xmlns:a16="http://schemas.microsoft.com/office/drawing/2014/main" id="{EAC2D346-726F-A949-AC6E-CF952F87C0D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0" y="3333425"/>
            <a:ext cx="4848311" cy="482313"/>
          </a:xfrm>
          <a:prstGeom prst="rect">
            <a:avLst/>
          </a:prstGeom>
          <a:solidFill>
            <a:schemeClr val="bg1"/>
          </a:solidFill>
        </p:spPr>
        <p:txBody>
          <a:bodyPr wrap="none" lIns="360000" tIns="46800" rIns="180000" bIns="46800">
            <a:spAutoFit/>
          </a:bodyPr>
          <a:lstStyle>
            <a:lvl1pPr>
              <a:defRPr sz="280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de-DE" dirty="0"/>
              <a:t>Untertitel (einzeilig) einsetzen</a:t>
            </a:r>
          </a:p>
        </p:txBody>
      </p:sp>
      <p:sp>
        <p:nvSpPr>
          <p:cNvPr id="10" name="Textplatzhalter 3">
            <a:extLst>
              <a:ext uri="{FF2B5EF4-FFF2-40B4-BE49-F238E27FC236}">
                <a16:creationId xmlns:a16="http://schemas.microsoft.com/office/drawing/2014/main" id="{D14099ED-139C-8A4F-A05B-5AF266940E8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0" y="4537324"/>
            <a:ext cx="1831844" cy="343813"/>
          </a:xfrm>
          <a:prstGeom prst="rect">
            <a:avLst/>
          </a:prstGeom>
          <a:solidFill>
            <a:schemeClr val="bg1"/>
          </a:solidFill>
        </p:spPr>
        <p:txBody>
          <a:bodyPr wrap="none" lIns="360000" tIns="46800" rIns="180000" bIns="46800">
            <a:spAutoFit/>
          </a:bodyPr>
          <a:lstStyle>
            <a:lvl1pPr>
              <a:defRPr sz="180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de-DE" dirty="0"/>
              <a:t>Name, Datum</a:t>
            </a:r>
          </a:p>
        </p:txBody>
      </p:sp>
    </p:spTree>
    <p:extLst>
      <p:ext uri="{BB962C8B-B14F-4D97-AF65-F5344CB8AC3E}">
        <p14:creationId xmlns:p14="http://schemas.microsoft.com/office/powerpoint/2010/main" val="20116208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hf hdr="0" ftr="0" dt="0"/>
  <p:extLst>
    <p:ext uri="{DCECCB84-F9BA-43D5-87BE-67443E8EF086}">
      <p15:sldGuideLst xmlns:p15="http://schemas.microsoft.com/office/powerpoint/2012/main">
        <p15:guide id="1" orient="horz" pos="940" userDrawn="1">
          <p15:clr>
            <a:srgbClr val="FBAE40"/>
          </p15:clr>
        </p15:guide>
        <p15:guide id="2" pos="226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f_Bildfolie ohne Rand, Titel zweizeilig, inkl. Muster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Bildplatzhalter 9">
            <a:extLst>
              <a:ext uri="{FF2B5EF4-FFF2-40B4-BE49-F238E27FC236}">
                <a16:creationId xmlns:a16="http://schemas.microsoft.com/office/drawing/2014/main" id="{CC0F365F-5339-2F4F-8B01-BF364ECC729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Bildplatzhalter 2">
            <a:extLst>
              <a:ext uri="{FF2B5EF4-FFF2-40B4-BE49-F238E27FC236}">
                <a16:creationId xmlns:a16="http://schemas.microsoft.com/office/drawing/2014/main" id="{5560626E-6536-2E4C-8093-F40F67F000E0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9143999" cy="5143499"/>
          </a:xfrm>
          <a:prstGeom prst="rect">
            <a:avLst/>
          </a:prstGeom>
        </p:spPr>
        <p:txBody>
          <a:bodyPr/>
          <a:lstStyle/>
          <a:p>
            <a:r>
              <a:rPr lang="de-DE" dirty="0"/>
              <a:t>Bild durch Klicken auf Symbol hinzufügen</a:t>
            </a:r>
          </a:p>
        </p:txBody>
      </p:sp>
      <p:sp>
        <p:nvSpPr>
          <p:cNvPr id="5" name="Textplatzhalter 3">
            <a:extLst>
              <a:ext uri="{FF2B5EF4-FFF2-40B4-BE49-F238E27FC236}">
                <a16:creationId xmlns:a16="http://schemas.microsoft.com/office/drawing/2014/main" id="{3A10881A-0958-6F46-A346-3A0507B843C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-1" y="428400"/>
            <a:ext cx="3739418" cy="426913"/>
          </a:xfrm>
          <a:prstGeom prst="rect">
            <a:avLst/>
          </a:prstGeom>
          <a:solidFill>
            <a:srgbClr val="25A7DB"/>
          </a:solidFill>
        </p:spPr>
        <p:txBody>
          <a:bodyPr wrap="none" lIns="360000" tIns="46800" rIns="180000" bIns="46800">
            <a:spAutoFit/>
          </a:bodyPr>
          <a:lstStyle>
            <a:lvl1pPr>
              <a:defRPr sz="2400" baseline="0">
                <a:solidFill>
                  <a:schemeClr val="bg1"/>
                </a:solidFill>
              </a:defRPr>
            </a:lvl1pPr>
          </a:lstStyle>
          <a:p>
            <a:r>
              <a:rPr lang="de-DE" dirty="0"/>
              <a:t>Titel (zweizeilig) einsetzen</a:t>
            </a:r>
          </a:p>
        </p:txBody>
      </p:sp>
      <p:sp>
        <p:nvSpPr>
          <p:cNvPr id="7" name="Textplatzhalter 3">
            <a:extLst>
              <a:ext uri="{FF2B5EF4-FFF2-40B4-BE49-F238E27FC236}">
                <a16:creationId xmlns:a16="http://schemas.microsoft.com/office/drawing/2014/main" id="{26250BC7-BEB5-334C-8BF8-CB006A606194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0" y="1058863"/>
            <a:ext cx="3739418" cy="426913"/>
          </a:xfrm>
          <a:prstGeom prst="rect">
            <a:avLst/>
          </a:prstGeom>
          <a:solidFill>
            <a:srgbClr val="25A7DB"/>
          </a:solidFill>
        </p:spPr>
        <p:txBody>
          <a:bodyPr wrap="none" lIns="360000" tIns="46800" rIns="180000" bIns="46800">
            <a:spAutoFit/>
          </a:bodyPr>
          <a:lstStyle>
            <a:lvl1pPr>
              <a:defRPr sz="2400" baseline="0">
                <a:solidFill>
                  <a:schemeClr val="bg1"/>
                </a:solidFill>
              </a:defRPr>
            </a:lvl1pPr>
          </a:lstStyle>
          <a:p>
            <a:r>
              <a:rPr lang="de-DE" dirty="0"/>
              <a:t>Titel (zweizeilig) einsetzen</a:t>
            </a:r>
          </a:p>
        </p:txBody>
      </p:sp>
      <p:sp>
        <p:nvSpPr>
          <p:cNvPr id="9" name="Textfeld 8">
            <a:extLst>
              <a:ext uri="{FF2B5EF4-FFF2-40B4-BE49-F238E27FC236}">
                <a16:creationId xmlns:a16="http://schemas.microsoft.com/office/drawing/2014/main" id="{FFA8872F-163E-B049-91FC-83195EE57A9B}"/>
              </a:ext>
            </a:extLst>
          </p:cNvPr>
          <p:cNvSpPr txBox="1"/>
          <p:nvPr userDrawn="1"/>
        </p:nvSpPr>
        <p:spPr>
          <a:xfrm>
            <a:off x="8166369" y="4848104"/>
            <a:ext cx="803500" cy="2192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7F4E8421-0D83-F341-835E-FF8CB12B01E8}" type="slidenum">
              <a:rPr lang="de-DE" sz="825" baseline="0" smtClean="0">
                <a:latin typeface="Calibri Light" panose="020F0302020204030204" pitchFamily="34" charset="0"/>
              </a:rPr>
              <a:pPr/>
              <a:t>‹Nr.›</a:t>
            </a:fld>
            <a:endParaRPr lang="de-DE" sz="825" baseline="0" dirty="0">
              <a:latin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557225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extLst>
    <p:ext uri="{DCECCB84-F9BA-43D5-87BE-67443E8EF086}">
      <p15:sldGuideLst xmlns:p15="http://schemas.microsoft.com/office/powerpoint/2012/main">
        <p15:guide id="1" orient="horz" pos="259">
          <p15:clr>
            <a:srgbClr val="FBAE40"/>
          </p15:clr>
        </p15:guide>
        <p15:guide id="2" pos="226">
          <p15:clr>
            <a:srgbClr val="FBAE40"/>
          </p15:clr>
        </p15:guide>
        <p15:guide id="3" orient="horz" pos="3094">
          <p15:clr>
            <a:srgbClr val="FBAE40"/>
          </p15:clr>
        </p15:guide>
        <p15:guide id="4" orient="horz" pos="531">
          <p15:clr>
            <a:srgbClr val="FBAE40"/>
          </p15:clr>
        </p15:guide>
        <p15:guide id="5" orient="horz" pos="667">
          <p15:clr>
            <a:srgbClr val="FBAE40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a_Tabellenfolie mit Rand, Titel einzeili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platzhalter 3">
            <a:extLst>
              <a:ext uri="{FF2B5EF4-FFF2-40B4-BE49-F238E27FC236}">
                <a16:creationId xmlns:a16="http://schemas.microsoft.com/office/drawing/2014/main" id="{02BC3EDA-60D1-BD4E-991D-5ED6548F38B9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-1" y="428400"/>
            <a:ext cx="3569884" cy="426913"/>
          </a:xfrm>
          <a:prstGeom prst="rect">
            <a:avLst/>
          </a:prstGeom>
          <a:solidFill>
            <a:srgbClr val="25A7DB"/>
          </a:solidFill>
        </p:spPr>
        <p:txBody>
          <a:bodyPr wrap="none" lIns="360000" tIns="46800" rIns="180000" bIns="46800">
            <a:spAutoFit/>
          </a:bodyPr>
          <a:lstStyle>
            <a:lvl1pPr>
              <a:defRPr sz="2400" baseline="0">
                <a:solidFill>
                  <a:schemeClr val="bg1"/>
                </a:solidFill>
              </a:defRPr>
            </a:lvl1pPr>
          </a:lstStyle>
          <a:p>
            <a:r>
              <a:rPr lang="de-DE" dirty="0"/>
              <a:t>Titel (einzeilig) einsetzen</a:t>
            </a:r>
          </a:p>
        </p:txBody>
      </p:sp>
      <p:graphicFrame>
        <p:nvGraphicFramePr>
          <p:cNvPr id="7" name="Tabelle 6">
            <a:extLst>
              <a:ext uri="{FF2B5EF4-FFF2-40B4-BE49-F238E27FC236}">
                <a16:creationId xmlns:a16="http://schemas.microsoft.com/office/drawing/2014/main" id="{F4E4CA53-9A43-3340-A1A8-A1CDD5676A49}"/>
              </a:ext>
            </a:extLst>
          </p:cNvPr>
          <p:cNvGraphicFramePr>
            <a:graphicFrameLocks noGrp="1"/>
          </p:cNvGraphicFramePr>
          <p:nvPr userDrawn="1">
            <p:extLst>
              <p:ext uri="{D42A27DB-BD31-4B8C-83A1-F6EECF244321}">
                <p14:modId xmlns:p14="http://schemas.microsoft.com/office/powerpoint/2010/main" val="448288073"/>
              </p:ext>
            </p:extLst>
          </p:nvPr>
        </p:nvGraphicFramePr>
        <p:xfrm>
          <a:off x="358774" y="1058863"/>
          <a:ext cx="8137528" cy="3867072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2034382">
                  <a:extLst>
                    <a:ext uri="{9D8B030D-6E8A-4147-A177-3AD203B41FA5}">
                      <a16:colId xmlns:a16="http://schemas.microsoft.com/office/drawing/2014/main" val="2546135779"/>
                    </a:ext>
                  </a:extLst>
                </a:gridCol>
                <a:gridCol w="1017191">
                  <a:extLst>
                    <a:ext uri="{9D8B030D-6E8A-4147-A177-3AD203B41FA5}">
                      <a16:colId xmlns:a16="http://schemas.microsoft.com/office/drawing/2014/main" val="3445960652"/>
                    </a:ext>
                  </a:extLst>
                </a:gridCol>
                <a:gridCol w="1017191">
                  <a:extLst>
                    <a:ext uri="{9D8B030D-6E8A-4147-A177-3AD203B41FA5}">
                      <a16:colId xmlns:a16="http://schemas.microsoft.com/office/drawing/2014/main" val="4060234892"/>
                    </a:ext>
                  </a:extLst>
                </a:gridCol>
                <a:gridCol w="1017191">
                  <a:extLst>
                    <a:ext uri="{9D8B030D-6E8A-4147-A177-3AD203B41FA5}">
                      <a16:colId xmlns:a16="http://schemas.microsoft.com/office/drawing/2014/main" val="648900870"/>
                    </a:ext>
                  </a:extLst>
                </a:gridCol>
                <a:gridCol w="1017191">
                  <a:extLst>
                    <a:ext uri="{9D8B030D-6E8A-4147-A177-3AD203B41FA5}">
                      <a16:colId xmlns:a16="http://schemas.microsoft.com/office/drawing/2014/main" val="4227830"/>
                    </a:ext>
                  </a:extLst>
                </a:gridCol>
                <a:gridCol w="1017191">
                  <a:extLst>
                    <a:ext uri="{9D8B030D-6E8A-4147-A177-3AD203B41FA5}">
                      <a16:colId xmlns:a16="http://schemas.microsoft.com/office/drawing/2014/main" val="1636284785"/>
                    </a:ext>
                  </a:extLst>
                </a:gridCol>
                <a:gridCol w="1017191">
                  <a:extLst>
                    <a:ext uri="{9D8B030D-6E8A-4147-A177-3AD203B41FA5}">
                      <a16:colId xmlns:a16="http://schemas.microsoft.com/office/drawing/2014/main" val="208302306"/>
                    </a:ext>
                  </a:extLst>
                </a:gridCol>
              </a:tblGrid>
              <a:tr h="321072">
                <a:tc>
                  <a:txBody>
                    <a:bodyPr/>
                    <a:lstStyle/>
                    <a:p>
                      <a:pPr algn="ctr"/>
                      <a:r>
                        <a:rPr lang="de-DE" sz="1600" baseline="0" dirty="0">
                          <a:solidFill>
                            <a:schemeClr val="bg1"/>
                          </a:solidFill>
                          <a:latin typeface="Calibri Light" panose="020F0302020204030204" pitchFamily="34" charset="0"/>
                        </a:rPr>
                        <a:t>Text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25A7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5A7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5A7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5A7D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600" baseline="0" dirty="0">
                          <a:solidFill>
                            <a:schemeClr val="bg1"/>
                          </a:solidFill>
                          <a:latin typeface="Calibri Light" panose="020F0302020204030204" pitchFamily="34" charset="0"/>
                        </a:rPr>
                        <a:t>Text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5A7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5A7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5A7D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600" baseline="0" dirty="0">
                          <a:solidFill>
                            <a:schemeClr val="bg1"/>
                          </a:solidFill>
                          <a:latin typeface="Calibri Light" panose="020F0302020204030204" pitchFamily="34" charset="0"/>
                        </a:rPr>
                        <a:t>Text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5A7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5A7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5A7D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600" baseline="0" dirty="0">
                          <a:solidFill>
                            <a:schemeClr val="bg1"/>
                          </a:solidFill>
                          <a:latin typeface="Calibri Light" panose="020F0302020204030204" pitchFamily="34" charset="0"/>
                        </a:rPr>
                        <a:t>Text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5A7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5A7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5A7D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600" baseline="0" dirty="0">
                          <a:solidFill>
                            <a:schemeClr val="bg1"/>
                          </a:solidFill>
                          <a:latin typeface="Calibri Light" panose="020F0302020204030204" pitchFamily="34" charset="0"/>
                        </a:rPr>
                        <a:t>Text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5A7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5A7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5A7D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600" baseline="0" dirty="0">
                          <a:solidFill>
                            <a:schemeClr val="bg1"/>
                          </a:solidFill>
                          <a:latin typeface="Calibri Light" panose="020F0302020204030204" pitchFamily="34" charset="0"/>
                        </a:rPr>
                        <a:t>Text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5A7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5A7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5A7D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600" baseline="0" dirty="0">
                          <a:solidFill>
                            <a:schemeClr val="bg1"/>
                          </a:solidFill>
                          <a:latin typeface="Calibri Light" panose="020F0302020204030204" pitchFamily="34" charset="0"/>
                        </a:rPr>
                        <a:t>Text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5A7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5A7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5A7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5A7D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89454658"/>
                  </a:ext>
                </a:extLst>
              </a:tr>
              <a:tr h="321072">
                <a:tc>
                  <a:txBody>
                    <a:bodyPr/>
                    <a:lstStyle/>
                    <a:p>
                      <a:r>
                        <a:rPr lang="de-DE" sz="1500" baseline="0" dirty="0">
                          <a:solidFill>
                            <a:schemeClr val="tx1"/>
                          </a:solidFill>
                          <a:latin typeface="Calibri Light" panose="020F0302020204030204" pitchFamily="34" charset="0"/>
                        </a:rPr>
                        <a:t>Text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CBCC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BCC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5A7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BCC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68577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500" baseline="0" dirty="0">
                          <a:solidFill>
                            <a:schemeClr val="tx1"/>
                          </a:solidFill>
                          <a:latin typeface="Calibri Light" panose="020F0302020204030204" pitchFamily="34" charset="0"/>
                        </a:rPr>
                        <a:t>100,00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CBCC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BCC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5A7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BCC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68577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500" baseline="0" dirty="0">
                          <a:solidFill>
                            <a:schemeClr val="tx1"/>
                          </a:solidFill>
                          <a:latin typeface="Calibri Light" panose="020F0302020204030204" pitchFamily="34" charset="0"/>
                        </a:rPr>
                        <a:t>100,00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CBCC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BCC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5A7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BCC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68577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500" baseline="0" dirty="0">
                          <a:solidFill>
                            <a:schemeClr val="tx1"/>
                          </a:solidFill>
                          <a:latin typeface="Calibri Light" panose="020F0302020204030204" pitchFamily="34" charset="0"/>
                        </a:rPr>
                        <a:t>100,00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CBCC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BCC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5A7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BCC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68577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500" baseline="0" dirty="0">
                          <a:solidFill>
                            <a:schemeClr val="tx1"/>
                          </a:solidFill>
                          <a:latin typeface="Calibri Light" panose="020F0302020204030204" pitchFamily="34" charset="0"/>
                        </a:rPr>
                        <a:t>100,00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CBCC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BCC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5A7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BCC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68577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500" baseline="0" dirty="0">
                          <a:solidFill>
                            <a:schemeClr val="tx1"/>
                          </a:solidFill>
                          <a:latin typeface="Calibri Light" panose="020F0302020204030204" pitchFamily="34" charset="0"/>
                        </a:rPr>
                        <a:t>100,00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CBCC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BCC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5A7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BCC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68577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500" baseline="0" dirty="0">
                          <a:solidFill>
                            <a:schemeClr val="tx1"/>
                          </a:solidFill>
                          <a:latin typeface="Calibri Light" panose="020F0302020204030204" pitchFamily="34" charset="0"/>
                        </a:rPr>
                        <a:t>100,00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CBCC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BCC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5A7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BCC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31813660"/>
                  </a:ext>
                </a:extLst>
              </a:tr>
              <a:tr h="321072">
                <a:tc>
                  <a:txBody>
                    <a:bodyPr/>
                    <a:lstStyle/>
                    <a:p>
                      <a:r>
                        <a:rPr lang="de-DE" sz="1500" baseline="0" dirty="0">
                          <a:solidFill>
                            <a:schemeClr val="tx1"/>
                          </a:solidFill>
                          <a:latin typeface="Calibri Light" panose="020F0302020204030204" pitchFamily="34" charset="0"/>
                        </a:rPr>
                        <a:t>Text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CBCC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BCC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BCC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BCC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68577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500" baseline="0" dirty="0">
                          <a:solidFill>
                            <a:schemeClr val="tx1"/>
                          </a:solidFill>
                          <a:latin typeface="Calibri Light" panose="020F0302020204030204" pitchFamily="34" charset="0"/>
                        </a:rPr>
                        <a:t>100,00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CBCC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BCC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BCC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BCC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68577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500" baseline="0" dirty="0">
                          <a:solidFill>
                            <a:schemeClr val="tx1"/>
                          </a:solidFill>
                          <a:latin typeface="Calibri Light" panose="020F0302020204030204" pitchFamily="34" charset="0"/>
                        </a:rPr>
                        <a:t>100,00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CBCC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BCC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BCC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BCC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68577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500" baseline="0" dirty="0">
                          <a:solidFill>
                            <a:schemeClr val="tx1"/>
                          </a:solidFill>
                          <a:latin typeface="Calibri Light" panose="020F0302020204030204" pitchFamily="34" charset="0"/>
                        </a:rPr>
                        <a:t>100,00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CBCC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BCC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BCC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BCC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68577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500" baseline="0" dirty="0">
                          <a:solidFill>
                            <a:schemeClr val="tx1"/>
                          </a:solidFill>
                          <a:latin typeface="Calibri Light" panose="020F0302020204030204" pitchFamily="34" charset="0"/>
                        </a:rPr>
                        <a:t>100,00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CBCC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BCC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BCC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BCC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68577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500" baseline="0" dirty="0">
                          <a:solidFill>
                            <a:schemeClr val="tx1"/>
                          </a:solidFill>
                          <a:latin typeface="Calibri Light" panose="020F0302020204030204" pitchFamily="34" charset="0"/>
                        </a:rPr>
                        <a:t>100,00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CBCC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BCC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BCC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BCC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68577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500" baseline="0" dirty="0">
                          <a:solidFill>
                            <a:schemeClr val="tx1"/>
                          </a:solidFill>
                          <a:latin typeface="Calibri Light" panose="020F0302020204030204" pitchFamily="34" charset="0"/>
                        </a:rPr>
                        <a:t>100,00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CBCC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BCC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BCC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BCC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35557640"/>
                  </a:ext>
                </a:extLst>
              </a:tr>
              <a:tr h="321072">
                <a:tc>
                  <a:txBody>
                    <a:bodyPr/>
                    <a:lstStyle/>
                    <a:p>
                      <a:r>
                        <a:rPr lang="de-DE" sz="1500" baseline="0" dirty="0">
                          <a:solidFill>
                            <a:schemeClr val="tx1"/>
                          </a:solidFill>
                          <a:latin typeface="Calibri Light" panose="020F0302020204030204" pitchFamily="34" charset="0"/>
                        </a:rPr>
                        <a:t>Text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CBCC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BCC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BCC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BCC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68577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500" baseline="0" dirty="0">
                          <a:solidFill>
                            <a:schemeClr val="tx1"/>
                          </a:solidFill>
                          <a:latin typeface="Calibri Light" panose="020F0302020204030204" pitchFamily="34" charset="0"/>
                        </a:rPr>
                        <a:t>100,00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CBCC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BCC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BCC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BCC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68577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500" baseline="0" dirty="0">
                          <a:solidFill>
                            <a:schemeClr val="tx1"/>
                          </a:solidFill>
                          <a:latin typeface="Calibri Light" panose="020F0302020204030204" pitchFamily="34" charset="0"/>
                        </a:rPr>
                        <a:t>100,00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CBCC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BCC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BCC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BCC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68577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500" baseline="0" dirty="0">
                          <a:solidFill>
                            <a:schemeClr val="tx1"/>
                          </a:solidFill>
                          <a:latin typeface="Calibri Light" panose="020F0302020204030204" pitchFamily="34" charset="0"/>
                        </a:rPr>
                        <a:t>100,00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CBCC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BCC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BCC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BCC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68577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500" baseline="0" dirty="0">
                          <a:solidFill>
                            <a:schemeClr val="tx1"/>
                          </a:solidFill>
                          <a:latin typeface="Calibri Light" panose="020F0302020204030204" pitchFamily="34" charset="0"/>
                        </a:rPr>
                        <a:t>100,00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CBCC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BCC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BCC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BCC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68577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500" baseline="0" dirty="0">
                          <a:solidFill>
                            <a:schemeClr val="tx1"/>
                          </a:solidFill>
                          <a:latin typeface="Calibri Light" panose="020F0302020204030204" pitchFamily="34" charset="0"/>
                        </a:rPr>
                        <a:t>100,00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CBCC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BCC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BCC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BCC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68577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500" baseline="0" dirty="0">
                          <a:solidFill>
                            <a:schemeClr val="tx1"/>
                          </a:solidFill>
                          <a:latin typeface="Calibri Light" panose="020F0302020204030204" pitchFamily="34" charset="0"/>
                        </a:rPr>
                        <a:t>100,00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CBCC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BCC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BCC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BCC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24086468"/>
                  </a:ext>
                </a:extLst>
              </a:tr>
              <a:tr h="321072">
                <a:tc>
                  <a:txBody>
                    <a:bodyPr/>
                    <a:lstStyle/>
                    <a:p>
                      <a:r>
                        <a:rPr lang="de-DE" sz="1500" baseline="0" dirty="0">
                          <a:solidFill>
                            <a:schemeClr val="tx1"/>
                          </a:solidFill>
                          <a:latin typeface="Calibri Light" panose="020F0302020204030204" pitchFamily="34" charset="0"/>
                        </a:rPr>
                        <a:t>Text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CBCC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BCC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BCC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BCC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68577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500" baseline="0" dirty="0">
                          <a:solidFill>
                            <a:schemeClr val="tx1"/>
                          </a:solidFill>
                          <a:latin typeface="Calibri Light" panose="020F0302020204030204" pitchFamily="34" charset="0"/>
                        </a:rPr>
                        <a:t>100,00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CBCC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BCC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BCC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BCC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68577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500" baseline="0" dirty="0">
                          <a:solidFill>
                            <a:schemeClr val="tx1"/>
                          </a:solidFill>
                          <a:latin typeface="Calibri Light" panose="020F0302020204030204" pitchFamily="34" charset="0"/>
                        </a:rPr>
                        <a:t>100,00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CBCC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BCC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BCC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BCC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68577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500" baseline="0" dirty="0">
                          <a:solidFill>
                            <a:schemeClr val="tx1"/>
                          </a:solidFill>
                          <a:latin typeface="Calibri Light" panose="020F0302020204030204" pitchFamily="34" charset="0"/>
                        </a:rPr>
                        <a:t>100,00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CBCC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BCC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BCC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BCC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68577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500" baseline="0" dirty="0">
                          <a:solidFill>
                            <a:schemeClr val="tx1"/>
                          </a:solidFill>
                          <a:latin typeface="Calibri Light" panose="020F0302020204030204" pitchFamily="34" charset="0"/>
                        </a:rPr>
                        <a:t>100,00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CBCC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BCC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BCC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BCC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68577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500" baseline="0" dirty="0">
                          <a:solidFill>
                            <a:schemeClr val="tx1"/>
                          </a:solidFill>
                          <a:latin typeface="Calibri Light" panose="020F0302020204030204" pitchFamily="34" charset="0"/>
                        </a:rPr>
                        <a:t>100,00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CBCC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BCC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BCC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BCC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68577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500" baseline="0" dirty="0">
                          <a:solidFill>
                            <a:schemeClr val="tx1"/>
                          </a:solidFill>
                          <a:latin typeface="Calibri Light" panose="020F0302020204030204" pitchFamily="34" charset="0"/>
                        </a:rPr>
                        <a:t>100,00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CBCC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BCC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BCC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BCC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24591940"/>
                  </a:ext>
                </a:extLst>
              </a:tr>
              <a:tr h="321072">
                <a:tc>
                  <a:txBody>
                    <a:bodyPr/>
                    <a:lstStyle/>
                    <a:p>
                      <a:r>
                        <a:rPr lang="de-DE" sz="1500" baseline="0" dirty="0">
                          <a:solidFill>
                            <a:schemeClr val="tx1"/>
                          </a:solidFill>
                          <a:latin typeface="Calibri Light" panose="020F0302020204030204" pitchFamily="34" charset="0"/>
                        </a:rPr>
                        <a:t>Text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CBCC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BCC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BCC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BCC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68577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500" baseline="0" dirty="0">
                          <a:solidFill>
                            <a:schemeClr val="tx1"/>
                          </a:solidFill>
                          <a:latin typeface="Calibri Light" panose="020F0302020204030204" pitchFamily="34" charset="0"/>
                        </a:rPr>
                        <a:t>100,00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CBCC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BCC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BCC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BCC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68577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500" baseline="0" dirty="0">
                          <a:solidFill>
                            <a:schemeClr val="tx1"/>
                          </a:solidFill>
                          <a:latin typeface="Calibri Light" panose="020F0302020204030204" pitchFamily="34" charset="0"/>
                        </a:rPr>
                        <a:t>100,00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CBCC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BCC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BCC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BCC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68577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500" baseline="0" dirty="0">
                          <a:solidFill>
                            <a:schemeClr val="tx1"/>
                          </a:solidFill>
                          <a:latin typeface="Calibri Light" panose="020F0302020204030204" pitchFamily="34" charset="0"/>
                        </a:rPr>
                        <a:t>100,00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CBCC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BCC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BCC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BCC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68577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500" baseline="0" dirty="0">
                          <a:solidFill>
                            <a:schemeClr val="tx1"/>
                          </a:solidFill>
                          <a:latin typeface="Calibri Light" panose="020F0302020204030204" pitchFamily="34" charset="0"/>
                        </a:rPr>
                        <a:t>100,00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CBCC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BCC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BCC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BCC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68577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500" baseline="0" dirty="0">
                          <a:solidFill>
                            <a:schemeClr val="tx1"/>
                          </a:solidFill>
                          <a:latin typeface="Calibri Light" panose="020F0302020204030204" pitchFamily="34" charset="0"/>
                        </a:rPr>
                        <a:t>100,00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CBCC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BCC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BCC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BCC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68577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500" baseline="0" dirty="0">
                          <a:solidFill>
                            <a:schemeClr val="tx1"/>
                          </a:solidFill>
                          <a:latin typeface="Calibri Light" panose="020F0302020204030204" pitchFamily="34" charset="0"/>
                        </a:rPr>
                        <a:t>100,00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CBCC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BCC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BCC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BCC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23530969"/>
                  </a:ext>
                </a:extLst>
              </a:tr>
              <a:tr h="321072">
                <a:tc>
                  <a:txBody>
                    <a:bodyPr/>
                    <a:lstStyle/>
                    <a:p>
                      <a:r>
                        <a:rPr lang="de-DE" sz="1500" baseline="0" dirty="0">
                          <a:solidFill>
                            <a:schemeClr val="tx1"/>
                          </a:solidFill>
                          <a:latin typeface="Calibri Light" panose="020F0302020204030204" pitchFamily="34" charset="0"/>
                        </a:rPr>
                        <a:t>Text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CBCC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BCC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BCC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BCC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68577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500" baseline="0" dirty="0">
                          <a:solidFill>
                            <a:schemeClr val="tx1"/>
                          </a:solidFill>
                          <a:latin typeface="Calibri Light" panose="020F0302020204030204" pitchFamily="34" charset="0"/>
                        </a:rPr>
                        <a:t>100,00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CBCC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BCC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BCC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BCC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68577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500" baseline="0" dirty="0">
                          <a:solidFill>
                            <a:schemeClr val="tx1"/>
                          </a:solidFill>
                          <a:latin typeface="Calibri Light" panose="020F0302020204030204" pitchFamily="34" charset="0"/>
                        </a:rPr>
                        <a:t>100,00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CBCC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BCC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BCC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BCC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68577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500" baseline="0" dirty="0">
                          <a:solidFill>
                            <a:schemeClr val="tx1"/>
                          </a:solidFill>
                          <a:latin typeface="Calibri Light" panose="020F0302020204030204" pitchFamily="34" charset="0"/>
                        </a:rPr>
                        <a:t>100,00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CBCC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BCC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BCC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BCC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68577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500" baseline="0" dirty="0">
                          <a:solidFill>
                            <a:schemeClr val="tx1"/>
                          </a:solidFill>
                          <a:latin typeface="Calibri Light" panose="020F0302020204030204" pitchFamily="34" charset="0"/>
                        </a:rPr>
                        <a:t>100,00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CBCC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BCC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BCC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BCC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68577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500" baseline="0" dirty="0">
                          <a:solidFill>
                            <a:schemeClr val="tx1"/>
                          </a:solidFill>
                          <a:latin typeface="Calibri Light" panose="020F0302020204030204" pitchFamily="34" charset="0"/>
                        </a:rPr>
                        <a:t>100,00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CBCC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BCC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BCC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BCC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68577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500" baseline="0" dirty="0">
                          <a:solidFill>
                            <a:schemeClr val="tx1"/>
                          </a:solidFill>
                          <a:latin typeface="Calibri Light" panose="020F0302020204030204" pitchFamily="34" charset="0"/>
                        </a:rPr>
                        <a:t>100,00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CBCC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BCC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BCC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BCC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935189"/>
                  </a:ext>
                </a:extLst>
              </a:tr>
              <a:tr h="321072">
                <a:tc>
                  <a:txBody>
                    <a:bodyPr/>
                    <a:lstStyle/>
                    <a:p>
                      <a:r>
                        <a:rPr lang="de-DE" sz="1500" baseline="0" dirty="0">
                          <a:solidFill>
                            <a:schemeClr val="tx1"/>
                          </a:solidFill>
                          <a:latin typeface="Calibri Light" panose="020F0302020204030204" pitchFamily="34" charset="0"/>
                        </a:rPr>
                        <a:t>Text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CBCC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BCC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BCC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BCC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68577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500" baseline="0" dirty="0">
                          <a:solidFill>
                            <a:schemeClr val="tx1"/>
                          </a:solidFill>
                          <a:latin typeface="Calibri Light" panose="020F0302020204030204" pitchFamily="34" charset="0"/>
                        </a:rPr>
                        <a:t>100,00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CBCC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BCC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BCC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BCC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68577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500" baseline="0" dirty="0">
                          <a:solidFill>
                            <a:schemeClr val="tx1"/>
                          </a:solidFill>
                          <a:latin typeface="Calibri Light" panose="020F0302020204030204" pitchFamily="34" charset="0"/>
                        </a:rPr>
                        <a:t>100,00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CBCC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BCC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BCC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BCC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68577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500" baseline="0" dirty="0">
                          <a:solidFill>
                            <a:schemeClr val="tx1"/>
                          </a:solidFill>
                          <a:latin typeface="Calibri Light" panose="020F0302020204030204" pitchFamily="34" charset="0"/>
                        </a:rPr>
                        <a:t>100,00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CBCC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BCC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BCC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BCC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68577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500" baseline="0" dirty="0">
                          <a:solidFill>
                            <a:schemeClr val="tx1"/>
                          </a:solidFill>
                          <a:latin typeface="Calibri Light" panose="020F0302020204030204" pitchFamily="34" charset="0"/>
                        </a:rPr>
                        <a:t>100,00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CBCC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BCC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BCC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BCC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68577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500" baseline="0" dirty="0">
                          <a:solidFill>
                            <a:schemeClr val="tx1"/>
                          </a:solidFill>
                          <a:latin typeface="Calibri Light" panose="020F0302020204030204" pitchFamily="34" charset="0"/>
                        </a:rPr>
                        <a:t>100,00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CBCC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BCC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BCC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BCC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68577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500" baseline="0" dirty="0">
                          <a:solidFill>
                            <a:schemeClr val="tx1"/>
                          </a:solidFill>
                          <a:latin typeface="Calibri Light" panose="020F0302020204030204" pitchFamily="34" charset="0"/>
                        </a:rPr>
                        <a:t>100,00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CBCC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BCC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BCC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BCC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65608418"/>
                  </a:ext>
                </a:extLst>
              </a:tr>
              <a:tr h="321072">
                <a:tc>
                  <a:txBody>
                    <a:bodyPr/>
                    <a:lstStyle/>
                    <a:p>
                      <a:r>
                        <a:rPr lang="de-DE" sz="1500" baseline="0" dirty="0">
                          <a:solidFill>
                            <a:schemeClr val="tx1"/>
                          </a:solidFill>
                          <a:latin typeface="Calibri Light" panose="020F0302020204030204" pitchFamily="34" charset="0"/>
                        </a:rPr>
                        <a:t>Text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CBCC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BCC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BCC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BCC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68577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500" baseline="0" dirty="0">
                          <a:solidFill>
                            <a:schemeClr val="tx1"/>
                          </a:solidFill>
                          <a:latin typeface="Calibri Light" panose="020F0302020204030204" pitchFamily="34" charset="0"/>
                        </a:rPr>
                        <a:t>100,00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CBCC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BCC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BCC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BCC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68577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500" baseline="0" dirty="0">
                          <a:solidFill>
                            <a:schemeClr val="tx1"/>
                          </a:solidFill>
                          <a:latin typeface="Calibri Light" panose="020F0302020204030204" pitchFamily="34" charset="0"/>
                        </a:rPr>
                        <a:t>100,00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CBCC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BCC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BCC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BCC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68577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500" baseline="0" dirty="0">
                          <a:solidFill>
                            <a:schemeClr val="tx1"/>
                          </a:solidFill>
                          <a:latin typeface="Calibri Light" panose="020F0302020204030204" pitchFamily="34" charset="0"/>
                        </a:rPr>
                        <a:t>100,00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CBCC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BCC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BCC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BCC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68577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500" baseline="0" dirty="0">
                          <a:solidFill>
                            <a:schemeClr val="tx1"/>
                          </a:solidFill>
                          <a:latin typeface="Calibri Light" panose="020F0302020204030204" pitchFamily="34" charset="0"/>
                        </a:rPr>
                        <a:t>100,00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CBCC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BCC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BCC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BCC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68577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500" baseline="0" dirty="0">
                          <a:solidFill>
                            <a:schemeClr val="tx1"/>
                          </a:solidFill>
                          <a:latin typeface="Calibri Light" panose="020F0302020204030204" pitchFamily="34" charset="0"/>
                        </a:rPr>
                        <a:t>100,00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CBCC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BCC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BCC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BCC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68577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500" baseline="0" dirty="0">
                          <a:solidFill>
                            <a:schemeClr val="tx1"/>
                          </a:solidFill>
                          <a:latin typeface="Calibri Light" panose="020F0302020204030204" pitchFamily="34" charset="0"/>
                        </a:rPr>
                        <a:t>100,00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CBCC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BCC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BCC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BCC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3060503"/>
                  </a:ext>
                </a:extLst>
              </a:tr>
              <a:tr h="321072">
                <a:tc>
                  <a:txBody>
                    <a:bodyPr/>
                    <a:lstStyle/>
                    <a:p>
                      <a:r>
                        <a:rPr lang="de-DE" sz="1500" baseline="0" dirty="0">
                          <a:solidFill>
                            <a:schemeClr val="tx1"/>
                          </a:solidFill>
                          <a:latin typeface="Calibri Light" panose="020F0302020204030204" pitchFamily="34" charset="0"/>
                        </a:rPr>
                        <a:t>Text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CBCC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BCC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BCC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BCC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68577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500" baseline="0" dirty="0">
                          <a:solidFill>
                            <a:schemeClr val="tx1"/>
                          </a:solidFill>
                          <a:latin typeface="Calibri Light" panose="020F0302020204030204" pitchFamily="34" charset="0"/>
                        </a:rPr>
                        <a:t>100,00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CBCC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BCC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BCC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BCC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68577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500" baseline="0" dirty="0">
                          <a:solidFill>
                            <a:schemeClr val="tx1"/>
                          </a:solidFill>
                          <a:latin typeface="Calibri Light" panose="020F0302020204030204" pitchFamily="34" charset="0"/>
                        </a:rPr>
                        <a:t>100,00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CBCC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BCC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BCC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BCC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68577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500" baseline="0" dirty="0">
                          <a:solidFill>
                            <a:schemeClr val="tx1"/>
                          </a:solidFill>
                          <a:latin typeface="Calibri Light" panose="020F0302020204030204" pitchFamily="34" charset="0"/>
                        </a:rPr>
                        <a:t>100,00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CBCC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BCC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BCC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BCC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68577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500" baseline="0" dirty="0">
                          <a:solidFill>
                            <a:schemeClr val="tx1"/>
                          </a:solidFill>
                          <a:latin typeface="Calibri Light" panose="020F0302020204030204" pitchFamily="34" charset="0"/>
                        </a:rPr>
                        <a:t>100,00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CBCC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BCC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BCC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BCC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68577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500" baseline="0" dirty="0">
                          <a:solidFill>
                            <a:schemeClr val="tx1"/>
                          </a:solidFill>
                          <a:latin typeface="Calibri Light" panose="020F0302020204030204" pitchFamily="34" charset="0"/>
                        </a:rPr>
                        <a:t>100,00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CBCC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BCC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BCC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BCC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68577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500" baseline="0" dirty="0">
                          <a:solidFill>
                            <a:schemeClr val="tx1"/>
                          </a:solidFill>
                          <a:latin typeface="Calibri Light" panose="020F0302020204030204" pitchFamily="34" charset="0"/>
                        </a:rPr>
                        <a:t>100,00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CBCC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BCC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BCC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BCC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84638815"/>
                  </a:ext>
                </a:extLst>
              </a:tr>
              <a:tr h="321072">
                <a:tc>
                  <a:txBody>
                    <a:bodyPr/>
                    <a:lstStyle/>
                    <a:p>
                      <a:r>
                        <a:rPr lang="de-DE" sz="1500" baseline="0" dirty="0">
                          <a:solidFill>
                            <a:schemeClr val="tx1"/>
                          </a:solidFill>
                          <a:latin typeface="Calibri Light" panose="020F0302020204030204" pitchFamily="34" charset="0"/>
                        </a:rPr>
                        <a:t>Text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CBCC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BCC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BCC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BCC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68577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500" baseline="0" dirty="0">
                          <a:solidFill>
                            <a:schemeClr val="tx1"/>
                          </a:solidFill>
                          <a:latin typeface="Calibri Light" panose="020F0302020204030204" pitchFamily="34" charset="0"/>
                        </a:rPr>
                        <a:t>100,00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CBCC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BCC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BCC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BCC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68577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500" baseline="0" dirty="0">
                          <a:solidFill>
                            <a:schemeClr val="tx1"/>
                          </a:solidFill>
                          <a:latin typeface="Calibri Light" panose="020F0302020204030204" pitchFamily="34" charset="0"/>
                        </a:rPr>
                        <a:t>100,00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CBCC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BCC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BCC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BCC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68577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500" baseline="0" dirty="0">
                          <a:solidFill>
                            <a:schemeClr val="tx1"/>
                          </a:solidFill>
                          <a:latin typeface="Calibri Light" panose="020F0302020204030204" pitchFamily="34" charset="0"/>
                        </a:rPr>
                        <a:t>100,00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CBCC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BCC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BCC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BCC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68577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500" baseline="0" dirty="0">
                          <a:solidFill>
                            <a:schemeClr val="tx1"/>
                          </a:solidFill>
                          <a:latin typeface="Calibri Light" panose="020F0302020204030204" pitchFamily="34" charset="0"/>
                        </a:rPr>
                        <a:t>100,00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CBCC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BCC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BCC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BCC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68577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500" baseline="0" dirty="0">
                          <a:solidFill>
                            <a:schemeClr val="tx1"/>
                          </a:solidFill>
                          <a:latin typeface="Calibri Light" panose="020F0302020204030204" pitchFamily="34" charset="0"/>
                        </a:rPr>
                        <a:t>100,00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CBCC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BCC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BCC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BCC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68577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500" baseline="0" dirty="0">
                          <a:solidFill>
                            <a:schemeClr val="tx1"/>
                          </a:solidFill>
                          <a:latin typeface="Calibri Light" panose="020F0302020204030204" pitchFamily="34" charset="0"/>
                        </a:rPr>
                        <a:t>100,00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CBCC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BCC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BCC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BCC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9507053"/>
                  </a:ext>
                </a:extLst>
              </a:tr>
              <a:tr h="321072">
                <a:tc>
                  <a:txBody>
                    <a:bodyPr/>
                    <a:lstStyle/>
                    <a:p>
                      <a:r>
                        <a:rPr lang="de-DE" sz="1500" baseline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Summe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CBCC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BCC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BCC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BCC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68577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500" baseline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100,00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CBCC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BCC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BCC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BCC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68577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500" baseline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100,00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CBCC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BCC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BCC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BCC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68577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500" baseline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100,00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CBCC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BCC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BCC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BCC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68577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500" baseline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100,00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CBCC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BCC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BCC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BCC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68577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500" baseline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100,00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CBCC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BCC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BCC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BCC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68577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500" baseline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100,00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CBCC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BCC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BCC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BCC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6444602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402135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extLst>
    <p:ext uri="{DCECCB84-F9BA-43D5-87BE-67443E8EF086}">
      <p15:sldGuideLst xmlns:p15="http://schemas.microsoft.com/office/powerpoint/2012/main">
        <p15:guide id="1" orient="horz" pos="259">
          <p15:clr>
            <a:srgbClr val="FBAE40"/>
          </p15:clr>
        </p15:guide>
        <p15:guide id="2" pos="226">
          <p15:clr>
            <a:srgbClr val="FBAE40"/>
          </p15:clr>
        </p15:guide>
        <p15:guide id="3" orient="horz" pos="3094">
          <p15:clr>
            <a:srgbClr val="FBAE40"/>
          </p15:clr>
        </p15:guide>
        <p15:guide id="4" orient="horz" pos="531">
          <p15:clr>
            <a:srgbClr val="FBAE40"/>
          </p15:clr>
        </p15:guide>
        <p15:guide id="5" orient="horz" pos="667">
          <p15:clr>
            <a:srgbClr val="FBAE40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b_Tabellenfolie mit Text, Titel einzeili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platzhalter 3">
            <a:extLst>
              <a:ext uri="{FF2B5EF4-FFF2-40B4-BE49-F238E27FC236}">
                <a16:creationId xmlns:a16="http://schemas.microsoft.com/office/drawing/2014/main" id="{02BC3EDA-60D1-BD4E-991D-5ED6548F38B9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-1" y="428400"/>
            <a:ext cx="3569884" cy="426913"/>
          </a:xfrm>
          <a:prstGeom prst="rect">
            <a:avLst/>
          </a:prstGeom>
          <a:solidFill>
            <a:srgbClr val="25A7DB"/>
          </a:solidFill>
        </p:spPr>
        <p:txBody>
          <a:bodyPr wrap="none" lIns="360000" tIns="46800" rIns="180000" bIns="46800">
            <a:spAutoFit/>
          </a:bodyPr>
          <a:lstStyle>
            <a:lvl1pPr>
              <a:defRPr sz="2400" baseline="0">
                <a:solidFill>
                  <a:schemeClr val="bg1"/>
                </a:solidFill>
              </a:defRPr>
            </a:lvl1pPr>
          </a:lstStyle>
          <a:p>
            <a:r>
              <a:rPr lang="de-DE" dirty="0"/>
              <a:t>Titel (einzeilig) einsetzen</a:t>
            </a:r>
          </a:p>
        </p:txBody>
      </p:sp>
      <p:graphicFrame>
        <p:nvGraphicFramePr>
          <p:cNvPr id="7" name="Tabelle 6">
            <a:extLst>
              <a:ext uri="{FF2B5EF4-FFF2-40B4-BE49-F238E27FC236}">
                <a16:creationId xmlns:a16="http://schemas.microsoft.com/office/drawing/2014/main" id="{F4E4CA53-9A43-3340-A1A8-A1CDD5676A49}"/>
              </a:ext>
            </a:extLst>
          </p:cNvPr>
          <p:cNvGraphicFramePr>
            <a:graphicFrameLocks noGrp="1"/>
          </p:cNvGraphicFramePr>
          <p:nvPr userDrawn="1">
            <p:extLst>
              <p:ext uri="{D42A27DB-BD31-4B8C-83A1-F6EECF244321}">
                <p14:modId xmlns:p14="http://schemas.microsoft.com/office/powerpoint/2010/main" val="1975259185"/>
              </p:ext>
            </p:extLst>
          </p:nvPr>
        </p:nvGraphicFramePr>
        <p:xfrm>
          <a:off x="4625788" y="1058863"/>
          <a:ext cx="4086413" cy="3867072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1634564">
                  <a:extLst>
                    <a:ext uri="{9D8B030D-6E8A-4147-A177-3AD203B41FA5}">
                      <a16:colId xmlns:a16="http://schemas.microsoft.com/office/drawing/2014/main" val="2546135779"/>
                    </a:ext>
                  </a:extLst>
                </a:gridCol>
                <a:gridCol w="817283">
                  <a:extLst>
                    <a:ext uri="{9D8B030D-6E8A-4147-A177-3AD203B41FA5}">
                      <a16:colId xmlns:a16="http://schemas.microsoft.com/office/drawing/2014/main" val="3445960652"/>
                    </a:ext>
                  </a:extLst>
                </a:gridCol>
                <a:gridCol w="817283">
                  <a:extLst>
                    <a:ext uri="{9D8B030D-6E8A-4147-A177-3AD203B41FA5}">
                      <a16:colId xmlns:a16="http://schemas.microsoft.com/office/drawing/2014/main" val="4060234892"/>
                    </a:ext>
                  </a:extLst>
                </a:gridCol>
                <a:gridCol w="817283">
                  <a:extLst>
                    <a:ext uri="{9D8B030D-6E8A-4147-A177-3AD203B41FA5}">
                      <a16:colId xmlns:a16="http://schemas.microsoft.com/office/drawing/2014/main" val="648900870"/>
                    </a:ext>
                  </a:extLst>
                </a:gridCol>
              </a:tblGrid>
              <a:tr h="321072">
                <a:tc>
                  <a:txBody>
                    <a:bodyPr/>
                    <a:lstStyle/>
                    <a:p>
                      <a:pPr algn="ctr"/>
                      <a:r>
                        <a:rPr lang="de-DE" sz="1600" baseline="0" dirty="0">
                          <a:solidFill>
                            <a:schemeClr val="bg1"/>
                          </a:solidFill>
                          <a:latin typeface="Calibri Light" panose="020F0302020204030204" pitchFamily="34" charset="0"/>
                        </a:rPr>
                        <a:t>Text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25A7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5A7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5A7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5A7D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600" baseline="0" dirty="0">
                          <a:solidFill>
                            <a:schemeClr val="bg1"/>
                          </a:solidFill>
                          <a:latin typeface="Calibri Light" panose="020F0302020204030204" pitchFamily="34" charset="0"/>
                        </a:rPr>
                        <a:t>Text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5A7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5A7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5A7D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600" baseline="0" dirty="0">
                          <a:solidFill>
                            <a:schemeClr val="bg1"/>
                          </a:solidFill>
                          <a:latin typeface="Calibri Light" panose="020F0302020204030204" pitchFamily="34" charset="0"/>
                        </a:rPr>
                        <a:t>Text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5A7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5A7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5A7D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600" baseline="0" dirty="0">
                          <a:solidFill>
                            <a:schemeClr val="bg1"/>
                          </a:solidFill>
                          <a:latin typeface="Calibri Light" panose="020F0302020204030204" pitchFamily="34" charset="0"/>
                        </a:rPr>
                        <a:t>Text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5A7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5A7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5A7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5A7D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89454658"/>
                  </a:ext>
                </a:extLst>
              </a:tr>
              <a:tr h="321072">
                <a:tc>
                  <a:txBody>
                    <a:bodyPr/>
                    <a:lstStyle/>
                    <a:p>
                      <a:r>
                        <a:rPr lang="de-DE" sz="1500" baseline="0" dirty="0">
                          <a:solidFill>
                            <a:schemeClr val="tx1"/>
                          </a:solidFill>
                          <a:latin typeface="Calibri Light" panose="020F0302020204030204" pitchFamily="34" charset="0"/>
                        </a:rPr>
                        <a:t>Text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CBCC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BCC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5A7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BCC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68577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500" baseline="0" dirty="0">
                          <a:solidFill>
                            <a:schemeClr val="tx1"/>
                          </a:solidFill>
                          <a:latin typeface="Calibri Light" panose="020F0302020204030204" pitchFamily="34" charset="0"/>
                        </a:rPr>
                        <a:t>100,00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CBCC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BCC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5A7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BCC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68577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500" baseline="0" dirty="0">
                          <a:solidFill>
                            <a:schemeClr val="tx1"/>
                          </a:solidFill>
                          <a:latin typeface="Calibri Light" panose="020F0302020204030204" pitchFamily="34" charset="0"/>
                        </a:rPr>
                        <a:t>100,00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CBCC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BCC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5A7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BCC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68577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500" baseline="0" dirty="0">
                          <a:solidFill>
                            <a:schemeClr val="tx1"/>
                          </a:solidFill>
                          <a:latin typeface="Calibri Light" panose="020F0302020204030204" pitchFamily="34" charset="0"/>
                        </a:rPr>
                        <a:t>100,00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CBCC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BCC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5A7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BCC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31813660"/>
                  </a:ext>
                </a:extLst>
              </a:tr>
              <a:tr h="321072">
                <a:tc>
                  <a:txBody>
                    <a:bodyPr/>
                    <a:lstStyle/>
                    <a:p>
                      <a:r>
                        <a:rPr lang="de-DE" sz="1500" baseline="0" dirty="0">
                          <a:solidFill>
                            <a:schemeClr val="tx1"/>
                          </a:solidFill>
                          <a:latin typeface="Calibri Light" panose="020F0302020204030204" pitchFamily="34" charset="0"/>
                        </a:rPr>
                        <a:t>Text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CBCC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BCC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BCC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BCC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68577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500" baseline="0" dirty="0">
                          <a:solidFill>
                            <a:schemeClr val="tx1"/>
                          </a:solidFill>
                          <a:latin typeface="Calibri Light" panose="020F0302020204030204" pitchFamily="34" charset="0"/>
                        </a:rPr>
                        <a:t>100,00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CBCC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BCC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BCC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BCC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68577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500" baseline="0" dirty="0">
                          <a:solidFill>
                            <a:schemeClr val="tx1"/>
                          </a:solidFill>
                          <a:latin typeface="Calibri Light" panose="020F0302020204030204" pitchFamily="34" charset="0"/>
                        </a:rPr>
                        <a:t>100,00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CBCC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BCC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BCC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BCC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68577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500" baseline="0" dirty="0">
                          <a:solidFill>
                            <a:schemeClr val="tx1"/>
                          </a:solidFill>
                          <a:latin typeface="Calibri Light" panose="020F0302020204030204" pitchFamily="34" charset="0"/>
                        </a:rPr>
                        <a:t>100,00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CBCC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BCC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BCC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BCC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35557640"/>
                  </a:ext>
                </a:extLst>
              </a:tr>
              <a:tr h="321072">
                <a:tc>
                  <a:txBody>
                    <a:bodyPr/>
                    <a:lstStyle/>
                    <a:p>
                      <a:r>
                        <a:rPr lang="de-DE" sz="1500" baseline="0" dirty="0">
                          <a:solidFill>
                            <a:schemeClr val="tx1"/>
                          </a:solidFill>
                          <a:latin typeface="Calibri Light" panose="020F0302020204030204" pitchFamily="34" charset="0"/>
                        </a:rPr>
                        <a:t>Text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CBCC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BCC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BCC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BCC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68577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500" baseline="0" dirty="0">
                          <a:solidFill>
                            <a:schemeClr val="tx1"/>
                          </a:solidFill>
                          <a:latin typeface="Calibri Light" panose="020F0302020204030204" pitchFamily="34" charset="0"/>
                        </a:rPr>
                        <a:t>100,00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CBCC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BCC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BCC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BCC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68577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500" baseline="0" dirty="0">
                          <a:solidFill>
                            <a:schemeClr val="tx1"/>
                          </a:solidFill>
                          <a:latin typeface="Calibri Light" panose="020F0302020204030204" pitchFamily="34" charset="0"/>
                        </a:rPr>
                        <a:t>100,00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CBCC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BCC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BCC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BCC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68577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500" baseline="0" dirty="0">
                          <a:solidFill>
                            <a:schemeClr val="tx1"/>
                          </a:solidFill>
                          <a:latin typeface="Calibri Light" panose="020F0302020204030204" pitchFamily="34" charset="0"/>
                        </a:rPr>
                        <a:t>100,00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CBCC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BCC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BCC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BCC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24086468"/>
                  </a:ext>
                </a:extLst>
              </a:tr>
              <a:tr h="321072">
                <a:tc>
                  <a:txBody>
                    <a:bodyPr/>
                    <a:lstStyle/>
                    <a:p>
                      <a:r>
                        <a:rPr lang="de-DE" sz="1500" baseline="0" dirty="0">
                          <a:solidFill>
                            <a:schemeClr val="tx1"/>
                          </a:solidFill>
                          <a:latin typeface="Calibri Light" panose="020F0302020204030204" pitchFamily="34" charset="0"/>
                        </a:rPr>
                        <a:t>Text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CBCC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BCC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BCC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BCC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68577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500" baseline="0" dirty="0">
                          <a:solidFill>
                            <a:schemeClr val="tx1"/>
                          </a:solidFill>
                          <a:latin typeface="Calibri Light" panose="020F0302020204030204" pitchFamily="34" charset="0"/>
                        </a:rPr>
                        <a:t>100,00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CBCC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BCC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BCC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BCC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68577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500" baseline="0" dirty="0">
                          <a:solidFill>
                            <a:schemeClr val="tx1"/>
                          </a:solidFill>
                          <a:latin typeface="Calibri Light" panose="020F0302020204030204" pitchFamily="34" charset="0"/>
                        </a:rPr>
                        <a:t>100,00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CBCC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BCC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BCC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BCC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68577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500" baseline="0" dirty="0">
                          <a:solidFill>
                            <a:schemeClr val="tx1"/>
                          </a:solidFill>
                          <a:latin typeface="Calibri Light" panose="020F0302020204030204" pitchFamily="34" charset="0"/>
                        </a:rPr>
                        <a:t>100,00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CBCC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BCC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BCC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BCC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24591940"/>
                  </a:ext>
                </a:extLst>
              </a:tr>
              <a:tr h="321072">
                <a:tc>
                  <a:txBody>
                    <a:bodyPr/>
                    <a:lstStyle/>
                    <a:p>
                      <a:r>
                        <a:rPr lang="de-DE" sz="1500" baseline="0" dirty="0">
                          <a:solidFill>
                            <a:schemeClr val="tx1"/>
                          </a:solidFill>
                          <a:latin typeface="Calibri Light" panose="020F0302020204030204" pitchFamily="34" charset="0"/>
                        </a:rPr>
                        <a:t>Text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CBCC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BCC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BCC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BCC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68577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500" baseline="0" dirty="0">
                          <a:solidFill>
                            <a:schemeClr val="tx1"/>
                          </a:solidFill>
                          <a:latin typeface="Calibri Light" panose="020F0302020204030204" pitchFamily="34" charset="0"/>
                        </a:rPr>
                        <a:t>100,00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CBCC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BCC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BCC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BCC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68577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500" baseline="0" dirty="0">
                          <a:solidFill>
                            <a:schemeClr val="tx1"/>
                          </a:solidFill>
                          <a:latin typeface="Calibri Light" panose="020F0302020204030204" pitchFamily="34" charset="0"/>
                        </a:rPr>
                        <a:t>100,00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CBCC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BCC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BCC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BCC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68577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500" baseline="0" dirty="0">
                          <a:solidFill>
                            <a:schemeClr val="tx1"/>
                          </a:solidFill>
                          <a:latin typeface="Calibri Light" panose="020F0302020204030204" pitchFamily="34" charset="0"/>
                        </a:rPr>
                        <a:t>100,00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CBCC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BCC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BCC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BCC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23530969"/>
                  </a:ext>
                </a:extLst>
              </a:tr>
              <a:tr h="321072">
                <a:tc>
                  <a:txBody>
                    <a:bodyPr/>
                    <a:lstStyle/>
                    <a:p>
                      <a:r>
                        <a:rPr lang="de-DE" sz="1500" baseline="0" dirty="0">
                          <a:solidFill>
                            <a:schemeClr val="tx1"/>
                          </a:solidFill>
                          <a:latin typeface="Calibri Light" panose="020F0302020204030204" pitchFamily="34" charset="0"/>
                        </a:rPr>
                        <a:t>Text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CBCC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BCC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BCC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BCC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68577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500" baseline="0" dirty="0">
                          <a:solidFill>
                            <a:schemeClr val="tx1"/>
                          </a:solidFill>
                          <a:latin typeface="Calibri Light" panose="020F0302020204030204" pitchFamily="34" charset="0"/>
                        </a:rPr>
                        <a:t>100,00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CBCC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BCC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BCC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BCC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68577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500" baseline="0" dirty="0">
                          <a:solidFill>
                            <a:schemeClr val="tx1"/>
                          </a:solidFill>
                          <a:latin typeface="Calibri Light" panose="020F0302020204030204" pitchFamily="34" charset="0"/>
                        </a:rPr>
                        <a:t>100,00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CBCC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BCC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BCC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BCC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68577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500" baseline="0" dirty="0">
                          <a:solidFill>
                            <a:schemeClr val="tx1"/>
                          </a:solidFill>
                          <a:latin typeface="Calibri Light" panose="020F0302020204030204" pitchFamily="34" charset="0"/>
                        </a:rPr>
                        <a:t>100,00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CBCC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BCC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BCC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BCC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935189"/>
                  </a:ext>
                </a:extLst>
              </a:tr>
              <a:tr h="321072">
                <a:tc>
                  <a:txBody>
                    <a:bodyPr/>
                    <a:lstStyle/>
                    <a:p>
                      <a:r>
                        <a:rPr lang="de-DE" sz="1500" baseline="0" dirty="0">
                          <a:solidFill>
                            <a:schemeClr val="tx1"/>
                          </a:solidFill>
                          <a:latin typeface="Calibri Light" panose="020F0302020204030204" pitchFamily="34" charset="0"/>
                        </a:rPr>
                        <a:t>Text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CBCC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BCC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BCC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BCC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68577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500" baseline="0" dirty="0">
                          <a:solidFill>
                            <a:schemeClr val="tx1"/>
                          </a:solidFill>
                          <a:latin typeface="Calibri Light" panose="020F0302020204030204" pitchFamily="34" charset="0"/>
                        </a:rPr>
                        <a:t>100,00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CBCC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BCC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BCC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BCC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68577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500" baseline="0" dirty="0">
                          <a:solidFill>
                            <a:schemeClr val="tx1"/>
                          </a:solidFill>
                          <a:latin typeface="Calibri Light" panose="020F0302020204030204" pitchFamily="34" charset="0"/>
                        </a:rPr>
                        <a:t>100,00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CBCC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BCC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BCC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BCC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68577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500" baseline="0" dirty="0">
                          <a:solidFill>
                            <a:schemeClr val="tx1"/>
                          </a:solidFill>
                          <a:latin typeface="Calibri Light" panose="020F0302020204030204" pitchFamily="34" charset="0"/>
                        </a:rPr>
                        <a:t>100,00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CBCC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BCC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BCC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BCC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65608418"/>
                  </a:ext>
                </a:extLst>
              </a:tr>
              <a:tr h="321072">
                <a:tc>
                  <a:txBody>
                    <a:bodyPr/>
                    <a:lstStyle/>
                    <a:p>
                      <a:r>
                        <a:rPr lang="de-DE" sz="1500" baseline="0" dirty="0">
                          <a:solidFill>
                            <a:schemeClr val="tx1"/>
                          </a:solidFill>
                          <a:latin typeface="Calibri Light" panose="020F0302020204030204" pitchFamily="34" charset="0"/>
                        </a:rPr>
                        <a:t>Text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CBCC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BCC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BCC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BCC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68577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500" baseline="0" dirty="0">
                          <a:solidFill>
                            <a:schemeClr val="tx1"/>
                          </a:solidFill>
                          <a:latin typeface="Calibri Light" panose="020F0302020204030204" pitchFamily="34" charset="0"/>
                        </a:rPr>
                        <a:t>100,00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CBCC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BCC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BCC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BCC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68577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500" baseline="0" dirty="0">
                          <a:solidFill>
                            <a:schemeClr val="tx1"/>
                          </a:solidFill>
                          <a:latin typeface="Calibri Light" panose="020F0302020204030204" pitchFamily="34" charset="0"/>
                        </a:rPr>
                        <a:t>100,00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CBCC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BCC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BCC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BCC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68577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500" baseline="0" dirty="0">
                          <a:solidFill>
                            <a:schemeClr val="tx1"/>
                          </a:solidFill>
                          <a:latin typeface="Calibri Light" panose="020F0302020204030204" pitchFamily="34" charset="0"/>
                        </a:rPr>
                        <a:t>100,00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CBCC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BCC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BCC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BCC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3060503"/>
                  </a:ext>
                </a:extLst>
              </a:tr>
              <a:tr h="321072">
                <a:tc>
                  <a:txBody>
                    <a:bodyPr/>
                    <a:lstStyle/>
                    <a:p>
                      <a:r>
                        <a:rPr lang="de-DE" sz="1500" baseline="0" dirty="0">
                          <a:solidFill>
                            <a:schemeClr val="tx1"/>
                          </a:solidFill>
                          <a:latin typeface="Calibri Light" panose="020F0302020204030204" pitchFamily="34" charset="0"/>
                        </a:rPr>
                        <a:t>Text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CBCC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BCC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BCC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BCC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68577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500" baseline="0" dirty="0">
                          <a:solidFill>
                            <a:schemeClr val="tx1"/>
                          </a:solidFill>
                          <a:latin typeface="Calibri Light" panose="020F0302020204030204" pitchFamily="34" charset="0"/>
                        </a:rPr>
                        <a:t>100,00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CBCC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BCC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BCC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BCC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68577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500" baseline="0" dirty="0">
                          <a:solidFill>
                            <a:schemeClr val="tx1"/>
                          </a:solidFill>
                          <a:latin typeface="Calibri Light" panose="020F0302020204030204" pitchFamily="34" charset="0"/>
                        </a:rPr>
                        <a:t>100,00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CBCC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BCC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BCC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BCC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68577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500" baseline="0" dirty="0">
                          <a:solidFill>
                            <a:schemeClr val="tx1"/>
                          </a:solidFill>
                          <a:latin typeface="Calibri Light" panose="020F0302020204030204" pitchFamily="34" charset="0"/>
                        </a:rPr>
                        <a:t>100,00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CBCC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BCC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BCC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BCC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84638815"/>
                  </a:ext>
                </a:extLst>
              </a:tr>
              <a:tr h="321072">
                <a:tc>
                  <a:txBody>
                    <a:bodyPr/>
                    <a:lstStyle/>
                    <a:p>
                      <a:r>
                        <a:rPr lang="de-DE" sz="1500" baseline="0" dirty="0">
                          <a:solidFill>
                            <a:schemeClr val="tx1"/>
                          </a:solidFill>
                          <a:latin typeface="Calibri Light" panose="020F0302020204030204" pitchFamily="34" charset="0"/>
                        </a:rPr>
                        <a:t>Text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CBCC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BCC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BCC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BCC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68577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500" baseline="0" dirty="0">
                          <a:solidFill>
                            <a:schemeClr val="tx1"/>
                          </a:solidFill>
                          <a:latin typeface="Calibri Light" panose="020F0302020204030204" pitchFamily="34" charset="0"/>
                        </a:rPr>
                        <a:t>100,00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CBCC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BCC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BCC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BCC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68577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500" baseline="0" dirty="0">
                          <a:solidFill>
                            <a:schemeClr val="tx1"/>
                          </a:solidFill>
                          <a:latin typeface="Calibri Light" panose="020F0302020204030204" pitchFamily="34" charset="0"/>
                        </a:rPr>
                        <a:t>100,00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CBCC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BCC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BCC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BCC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68577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500" baseline="0" dirty="0">
                          <a:solidFill>
                            <a:schemeClr val="tx1"/>
                          </a:solidFill>
                          <a:latin typeface="Calibri Light" panose="020F0302020204030204" pitchFamily="34" charset="0"/>
                        </a:rPr>
                        <a:t>100,00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CBCC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BCC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BCC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BCC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9507053"/>
                  </a:ext>
                </a:extLst>
              </a:tr>
              <a:tr h="321072">
                <a:tc>
                  <a:txBody>
                    <a:bodyPr/>
                    <a:lstStyle/>
                    <a:p>
                      <a:r>
                        <a:rPr lang="de-DE" sz="1500" baseline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Summe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CBCC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BCC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BCC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BCC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68577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500" baseline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100,00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CBCC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BCC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BCC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BCC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68577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500" baseline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100,00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CBCC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BCC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BCC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BCC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68577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500" baseline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100,00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CBCC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BCC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BCC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BCC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64446024"/>
                  </a:ext>
                </a:extLst>
              </a:tr>
            </a:tbl>
          </a:graphicData>
        </a:graphic>
      </p:graphicFrame>
      <p:sp>
        <p:nvSpPr>
          <p:cNvPr id="5" name="Textplatzhalter 31">
            <a:extLst>
              <a:ext uri="{FF2B5EF4-FFF2-40B4-BE49-F238E27FC236}">
                <a16:creationId xmlns:a16="http://schemas.microsoft.com/office/drawing/2014/main" id="{69EDD246-1854-764B-84D9-9920A615A300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58775" y="1058864"/>
            <a:ext cx="4071501" cy="3852862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>
              <a:buFont typeface="Arial" panose="020B0604020202020204" pitchFamily="34" charset="0"/>
              <a:buNone/>
              <a:defRPr sz="2400"/>
            </a:lvl1pPr>
            <a:lvl2pPr marL="270000" indent="-270000">
              <a:defRPr sz="2200">
                <a:latin typeface="+mj-lt"/>
              </a:defRPr>
            </a:lvl2pPr>
            <a:lvl3pPr marL="486000" indent="-162000">
              <a:buFont typeface="Symbol" pitchFamily="2" charset="2"/>
              <a:buChar char="-"/>
              <a:defRPr sz="2000" baseline="0">
                <a:latin typeface="+mj-lt"/>
              </a:defRPr>
            </a:lvl3pPr>
            <a:lvl4pPr marL="720000" indent="-171443">
              <a:buFont typeface="Arial" panose="020B0604020202020204" pitchFamily="34" charset="0"/>
              <a:buChar char="•"/>
              <a:defRPr sz="1800" baseline="0">
                <a:latin typeface="Calibri Light" panose="020F0302020204030204" pitchFamily="34" charset="0"/>
              </a:defRPr>
            </a:lvl4pPr>
          </a:lstStyle>
          <a:p>
            <a:r>
              <a:rPr lang="de-DE" dirty="0"/>
              <a:t>Text hinzufügen</a:t>
            </a:r>
          </a:p>
          <a:p>
            <a:pPr lvl="1"/>
            <a:r>
              <a:rPr lang="de-DE" dirty="0"/>
              <a:t>Text hinzufügen</a:t>
            </a:r>
          </a:p>
          <a:p>
            <a:pPr lvl="2"/>
            <a:r>
              <a:rPr lang="de-DE" dirty="0"/>
              <a:t>Text hinzufügen</a:t>
            </a:r>
          </a:p>
          <a:p>
            <a:pPr lvl="3"/>
            <a:r>
              <a:rPr lang="de-DE" dirty="0"/>
              <a:t>Text hinzufügen</a:t>
            </a:r>
          </a:p>
        </p:txBody>
      </p:sp>
    </p:spTree>
    <p:extLst>
      <p:ext uri="{BB962C8B-B14F-4D97-AF65-F5344CB8AC3E}">
        <p14:creationId xmlns:p14="http://schemas.microsoft.com/office/powerpoint/2010/main" val="41770270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extLst>
    <p:ext uri="{DCECCB84-F9BA-43D5-87BE-67443E8EF086}">
      <p15:sldGuideLst xmlns:p15="http://schemas.microsoft.com/office/powerpoint/2012/main">
        <p15:guide id="1" orient="horz" pos="259">
          <p15:clr>
            <a:srgbClr val="FBAE40"/>
          </p15:clr>
        </p15:guide>
        <p15:guide id="2" pos="226">
          <p15:clr>
            <a:srgbClr val="FBAE40"/>
          </p15:clr>
        </p15:guide>
        <p15:guide id="3" orient="horz" pos="3094">
          <p15:clr>
            <a:srgbClr val="FBAE40"/>
          </p15:clr>
        </p15:guide>
        <p15:guide id="4" orient="horz" pos="531">
          <p15:clr>
            <a:srgbClr val="FBAE40"/>
          </p15:clr>
        </p15:guide>
        <p15:guide id="5" orient="horz" pos="667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c_Tabellenfolie (Follow up) mit Rand, Titel einzeili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platzhalter 3">
            <a:extLst>
              <a:ext uri="{FF2B5EF4-FFF2-40B4-BE49-F238E27FC236}">
                <a16:creationId xmlns:a16="http://schemas.microsoft.com/office/drawing/2014/main" id="{02BC3EDA-60D1-BD4E-991D-5ED6548F38B9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-1" y="428400"/>
            <a:ext cx="3569884" cy="426913"/>
          </a:xfrm>
          <a:prstGeom prst="rect">
            <a:avLst/>
          </a:prstGeom>
          <a:solidFill>
            <a:srgbClr val="25A7DB"/>
          </a:solidFill>
        </p:spPr>
        <p:txBody>
          <a:bodyPr wrap="none" lIns="360000" tIns="46800" rIns="180000" bIns="46800">
            <a:spAutoFit/>
          </a:bodyPr>
          <a:lstStyle>
            <a:lvl1pPr>
              <a:defRPr sz="2400" baseline="0">
                <a:solidFill>
                  <a:schemeClr val="bg1"/>
                </a:solidFill>
              </a:defRPr>
            </a:lvl1pPr>
          </a:lstStyle>
          <a:p>
            <a:r>
              <a:rPr lang="de-DE" dirty="0"/>
              <a:t>Titel (einzeilig) einsetzen</a:t>
            </a:r>
          </a:p>
        </p:txBody>
      </p:sp>
      <p:graphicFrame>
        <p:nvGraphicFramePr>
          <p:cNvPr id="7" name="Tabelle 6">
            <a:extLst>
              <a:ext uri="{FF2B5EF4-FFF2-40B4-BE49-F238E27FC236}">
                <a16:creationId xmlns:a16="http://schemas.microsoft.com/office/drawing/2014/main" id="{F4E4CA53-9A43-3340-A1A8-A1CDD5676A49}"/>
              </a:ext>
            </a:extLst>
          </p:cNvPr>
          <p:cNvGraphicFramePr>
            <a:graphicFrameLocks noGrp="1"/>
          </p:cNvGraphicFramePr>
          <p:nvPr userDrawn="1">
            <p:extLst>
              <p:ext uri="{D42A27DB-BD31-4B8C-83A1-F6EECF244321}">
                <p14:modId xmlns:p14="http://schemas.microsoft.com/office/powerpoint/2010/main" val="1702236875"/>
              </p:ext>
            </p:extLst>
          </p:nvPr>
        </p:nvGraphicFramePr>
        <p:xfrm>
          <a:off x="358774" y="1058862"/>
          <a:ext cx="8144524" cy="3841200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438637">
                  <a:extLst>
                    <a:ext uri="{9D8B030D-6E8A-4147-A177-3AD203B41FA5}">
                      <a16:colId xmlns:a16="http://schemas.microsoft.com/office/drawing/2014/main" val="3399930463"/>
                    </a:ext>
                  </a:extLst>
                </a:gridCol>
                <a:gridCol w="3098675">
                  <a:extLst>
                    <a:ext uri="{9D8B030D-6E8A-4147-A177-3AD203B41FA5}">
                      <a16:colId xmlns:a16="http://schemas.microsoft.com/office/drawing/2014/main" val="2546135779"/>
                    </a:ext>
                  </a:extLst>
                </a:gridCol>
                <a:gridCol w="287293">
                  <a:extLst>
                    <a:ext uri="{9D8B030D-6E8A-4147-A177-3AD203B41FA5}">
                      <a16:colId xmlns:a16="http://schemas.microsoft.com/office/drawing/2014/main" val="3445960652"/>
                    </a:ext>
                  </a:extLst>
                </a:gridCol>
                <a:gridCol w="1620525">
                  <a:extLst>
                    <a:ext uri="{9D8B030D-6E8A-4147-A177-3AD203B41FA5}">
                      <a16:colId xmlns:a16="http://schemas.microsoft.com/office/drawing/2014/main" val="4060234892"/>
                    </a:ext>
                  </a:extLst>
                </a:gridCol>
                <a:gridCol w="416075">
                  <a:extLst>
                    <a:ext uri="{9D8B030D-6E8A-4147-A177-3AD203B41FA5}">
                      <a16:colId xmlns:a16="http://schemas.microsoft.com/office/drawing/2014/main" val="1657773326"/>
                    </a:ext>
                  </a:extLst>
                </a:gridCol>
                <a:gridCol w="287293">
                  <a:extLst>
                    <a:ext uri="{9D8B030D-6E8A-4147-A177-3AD203B41FA5}">
                      <a16:colId xmlns:a16="http://schemas.microsoft.com/office/drawing/2014/main" val="2612303246"/>
                    </a:ext>
                  </a:extLst>
                </a:gridCol>
                <a:gridCol w="1996026">
                  <a:extLst>
                    <a:ext uri="{9D8B030D-6E8A-4147-A177-3AD203B41FA5}">
                      <a16:colId xmlns:a16="http://schemas.microsoft.com/office/drawing/2014/main" val="2773766443"/>
                    </a:ext>
                  </a:extLst>
                </a:gridCol>
              </a:tblGrid>
              <a:tr h="320100">
                <a:tc>
                  <a:txBody>
                    <a:bodyPr/>
                    <a:lstStyle/>
                    <a:p>
                      <a:pPr algn="ctr"/>
                      <a:endParaRPr lang="de-DE" sz="1500" b="0" baseline="0" dirty="0">
                        <a:solidFill>
                          <a:schemeClr val="bg1"/>
                        </a:solidFill>
                        <a:latin typeface="Calibri Light" panose="020F03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25A7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5A7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5A7D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500" baseline="0" dirty="0">
                          <a:solidFill>
                            <a:schemeClr val="bg1"/>
                          </a:solidFill>
                          <a:latin typeface="Calibri Light" panose="020F0302020204030204" pitchFamily="34" charset="0"/>
                        </a:rPr>
                        <a:t>Berichtstitel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5A7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5A7DB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de-DE" sz="1500" baseline="0" dirty="0">
                          <a:solidFill>
                            <a:schemeClr val="bg1"/>
                          </a:solidFill>
                          <a:latin typeface="Calibri Light" panose="020F0302020204030204" pitchFamily="34" charset="0"/>
                        </a:rPr>
                        <a:t>Nachfrageverfahren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5A7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5A7DB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de-DE" sz="1600" baseline="0" dirty="0">
                        <a:solidFill>
                          <a:schemeClr val="bg1"/>
                        </a:solidFill>
                        <a:latin typeface="Calibri Light" panose="020F03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5A7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5A7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5A7D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500" baseline="0" dirty="0">
                        <a:solidFill>
                          <a:schemeClr val="bg1"/>
                        </a:solidFill>
                        <a:latin typeface="Calibri Light" panose="020F03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5A7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5A7DB"/>
                    </a:solidFill>
                  </a:tcPr>
                </a:tc>
                <a:tc gridSpan="2">
                  <a:txBody>
                    <a:bodyPr/>
                    <a:lstStyle/>
                    <a:p>
                      <a:r>
                        <a:rPr lang="de-DE" sz="1500" baseline="0" dirty="0">
                          <a:solidFill>
                            <a:schemeClr val="bg1"/>
                          </a:solidFill>
                          <a:latin typeface="Calibri Light" panose="020F0302020204030204" pitchFamily="34" charset="0"/>
                        </a:rPr>
                        <a:t>Follow–up–Überprüfung</a:t>
                      </a:r>
                      <a:endParaRPr lang="de-DE" sz="1500" baseline="0" dirty="0"/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5A7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5A7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5A7DB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de-DE" sz="1600" baseline="0" dirty="0">
                        <a:solidFill>
                          <a:schemeClr val="bg1"/>
                        </a:solidFill>
                        <a:latin typeface="Calibri Light" panose="020F03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5A7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5A7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5A7D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89454658"/>
                  </a:ext>
                </a:extLst>
              </a:tr>
              <a:tr h="320100">
                <a:tc>
                  <a:txBody>
                    <a:bodyPr/>
                    <a:lstStyle/>
                    <a:p>
                      <a:pPr algn="ctr"/>
                      <a:r>
                        <a:rPr lang="de-DE" sz="1500" baseline="0" dirty="0">
                          <a:solidFill>
                            <a:schemeClr val="bg1"/>
                          </a:solidFill>
                          <a:latin typeface="Calibri Light" panose="020F0302020204030204" pitchFamily="34" charset="0"/>
                        </a:rPr>
                        <a:t>TZ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25A7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5A7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5A7D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500" baseline="0" dirty="0">
                          <a:solidFill>
                            <a:schemeClr val="bg1"/>
                          </a:solidFill>
                          <a:latin typeface="Calibri Light" panose="020F0302020204030204" pitchFamily="34" charset="0"/>
                        </a:rPr>
                        <a:t>Empfehlungsinhalt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5A7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5A7DB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de-DE" sz="1500" baseline="0" dirty="0">
                          <a:solidFill>
                            <a:schemeClr val="bg1"/>
                          </a:solidFill>
                          <a:latin typeface="Calibri Light" panose="020F0302020204030204" pitchFamily="34" charset="0"/>
                        </a:rPr>
                        <a:t>Status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5A7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5A7DB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500" baseline="0" dirty="0">
                          <a:solidFill>
                            <a:schemeClr val="bg1"/>
                          </a:solidFill>
                          <a:latin typeface="Calibri Light" panose="020F0302020204030204" pitchFamily="34" charset="0"/>
                        </a:rPr>
                        <a:t>TZ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5A7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5A7DB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de-DE" sz="1500" baseline="0" dirty="0">
                          <a:solidFill>
                            <a:schemeClr val="bg1"/>
                          </a:solidFill>
                          <a:latin typeface="Calibri Light" panose="020F0302020204030204" pitchFamily="34" charset="0"/>
                        </a:rPr>
                        <a:t>Umsetzungsgrad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5A7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5A7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5A7DB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4258649"/>
                  </a:ext>
                </a:extLst>
              </a:tr>
              <a:tr h="320100">
                <a:tc gridSpan="7">
                  <a:txBody>
                    <a:bodyPr/>
                    <a:lstStyle/>
                    <a:p>
                      <a:pPr marL="0" marR="0" lvl="0" indent="0" algn="l" defTabSz="68577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500" baseline="0" dirty="0">
                          <a:solidFill>
                            <a:schemeClr val="tx1"/>
                          </a:solidFill>
                          <a:latin typeface="Calibri Light" panose="020F0302020204030204" pitchFamily="34" charset="0"/>
                        </a:rPr>
                        <a:t>Musterministerium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CBCC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BCC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5A7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de-DE" sz="1500" baseline="0" dirty="0">
                        <a:solidFill>
                          <a:schemeClr val="tx1"/>
                        </a:solidFill>
                        <a:latin typeface="Calibri Light" panose="020F03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CBCC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BCC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5A7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5A7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r" defTabSz="68577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de-DE" sz="1500" baseline="0" dirty="0">
                        <a:solidFill>
                          <a:schemeClr val="tx1"/>
                        </a:solidFill>
                        <a:latin typeface="Calibri Light" panose="020F03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CBCC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BCC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5A7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5A7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r" defTabSz="68577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de-DE" sz="1500" baseline="0" dirty="0">
                        <a:solidFill>
                          <a:schemeClr val="tx1"/>
                        </a:solidFill>
                        <a:latin typeface="Calibri Light" panose="020F03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CBCC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BCC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5A7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5A7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r" defTabSz="68577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de-DE" sz="1500" baseline="0" dirty="0">
                        <a:solidFill>
                          <a:schemeClr val="tx1"/>
                        </a:solidFill>
                        <a:latin typeface="Calibri Light" panose="020F03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CBCC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BCC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5A7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5A7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de-DE" dirty="0"/>
                    </a:p>
                  </a:txBody>
                  <a:tcPr anchor="ctr">
                    <a:lnL w="12700" cap="flat" cmpd="sng" algn="ctr">
                      <a:solidFill>
                        <a:srgbClr val="CBCC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BCC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5A7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5A7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r" defTabSz="68577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de-DE" sz="1500" baseline="0" dirty="0">
                        <a:solidFill>
                          <a:schemeClr val="tx1"/>
                        </a:solidFill>
                        <a:latin typeface="Calibri Light" panose="020F03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CBCC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BCC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5A7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5A7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71182090"/>
                  </a:ext>
                </a:extLst>
              </a:tr>
              <a:tr h="320100">
                <a:tc>
                  <a:txBody>
                    <a:bodyPr/>
                    <a:lstStyle/>
                    <a:p>
                      <a:endParaRPr lang="de-DE" sz="1500" baseline="0" dirty="0">
                        <a:solidFill>
                          <a:schemeClr val="tx1"/>
                        </a:solidFill>
                        <a:latin typeface="Calibri Light" panose="020F03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de-DE" sz="1500" baseline="0" dirty="0">
                          <a:solidFill>
                            <a:schemeClr val="tx1"/>
                          </a:solidFill>
                          <a:latin typeface="Calibri Light" panose="020F0302020204030204" pitchFamily="34" charset="0"/>
                        </a:rPr>
                        <a:t>Text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68577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de-DE" sz="1500" baseline="0" dirty="0">
                        <a:solidFill>
                          <a:schemeClr val="tx1"/>
                        </a:solidFill>
                        <a:latin typeface="Calibri Light" panose="020F03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68577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500" baseline="0" dirty="0">
                          <a:solidFill>
                            <a:schemeClr val="tx1"/>
                          </a:solidFill>
                          <a:latin typeface="Calibri Light" panose="020F0302020204030204" pitchFamily="34" charset="0"/>
                        </a:rPr>
                        <a:t>umgesetzt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68577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de-DE" sz="1500" baseline="0" dirty="0">
                        <a:solidFill>
                          <a:schemeClr val="tx1"/>
                        </a:solidFill>
                        <a:latin typeface="Calibri Light" panose="020F03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de-DE" sz="1500" baseline="0" dirty="0"/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68577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500" baseline="0" dirty="0">
                          <a:solidFill>
                            <a:schemeClr val="tx1"/>
                          </a:solidFill>
                          <a:latin typeface="Calibri Light" panose="020F0302020204030204" pitchFamily="34" charset="0"/>
                        </a:rPr>
                        <a:t>umgesetzt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31813660"/>
                  </a:ext>
                </a:extLst>
              </a:tr>
              <a:tr h="320100">
                <a:tc>
                  <a:txBody>
                    <a:bodyPr/>
                    <a:lstStyle/>
                    <a:p>
                      <a:endParaRPr lang="de-DE" sz="1500" baseline="0" dirty="0">
                        <a:solidFill>
                          <a:schemeClr val="tx1"/>
                        </a:solidFill>
                        <a:latin typeface="Calibri Light" panose="020F03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de-DE" sz="1500" baseline="0" dirty="0">
                          <a:solidFill>
                            <a:schemeClr val="tx1"/>
                          </a:solidFill>
                          <a:latin typeface="Calibri Light" panose="020F0302020204030204" pitchFamily="34" charset="0"/>
                        </a:rPr>
                        <a:t>Text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68577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de-DE" sz="1500" baseline="0" dirty="0">
                        <a:solidFill>
                          <a:schemeClr val="tx1"/>
                        </a:solidFill>
                        <a:latin typeface="Calibri Light" panose="020F03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68577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500" baseline="0" dirty="0">
                          <a:solidFill>
                            <a:schemeClr val="tx1"/>
                          </a:solidFill>
                          <a:latin typeface="Calibri Light" panose="020F0302020204030204" pitchFamily="34" charset="0"/>
                        </a:rPr>
                        <a:t>zugesagt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68577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de-DE" sz="1500" baseline="0" dirty="0">
                        <a:solidFill>
                          <a:schemeClr val="tx1"/>
                        </a:solidFill>
                        <a:latin typeface="Calibri Light" panose="020F03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de-DE" sz="1500" baseline="0" dirty="0"/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68577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500" baseline="0" dirty="0">
                          <a:solidFill>
                            <a:schemeClr val="tx1"/>
                          </a:solidFill>
                          <a:latin typeface="Calibri Light" panose="020F0302020204030204" pitchFamily="34" charset="0"/>
                        </a:rPr>
                        <a:t>teilweise umgesetzt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35557640"/>
                  </a:ext>
                </a:extLst>
              </a:tr>
              <a:tr h="320100">
                <a:tc>
                  <a:txBody>
                    <a:bodyPr/>
                    <a:lstStyle/>
                    <a:p>
                      <a:endParaRPr lang="de-DE" sz="1500" baseline="0" dirty="0">
                        <a:solidFill>
                          <a:schemeClr val="tx1"/>
                        </a:solidFill>
                        <a:latin typeface="Calibri Light" panose="020F03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de-DE" sz="1500" baseline="0" dirty="0">
                          <a:solidFill>
                            <a:schemeClr val="tx1"/>
                          </a:solidFill>
                          <a:latin typeface="Calibri Light" panose="020F0302020204030204" pitchFamily="34" charset="0"/>
                        </a:rPr>
                        <a:t>Text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68577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de-DE" sz="1500" baseline="0" dirty="0">
                        <a:solidFill>
                          <a:schemeClr val="tx1"/>
                        </a:solidFill>
                        <a:latin typeface="Calibri Light" panose="020F03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68577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500" baseline="0" dirty="0">
                          <a:solidFill>
                            <a:schemeClr val="tx1"/>
                          </a:solidFill>
                          <a:latin typeface="Calibri Light" panose="020F0302020204030204" pitchFamily="34" charset="0"/>
                        </a:rPr>
                        <a:t>offen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68577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de-DE" sz="1500" baseline="0" dirty="0">
                        <a:solidFill>
                          <a:schemeClr val="tx1"/>
                        </a:solidFill>
                        <a:latin typeface="Calibri Light" panose="020F03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de-DE" sz="1500" baseline="0" dirty="0"/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68577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500" baseline="0" dirty="0">
                          <a:solidFill>
                            <a:schemeClr val="tx1"/>
                          </a:solidFill>
                          <a:latin typeface="Calibri Light" panose="020F0302020204030204" pitchFamily="34" charset="0"/>
                        </a:rPr>
                        <a:t>nicht umgesetzt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24086468"/>
                  </a:ext>
                </a:extLst>
              </a:tr>
              <a:tr h="320100">
                <a:tc>
                  <a:txBody>
                    <a:bodyPr/>
                    <a:lstStyle/>
                    <a:p>
                      <a:endParaRPr lang="de-DE" sz="1500" baseline="0" dirty="0">
                        <a:solidFill>
                          <a:schemeClr val="tx1"/>
                        </a:solidFill>
                        <a:latin typeface="Calibri Light" panose="020F03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de-DE" sz="1500" baseline="0" dirty="0">
                          <a:solidFill>
                            <a:schemeClr val="tx1"/>
                          </a:solidFill>
                          <a:latin typeface="Calibri Light" panose="020F0302020204030204" pitchFamily="34" charset="0"/>
                        </a:rPr>
                        <a:t>Text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68577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de-DE" sz="1500" baseline="0" dirty="0">
                        <a:solidFill>
                          <a:schemeClr val="tx1"/>
                        </a:solidFill>
                        <a:latin typeface="Calibri Light" panose="020F03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68577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500" baseline="0" dirty="0">
                          <a:solidFill>
                            <a:schemeClr val="tx1"/>
                          </a:solidFill>
                          <a:latin typeface="Calibri Light" panose="020F0302020204030204" pitchFamily="34" charset="0"/>
                        </a:rPr>
                        <a:t>keine Angabe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68577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de-DE" sz="1500" baseline="0" dirty="0">
                        <a:solidFill>
                          <a:schemeClr val="tx1"/>
                        </a:solidFill>
                        <a:latin typeface="Calibri Light" panose="020F03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de-DE" sz="1500" baseline="0" dirty="0"/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68577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500" baseline="0" dirty="0">
                          <a:solidFill>
                            <a:schemeClr val="tx1"/>
                          </a:solidFill>
                          <a:latin typeface="Calibri Light" panose="020F0302020204030204" pitchFamily="34" charset="0"/>
                        </a:rPr>
                        <a:t>kein Anwendungsfall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24591940"/>
                  </a:ext>
                </a:extLst>
              </a:tr>
              <a:tr h="320100">
                <a:tc gridSpan="7">
                  <a:txBody>
                    <a:bodyPr/>
                    <a:lstStyle/>
                    <a:p>
                      <a:r>
                        <a:rPr lang="de-DE" sz="1500" baseline="0" dirty="0">
                          <a:solidFill>
                            <a:schemeClr val="tx1"/>
                          </a:solidFill>
                          <a:latin typeface="Calibri Light" panose="020F0302020204030204" pitchFamily="34" charset="0"/>
                        </a:rPr>
                        <a:t>Musterministerium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de-DE" sz="1500" baseline="0" dirty="0">
                        <a:solidFill>
                          <a:schemeClr val="tx1"/>
                        </a:solidFill>
                        <a:latin typeface="Calibri Light" panose="020F03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CBCC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BCC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BCC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r" defTabSz="68577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de-DE" sz="1500" baseline="0" dirty="0">
                        <a:solidFill>
                          <a:schemeClr val="tx1"/>
                        </a:solidFill>
                        <a:latin typeface="Calibri Light" panose="020F03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CBCC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BCC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BCC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BCC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r" defTabSz="68577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de-DE" sz="1500" baseline="0" dirty="0">
                        <a:solidFill>
                          <a:schemeClr val="tx1"/>
                        </a:solidFill>
                        <a:latin typeface="Calibri Light" panose="020F03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CBCC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BCC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BCC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BCC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>
                    <a:lnL w="12700" cap="flat" cmpd="sng" algn="ctr">
                      <a:solidFill>
                        <a:srgbClr val="CBCC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rgbClr val="CBCC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>
                    <a:lnL w="12700" cap="flat" cmpd="sng" algn="ctr">
                      <a:solidFill>
                        <a:srgbClr val="CBCC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rgbClr val="CBCC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hMerge="1">
                  <a:txBody>
                    <a:bodyPr/>
                    <a:lstStyle/>
                    <a:p>
                      <a:endParaRPr lang="de-DE" sz="1500" baseline="0" dirty="0">
                        <a:solidFill>
                          <a:schemeClr val="tx1"/>
                        </a:solidFill>
                        <a:latin typeface="Calibri Light" panose="020F03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CBCC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BCC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BCC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BCC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23530969"/>
                  </a:ext>
                </a:extLst>
              </a:tr>
              <a:tr h="320100">
                <a:tc>
                  <a:txBody>
                    <a:bodyPr/>
                    <a:lstStyle/>
                    <a:p>
                      <a:endParaRPr lang="de-DE" sz="1500" baseline="0" dirty="0">
                        <a:solidFill>
                          <a:schemeClr val="tx1"/>
                        </a:solidFill>
                        <a:latin typeface="Calibri Light" panose="020F03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de-DE" sz="1500" baseline="0" dirty="0">
                          <a:solidFill>
                            <a:schemeClr val="tx1"/>
                          </a:solidFill>
                          <a:latin typeface="Calibri Light" panose="020F0302020204030204" pitchFamily="34" charset="0"/>
                        </a:rPr>
                        <a:t>Text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68577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de-DE" sz="1500" baseline="0" dirty="0">
                        <a:solidFill>
                          <a:schemeClr val="tx1"/>
                        </a:solidFill>
                        <a:latin typeface="Calibri Light" panose="020F03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68577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500" baseline="0" dirty="0">
                          <a:solidFill>
                            <a:schemeClr val="tx1"/>
                          </a:solidFill>
                          <a:latin typeface="Calibri Light" panose="020F0302020204030204" pitchFamily="34" charset="0"/>
                        </a:rPr>
                        <a:t>umgesetzt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68577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de-DE" sz="1500" baseline="0" dirty="0">
                        <a:solidFill>
                          <a:schemeClr val="tx1"/>
                        </a:solidFill>
                        <a:latin typeface="Calibri Light" panose="020F03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500" baseline="0" dirty="0"/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68577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500" baseline="0" dirty="0">
                          <a:solidFill>
                            <a:schemeClr val="tx1"/>
                          </a:solidFill>
                          <a:latin typeface="Calibri Light" panose="020F0302020204030204" pitchFamily="34" charset="0"/>
                        </a:rPr>
                        <a:t>umgesetzt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57841058"/>
                  </a:ext>
                </a:extLst>
              </a:tr>
              <a:tr h="320100">
                <a:tc>
                  <a:txBody>
                    <a:bodyPr/>
                    <a:lstStyle/>
                    <a:p>
                      <a:endParaRPr lang="de-DE" sz="1500" baseline="0" dirty="0">
                        <a:solidFill>
                          <a:schemeClr val="tx1"/>
                        </a:solidFill>
                        <a:latin typeface="Calibri Light" panose="020F03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de-DE" sz="1500" baseline="0" dirty="0">
                          <a:solidFill>
                            <a:schemeClr val="tx1"/>
                          </a:solidFill>
                          <a:latin typeface="Calibri Light" panose="020F0302020204030204" pitchFamily="34" charset="0"/>
                        </a:rPr>
                        <a:t>Text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68577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de-DE" sz="1500" baseline="0" dirty="0">
                        <a:solidFill>
                          <a:schemeClr val="tx1"/>
                        </a:solidFill>
                        <a:latin typeface="Calibri Light" panose="020F03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68577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500" baseline="0" dirty="0">
                          <a:solidFill>
                            <a:schemeClr val="tx1"/>
                          </a:solidFill>
                          <a:latin typeface="Calibri Light" panose="020F0302020204030204" pitchFamily="34" charset="0"/>
                        </a:rPr>
                        <a:t>zugesagt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68577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de-DE" sz="1500" baseline="0" dirty="0">
                        <a:solidFill>
                          <a:schemeClr val="tx1"/>
                        </a:solidFill>
                        <a:latin typeface="Calibri Light" panose="020F03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500" baseline="0" dirty="0"/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68577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500" baseline="0" dirty="0">
                          <a:solidFill>
                            <a:schemeClr val="tx1"/>
                          </a:solidFill>
                          <a:latin typeface="Calibri Light" panose="020F0302020204030204" pitchFamily="34" charset="0"/>
                        </a:rPr>
                        <a:t>teilweise umgesetzt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5138853"/>
                  </a:ext>
                </a:extLst>
              </a:tr>
              <a:tr h="320100">
                <a:tc>
                  <a:txBody>
                    <a:bodyPr/>
                    <a:lstStyle/>
                    <a:p>
                      <a:endParaRPr lang="de-DE" sz="1500" baseline="0" dirty="0">
                        <a:solidFill>
                          <a:schemeClr val="tx1"/>
                        </a:solidFill>
                        <a:latin typeface="Calibri Light" panose="020F03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de-DE" sz="1500" baseline="0" dirty="0">
                          <a:solidFill>
                            <a:schemeClr val="tx1"/>
                          </a:solidFill>
                          <a:latin typeface="Calibri Light" panose="020F0302020204030204" pitchFamily="34" charset="0"/>
                        </a:rPr>
                        <a:t>Text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68577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de-DE" sz="1500" baseline="0" dirty="0">
                        <a:solidFill>
                          <a:schemeClr val="tx1"/>
                        </a:solidFill>
                        <a:latin typeface="Calibri Light" panose="020F03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68577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500" baseline="0" dirty="0">
                          <a:solidFill>
                            <a:schemeClr val="tx1"/>
                          </a:solidFill>
                          <a:latin typeface="Calibri Light" panose="020F0302020204030204" pitchFamily="34" charset="0"/>
                        </a:rPr>
                        <a:t>offen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68577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de-DE" sz="1500" baseline="0" dirty="0">
                        <a:solidFill>
                          <a:schemeClr val="tx1"/>
                        </a:solidFill>
                        <a:latin typeface="Calibri Light" panose="020F03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500" baseline="0" dirty="0"/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68577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500" baseline="0" dirty="0">
                          <a:solidFill>
                            <a:schemeClr val="tx1"/>
                          </a:solidFill>
                          <a:latin typeface="Calibri Light" panose="020F0302020204030204" pitchFamily="34" charset="0"/>
                        </a:rPr>
                        <a:t>nicht umgesetzt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79679484"/>
                  </a:ext>
                </a:extLst>
              </a:tr>
              <a:tr h="320100">
                <a:tc>
                  <a:txBody>
                    <a:bodyPr/>
                    <a:lstStyle/>
                    <a:p>
                      <a:endParaRPr lang="de-DE" sz="1500" baseline="0" dirty="0">
                        <a:solidFill>
                          <a:schemeClr val="tx1"/>
                        </a:solidFill>
                        <a:latin typeface="Calibri Light" panose="020F03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de-DE" sz="1500" baseline="0" dirty="0">
                          <a:solidFill>
                            <a:schemeClr val="tx1"/>
                          </a:solidFill>
                          <a:latin typeface="Calibri Light" panose="020F0302020204030204" pitchFamily="34" charset="0"/>
                        </a:rPr>
                        <a:t>Text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68577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de-DE" sz="1500" baseline="0" dirty="0">
                        <a:solidFill>
                          <a:schemeClr val="tx1"/>
                        </a:solidFill>
                        <a:latin typeface="Calibri Light" panose="020F03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68577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500" baseline="0" dirty="0">
                          <a:solidFill>
                            <a:schemeClr val="tx1"/>
                          </a:solidFill>
                          <a:latin typeface="Calibri Light" panose="020F0302020204030204" pitchFamily="34" charset="0"/>
                        </a:rPr>
                        <a:t>keine Angabe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68577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de-DE" sz="1500" baseline="0" dirty="0">
                        <a:solidFill>
                          <a:schemeClr val="tx1"/>
                        </a:solidFill>
                        <a:latin typeface="Calibri Light" panose="020F03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500" baseline="0" dirty="0"/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68577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500" baseline="0" dirty="0">
                          <a:solidFill>
                            <a:schemeClr val="tx1"/>
                          </a:solidFill>
                          <a:latin typeface="Calibri Light" panose="020F0302020204030204" pitchFamily="34" charset="0"/>
                        </a:rPr>
                        <a:t>kein Anwendungsfall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6024776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747891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extLst>
    <p:ext uri="{DCECCB84-F9BA-43D5-87BE-67443E8EF086}">
      <p15:sldGuideLst xmlns:p15="http://schemas.microsoft.com/office/powerpoint/2012/main">
        <p15:guide id="1" orient="horz" pos="259">
          <p15:clr>
            <a:srgbClr val="FBAE40"/>
          </p15:clr>
        </p15:guide>
        <p15:guide id="2" pos="226">
          <p15:clr>
            <a:srgbClr val="FBAE40"/>
          </p15:clr>
        </p15:guide>
        <p15:guide id="3" orient="horz" pos="3094">
          <p15:clr>
            <a:srgbClr val="FBAE40"/>
          </p15:clr>
        </p15:guide>
        <p15:guide id="4" orient="horz" pos="531">
          <p15:clr>
            <a:srgbClr val="FBAE40"/>
          </p15:clr>
        </p15:guide>
        <p15:guide id="5" orient="horz" pos="667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a_Textfolie Bild schmal rechts 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Bildplatzhalter 10">
            <a:extLst>
              <a:ext uri="{FF2B5EF4-FFF2-40B4-BE49-F238E27FC236}">
                <a16:creationId xmlns:a16="http://schemas.microsoft.com/office/drawing/2014/main" id="{F5BDBA42-61E8-E04C-A9CC-FAA78D0C4217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7812088" y="0"/>
            <a:ext cx="1331912" cy="5143500"/>
          </a:xfrm>
          <a:prstGeom prst="rect">
            <a:avLst/>
          </a:prstGeom>
        </p:spPr>
        <p:txBody>
          <a:bodyPr/>
          <a:lstStyle/>
          <a:p>
            <a:r>
              <a:rPr lang="de-DE" dirty="0"/>
              <a:t>Bild durch Klicken auf Symbol hinzufügen</a:t>
            </a:r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357B841A-F223-874E-A11D-CE8A9C92176F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-1" y="428400"/>
            <a:ext cx="3569884" cy="426913"/>
          </a:xfrm>
          <a:prstGeom prst="rect">
            <a:avLst/>
          </a:prstGeom>
          <a:solidFill>
            <a:srgbClr val="25A7DB"/>
          </a:solidFill>
        </p:spPr>
        <p:txBody>
          <a:bodyPr wrap="none" lIns="360000" tIns="46800" rIns="180000" bIns="46800">
            <a:spAutoFit/>
          </a:bodyPr>
          <a:lstStyle>
            <a:lvl1pPr>
              <a:defRPr sz="2400" baseline="0">
                <a:solidFill>
                  <a:schemeClr val="bg1"/>
                </a:solidFill>
              </a:defRPr>
            </a:lvl1pPr>
          </a:lstStyle>
          <a:p>
            <a:r>
              <a:rPr lang="de-DE" dirty="0"/>
              <a:t>Titel (einzeilig) einsetzen</a:t>
            </a:r>
          </a:p>
        </p:txBody>
      </p:sp>
      <p:sp>
        <p:nvSpPr>
          <p:cNvPr id="18" name="Textplatzhalter 31">
            <a:extLst>
              <a:ext uri="{FF2B5EF4-FFF2-40B4-BE49-F238E27FC236}">
                <a16:creationId xmlns:a16="http://schemas.microsoft.com/office/drawing/2014/main" id="{6A631AA3-D497-224E-8D94-F42E964CA99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69870" y="1066404"/>
            <a:ext cx="7276465" cy="3843717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>
              <a:buFont typeface="Arial" panose="020B0604020202020204" pitchFamily="34" charset="0"/>
              <a:buNone/>
              <a:defRPr sz="2400"/>
            </a:lvl1pPr>
            <a:lvl2pPr marL="270000" indent="-270000">
              <a:defRPr sz="2200">
                <a:latin typeface="+mj-lt"/>
              </a:defRPr>
            </a:lvl2pPr>
            <a:lvl3pPr marL="486000" indent="-162000">
              <a:buFont typeface="Symbol" pitchFamily="2" charset="2"/>
              <a:buChar char="-"/>
              <a:defRPr sz="2000" baseline="0">
                <a:latin typeface="+mj-lt"/>
              </a:defRPr>
            </a:lvl3pPr>
            <a:lvl4pPr marL="720000">
              <a:defRPr sz="1800" baseline="0">
                <a:latin typeface="Calibri Light" panose="020F0302020204030204" pitchFamily="34" charset="0"/>
              </a:defRPr>
            </a:lvl4pPr>
          </a:lstStyle>
          <a:p>
            <a:r>
              <a:rPr lang="de-DE" dirty="0"/>
              <a:t>Text hinzufügen</a:t>
            </a:r>
          </a:p>
          <a:p>
            <a:pPr lvl="1"/>
            <a:r>
              <a:rPr lang="de-DE" dirty="0"/>
              <a:t>Text hinzufügen</a:t>
            </a:r>
          </a:p>
          <a:p>
            <a:pPr lvl="2"/>
            <a:r>
              <a:rPr lang="de-DE" dirty="0"/>
              <a:t>Text hinzufügen</a:t>
            </a:r>
          </a:p>
          <a:p>
            <a:pPr lvl="3"/>
            <a:r>
              <a:rPr lang="de-DE" dirty="0"/>
              <a:t>Text hinzufügen</a:t>
            </a:r>
          </a:p>
        </p:txBody>
      </p:sp>
      <p:sp>
        <p:nvSpPr>
          <p:cNvPr id="7" name="Textfeld 6">
            <a:extLst>
              <a:ext uri="{FF2B5EF4-FFF2-40B4-BE49-F238E27FC236}">
                <a16:creationId xmlns:a16="http://schemas.microsoft.com/office/drawing/2014/main" id="{E8B75098-61AC-9C47-8BC7-FECD42E076CF}"/>
              </a:ext>
            </a:extLst>
          </p:cNvPr>
          <p:cNvSpPr txBox="1"/>
          <p:nvPr userDrawn="1"/>
        </p:nvSpPr>
        <p:spPr>
          <a:xfrm>
            <a:off x="8166369" y="4848104"/>
            <a:ext cx="803500" cy="2192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7F4E8421-0D83-F341-835E-FF8CB12B01E8}" type="slidenum">
              <a:rPr lang="de-DE" sz="825" baseline="0" smtClean="0">
                <a:latin typeface="Calibri Light" panose="020F0302020204030204" pitchFamily="34" charset="0"/>
              </a:rPr>
              <a:pPr algn="r"/>
              <a:t>‹Nr.›</a:t>
            </a:fld>
            <a:endParaRPr lang="de-DE" sz="825" baseline="0" dirty="0">
              <a:latin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551910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extLst>
    <p:ext uri="{DCECCB84-F9BA-43D5-87BE-67443E8EF086}">
      <p15:sldGuideLst xmlns:p15="http://schemas.microsoft.com/office/powerpoint/2012/main">
        <p15:guide id="1" orient="horz" pos="259" userDrawn="1">
          <p15:clr>
            <a:srgbClr val="FBAE40"/>
          </p15:clr>
        </p15:guide>
        <p15:guide id="2" pos="226" userDrawn="1">
          <p15:clr>
            <a:srgbClr val="FBAE40"/>
          </p15:clr>
        </p15:guide>
        <p15:guide id="3" pos="4921" userDrawn="1">
          <p15:clr>
            <a:srgbClr val="FBAE40"/>
          </p15:clr>
        </p15:guide>
        <p15:guide id="4" orient="horz" pos="3094" userDrawn="1">
          <p15:clr>
            <a:srgbClr val="FBAE40"/>
          </p15:clr>
        </p15:guide>
        <p15:guide id="5" orient="horz" pos="531" userDrawn="1">
          <p15:clr>
            <a:srgbClr val="FBAE40"/>
          </p15:clr>
        </p15:guide>
        <p15:guide id="6" orient="horz" pos="667" userDrawn="1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b_Textfolie Bild schmal rechts (Bild 1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ildplatzhalter 2">
            <a:extLst>
              <a:ext uri="{FF2B5EF4-FFF2-40B4-BE49-F238E27FC236}">
                <a16:creationId xmlns:a16="http://schemas.microsoft.com/office/drawing/2014/main" id="{8D710575-4B88-9E45-B80A-24805925DF2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7812088" y="0"/>
            <a:ext cx="1331912" cy="5143500"/>
          </a:xfrm>
          <a:prstGeom prst="rect">
            <a:avLst/>
          </a:prstGeom>
        </p:spPr>
      </p:pic>
      <p:sp>
        <p:nvSpPr>
          <p:cNvPr id="4" name="Textplatzhalter 3">
            <a:extLst>
              <a:ext uri="{FF2B5EF4-FFF2-40B4-BE49-F238E27FC236}">
                <a16:creationId xmlns:a16="http://schemas.microsoft.com/office/drawing/2014/main" id="{357B841A-F223-874E-A11D-CE8A9C92176F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-1" y="428400"/>
            <a:ext cx="3569884" cy="426913"/>
          </a:xfrm>
          <a:prstGeom prst="rect">
            <a:avLst/>
          </a:prstGeom>
          <a:solidFill>
            <a:srgbClr val="25A7DB"/>
          </a:solidFill>
        </p:spPr>
        <p:txBody>
          <a:bodyPr wrap="none" lIns="360000" tIns="46800" rIns="180000" bIns="46800">
            <a:spAutoFit/>
          </a:bodyPr>
          <a:lstStyle>
            <a:lvl1pPr>
              <a:defRPr sz="2400" baseline="0">
                <a:solidFill>
                  <a:schemeClr val="bg1"/>
                </a:solidFill>
              </a:defRPr>
            </a:lvl1pPr>
          </a:lstStyle>
          <a:p>
            <a:r>
              <a:rPr lang="de-DE" dirty="0"/>
              <a:t>Titel (einzeilig) einsetzen</a:t>
            </a:r>
          </a:p>
        </p:txBody>
      </p:sp>
      <p:sp>
        <p:nvSpPr>
          <p:cNvPr id="18" name="Textplatzhalter 31">
            <a:extLst>
              <a:ext uri="{FF2B5EF4-FFF2-40B4-BE49-F238E27FC236}">
                <a16:creationId xmlns:a16="http://schemas.microsoft.com/office/drawing/2014/main" id="{6A631AA3-D497-224E-8D94-F42E964CA99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69870" y="1066404"/>
            <a:ext cx="7276465" cy="3843717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>
              <a:buFont typeface="Arial" panose="020B0604020202020204" pitchFamily="34" charset="0"/>
              <a:buNone/>
              <a:defRPr sz="2400"/>
            </a:lvl1pPr>
            <a:lvl2pPr marL="270000" indent="-270000">
              <a:defRPr sz="2200">
                <a:latin typeface="+mj-lt"/>
              </a:defRPr>
            </a:lvl2pPr>
            <a:lvl3pPr marL="486000" indent="-162000">
              <a:buFont typeface="Symbol" pitchFamily="2" charset="2"/>
              <a:buChar char="-"/>
              <a:defRPr sz="2000" baseline="0">
                <a:latin typeface="+mj-lt"/>
              </a:defRPr>
            </a:lvl3pPr>
            <a:lvl4pPr marL="720000" indent="-171443">
              <a:buFont typeface="Arial" panose="020B0604020202020204" pitchFamily="34" charset="0"/>
              <a:buChar char="•"/>
              <a:defRPr sz="1800" baseline="0">
                <a:latin typeface="Calibri Light" panose="020F0302020204030204" pitchFamily="34" charset="0"/>
              </a:defRPr>
            </a:lvl4pPr>
          </a:lstStyle>
          <a:p>
            <a:r>
              <a:rPr lang="de-DE" dirty="0"/>
              <a:t>Text hinzufügen</a:t>
            </a:r>
          </a:p>
          <a:p>
            <a:pPr lvl="1"/>
            <a:r>
              <a:rPr lang="de-DE" dirty="0"/>
              <a:t>Text hinzufügen</a:t>
            </a:r>
          </a:p>
          <a:p>
            <a:pPr lvl="2"/>
            <a:r>
              <a:rPr lang="de-DE" dirty="0"/>
              <a:t>Text hinzufügen</a:t>
            </a:r>
          </a:p>
          <a:p>
            <a:pPr lvl="3"/>
            <a:r>
              <a:rPr lang="de-DE" dirty="0"/>
              <a:t>Text hinzufügen</a:t>
            </a:r>
          </a:p>
        </p:txBody>
      </p:sp>
      <p:sp>
        <p:nvSpPr>
          <p:cNvPr id="8" name="Textfeld 7">
            <a:extLst>
              <a:ext uri="{FF2B5EF4-FFF2-40B4-BE49-F238E27FC236}">
                <a16:creationId xmlns:a16="http://schemas.microsoft.com/office/drawing/2014/main" id="{CF0196C6-21CA-D044-9FE3-22B54F0C6A52}"/>
              </a:ext>
            </a:extLst>
          </p:cNvPr>
          <p:cNvSpPr txBox="1"/>
          <p:nvPr userDrawn="1"/>
        </p:nvSpPr>
        <p:spPr>
          <a:xfrm>
            <a:off x="8166369" y="4848104"/>
            <a:ext cx="803500" cy="2192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7F4E8421-0D83-F341-835E-FF8CB12B01E8}" type="slidenum">
              <a:rPr lang="de-DE" sz="825" baseline="0" smtClean="0">
                <a:latin typeface="Calibri Light" panose="020F0302020204030204" pitchFamily="34" charset="0"/>
              </a:rPr>
              <a:pPr algn="r"/>
              <a:t>‹Nr.›</a:t>
            </a:fld>
            <a:endParaRPr lang="de-DE" sz="825" baseline="0" dirty="0">
              <a:latin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294684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extLst>
    <p:ext uri="{DCECCB84-F9BA-43D5-87BE-67443E8EF086}">
      <p15:sldGuideLst xmlns:p15="http://schemas.microsoft.com/office/powerpoint/2012/main">
        <p15:guide id="1" orient="horz" pos="259">
          <p15:clr>
            <a:srgbClr val="FBAE40"/>
          </p15:clr>
        </p15:guide>
        <p15:guide id="2" pos="226">
          <p15:clr>
            <a:srgbClr val="FBAE40"/>
          </p15:clr>
        </p15:guide>
        <p15:guide id="3" pos="4921">
          <p15:clr>
            <a:srgbClr val="FBAE40"/>
          </p15:clr>
        </p15:guide>
        <p15:guide id="4" orient="horz" pos="3094">
          <p15:clr>
            <a:srgbClr val="FBAE40"/>
          </p15:clr>
        </p15:guide>
        <p15:guide id="5" orient="horz" pos="531">
          <p15:clr>
            <a:srgbClr val="FBAE40"/>
          </p15:clr>
        </p15:guide>
        <p15:guide id="6" orient="horz" pos="667">
          <p15:clr>
            <a:srgbClr val="FBAE40"/>
          </p15:clr>
        </p15:guide>
      </p15:sldGuideLst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c_Textfolie Bild schmal rechts (Bild 2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Bildplatzhalter 4">
            <a:extLst>
              <a:ext uri="{FF2B5EF4-FFF2-40B4-BE49-F238E27FC236}">
                <a16:creationId xmlns:a16="http://schemas.microsoft.com/office/drawing/2014/main" id="{4E11C1BB-A3F9-0E4C-8E76-7C0D5769C33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7812088" y="0"/>
            <a:ext cx="1331912" cy="5143500"/>
          </a:xfrm>
          <a:prstGeom prst="rect">
            <a:avLst/>
          </a:prstGeom>
        </p:spPr>
      </p:pic>
      <p:sp>
        <p:nvSpPr>
          <p:cNvPr id="4" name="Textplatzhalter 3">
            <a:extLst>
              <a:ext uri="{FF2B5EF4-FFF2-40B4-BE49-F238E27FC236}">
                <a16:creationId xmlns:a16="http://schemas.microsoft.com/office/drawing/2014/main" id="{357B841A-F223-874E-A11D-CE8A9C92176F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-1" y="428400"/>
            <a:ext cx="3569884" cy="426913"/>
          </a:xfrm>
          <a:prstGeom prst="rect">
            <a:avLst/>
          </a:prstGeom>
          <a:solidFill>
            <a:srgbClr val="25A7DB"/>
          </a:solidFill>
        </p:spPr>
        <p:txBody>
          <a:bodyPr wrap="none" lIns="360000" tIns="46800" rIns="180000" bIns="46800">
            <a:spAutoFit/>
          </a:bodyPr>
          <a:lstStyle>
            <a:lvl1pPr>
              <a:defRPr sz="2400" baseline="0">
                <a:solidFill>
                  <a:schemeClr val="bg1"/>
                </a:solidFill>
              </a:defRPr>
            </a:lvl1pPr>
          </a:lstStyle>
          <a:p>
            <a:r>
              <a:rPr lang="de-DE" dirty="0"/>
              <a:t>Titel (einzeilig) einsetzen</a:t>
            </a:r>
          </a:p>
        </p:txBody>
      </p:sp>
      <p:sp>
        <p:nvSpPr>
          <p:cNvPr id="10" name="Textplatzhalter 31">
            <a:extLst>
              <a:ext uri="{FF2B5EF4-FFF2-40B4-BE49-F238E27FC236}">
                <a16:creationId xmlns:a16="http://schemas.microsoft.com/office/drawing/2014/main" id="{19232773-5BF8-B945-966B-7067264215B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69870" y="1066404"/>
            <a:ext cx="7276465" cy="3843717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>
              <a:buFont typeface="Arial" panose="020B0604020202020204" pitchFamily="34" charset="0"/>
              <a:buNone/>
              <a:defRPr sz="2400"/>
            </a:lvl1pPr>
            <a:lvl2pPr marL="270000" indent="-270000">
              <a:defRPr sz="2200">
                <a:latin typeface="+mj-lt"/>
              </a:defRPr>
            </a:lvl2pPr>
            <a:lvl3pPr marL="486000" indent="-162000">
              <a:buFont typeface="Symbol" pitchFamily="2" charset="2"/>
              <a:buChar char="-"/>
              <a:defRPr sz="2000" baseline="0">
                <a:latin typeface="+mj-lt"/>
              </a:defRPr>
            </a:lvl3pPr>
            <a:lvl4pPr marL="720000" indent="-171443">
              <a:buFont typeface="Arial" panose="020B0604020202020204" pitchFamily="34" charset="0"/>
              <a:buChar char="•"/>
              <a:defRPr sz="1800" baseline="0">
                <a:latin typeface="Calibri Light" panose="020F0302020204030204" pitchFamily="34" charset="0"/>
              </a:defRPr>
            </a:lvl4pPr>
          </a:lstStyle>
          <a:p>
            <a:r>
              <a:rPr lang="de-DE" dirty="0"/>
              <a:t>Text hinzufügen</a:t>
            </a:r>
          </a:p>
          <a:p>
            <a:pPr lvl="1"/>
            <a:r>
              <a:rPr lang="de-DE" dirty="0"/>
              <a:t>Text hinzufügen</a:t>
            </a:r>
          </a:p>
          <a:p>
            <a:pPr lvl="2"/>
            <a:r>
              <a:rPr lang="de-DE" dirty="0"/>
              <a:t>Text hinzufügen</a:t>
            </a:r>
          </a:p>
          <a:p>
            <a:pPr lvl="3"/>
            <a:r>
              <a:rPr lang="de-DE" dirty="0"/>
              <a:t>Text hinzufügen</a:t>
            </a:r>
          </a:p>
        </p:txBody>
      </p:sp>
      <p:sp>
        <p:nvSpPr>
          <p:cNvPr id="7" name="Textfeld 6">
            <a:extLst>
              <a:ext uri="{FF2B5EF4-FFF2-40B4-BE49-F238E27FC236}">
                <a16:creationId xmlns:a16="http://schemas.microsoft.com/office/drawing/2014/main" id="{67FA417D-9D66-FD4A-9041-844E87293ADE}"/>
              </a:ext>
            </a:extLst>
          </p:cNvPr>
          <p:cNvSpPr txBox="1"/>
          <p:nvPr userDrawn="1"/>
        </p:nvSpPr>
        <p:spPr>
          <a:xfrm>
            <a:off x="8166369" y="4848104"/>
            <a:ext cx="803500" cy="2192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7F4E8421-0D83-F341-835E-FF8CB12B01E8}" type="slidenum">
              <a:rPr lang="de-DE" sz="825" baseline="0" smtClean="0">
                <a:latin typeface="Calibri Light" panose="020F0302020204030204" pitchFamily="34" charset="0"/>
              </a:rPr>
              <a:pPr algn="r"/>
              <a:t>‹Nr.›</a:t>
            </a:fld>
            <a:endParaRPr lang="de-DE" sz="825" baseline="0" dirty="0">
              <a:latin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278178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extLst>
    <p:ext uri="{DCECCB84-F9BA-43D5-87BE-67443E8EF086}">
      <p15:sldGuideLst xmlns:p15="http://schemas.microsoft.com/office/powerpoint/2012/main">
        <p15:guide id="1" orient="horz" pos="259">
          <p15:clr>
            <a:srgbClr val="FBAE40"/>
          </p15:clr>
        </p15:guide>
        <p15:guide id="2" pos="226">
          <p15:clr>
            <a:srgbClr val="FBAE40"/>
          </p15:clr>
        </p15:guide>
        <p15:guide id="3" pos="4921">
          <p15:clr>
            <a:srgbClr val="FBAE40"/>
          </p15:clr>
        </p15:guide>
        <p15:guide id="4" orient="horz" pos="3094">
          <p15:clr>
            <a:srgbClr val="FBAE40"/>
          </p15:clr>
        </p15:guide>
        <p15:guide id="5" orient="horz" pos="531">
          <p15:clr>
            <a:srgbClr val="FBAE40"/>
          </p15:clr>
        </p15:guide>
        <p15:guide id="6" orient="horz" pos="667">
          <p15:clr>
            <a:srgbClr val="FBAE40"/>
          </p15:clr>
        </p15:guide>
      </p15:sldGuideLst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d_Textfolie Bild schmal rechts (Bild 3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Bildplatzhalter 2">
            <a:extLst>
              <a:ext uri="{FF2B5EF4-FFF2-40B4-BE49-F238E27FC236}">
                <a16:creationId xmlns:a16="http://schemas.microsoft.com/office/drawing/2014/main" id="{85C30708-DB8D-CF49-A603-B1FD057E970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7812088" y="0"/>
            <a:ext cx="1331912" cy="5143500"/>
          </a:xfrm>
          <a:prstGeom prst="rect">
            <a:avLst/>
          </a:prstGeom>
        </p:spPr>
      </p:pic>
      <p:sp>
        <p:nvSpPr>
          <p:cNvPr id="7" name="Textplatzhalter 3">
            <a:extLst>
              <a:ext uri="{FF2B5EF4-FFF2-40B4-BE49-F238E27FC236}">
                <a16:creationId xmlns:a16="http://schemas.microsoft.com/office/drawing/2014/main" id="{08725F71-46C0-2A46-8935-57CF0E4FDDAA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-1" y="428400"/>
            <a:ext cx="3569884" cy="426913"/>
          </a:xfrm>
          <a:prstGeom prst="rect">
            <a:avLst/>
          </a:prstGeom>
          <a:solidFill>
            <a:srgbClr val="25A7DB"/>
          </a:solidFill>
        </p:spPr>
        <p:txBody>
          <a:bodyPr wrap="none" lIns="360000" tIns="46800" rIns="180000" bIns="46800">
            <a:spAutoFit/>
          </a:bodyPr>
          <a:lstStyle>
            <a:lvl1pPr>
              <a:defRPr sz="2400" baseline="0">
                <a:solidFill>
                  <a:schemeClr val="bg1"/>
                </a:solidFill>
              </a:defRPr>
            </a:lvl1pPr>
          </a:lstStyle>
          <a:p>
            <a:r>
              <a:rPr lang="de-DE" dirty="0"/>
              <a:t>Titel (einzeilig) einsetzen</a:t>
            </a:r>
          </a:p>
        </p:txBody>
      </p:sp>
      <p:sp>
        <p:nvSpPr>
          <p:cNvPr id="9" name="Textplatzhalter 31">
            <a:extLst>
              <a:ext uri="{FF2B5EF4-FFF2-40B4-BE49-F238E27FC236}">
                <a16:creationId xmlns:a16="http://schemas.microsoft.com/office/drawing/2014/main" id="{539341CD-1388-FB41-AF30-8D15B6458F8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69870" y="1066404"/>
            <a:ext cx="7276465" cy="3843717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>
              <a:buFont typeface="Arial" panose="020B0604020202020204" pitchFamily="34" charset="0"/>
              <a:buNone/>
              <a:defRPr sz="2400"/>
            </a:lvl1pPr>
            <a:lvl2pPr marL="270000" indent="-270000">
              <a:defRPr sz="2200">
                <a:latin typeface="+mj-lt"/>
              </a:defRPr>
            </a:lvl2pPr>
            <a:lvl3pPr marL="486000" indent="-162000">
              <a:buFont typeface="Symbol" pitchFamily="2" charset="2"/>
              <a:buChar char="-"/>
              <a:defRPr sz="2000" baseline="0">
                <a:latin typeface="+mj-lt"/>
              </a:defRPr>
            </a:lvl3pPr>
            <a:lvl4pPr marL="720000" indent="-171443">
              <a:buFont typeface="Arial" panose="020B0604020202020204" pitchFamily="34" charset="0"/>
              <a:buChar char="•"/>
              <a:defRPr sz="1800" baseline="0">
                <a:latin typeface="Calibri Light" panose="020F0302020204030204" pitchFamily="34" charset="0"/>
              </a:defRPr>
            </a:lvl4pPr>
          </a:lstStyle>
          <a:p>
            <a:r>
              <a:rPr lang="de-DE" dirty="0"/>
              <a:t>Text hinzufügen</a:t>
            </a:r>
          </a:p>
          <a:p>
            <a:pPr lvl="1"/>
            <a:r>
              <a:rPr lang="de-DE" dirty="0"/>
              <a:t>Text hinzufügen</a:t>
            </a:r>
          </a:p>
          <a:p>
            <a:pPr lvl="2"/>
            <a:r>
              <a:rPr lang="de-DE" dirty="0"/>
              <a:t>Text hinzufügen</a:t>
            </a:r>
          </a:p>
          <a:p>
            <a:pPr lvl="3"/>
            <a:r>
              <a:rPr lang="de-DE" dirty="0"/>
              <a:t>Text hinzufügen</a:t>
            </a:r>
          </a:p>
        </p:txBody>
      </p:sp>
      <p:sp>
        <p:nvSpPr>
          <p:cNvPr id="10" name="Textfeld 9">
            <a:extLst>
              <a:ext uri="{FF2B5EF4-FFF2-40B4-BE49-F238E27FC236}">
                <a16:creationId xmlns:a16="http://schemas.microsoft.com/office/drawing/2014/main" id="{98FD5168-DC36-9D49-BFB9-84DE6C3EA689}"/>
              </a:ext>
            </a:extLst>
          </p:cNvPr>
          <p:cNvSpPr txBox="1"/>
          <p:nvPr userDrawn="1"/>
        </p:nvSpPr>
        <p:spPr>
          <a:xfrm>
            <a:off x="8166369" y="4848104"/>
            <a:ext cx="803500" cy="2192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7F4E8421-0D83-F341-835E-FF8CB12B01E8}" type="slidenum">
              <a:rPr lang="de-DE" sz="825" baseline="0" smtClean="0">
                <a:latin typeface="Calibri Light" panose="020F0302020204030204" pitchFamily="34" charset="0"/>
              </a:rPr>
              <a:pPr algn="r"/>
              <a:t>‹Nr.›</a:t>
            </a:fld>
            <a:endParaRPr lang="de-DE" sz="825" baseline="0" dirty="0">
              <a:latin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579228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extLst>
    <p:ext uri="{DCECCB84-F9BA-43D5-87BE-67443E8EF086}">
      <p15:sldGuideLst xmlns:p15="http://schemas.microsoft.com/office/powerpoint/2012/main">
        <p15:guide id="1" orient="horz" pos="259">
          <p15:clr>
            <a:srgbClr val="FBAE40"/>
          </p15:clr>
        </p15:guide>
        <p15:guide id="2" pos="226">
          <p15:clr>
            <a:srgbClr val="FBAE40"/>
          </p15:clr>
        </p15:guide>
        <p15:guide id="3" pos="4921">
          <p15:clr>
            <a:srgbClr val="FBAE40"/>
          </p15:clr>
        </p15:guide>
        <p15:guide id="4" orient="horz" pos="3094">
          <p15:clr>
            <a:srgbClr val="FBAE40"/>
          </p15:clr>
        </p15:guide>
        <p15:guide id="5" orient="horz" pos="531">
          <p15:clr>
            <a:srgbClr val="FBAE40"/>
          </p15:clr>
        </p15:guide>
        <p15:guide id="6" orient="horz" pos="667">
          <p15:clr>
            <a:srgbClr val="FBAE40"/>
          </p15:clr>
        </p15:guide>
      </p15:sldGuideLst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a_Textfolie Bild breit rechts 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Bildplatzhalter 10">
            <a:extLst>
              <a:ext uri="{FF2B5EF4-FFF2-40B4-BE49-F238E27FC236}">
                <a16:creationId xmlns:a16="http://schemas.microsoft.com/office/drawing/2014/main" id="{F5BDBA42-61E8-E04C-A9CC-FAA78D0C4217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5486400" y="0"/>
            <a:ext cx="3657600" cy="5143500"/>
          </a:xfrm>
          <a:prstGeom prst="rect">
            <a:avLst/>
          </a:prstGeom>
        </p:spPr>
        <p:txBody>
          <a:bodyPr/>
          <a:lstStyle/>
          <a:p>
            <a:r>
              <a:rPr lang="de-DE" dirty="0"/>
              <a:t>Bild durch Klicken auf Symbol hinzufügen</a:t>
            </a:r>
          </a:p>
        </p:txBody>
      </p:sp>
      <p:sp>
        <p:nvSpPr>
          <p:cNvPr id="5" name="Textplatzhalter 3">
            <a:extLst>
              <a:ext uri="{FF2B5EF4-FFF2-40B4-BE49-F238E27FC236}">
                <a16:creationId xmlns:a16="http://schemas.microsoft.com/office/drawing/2014/main" id="{A7FB6E2F-B45B-4649-906E-6D3BECE95A3D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-1" y="428400"/>
            <a:ext cx="3569884" cy="426913"/>
          </a:xfrm>
          <a:prstGeom prst="rect">
            <a:avLst/>
          </a:prstGeom>
          <a:solidFill>
            <a:srgbClr val="25A7DB"/>
          </a:solidFill>
        </p:spPr>
        <p:txBody>
          <a:bodyPr wrap="none" lIns="360000" tIns="46800" rIns="180000" bIns="46800">
            <a:spAutoFit/>
          </a:bodyPr>
          <a:lstStyle>
            <a:lvl1pPr>
              <a:defRPr sz="2400" baseline="0">
                <a:solidFill>
                  <a:schemeClr val="bg1"/>
                </a:solidFill>
              </a:defRPr>
            </a:lvl1pPr>
          </a:lstStyle>
          <a:p>
            <a:r>
              <a:rPr lang="de-DE" dirty="0"/>
              <a:t>Titel (einzeilig) einsetzen</a:t>
            </a:r>
          </a:p>
        </p:txBody>
      </p:sp>
      <p:sp>
        <p:nvSpPr>
          <p:cNvPr id="14" name="Textplatzhalter 31">
            <a:extLst>
              <a:ext uri="{FF2B5EF4-FFF2-40B4-BE49-F238E27FC236}">
                <a16:creationId xmlns:a16="http://schemas.microsoft.com/office/drawing/2014/main" id="{85F966CE-811B-724E-9F1A-B1891DA00E41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69871" y="1066404"/>
            <a:ext cx="4957779" cy="3843717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>
              <a:buFont typeface="Arial" panose="020B0604020202020204" pitchFamily="34" charset="0"/>
              <a:buNone/>
              <a:defRPr sz="2400"/>
            </a:lvl1pPr>
            <a:lvl2pPr marL="270000" indent="-270000">
              <a:defRPr sz="2200">
                <a:latin typeface="+mj-lt"/>
              </a:defRPr>
            </a:lvl2pPr>
            <a:lvl3pPr marL="486000" indent="-162000">
              <a:buFont typeface="Symbol" pitchFamily="2" charset="2"/>
              <a:buChar char="-"/>
              <a:defRPr sz="2000" baseline="0">
                <a:latin typeface="+mj-lt"/>
              </a:defRPr>
            </a:lvl3pPr>
            <a:lvl4pPr marL="720000" indent="-171443">
              <a:buFont typeface="Arial" panose="020B0604020202020204" pitchFamily="34" charset="0"/>
              <a:buChar char="•"/>
              <a:defRPr sz="1800" baseline="0">
                <a:latin typeface="Calibri Light" panose="020F0302020204030204" pitchFamily="34" charset="0"/>
              </a:defRPr>
            </a:lvl4pPr>
          </a:lstStyle>
          <a:p>
            <a:r>
              <a:rPr lang="de-DE" dirty="0"/>
              <a:t>Text hinzufügen</a:t>
            </a:r>
          </a:p>
          <a:p>
            <a:pPr lvl="1"/>
            <a:r>
              <a:rPr lang="de-DE" dirty="0"/>
              <a:t>Text hinzufügen</a:t>
            </a:r>
          </a:p>
          <a:p>
            <a:pPr lvl="2"/>
            <a:r>
              <a:rPr lang="de-DE" dirty="0"/>
              <a:t>Text hinzufügen</a:t>
            </a:r>
          </a:p>
          <a:p>
            <a:pPr lvl="3"/>
            <a:r>
              <a:rPr lang="de-DE" dirty="0"/>
              <a:t>Text hinzufügen</a:t>
            </a:r>
          </a:p>
        </p:txBody>
      </p:sp>
      <p:sp>
        <p:nvSpPr>
          <p:cNvPr id="7" name="Textfeld 6">
            <a:extLst>
              <a:ext uri="{FF2B5EF4-FFF2-40B4-BE49-F238E27FC236}">
                <a16:creationId xmlns:a16="http://schemas.microsoft.com/office/drawing/2014/main" id="{70D29093-16D9-DB44-82FE-C3B71C38D336}"/>
              </a:ext>
            </a:extLst>
          </p:cNvPr>
          <p:cNvSpPr txBox="1"/>
          <p:nvPr userDrawn="1"/>
        </p:nvSpPr>
        <p:spPr>
          <a:xfrm>
            <a:off x="8166369" y="4848104"/>
            <a:ext cx="803500" cy="2192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7F4E8421-0D83-F341-835E-FF8CB12B01E8}" type="slidenum">
              <a:rPr lang="de-DE" sz="825" baseline="0" smtClean="0">
                <a:latin typeface="Calibri Light" panose="020F0302020204030204" pitchFamily="34" charset="0"/>
              </a:rPr>
              <a:pPr algn="r"/>
              <a:t>‹Nr.›</a:t>
            </a:fld>
            <a:endParaRPr lang="de-DE" sz="825" baseline="0" dirty="0">
              <a:latin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945761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extLst>
    <p:ext uri="{DCECCB84-F9BA-43D5-87BE-67443E8EF086}">
      <p15:sldGuideLst xmlns:p15="http://schemas.microsoft.com/office/powerpoint/2012/main">
        <p15:guide id="1" orient="horz" pos="259" userDrawn="1">
          <p15:clr>
            <a:srgbClr val="FBAE40"/>
          </p15:clr>
        </p15:guide>
        <p15:guide id="2" pos="226" userDrawn="1">
          <p15:clr>
            <a:srgbClr val="FBAE40"/>
          </p15:clr>
        </p15:guide>
        <p15:guide id="3" orient="horz" pos="3094" userDrawn="1">
          <p15:clr>
            <a:srgbClr val="FBAE40"/>
          </p15:clr>
        </p15:guide>
        <p15:guide id="4" orient="horz" pos="531" userDrawn="1">
          <p15:clr>
            <a:srgbClr val="FBAE40"/>
          </p15:clr>
        </p15:guide>
        <p15:guide id="5" orient="horz" pos="667" userDrawn="1">
          <p15:clr>
            <a:srgbClr val="FBAE40"/>
          </p15:clr>
        </p15:guide>
      </p15:sldGuideLst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b_Textfolie Bild breit rechts (Bild 1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Bildplatzhalter 2">
            <a:extLst>
              <a:ext uri="{FF2B5EF4-FFF2-40B4-BE49-F238E27FC236}">
                <a16:creationId xmlns:a16="http://schemas.microsoft.com/office/drawing/2014/main" id="{90F2B649-7DFA-D64B-88F7-C81826A01A7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488568" y="0"/>
            <a:ext cx="3655432" cy="5143500"/>
          </a:xfrm>
          <a:prstGeom prst="rect">
            <a:avLst/>
          </a:prstGeom>
        </p:spPr>
      </p:pic>
      <p:sp>
        <p:nvSpPr>
          <p:cNvPr id="5" name="Textplatzhalter 3">
            <a:extLst>
              <a:ext uri="{FF2B5EF4-FFF2-40B4-BE49-F238E27FC236}">
                <a16:creationId xmlns:a16="http://schemas.microsoft.com/office/drawing/2014/main" id="{A7FB6E2F-B45B-4649-906E-6D3BECE95A3D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-1" y="428400"/>
            <a:ext cx="3569884" cy="426913"/>
          </a:xfrm>
          <a:prstGeom prst="rect">
            <a:avLst/>
          </a:prstGeom>
          <a:solidFill>
            <a:srgbClr val="25A7DB"/>
          </a:solidFill>
        </p:spPr>
        <p:txBody>
          <a:bodyPr wrap="none" lIns="360000" tIns="46800" rIns="180000" bIns="46800">
            <a:spAutoFit/>
          </a:bodyPr>
          <a:lstStyle>
            <a:lvl1pPr>
              <a:defRPr sz="2400" baseline="0">
                <a:solidFill>
                  <a:schemeClr val="bg1"/>
                </a:solidFill>
              </a:defRPr>
            </a:lvl1pPr>
          </a:lstStyle>
          <a:p>
            <a:r>
              <a:rPr lang="de-DE" dirty="0"/>
              <a:t>Titel (einzeilig) einsetzen</a:t>
            </a:r>
          </a:p>
        </p:txBody>
      </p:sp>
      <p:sp>
        <p:nvSpPr>
          <p:cNvPr id="12" name="Textplatzhalter 31">
            <a:extLst>
              <a:ext uri="{FF2B5EF4-FFF2-40B4-BE49-F238E27FC236}">
                <a16:creationId xmlns:a16="http://schemas.microsoft.com/office/drawing/2014/main" id="{D9E8A625-E876-1347-B1BE-FE4BB6E0AFE3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69871" y="1066404"/>
            <a:ext cx="4957779" cy="3843717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>
              <a:buFont typeface="Arial" panose="020B0604020202020204" pitchFamily="34" charset="0"/>
              <a:buNone/>
              <a:defRPr sz="2400"/>
            </a:lvl1pPr>
            <a:lvl2pPr marL="270000" indent="-270000">
              <a:defRPr sz="2200">
                <a:latin typeface="+mj-lt"/>
              </a:defRPr>
            </a:lvl2pPr>
            <a:lvl3pPr marL="486000" indent="-162000">
              <a:buFont typeface="Symbol" pitchFamily="2" charset="2"/>
              <a:buChar char="-"/>
              <a:defRPr sz="2000" baseline="0">
                <a:latin typeface="+mj-lt"/>
              </a:defRPr>
            </a:lvl3pPr>
            <a:lvl4pPr marL="720000" indent="-171443">
              <a:buFont typeface="Arial" panose="020B0604020202020204" pitchFamily="34" charset="0"/>
              <a:buChar char="•"/>
              <a:defRPr sz="1800" baseline="0">
                <a:latin typeface="Calibri Light" panose="020F0302020204030204" pitchFamily="34" charset="0"/>
              </a:defRPr>
            </a:lvl4pPr>
          </a:lstStyle>
          <a:p>
            <a:r>
              <a:rPr lang="de-DE" dirty="0"/>
              <a:t>Text hinzufügen</a:t>
            </a:r>
          </a:p>
          <a:p>
            <a:pPr lvl="1"/>
            <a:r>
              <a:rPr lang="de-DE" dirty="0"/>
              <a:t>Text hinzufügen</a:t>
            </a:r>
          </a:p>
          <a:p>
            <a:pPr lvl="2"/>
            <a:r>
              <a:rPr lang="de-DE" dirty="0"/>
              <a:t>Text hinzufügen</a:t>
            </a:r>
          </a:p>
          <a:p>
            <a:pPr lvl="3"/>
            <a:r>
              <a:rPr lang="de-DE" dirty="0"/>
              <a:t>Text hinzufügen</a:t>
            </a:r>
          </a:p>
        </p:txBody>
      </p:sp>
      <p:sp>
        <p:nvSpPr>
          <p:cNvPr id="7" name="Textfeld 6">
            <a:extLst>
              <a:ext uri="{FF2B5EF4-FFF2-40B4-BE49-F238E27FC236}">
                <a16:creationId xmlns:a16="http://schemas.microsoft.com/office/drawing/2014/main" id="{6C93DAB7-AE45-3C40-A431-7D2BCD6437EC}"/>
              </a:ext>
            </a:extLst>
          </p:cNvPr>
          <p:cNvSpPr txBox="1"/>
          <p:nvPr userDrawn="1"/>
        </p:nvSpPr>
        <p:spPr>
          <a:xfrm>
            <a:off x="8166369" y="4848104"/>
            <a:ext cx="803500" cy="2192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7F4E8421-0D83-F341-835E-FF8CB12B01E8}" type="slidenum">
              <a:rPr lang="de-DE" sz="825" baseline="0" smtClean="0">
                <a:latin typeface="Calibri Light" panose="020F0302020204030204" pitchFamily="34" charset="0"/>
              </a:rPr>
              <a:pPr algn="r"/>
              <a:t>‹Nr.›</a:t>
            </a:fld>
            <a:endParaRPr lang="de-DE" sz="825" baseline="0" dirty="0">
              <a:latin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588955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extLst>
    <p:ext uri="{DCECCB84-F9BA-43D5-87BE-67443E8EF086}">
      <p15:sldGuideLst xmlns:p15="http://schemas.microsoft.com/office/powerpoint/2012/main">
        <p15:guide id="1" orient="horz" pos="259">
          <p15:clr>
            <a:srgbClr val="FBAE40"/>
          </p15:clr>
        </p15:guide>
        <p15:guide id="2" pos="226">
          <p15:clr>
            <a:srgbClr val="FBAE40"/>
          </p15:clr>
        </p15:guide>
        <p15:guide id="3" orient="horz" pos="3094">
          <p15:clr>
            <a:srgbClr val="FBAE40"/>
          </p15:clr>
        </p15:guide>
        <p15:guide id="4" orient="horz" pos="531">
          <p15:clr>
            <a:srgbClr val="FBAE40"/>
          </p15:clr>
        </p15:guide>
        <p15:guide id="5" orient="horz" pos="667">
          <p15:clr>
            <a:srgbClr val="FBAE40"/>
          </p15:clr>
        </p15:guide>
        <p15:guide id="6" pos="3356" userDrawn="1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b_Titelfolie Titel zweizeili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Grafik 13">
            <a:extLst>
              <a:ext uri="{FF2B5EF4-FFF2-40B4-BE49-F238E27FC236}">
                <a16:creationId xmlns:a16="http://schemas.microsoft.com/office/drawing/2014/main" id="{35C05970-8ED5-2940-B682-7D55D50CFE2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9163342" cy="5143500"/>
          </a:xfrm>
          <a:prstGeom prst="rect">
            <a:avLst/>
          </a:prstGeom>
        </p:spPr>
      </p:pic>
      <p:pic>
        <p:nvPicPr>
          <p:cNvPr id="15" name="Grafik 14">
            <a:extLst>
              <a:ext uri="{FF2B5EF4-FFF2-40B4-BE49-F238E27FC236}">
                <a16:creationId xmlns:a16="http://schemas.microsoft.com/office/drawing/2014/main" id="{3C42A221-682D-ED48-8DD8-3A7A5EC341CB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01839" y="432603"/>
            <a:ext cx="2041380" cy="1078564"/>
          </a:xfrm>
          <a:prstGeom prst="rect">
            <a:avLst/>
          </a:prstGeom>
        </p:spPr>
      </p:pic>
      <p:sp>
        <p:nvSpPr>
          <p:cNvPr id="8" name="Textplatzhalter 3">
            <a:extLst>
              <a:ext uri="{FF2B5EF4-FFF2-40B4-BE49-F238E27FC236}">
                <a16:creationId xmlns:a16="http://schemas.microsoft.com/office/drawing/2014/main" id="{9ABE8302-E30B-A144-A00E-4D4FB43CE3E3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-1" y="1927262"/>
            <a:ext cx="5877952" cy="648512"/>
          </a:xfrm>
          <a:prstGeom prst="rect">
            <a:avLst/>
          </a:prstGeom>
          <a:solidFill>
            <a:schemeClr val="bg1"/>
          </a:solidFill>
        </p:spPr>
        <p:txBody>
          <a:bodyPr wrap="none" lIns="360000" tIns="46800" rIns="180000" bIns="46800">
            <a:spAutoFit/>
          </a:bodyPr>
          <a:lstStyle>
            <a:lvl1pPr>
              <a:defRPr sz="400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de-DE" dirty="0"/>
              <a:t>Titel (zweizeilig) einsetzen</a:t>
            </a:r>
          </a:p>
        </p:txBody>
      </p:sp>
      <p:sp>
        <p:nvSpPr>
          <p:cNvPr id="9" name="Textplatzhalter 3">
            <a:extLst>
              <a:ext uri="{FF2B5EF4-FFF2-40B4-BE49-F238E27FC236}">
                <a16:creationId xmlns:a16="http://schemas.microsoft.com/office/drawing/2014/main" id="{EAC2D346-726F-A949-AC6E-CF952F87C0D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0" y="3531388"/>
            <a:ext cx="4848311" cy="482313"/>
          </a:xfrm>
          <a:prstGeom prst="rect">
            <a:avLst/>
          </a:prstGeom>
          <a:solidFill>
            <a:schemeClr val="bg1"/>
          </a:solidFill>
        </p:spPr>
        <p:txBody>
          <a:bodyPr wrap="none" lIns="360000" tIns="46800" rIns="180000" bIns="46800">
            <a:spAutoFit/>
          </a:bodyPr>
          <a:lstStyle>
            <a:lvl1pPr>
              <a:defRPr sz="280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de-DE" dirty="0"/>
              <a:t>Untertitel (einzeilig) einsetzen</a:t>
            </a:r>
          </a:p>
        </p:txBody>
      </p:sp>
      <p:sp>
        <p:nvSpPr>
          <p:cNvPr id="10" name="Textplatzhalter 3">
            <a:extLst>
              <a:ext uri="{FF2B5EF4-FFF2-40B4-BE49-F238E27FC236}">
                <a16:creationId xmlns:a16="http://schemas.microsoft.com/office/drawing/2014/main" id="{D14099ED-139C-8A4F-A05B-5AF266940E8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0" y="4537324"/>
            <a:ext cx="1831844" cy="343813"/>
          </a:xfrm>
          <a:prstGeom prst="rect">
            <a:avLst/>
          </a:prstGeom>
          <a:solidFill>
            <a:schemeClr val="bg1"/>
          </a:solidFill>
        </p:spPr>
        <p:txBody>
          <a:bodyPr wrap="none" lIns="360000" tIns="46800" rIns="180000" bIns="46800">
            <a:spAutoFit/>
          </a:bodyPr>
          <a:lstStyle>
            <a:lvl1pPr>
              <a:defRPr sz="180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de-DE" dirty="0"/>
              <a:t>Name, Datum</a:t>
            </a:r>
          </a:p>
        </p:txBody>
      </p:sp>
      <p:sp>
        <p:nvSpPr>
          <p:cNvPr id="7" name="Textplatzhalter 3">
            <a:extLst>
              <a:ext uri="{FF2B5EF4-FFF2-40B4-BE49-F238E27FC236}">
                <a16:creationId xmlns:a16="http://schemas.microsoft.com/office/drawing/2014/main" id="{2C3416AA-F388-0945-81F0-D177B48D5E34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0" y="2720685"/>
            <a:ext cx="5877952" cy="648512"/>
          </a:xfrm>
          <a:prstGeom prst="rect">
            <a:avLst/>
          </a:prstGeom>
          <a:solidFill>
            <a:schemeClr val="bg1"/>
          </a:solidFill>
        </p:spPr>
        <p:txBody>
          <a:bodyPr wrap="none" lIns="360000" tIns="46800" rIns="180000" bIns="46800">
            <a:spAutoFit/>
          </a:bodyPr>
          <a:lstStyle>
            <a:lvl1pPr>
              <a:defRPr sz="400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de-DE" dirty="0"/>
              <a:t>Titel (zweizeilig) einsetzen</a:t>
            </a:r>
          </a:p>
        </p:txBody>
      </p:sp>
    </p:spTree>
    <p:extLst>
      <p:ext uri="{BB962C8B-B14F-4D97-AF65-F5344CB8AC3E}">
        <p14:creationId xmlns:p14="http://schemas.microsoft.com/office/powerpoint/2010/main" val="8721818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hf hdr="0" ftr="0" dt="0"/>
  <p:extLst>
    <p:ext uri="{DCECCB84-F9BA-43D5-87BE-67443E8EF086}">
      <p15:sldGuideLst xmlns:p15="http://schemas.microsoft.com/office/powerpoint/2012/main">
        <p15:guide id="1" orient="horz" pos="940">
          <p15:clr>
            <a:srgbClr val="FBAE40"/>
          </p15:clr>
        </p15:guide>
        <p15:guide id="2" pos="226">
          <p15:clr>
            <a:srgbClr val="FBAE40"/>
          </p15:clr>
        </p15:guide>
      </p15:sldGuideLst>
    </p:ext>
  </p:extLs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c_Textfolie Bild breit rechts (Bild 2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Bildplatzhalter 10">
            <a:extLst>
              <a:ext uri="{FF2B5EF4-FFF2-40B4-BE49-F238E27FC236}">
                <a16:creationId xmlns:a16="http://schemas.microsoft.com/office/drawing/2014/main" id="{C50C2C73-3659-0D4B-92FF-F11C53D3A8A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5477256" y="0"/>
            <a:ext cx="3666743" cy="5143500"/>
          </a:xfrm>
          <a:prstGeom prst="rect">
            <a:avLst/>
          </a:prstGeom>
        </p:spPr>
      </p:pic>
      <p:sp>
        <p:nvSpPr>
          <p:cNvPr id="5" name="Textplatzhalter 3">
            <a:extLst>
              <a:ext uri="{FF2B5EF4-FFF2-40B4-BE49-F238E27FC236}">
                <a16:creationId xmlns:a16="http://schemas.microsoft.com/office/drawing/2014/main" id="{A7FB6E2F-B45B-4649-906E-6D3BECE95A3D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-1" y="428400"/>
            <a:ext cx="3569884" cy="426913"/>
          </a:xfrm>
          <a:prstGeom prst="rect">
            <a:avLst/>
          </a:prstGeom>
          <a:solidFill>
            <a:srgbClr val="25A7DB"/>
          </a:solidFill>
        </p:spPr>
        <p:txBody>
          <a:bodyPr wrap="none" lIns="360000" tIns="46800" rIns="180000" bIns="46800">
            <a:spAutoFit/>
          </a:bodyPr>
          <a:lstStyle>
            <a:lvl1pPr>
              <a:defRPr sz="2400" baseline="0">
                <a:solidFill>
                  <a:schemeClr val="bg1"/>
                </a:solidFill>
              </a:defRPr>
            </a:lvl1pPr>
          </a:lstStyle>
          <a:p>
            <a:r>
              <a:rPr lang="de-DE" dirty="0"/>
              <a:t>Titel (einzeilig) einsetzen</a:t>
            </a:r>
          </a:p>
        </p:txBody>
      </p:sp>
      <p:sp>
        <p:nvSpPr>
          <p:cNvPr id="11" name="Textplatzhalter 31">
            <a:extLst>
              <a:ext uri="{FF2B5EF4-FFF2-40B4-BE49-F238E27FC236}">
                <a16:creationId xmlns:a16="http://schemas.microsoft.com/office/drawing/2014/main" id="{076ED364-718E-0546-83EF-2B14E02E52E0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69871" y="1066404"/>
            <a:ext cx="4957779" cy="3843717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>
              <a:buFont typeface="Arial" panose="020B0604020202020204" pitchFamily="34" charset="0"/>
              <a:buNone/>
              <a:defRPr sz="2400"/>
            </a:lvl1pPr>
            <a:lvl2pPr marL="270000" indent="-270000">
              <a:defRPr sz="2200">
                <a:latin typeface="+mj-lt"/>
              </a:defRPr>
            </a:lvl2pPr>
            <a:lvl3pPr marL="486000" indent="-162000">
              <a:buFont typeface="Symbol" pitchFamily="2" charset="2"/>
              <a:buChar char="-"/>
              <a:defRPr sz="2000" baseline="0">
                <a:latin typeface="+mj-lt"/>
              </a:defRPr>
            </a:lvl3pPr>
            <a:lvl4pPr marL="720000" indent="-171443">
              <a:buFont typeface="Arial" panose="020B0604020202020204" pitchFamily="34" charset="0"/>
              <a:buChar char="•"/>
              <a:defRPr sz="1800" baseline="0">
                <a:latin typeface="Calibri Light" panose="020F0302020204030204" pitchFamily="34" charset="0"/>
              </a:defRPr>
            </a:lvl4pPr>
          </a:lstStyle>
          <a:p>
            <a:r>
              <a:rPr lang="de-DE" dirty="0"/>
              <a:t>Text hinzufügen</a:t>
            </a:r>
          </a:p>
          <a:p>
            <a:pPr lvl="1"/>
            <a:r>
              <a:rPr lang="de-DE" dirty="0"/>
              <a:t>Text hinzufügen</a:t>
            </a:r>
          </a:p>
          <a:p>
            <a:pPr lvl="2"/>
            <a:r>
              <a:rPr lang="de-DE" dirty="0"/>
              <a:t>Text hinzufügen</a:t>
            </a:r>
          </a:p>
          <a:p>
            <a:pPr lvl="3"/>
            <a:r>
              <a:rPr lang="de-DE" dirty="0"/>
              <a:t>Text hinzufügen</a:t>
            </a:r>
          </a:p>
        </p:txBody>
      </p:sp>
      <p:sp>
        <p:nvSpPr>
          <p:cNvPr id="7" name="Textfeld 6">
            <a:extLst>
              <a:ext uri="{FF2B5EF4-FFF2-40B4-BE49-F238E27FC236}">
                <a16:creationId xmlns:a16="http://schemas.microsoft.com/office/drawing/2014/main" id="{DB804AF9-30BF-8C49-A025-943CFD4986C0}"/>
              </a:ext>
            </a:extLst>
          </p:cNvPr>
          <p:cNvSpPr txBox="1"/>
          <p:nvPr userDrawn="1"/>
        </p:nvSpPr>
        <p:spPr>
          <a:xfrm>
            <a:off x="8166369" y="4848104"/>
            <a:ext cx="803500" cy="2192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7F4E8421-0D83-F341-835E-FF8CB12B01E8}" type="slidenum">
              <a:rPr lang="de-DE" sz="825" baseline="0" smtClean="0">
                <a:latin typeface="Calibri Light" panose="020F0302020204030204" pitchFamily="34" charset="0"/>
              </a:rPr>
              <a:pPr algn="r"/>
              <a:t>‹Nr.›</a:t>
            </a:fld>
            <a:endParaRPr lang="de-DE" sz="825" baseline="0" dirty="0">
              <a:latin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691877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extLst>
    <p:ext uri="{DCECCB84-F9BA-43D5-87BE-67443E8EF086}">
      <p15:sldGuideLst xmlns:p15="http://schemas.microsoft.com/office/powerpoint/2012/main">
        <p15:guide id="1" orient="horz" pos="259">
          <p15:clr>
            <a:srgbClr val="FBAE40"/>
          </p15:clr>
        </p15:guide>
        <p15:guide id="2" pos="226">
          <p15:clr>
            <a:srgbClr val="FBAE40"/>
          </p15:clr>
        </p15:guide>
        <p15:guide id="3" orient="horz" pos="3094">
          <p15:clr>
            <a:srgbClr val="FBAE40"/>
          </p15:clr>
        </p15:guide>
        <p15:guide id="4" orient="horz" pos="531">
          <p15:clr>
            <a:srgbClr val="FBAE40"/>
          </p15:clr>
        </p15:guide>
        <p15:guide id="5" orient="horz" pos="667">
          <p15:clr>
            <a:srgbClr val="FBAE40"/>
          </p15:clr>
        </p15:guide>
      </p15:sldGuideLst>
    </p:ext>
  </p:extLs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a_Textfolie, Zwischentext, Aufzählung groß, Bild schmal, 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feld 5">
            <a:extLst>
              <a:ext uri="{FF2B5EF4-FFF2-40B4-BE49-F238E27FC236}">
                <a16:creationId xmlns:a16="http://schemas.microsoft.com/office/drawing/2014/main" id="{64F1DA5B-7715-4E46-85B7-915BD7981029}"/>
              </a:ext>
            </a:extLst>
          </p:cNvPr>
          <p:cNvSpPr txBox="1"/>
          <p:nvPr userDrawn="1"/>
        </p:nvSpPr>
        <p:spPr>
          <a:xfrm>
            <a:off x="8166369" y="4848104"/>
            <a:ext cx="803500" cy="2192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7F4E8421-0D83-F341-835E-FF8CB12B01E8}" type="slidenum">
              <a:rPr lang="de-DE" sz="825" baseline="0" smtClean="0">
                <a:latin typeface="Calibri Light" panose="020F0302020204030204" pitchFamily="34" charset="0"/>
              </a:rPr>
              <a:pPr algn="r"/>
              <a:t>‹Nr.›</a:t>
            </a:fld>
            <a:endParaRPr lang="de-DE" sz="825" baseline="0" dirty="0">
              <a:latin typeface="Calibri Light" panose="020F0302020204030204" pitchFamily="34" charset="0"/>
            </a:endParaRPr>
          </a:p>
        </p:txBody>
      </p:sp>
      <p:sp>
        <p:nvSpPr>
          <p:cNvPr id="11" name="Bildplatzhalter 10">
            <a:extLst>
              <a:ext uri="{FF2B5EF4-FFF2-40B4-BE49-F238E27FC236}">
                <a16:creationId xmlns:a16="http://schemas.microsoft.com/office/drawing/2014/main" id="{F5BDBA42-61E8-E04C-A9CC-FAA78D0C4217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7812088" y="0"/>
            <a:ext cx="1331912" cy="5143500"/>
          </a:xfrm>
          <a:prstGeom prst="rect">
            <a:avLst/>
          </a:prstGeom>
        </p:spPr>
        <p:txBody>
          <a:bodyPr/>
          <a:lstStyle/>
          <a:p>
            <a:r>
              <a:rPr lang="de-DE" dirty="0"/>
              <a:t>Bild durch Klicken auf Symbol hinzufügen</a:t>
            </a:r>
          </a:p>
        </p:txBody>
      </p:sp>
      <p:sp>
        <p:nvSpPr>
          <p:cNvPr id="14" name="Textfeld 13">
            <a:extLst>
              <a:ext uri="{FF2B5EF4-FFF2-40B4-BE49-F238E27FC236}">
                <a16:creationId xmlns:a16="http://schemas.microsoft.com/office/drawing/2014/main" id="{F1392FC5-4890-E044-90EC-11769254492D}"/>
              </a:ext>
            </a:extLst>
          </p:cNvPr>
          <p:cNvSpPr txBox="1"/>
          <p:nvPr userDrawn="1"/>
        </p:nvSpPr>
        <p:spPr>
          <a:xfrm>
            <a:off x="0" y="1077341"/>
            <a:ext cx="3806687" cy="553998"/>
          </a:xfrm>
          <a:prstGeom prst="rect">
            <a:avLst/>
          </a:prstGeom>
          <a:solidFill>
            <a:schemeClr val="bg1"/>
          </a:solidFill>
        </p:spPr>
        <p:txBody>
          <a:bodyPr wrap="square" lIns="36000" tIns="0" rIns="180000" bIns="0" rtlCol="0">
            <a:spAutoFit/>
          </a:bodyPr>
          <a:lstStyle/>
          <a:p>
            <a:endParaRPr lang="de-DE" sz="1800" i="1" dirty="0">
              <a:solidFill>
                <a:schemeClr val="bg1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endParaRPr lang="de-DE" sz="1800" i="1" dirty="0">
              <a:solidFill>
                <a:schemeClr val="bg1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9" name="Textplatzhalter 31">
            <a:extLst>
              <a:ext uri="{FF2B5EF4-FFF2-40B4-BE49-F238E27FC236}">
                <a16:creationId xmlns:a16="http://schemas.microsoft.com/office/drawing/2014/main" id="{1F44CCCE-87E7-E048-86BB-6716EF4116D3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65125" y="1068007"/>
            <a:ext cx="7276465" cy="678497"/>
          </a:xfrm>
          <a:prstGeom prst="rect">
            <a:avLst/>
          </a:prstGeom>
        </p:spPr>
        <p:txBody>
          <a:bodyPr lIns="0" tIns="0" rIns="0" bIns="0" anchor="t" anchorCtr="0">
            <a:normAutofit/>
          </a:bodyPr>
          <a:lstStyle>
            <a:lvl1pPr marL="0" indent="0">
              <a:buFont typeface="Arial" panose="020B0604020202020204" pitchFamily="34" charset="0"/>
              <a:buNone/>
              <a:defRPr sz="2400"/>
            </a:lvl1pPr>
          </a:lstStyle>
          <a:p>
            <a:r>
              <a:rPr lang="de-DE" dirty="0"/>
              <a:t>Text hinzufügen</a:t>
            </a:r>
          </a:p>
        </p:txBody>
      </p:sp>
      <p:sp>
        <p:nvSpPr>
          <p:cNvPr id="8" name="Textplatzhalter 3">
            <a:extLst>
              <a:ext uri="{FF2B5EF4-FFF2-40B4-BE49-F238E27FC236}">
                <a16:creationId xmlns:a16="http://schemas.microsoft.com/office/drawing/2014/main" id="{510452D1-527E-DA48-BBF7-E6F59AEAA27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-1" y="428400"/>
            <a:ext cx="3569884" cy="426913"/>
          </a:xfrm>
          <a:prstGeom prst="rect">
            <a:avLst/>
          </a:prstGeom>
          <a:solidFill>
            <a:srgbClr val="25A7DB"/>
          </a:solidFill>
        </p:spPr>
        <p:txBody>
          <a:bodyPr wrap="none" lIns="360000" tIns="46800" rIns="180000" bIns="46800">
            <a:spAutoFit/>
          </a:bodyPr>
          <a:lstStyle>
            <a:lvl1pPr>
              <a:defRPr sz="2400" baseline="0">
                <a:solidFill>
                  <a:schemeClr val="bg1"/>
                </a:solidFill>
              </a:defRPr>
            </a:lvl1pPr>
          </a:lstStyle>
          <a:p>
            <a:r>
              <a:rPr lang="de-DE" dirty="0"/>
              <a:t>Titel (einzeilig) einsetzen</a:t>
            </a:r>
          </a:p>
        </p:txBody>
      </p:sp>
      <p:sp>
        <p:nvSpPr>
          <p:cNvPr id="12" name="Textplatzhalter 31">
            <a:extLst>
              <a:ext uri="{FF2B5EF4-FFF2-40B4-BE49-F238E27FC236}">
                <a16:creationId xmlns:a16="http://schemas.microsoft.com/office/drawing/2014/main" id="{D25CB3EA-FA36-C44F-B380-76538DA44DDD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69870" y="1872000"/>
            <a:ext cx="7289229" cy="3038121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>
              <a:buFont typeface="Arial" panose="020B0604020202020204" pitchFamily="34" charset="0"/>
              <a:buNone/>
              <a:defRPr sz="2400"/>
            </a:lvl1pPr>
            <a:lvl2pPr marL="270000" indent="-270000">
              <a:defRPr sz="2200">
                <a:latin typeface="+mj-lt"/>
              </a:defRPr>
            </a:lvl2pPr>
            <a:lvl3pPr marL="486000" indent="-162000">
              <a:buFont typeface="Symbol" pitchFamily="2" charset="2"/>
              <a:buChar char="-"/>
              <a:defRPr sz="2000" baseline="0">
                <a:latin typeface="+mj-lt"/>
              </a:defRPr>
            </a:lvl3pPr>
            <a:lvl4pPr marL="720000" indent="-171443">
              <a:buFont typeface="Arial" panose="020B0604020202020204" pitchFamily="34" charset="0"/>
              <a:buChar char="•"/>
              <a:defRPr sz="1800" baseline="0">
                <a:latin typeface="Calibri Light" panose="020F0302020204030204" pitchFamily="34" charset="0"/>
              </a:defRPr>
            </a:lvl4pPr>
          </a:lstStyle>
          <a:p>
            <a:r>
              <a:rPr lang="de-DE" dirty="0"/>
              <a:t>Text hinzufügen</a:t>
            </a:r>
          </a:p>
          <a:p>
            <a:pPr lvl="1"/>
            <a:r>
              <a:rPr lang="de-DE" dirty="0"/>
              <a:t>Text hinzufügen</a:t>
            </a:r>
          </a:p>
          <a:p>
            <a:pPr lvl="2"/>
            <a:r>
              <a:rPr lang="de-DE" dirty="0"/>
              <a:t>Text hinzufügen</a:t>
            </a:r>
          </a:p>
          <a:p>
            <a:pPr lvl="3"/>
            <a:r>
              <a:rPr lang="de-DE" dirty="0"/>
              <a:t>Text hinzufügen</a:t>
            </a:r>
          </a:p>
        </p:txBody>
      </p:sp>
    </p:spTree>
    <p:extLst>
      <p:ext uri="{BB962C8B-B14F-4D97-AF65-F5344CB8AC3E}">
        <p14:creationId xmlns:p14="http://schemas.microsoft.com/office/powerpoint/2010/main" val="5201726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extLst>
    <p:ext uri="{DCECCB84-F9BA-43D5-87BE-67443E8EF086}">
      <p15:sldGuideLst xmlns:p15="http://schemas.microsoft.com/office/powerpoint/2012/main">
        <p15:guide id="1" orient="horz" pos="259" userDrawn="1">
          <p15:clr>
            <a:srgbClr val="FBAE40"/>
          </p15:clr>
        </p15:guide>
        <p15:guide id="2" pos="226" userDrawn="1">
          <p15:clr>
            <a:srgbClr val="FBAE40"/>
          </p15:clr>
        </p15:guide>
        <p15:guide id="3" orient="horz" pos="3094" userDrawn="1">
          <p15:clr>
            <a:srgbClr val="FBAE40"/>
          </p15:clr>
        </p15:guide>
        <p15:guide id="4" orient="horz" pos="531" userDrawn="1">
          <p15:clr>
            <a:srgbClr val="FBAE40"/>
          </p15:clr>
        </p15:guide>
        <p15:guide id="5" orient="horz" pos="667" userDrawn="1">
          <p15:clr>
            <a:srgbClr val="FBAE40"/>
          </p15:clr>
        </p15:guide>
      </p15:sldGuideLst>
    </p:ext>
  </p:extLs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b_Textfolie, Zwischentext, Aufzählung groß, Bild schmal, (Bild 1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Bildplatzhalter 8">
            <a:extLst>
              <a:ext uri="{FF2B5EF4-FFF2-40B4-BE49-F238E27FC236}">
                <a16:creationId xmlns:a16="http://schemas.microsoft.com/office/drawing/2014/main" id="{3C40305A-8903-CC41-830F-5C48581868C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7818120" y="0"/>
            <a:ext cx="1325880" cy="5143500"/>
          </a:xfrm>
          <a:prstGeom prst="rect">
            <a:avLst/>
          </a:prstGeom>
        </p:spPr>
      </p:pic>
      <p:sp>
        <p:nvSpPr>
          <p:cNvPr id="14" name="Textfeld 13">
            <a:extLst>
              <a:ext uri="{FF2B5EF4-FFF2-40B4-BE49-F238E27FC236}">
                <a16:creationId xmlns:a16="http://schemas.microsoft.com/office/drawing/2014/main" id="{F1392FC5-4890-E044-90EC-11769254492D}"/>
              </a:ext>
            </a:extLst>
          </p:cNvPr>
          <p:cNvSpPr txBox="1"/>
          <p:nvPr userDrawn="1"/>
        </p:nvSpPr>
        <p:spPr>
          <a:xfrm>
            <a:off x="0" y="1077341"/>
            <a:ext cx="3806687" cy="553998"/>
          </a:xfrm>
          <a:prstGeom prst="rect">
            <a:avLst/>
          </a:prstGeom>
          <a:solidFill>
            <a:schemeClr val="bg1"/>
          </a:solidFill>
        </p:spPr>
        <p:txBody>
          <a:bodyPr wrap="square" lIns="36000" tIns="0" rIns="180000" bIns="0" rtlCol="0">
            <a:spAutoFit/>
          </a:bodyPr>
          <a:lstStyle/>
          <a:p>
            <a:endParaRPr lang="de-DE" sz="1800" i="1" dirty="0">
              <a:solidFill>
                <a:schemeClr val="bg1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endParaRPr lang="de-DE" sz="1800" i="1" dirty="0">
              <a:solidFill>
                <a:schemeClr val="bg1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17" name="Titel 14">
            <a:extLst>
              <a:ext uri="{FF2B5EF4-FFF2-40B4-BE49-F238E27FC236}">
                <a16:creationId xmlns:a16="http://schemas.microsoft.com/office/drawing/2014/main" id="{949B3B50-965E-2E40-9663-88FAE6730DB2}"/>
              </a:ext>
            </a:extLst>
          </p:cNvPr>
          <p:cNvSpPr txBox="1">
            <a:spLocks/>
          </p:cNvSpPr>
          <p:nvPr userDrawn="1"/>
        </p:nvSpPr>
        <p:spPr>
          <a:xfrm>
            <a:off x="59634" y="1132741"/>
            <a:ext cx="7494105" cy="498598"/>
          </a:xfrm>
          <a:prstGeom prst="rect">
            <a:avLst/>
          </a:prstGeom>
        </p:spPr>
        <p:txBody>
          <a:bodyPr vert="horz" wrap="square" lIns="91440" tIns="0" rIns="91440" bIns="0" rtlCol="0" anchor="ctr">
            <a:spAutoFit/>
          </a:bodyPr>
          <a:lstStyle>
            <a:lvl1pPr algn="l" defTabSz="685773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DE" dirty="0"/>
              <a:t>Titel hinzufügen</a:t>
            </a:r>
          </a:p>
        </p:txBody>
      </p:sp>
      <p:sp>
        <p:nvSpPr>
          <p:cNvPr id="9" name="Textplatzhalter 31">
            <a:extLst>
              <a:ext uri="{FF2B5EF4-FFF2-40B4-BE49-F238E27FC236}">
                <a16:creationId xmlns:a16="http://schemas.microsoft.com/office/drawing/2014/main" id="{1F44CCCE-87E7-E048-86BB-6716EF4116D3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65125" y="1068007"/>
            <a:ext cx="7276465" cy="678497"/>
          </a:xfrm>
          <a:prstGeom prst="rect">
            <a:avLst/>
          </a:prstGeom>
        </p:spPr>
        <p:txBody>
          <a:bodyPr lIns="0" tIns="0" rIns="0" bIns="0" anchor="t" anchorCtr="0">
            <a:normAutofit/>
          </a:bodyPr>
          <a:lstStyle>
            <a:lvl1pPr marL="0" indent="0">
              <a:buFont typeface="Arial" panose="020B0604020202020204" pitchFamily="34" charset="0"/>
              <a:buNone/>
              <a:defRPr sz="2400"/>
            </a:lvl1pPr>
          </a:lstStyle>
          <a:p>
            <a:r>
              <a:rPr lang="de-DE" dirty="0"/>
              <a:t>Text hinzufügen</a:t>
            </a:r>
          </a:p>
        </p:txBody>
      </p:sp>
      <p:sp>
        <p:nvSpPr>
          <p:cNvPr id="8" name="Textplatzhalter 3">
            <a:extLst>
              <a:ext uri="{FF2B5EF4-FFF2-40B4-BE49-F238E27FC236}">
                <a16:creationId xmlns:a16="http://schemas.microsoft.com/office/drawing/2014/main" id="{510452D1-527E-DA48-BBF7-E6F59AEAA27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-1" y="428400"/>
            <a:ext cx="3569884" cy="426913"/>
          </a:xfrm>
          <a:prstGeom prst="rect">
            <a:avLst/>
          </a:prstGeom>
          <a:solidFill>
            <a:srgbClr val="25A7DB"/>
          </a:solidFill>
        </p:spPr>
        <p:txBody>
          <a:bodyPr wrap="none" lIns="360000" tIns="46800" rIns="180000" bIns="46800">
            <a:spAutoFit/>
          </a:bodyPr>
          <a:lstStyle>
            <a:lvl1pPr>
              <a:defRPr sz="2400" baseline="0">
                <a:solidFill>
                  <a:schemeClr val="bg1"/>
                </a:solidFill>
              </a:defRPr>
            </a:lvl1pPr>
          </a:lstStyle>
          <a:p>
            <a:r>
              <a:rPr lang="de-DE" dirty="0"/>
              <a:t>Titel (einzeilig) einsetzen</a:t>
            </a:r>
          </a:p>
        </p:txBody>
      </p:sp>
      <p:sp>
        <p:nvSpPr>
          <p:cNvPr id="12" name="Textplatzhalter 31">
            <a:extLst>
              <a:ext uri="{FF2B5EF4-FFF2-40B4-BE49-F238E27FC236}">
                <a16:creationId xmlns:a16="http://schemas.microsoft.com/office/drawing/2014/main" id="{5007AFBC-C81C-0D40-9B10-3C95C79244EA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69870" y="1872000"/>
            <a:ext cx="7289229" cy="3038121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>
              <a:buFont typeface="Arial" panose="020B0604020202020204" pitchFamily="34" charset="0"/>
              <a:buNone/>
              <a:defRPr sz="2400"/>
            </a:lvl1pPr>
            <a:lvl2pPr marL="270000" indent="-270000">
              <a:defRPr sz="2200">
                <a:latin typeface="+mj-lt"/>
              </a:defRPr>
            </a:lvl2pPr>
            <a:lvl3pPr marL="486000" indent="-162000">
              <a:buFont typeface="Symbol" pitchFamily="2" charset="2"/>
              <a:buChar char="-"/>
              <a:defRPr sz="2000" baseline="0">
                <a:latin typeface="+mj-lt"/>
              </a:defRPr>
            </a:lvl3pPr>
            <a:lvl4pPr marL="720000" indent="-171443">
              <a:buFont typeface="Arial" panose="020B0604020202020204" pitchFamily="34" charset="0"/>
              <a:buChar char="•"/>
              <a:defRPr sz="1800" baseline="0">
                <a:latin typeface="Calibri Light" panose="020F0302020204030204" pitchFamily="34" charset="0"/>
              </a:defRPr>
            </a:lvl4pPr>
          </a:lstStyle>
          <a:p>
            <a:r>
              <a:rPr lang="de-DE" dirty="0"/>
              <a:t>Text hinzufügen</a:t>
            </a:r>
          </a:p>
          <a:p>
            <a:pPr lvl="1"/>
            <a:r>
              <a:rPr lang="de-DE" dirty="0"/>
              <a:t>Text hinzufügen</a:t>
            </a:r>
          </a:p>
          <a:p>
            <a:pPr lvl="2"/>
            <a:r>
              <a:rPr lang="de-DE" dirty="0"/>
              <a:t>Text hinzufügen</a:t>
            </a:r>
          </a:p>
          <a:p>
            <a:pPr lvl="3"/>
            <a:r>
              <a:rPr lang="de-DE" dirty="0"/>
              <a:t>Text hinzufügen</a:t>
            </a:r>
          </a:p>
        </p:txBody>
      </p:sp>
      <p:sp>
        <p:nvSpPr>
          <p:cNvPr id="11" name="Textfeld 10">
            <a:extLst>
              <a:ext uri="{FF2B5EF4-FFF2-40B4-BE49-F238E27FC236}">
                <a16:creationId xmlns:a16="http://schemas.microsoft.com/office/drawing/2014/main" id="{7E15C6E0-0912-8D48-9A51-8BB96368CAB3}"/>
              </a:ext>
            </a:extLst>
          </p:cNvPr>
          <p:cNvSpPr txBox="1"/>
          <p:nvPr userDrawn="1"/>
        </p:nvSpPr>
        <p:spPr>
          <a:xfrm>
            <a:off x="8166369" y="4848104"/>
            <a:ext cx="803500" cy="2192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7F4E8421-0D83-F341-835E-FF8CB12B01E8}" type="slidenum">
              <a:rPr lang="de-DE" sz="825" baseline="0" smtClean="0">
                <a:latin typeface="Calibri Light" panose="020F0302020204030204" pitchFamily="34" charset="0"/>
              </a:rPr>
              <a:pPr algn="r"/>
              <a:t>‹Nr.›</a:t>
            </a:fld>
            <a:endParaRPr lang="de-DE" sz="825" baseline="0" dirty="0">
              <a:latin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346831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extLst>
    <p:ext uri="{DCECCB84-F9BA-43D5-87BE-67443E8EF086}">
      <p15:sldGuideLst xmlns:p15="http://schemas.microsoft.com/office/powerpoint/2012/main">
        <p15:guide id="1" orient="horz" pos="259">
          <p15:clr>
            <a:srgbClr val="FBAE40"/>
          </p15:clr>
        </p15:guide>
        <p15:guide id="2" pos="226">
          <p15:clr>
            <a:srgbClr val="FBAE40"/>
          </p15:clr>
        </p15:guide>
        <p15:guide id="3" orient="horz" pos="3094">
          <p15:clr>
            <a:srgbClr val="FBAE40"/>
          </p15:clr>
        </p15:guide>
        <p15:guide id="4" orient="horz" pos="531">
          <p15:clr>
            <a:srgbClr val="FBAE40"/>
          </p15:clr>
        </p15:guide>
        <p15:guide id="5" orient="horz" pos="667">
          <p15:clr>
            <a:srgbClr val="FBAE40"/>
          </p15:clr>
        </p15:guide>
      </p15:sldGuideLst>
    </p:ext>
  </p:extLs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c_Textfolie, Zwischentext, Aufzählung groß, Bild schmal, (Bild 2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Bildplatzhalter 4">
            <a:extLst>
              <a:ext uri="{FF2B5EF4-FFF2-40B4-BE49-F238E27FC236}">
                <a16:creationId xmlns:a16="http://schemas.microsoft.com/office/drawing/2014/main" id="{82134026-0E65-F744-9C6A-5AFC35DD4EC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7812088" y="0"/>
            <a:ext cx="1331912" cy="5143500"/>
          </a:xfrm>
          <a:prstGeom prst="rect">
            <a:avLst/>
          </a:prstGeom>
        </p:spPr>
      </p:pic>
      <p:sp>
        <p:nvSpPr>
          <p:cNvPr id="6" name="Textfeld 5">
            <a:extLst>
              <a:ext uri="{FF2B5EF4-FFF2-40B4-BE49-F238E27FC236}">
                <a16:creationId xmlns:a16="http://schemas.microsoft.com/office/drawing/2014/main" id="{64F1DA5B-7715-4E46-85B7-915BD7981029}"/>
              </a:ext>
            </a:extLst>
          </p:cNvPr>
          <p:cNvSpPr txBox="1"/>
          <p:nvPr userDrawn="1"/>
        </p:nvSpPr>
        <p:spPr>
          <a:xfrm>
            <a:off x="8166369" y="4848104"/>
            <a:ext cx="803500" cy="2192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7F4E8421-0D83-F341-835E-FF8CB12B01E8}" type="slidenum">
              <a:rPr lang="de-DE" sz="825" smtClean="0"/>
              <a:pPr algn="r"/>
              <a:t>‹Nr.›</a:t>
            </a:fld>
            <a:endParaRPr lang="de-DE" sz="825" dirty="0"/>
          </a:p>
        </p:txBody>
      </p:sp>
      <p:sp>
        <p:nvSpPr>
          <p:cNvPr id="14" name="Textfeld 13">
            <a:extLst>
              <a:ext uri="{FF2B5EF4-FFF2-40B4-BE49-F238E27FC236}">
                <a16:creationId xmlns:a16="http://schemas.microsoft.com/office/drawing/2014/main" id="{F1392FC5-4890-E044-90EC-11769254492D}"/>
              </a:ext>
            </a:extLst>
          </p:cNvPr>
          <p:cNvSpPr txBox="1"/>
          <p:nvPr userDrawn="1"/>
        </p:nvSpPr>
        <p:spPr>
          <a:xfrm>
            <a:off x="0" y="1077341"/>
            <a:ext cx="3806687" cy="553998"/>
          </a:xfrm>
          <a:prstGeom prst="rect">
            <a:avLst/>
          </a:prstGeom>
          <a:solidFill>
            <a:schemeClr val="bg1"/>
          </a:solidFill>
        </p:spPr>
        <p:txBody>
          <a:bodyPr wrap="square" lIns="36000" tIns="0" rIns="180000" bIns="0" rtlCol="0">
            <a:spAutoFit/>
          </a:bodyPr>
          <a:lstStyle/>
          <a:p>
            <a:endParaRPr lang="de-DE" sz="1800" i="1" dirty="0">
              <a:solidFill>
                <a:schemeClr val="bg1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endParaRPr lang="de-DE" sz="1800" i="1" dirty="0">
              <a:solidFill>
                <a:schemeClr val="bg1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17" name="Titel 14">
            <a:extLst>
              <a:ext uri="{FF2B5EF4-FFF2-40B4-BE49-F238E27FC236}">
                <a16:creationId xmlns:a16="http://schemas.microsoft.com/office/drawing/2014/main" id="{949B3B50-965E-2E40-9663-88FAE6730DB2}"/>
              </a:ext>
            </a:extLst>
          </p:cNvPr>
          <p:cNvSpPr txBox="1">
            <a:spLocks/>
          </p:cNvSpPr>
          <p:nvPr userDrawn="1"/>
        </p:nvSpPr>
        <p:spPr>
          <a:xfrm>
            <a:off x="59634" y="1132741"/>
            <a:ext cx="7494105" cy="498598"/>
          </a:xfrm>
          <a:prstGeom prst="rect">
            <a:avLst/>
          </a:prstGeom>
        </p:spPr>
        <p:txBody>
          <a:bodyPr vert="horz" wrap="square" lIns="91440" tIns="0" rIns="91440" bIns="0" rtlCol="0" anchor="ctr">
            <a:spAutoFit/>
          </a:bodyPr>
          <a:lstStyle>
            <a:lvl1pPr algn="l" defTabSz="685773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DE" dirty="0"/>
              <a:t>Titel hinzufügen</a:t>
            </a:r>
          </a:p>
        </p:txBody>
      </p:sp>
      <p:sp>
        <p:nvSpPr>
          <p:cNvPr id="9" name="Textplatzhalter 31">
            <a:extLst>
              <a:ext uri="{FF2B5EF4-FFF2-40B4-BE49-F238E27FC236}">
                <a16:creationId xmlns:a16="http://schemas.microsoft.com/office/drawing/2014/main" id="{1F44CCCE-87E7-E048-86BB-6716EF4116D3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65125" y="1068007"/>
            <a:ext cx="7276465" cy="678497"/>
          </a:xfrm>
          <a:prstGeom prst="rect">
            <a:avLst/>
          </a:prstGeom>
        </p:spPr>
        <p:txBody>
          <a:bodyPr lIns="0" tIns="0" rIns="0" bIns="0" anchor="t" anchorCtr="0">
            <a:normAutofit/>
          </a:bodyPr>
          <a:lstStyle>
            <a:lvl1pPr marL="0" indent="0">
              <a:buFont typeface="Arial" panose="020B0604020202020204" pitchFamily="34" charset="0"/>
              <a:buNone/>
              <a:defRPr sz="2400"/>
            </a:lvl1pPr>
          </a:lstStyle>
          <a:p>
            <a:r>
              <a:rPr lang="de-DE" dirty="0"/>
              <a:t>Text hinzufügen</a:t>
            </a:r>
          </a:p>
        </p:txBody>
      </p:sp>
      <p:sp>
        <p:nvSpPr>
          <p:cNvPr id="8" name="Textplatzhalter 3">
            <a:extLst>
              <a:ext uri="{FF2B5EF4-FFF2-40B4-BE49-F238E27FC236}">
                <a16:creationId xmlns:a16="http://schemas.microsoft.com/office/drawing/2014/main" id="{510452D1-527E-DA48-BBF7-E6F59AEAA27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-1" y="428400"/>
            <a:ext cx="3569884" cy="426913"/>
          </a:xfrm>
          <a:prstGeom prst="rect">
            <a:avLst/>
          </a:prstGeom>
          <a:solidFill>
            <a:srgbClr val="25A7DB"/>
          </a:solidFill>
        </p:spPr>
        <p:txBody>
          <a:bodyPr wrap="none" lIns="360000" tIns="46800" rIns="180000" bIns="46800">
            <a:spAutoFit/>
          </a:bodyPr>
          <a:lstStyle>
            <a:lvl1pPr>
              <a:defRPr sz="2400" baseline="0">
                <a:solidFill>
                  <a:schemeClr val="bg1"/>
                </a:solidFill>
              </a:defRPr>
            </a:lvl1pPr>
          </a:lstStyle>
          <a:p>
            <a:r>
              <a:rPr lang="de-DE" dirty="0"/>
              <a:t>Titel (einzeilig) einsetzen</a:t>
            </a:r>
          </a:p>
        </p:txBody>
      </p:sp>
      <p:sp>
        <p:nvSpPr>
          <p:cNvPr id="12" name="Textplatzhalter 31">
            <a:extLst>
              <a:ext uri="{FF2B5EF4-FFF2-40B4-BE49-F238E27FC236}">
                <a16:creationId xmlns:a16="http://schemas.microsoft.com/office/drawing/2014/main" id="{1439DFFA-31F7-6047-A2A8-8B8D848B7DC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69870" y="1872000"/>
            <a:ext cx="7289229" cy="3038121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>
              <a:buFont typeface="Arial" panose="020B0604020202020204" pitchFamily="34" charset="0"/>
              <a:buNone/>
              <a:defRPr sz="2400"/>
            </a:lvl1pPr>
            <a:lvl2pPr marL="270000" indent="-270000">
              <a:defRPr sz="2200">
                <a:latin typeface="+mj-lt"/>
              </a:defRPr>
            </a:lvl2pPr>
            <a:lvl3pPr marL="486000" indent="-162000">
              <a:buFont typeface="Symbol" pitchFamily="2" charset="2"/>
              <a:buChar char="-"/>
              <a:defRPr sz="2000" baseline="0">
                <a:latin typeface="+mj-lt"/>
              </a:defRPr>
            </a:lvl3pPr>
            <a:lvl4pPr marL="720000" indent="-171443">
              <a:buFont typeface="Arial" panose="020B0604020202020204" pitchFamily="34" charset="0"/>
              <a:buChar char="•"/>
              <a:defRPr sz="1800" baseline="0">
                <a:latin typeface="Calibri Light" panose="020F0302020204030204" pitchFamily="34" charset="0"/>
              </a:defRPr>
            </a:lvl4pPr>
          </a:lstStyle>
          <a:p>
            <a:r>
              <a:rPr lang="de-DE" dirty="0"/>
              <a:t>Text hinzufügen</a:t>
            </a:r>
          </a:p>
          <a:p>
            <a:pPr lvl="1"/>
            <a:r>
              <a:rPr lang="de-DE" dirty="0"/>
              <a:t>Text hinzufügen</a:t>
            </a:r>
          </a:p>
          <a:p>
            <a:pPr lvl="2"/>
            <a:r>
              <a:rPr lang="de-DE" dirty="0"/>
              <a:t>Text hinzufügen</a:t>
            </a:r>
          </a:p>
          <a:p>
            <a:pPr lvl="3"/>
            <a:r>
              <a:rPr lang="de-DE" dirty="0"/>
              <a:t>Text hinzufügen</a:t>
            </a:r>
          </a:p>
        </p:txBody>
      </p:sp>
    </p:spTree>
    <p:extLst>
      <p:ext uri="{BB962C8B-B14F-4D97-AF65-F5344CB8AC3E}">
        <p14:creationId xmlns:p14="http://schemas.microsoft.com/office/powerpoint/2010/main" val="3720816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extLst>
    <p:ext uri="{DCECCB84-F9BA-43D5-87BE-67443E8EF086}">
      <p15:sldGuideLst xmlns:p15="http://schemas.microsoft.com/office/powerpoint/2012/main">
        <p15:guide id="1" orient="horz" pos="259">
          <p15:clr>
            <a:srgbClr val="FBAE40"/>
          </p15:clr>
        </p15:guide>
        <p15:guide id="2" pos="226">
          <p15:clr>
            <a:srgbClr val="FBAE40"/>
          </p15:clr>
        </p15:guide>
        <p15:guide id="3" orient="horz" pos="3094">
          <p15:clr>
            <a:srgbClr val="FBAE40"/>
          </p15:clr>
        </p15:guide>
        <p15:guide id="4" orient="horz" pos="531">
          <p15:clr>
            <a:srgbClr val="FBAE40"/>
          </p15:clr>
        </p15:guide>
        <p15:guide id="5" orient="horz" pos="667">
          <p15:clr>
            <a:srgbClr val="FBAE40"/>
          </p15:clr>
        </p15:guide>
      </p15:sldGuideLst>
    </p:ext>
  </p:extLs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d_Textfolie, Zwischentext, Aufzählung groß, Bild schmal, (Bild 3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Bildplatzhalter 2">
            <a:extLst>
              <a:ext uri="{FF2B5EF4-FFF2-40B4-BE49-F238E27FC236}">
                <a16:creationId xmlns:a16="http://schemas.microsoft.com/office/drawing/2014/main" id="{EAE269FB-00A7-9345-AECF-773364EAF10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7812088" y="0"/>
            <a:ext cx="1331912" cy="5143500"/>
          </a:xfrm>
          <a:prstGeom prst="rect">
            <a:avLst/>
          </a:prstGeom>
        </p:spPr>
      </p:pic>
      <p:sp>
        <p:nvSpPr>
          <p:cNvPr id="6" name="Textfeld 5">
            <a:extLst>
              <a:ext uri="{FF2B5EF4-FFF2-40B4-BE49-F238E27FC236}">
                <a16:creationId xmlns:a16="http://schemas.microsoft.com/office/drawing/2014/main" id="{64F1DA5B-7715-4E46-85B7-915BD7981029}"/>
              </a:ext>
            </a:extLst>
          </p:cNvPr>
          <p:cNvSpPr txBox="1"/>
          <p:nvPr userDrawn="1"/>
        </p:nvSpPr>
        <p:spPr>
          <a:xfrm>
            <a:off x="8166369" y="4848104"/>
            <a:ext cx="803500" cy="2192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7F4E8421-0D83-F341-835E-FF8CB12B01E8}" type="slidenum">
              <a:rPr lang="de-DE" sz="825" smtClean="0"/>
              <a:pPr algn="r"/>
              <a:t>‹Nr.›</a:t>
            </a:fld>
            <a:endParaRPr lang="de-DE" sz="825" dirty="0"/>
          </a:p>
        </p:txBody>
      </p:sp>
      <p:sp>
        <p:nvSpPr>
          <p:cNvPr id="14" name="Textfeld 13">
            <a:extLst>
              <a:ext uri="{FF2B5EF4-FFF2-40B4-BE49-F238E27FC236}">
                <a16:creationId xmlns:a16="http://schemas.microsoft.com/office/drawing/2014/main" id="{F1392FC5-4890-E044-90EC-11769254492D}"/>
              </a:ext>
            </a:extLst>
          </p:cNvPr>
          <p:cNvSpPr txBox="1"/>
          <p:nvPr userDrawn="1"/>
        </p:nvSpPr>
        <p:spPr>
          <a:xfrm>
            <a:off x="0" y="1077341"/>
            <a:ext cx="3806687" cy="553998"/>
          </a:xfrm>
          <a:prstGeom prst="rect">
            <a:avLst/>
          </a:prstGeom>
          <a:solidFill>
            <a:schemeClr val="bg1"/>
          </a:solidFill>
        </p:spPr>
        <p:txBody>
          <a:bodyPr wrap="square" lIns="36000" tIns="0" rIns="180000" bIns="0" rtlCol="0">
            <a:spAutoFit/>
          </a:bodyPr>
          <a:lstStyle/>
          <a:p>
            <a:endParaRPr lang="de-DE" sz="1800" i="1" dirty="0">
              <a:solidFill>
                <a:schemeClr val="bg1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endParaRPr lang="de-DE" sz="1800" i="1" dirty="0">
              <a:solidFill>
                <a:schemeClr val="bg1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17" name="Titel 14">
            <a:extLst>
              <a:ext uri="{FF2B5EF4-FFF2-40B4-BE49-F238E27FC236}">
                <a16:creationId xmlns:a16="http://schemas.microsoft.com/office/drawing/2014/main" id="{949B3B50-965E-2E40-9663-88FAE6730DB2}"/>
              </a:ext>
            </a:extLst>
          </p:cNvPr>
          <p:cNvSpPr txBox="1">
            <a:spLocks/>
          </p:cNvSpPr>
          <p:nvPr userDrawn="1"/>
        </p:nvSpPr>
        <p:spPr>
          <a:xfrm>
            <a:off x="59634" y="1132741"/>
            <a:ext cx="7494105" cy="498598"/>
          </a:xfrm>
          <a:prstGeom prst="rect">
            <a:avLst/>
          </a:prstGeom>
        </p:spPr>
        <p:txBody>
          <a:bodyPr vert="horz" wrap="square" lIns="91440" tIns="0" rIns="91440" bIns="0" rtlCol="0" anchor="ctr">
            <a:spAutoFit/>
          </a:bodyPr>
          <a:lstStyle>
            <a:lvl1pPr algn="l" defTabSz="685773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DE" dirty="0"/>
              <a:t>Titel hinzufügen</a:t>
            </a:r>
          </a:p>
        </p:txBody>
      </p:sp>
      <p:sp>
        <p:nvSpPr>
          <p:cNvPr id="9" name="Textplatzhalter 31">
            <a:extLst>
              <a:ext uri="{FF2B5EF4-FFF2-40B4-BE49-F238E27FC236}">
                <a16:creationId xmlns:a16="http://schemas.microsoft.com/office/drawing/2014/main" id="{1F44CCCE-87E7-E048-86BB-6716EF4116D3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65125" y="1068007"/>
            <a:ext cx="7276465" cy="678497"/>
          </a:xfrm>
          <a:prstGeom prst="rect">
            <a:avLst/>
          </a:prstGeom>
        </p:spPr>
        <p:txBody>
          <a:bodyPr lIns="0" tIns="0" rIns="0" bIns="0" anchor="t" anchorCtr="0">
            <a:normAutofit/>
          </a:bodyPr>
          <a:lstStyle>
            <a:lvl1pPr marL="0" indent="0">
              <a:buFont typeface="Arial" panose="020B0604020202020204" pitchFamily="34" charset="0"/>
              <a:buNone/>
              <a:defRPr sz="2400"/>
            </a:lvl1pPr>
          </a:lstStyle>
          <a:p>
            <a:r>
              <a:rPr lang="de-DE" dirty="0"/>
              <a:t>Text hinzufügen</a:t>
            </a:r>
          </a:p>
        </p:txBody>
      </p:sp>
      <p:sp>
        <p:nvSpPr>
          <p:cNvPr id="8" name="Textplatzhalter 3">
            <a:extLst>
              <a:ext uri="{FF2B5EF4-FFF2-40B4-BE49-F238E27FC236}">
                <a16:creationId xmlns:a16="http://schemas.microsoft.com/office/drawing/2014/main" id="{510452D1-527E-DA48-BBF7-E6F59AEAA27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-1" y="428400"/>
            <a:ext cx="3569884" cy="426913"/>
          </a:xfrm>
          <a:prstGeom prst="rect">
            <a:avLst/>
          </a:prstGeom>
          <a:solidFill>
            <a:srgbClr val="25A7DB"/>
          </a:solidFill>
        </p:spPr>
        <p:txBody>
          <a:bodyPr wrap="none" lIns="360000" tIns="46800" rIns="180000" bIns="46800">
            <a:spAutoFit/>
          </a:bodyPr>
          <a:lstStyle>
            <a:lvl1pPr>
              <a:defRPr sz="2400" baseline="0">
                <a:solidFill>
                  <a:schemeClr val="bg1"/>
                </a:solidFill>
              </a:defRPr>
            </a:lvl1pPr>
          </a:lstStyle>
          <a:p>
            <a:r>
              <a:rPr lang="de-DE" dirty="0"/>
              <a:t>Titel (einzeilig) einsetzen</a:t>
            </a:r>
          </a:p>
        </p:txBody>
      </p:sp>
      <p:sp>
        <p:nvSpPr>
          <p:cNvPr id="12" name="Textplatzhalter 31">
            <a:extLst>
              <a:ext uri="{FF2B5EF4-FFF2-40B4-BE49-F238E27FC236}">
                <a16:creationId xmlns:a16="http://schemas.microsoft.com/office/drawing/2014/main" id="{97783D18-CC7B-AE47-AD33-6A8CD03996B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69870" y="1872000"/>
            <a:ext cx="7289229" cy="3038121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>
              <a:buFont typeface="Arial" panose="020B0604020202020204" pitchFamily="34" charset="0"/>
              <a:buNone/>
              <a:defRPr sz="2400"/>
            </a:lvl1pPr>
            <a:lvl2pPr marL="270000" indent="-270000">
              <a:defRPr sz="2200">
                <a:latin typeface="+mj-lt"/>
              </a:defRPr>
            </a:lvl2pPr>
            <a:lvl3pPr marL="486000" indent="-162000">
              <a:buFont typeface="Symbol" pitchFamily="2" charset="2"/>
              <a:buChar char="-"/>
              <a:defRPr sz="2000" baseline="0">
                <a:latin typeface="+mj-lt"/>
              </a:defRPr>
            </a:lvl3pPr>
            <a:lvl4pPr marL="720000" indent="-171443">
              <a:buFont typeface="Arial" panose="020B0604020202020204" pitchFamily="34" charset="0"/>
              <a:buChar char="•"/>
              <a:defRPr sz="1800" baseline="0">
                <a:latin typeface="Calibri Light" panose="020F0302020204030204" pitchFamily="34" charset="0"/>
              </a:defRPr>
            </a:lvl4pPr>
          </a:lstStyle>
          <a:p>
            <a:r>
              <a:rPr lang="de-DE" dirty="0"/>
              <a:t>Text hinzufügen</a:t>
            </a:r>
          </a:p>
          <a:p>
            <a:pPr lvl="1"/>
            <a:r>
              <a:rPr lang="de-DE" dirty="0"/>
              <a:t>Text hinzufügen</a:t>
            </a:r>
          </a:p>
          <a:p>
            <a:pPr lvl="2"/>
            <a:r>
              <a:rPr lang="de-DE" dirty="0"/>
              <a:t>Text hinzufügen</a:t>
            </a:r>
          </a:p>
          <a:p>
            <a:pPr lvl="3"/>
            <a:r>
              <a:rPr lang="de-DE" dirty="0"/>
              <a:t>Text hinzufügen</a:t>
            </a:r>
          </a:p>
        </p:txBody>
      </p:sp>
    </p:spTree>
    <p:extLst>
      <p:ext uri="{BB962C8B-B14F-4D97-AF65-F5344CB8AC3E}">
        <p14:creationId xmlns:p14="http://schemas.microsoft.com/office/powerpoint/2010/main" val="72810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extLst>
    <p:ext uri="{DCECCB84-F9BA-43D5-87BE-67443E8EF086}">
      <p15:sldGuideLst xmlns:p15="http://schemas.microsoft.com/office/powerpoint/2012/main">
        <p15:guide id="1" orient="horz" pos="259">
          <p15:clr>
            <a:srgbClr val="FBAE40"/>
          </p15:clr>
        </p15:guide>
        <p15:guide id="2" pos="226">
          <p15:clr>
            <a:srgbClr val="FBAE40"/>
          </p15:clr>
        </p15:guide>
        <p15:guide id="3" orient="horz" pos="3094">
          <p15:clr>
            <a:srgbClr val="FBAE40"/>
          </p15:clr>
        </p15:guide>
        <p15:guide id="4" orient="horz" pos="531">
          <p15:clr>
            <a:srgbClr val="FBAE40"/>
          </p15:clr>
        </p15:guide>
        <p15:guide id="5" orient="horz" pos="667">
          <p15:clr>
            <a:srgbClr val="FBAE40"/>
          </p15:clr>
        </p15:guide>
      </p15:sldGuideLst>
    </p:ext>
  </p:extLs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a_Titel zweizeilig, Bild schmal rechts, 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feld 5">
            <a:extLst>
              <a:ext uri="{FF2B5EF4-FFF2-40B4-BE49-F238E27FC236}">
                <a16:creationId xmlns:a16="http://schemas.microsoft.com/office/drawing/2014/main" id="{64F1DA5B-7715-4E46-85B7-915BD7981029}"/>
              </a:ext>
            </a:extLst>
          </p:cNvPr>
          <p:cNvSpPr txBox="1"/>
          <p:nvPr userDrawn="1"/>
        </p:nvSpPr>
        <p:spPr>
          <a:xfrm>
            <a:off x="8166369" y="4848104"/>
            <a:ext cx="803500" cy="2192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7F4E8421-0D83-F341-835E-FF8CB12B01E8}" type="slidenum">
              <a:rPr lang="de-DE" sz="825" baseline="0" smtClean="0">
                <a:latin typeface="Calibri Light" panose="020F0302020204030204" pitchFamily="34" charset="0"/>
              </a:rPr>
              <a:pPr algn="r"/>
              <a:t>‹Nr.›</a:t>
            </a:fld>
            <a:endParaRPr lang="de-DE" sz="825" baseline="0" dirty="0">
              <a:latin typeface="Calibri Light" panose="020F0302020204030204" pitchFamily="34" charset="0"/>
            </a:endParaRPr>
          </a:p>
        </p:txBody>
      </p:sp>
      <p:sp>
        <p:nvSpPr>
          <p:cNvPr id="11" name="Bildplatzhalter 10">
            <a:extLst>
              <a:ext uri="{FF2B5EF4-FFF2-40B4-BE49-F238E27FC236}">
                <a16:creationId xmlns:a16="http://schemas.microsoft.com/office/drawing/2014/main" id="{F5BDBA42-61E8-E04C-A9CC-FAA78D0C4217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7818120" y="0"/>
            <a:ext cx="1325880" cy="5143500"/>
          </a:xfrm>
          <a:prstGeom prst="rect">
            <a:avLst/>
          </a:prstGeom>
        </p:spPr>
        <p:txBody>
          <a:bodyPr/>
          <a:lstStyle/>
          <a:p>
            <a:r>
              <a:rPr lang="de-DE" dirty="0"/>
              <a:t>Bild durch Klicken auf Symbol hinzufügen</a:t>
            </a:r>
          </a:p>
        </p:txBody>
      </p:sp>
      <p:sp>
        <p:nvSpPr>
          <p:cNvPr id="8" name="Textplatzhalter 3">
            <a:extLst>
              <a:ext uri="{FF2B5EF4-FFF2-40B4-BE49-F238E27FC236}">
                <a16:creationId xmlns:a16="http://schemas.microsoft.com/office/drawing/2014/main" id="{499FDB68-1A5C-D440-B471-C716585ED9C5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-1" y="428400"/>
            <a:ext cx="3739418" cy="426913"/>
          </a:xfrm>
          <a:prstGeom prst="rect">
            <a:avLst/>
          </a:prstGeom>
          <a:solidFill>
            <a:srgbClr val="25A7DB"/>
          </a:solidFill>
        </p:spPr>
        <p:txBody>
          <a:bodyPr wrap="none" lIns="360000" tIns="46800" rIns="180000" bIns="46800">
            <a:spAutoFit/>
          </a:bodyPr>
          <a:lstStyle>
            <a:lvl1pPr>
              <a:defRPr sz="2400" baseline="0">
                <a:solidFill>
                  <a:schemeClr val="bg1"/>
                </a:solidFill>
              </a:defRPr>
            </a:lvl1pPr>
          </a:lstStyle>
          <a:p>
            <a:r>
              <a:rPr lang="de-DE" dirty="0"/>
              <a:t>Titel (zweizeilig) einsetzen</a:t>
            </a:r>
          </a:p>
        </p:txBody>
      </p:sp>
      <p:sp>
        <p:nvSpPr>
          <p:cNvPr id="12" name="Textplatzhalter 3">
            <a:extLst>
              <a:ext uri="{FF2B5EF4-FFF2-40B4-BE49-F238E27FC236}">
                <a16:creationId xmlns:a16="http://schemas.microsoft.com/office/drawing/2014/main" id="{E9952E82-EDCD-2942-8AA7-832169F00FCB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0" y="994687"/>
            <a:ext cx="3739418" cy="426913"/>
          </a:xfrm>
          <a:prstGeom prst="rect">
            <a:avLst/>
          </a:prstGeom>
          <a:solidFill>
            <a:srgbClr val="25A7DB"/>
          </a:solidFill>
        </p:spPr>
        <p:txBody>
          <a:bodyPr wrap="none" lIns="360000" tIns="46800" rIns="180000" bIns="46800">
            <a:spAutoFit/>
          </a:bodyPr>
          <a:lstStyle>
            <a:lvl1pPr>
              <a:defRPr sz="2400" baseline="0">
                <a:solidFill>
                  <a:schemeClr val="bg1"/>
                </a:solidFill>
              </a:defRPr>
            </a:lvl1pPr>
          </a:lstStyle>
          <a:p>
            <a:r>
              <a:rPr lang="de-DE" dirty="0"/>
              <a:t>Titel (zweizeilig) einsetzen</a:t>
            </a:r>
          </a:p>
        </p:txBody>
      </p:sp>
      <p:sp>
        <p:nvSpPr>
          <p:cNvPr id="18" name="Textplatzhalter 31">
            <a:extLst>
              <a:ext uri="{FF2B5EF4-FFF2-40B4-BE49-F238E27FC236}">
                <a16:creationId xmlns:a16="http://schemas.microsoft.com/office/drawing/2014/main" id="{3E86043B-38CA-AE4E-9C42-06819B8EBAF3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69870" y="1872000"/>
            <a:ext cx="7289229" cy="3038121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>
              <a:buFont typeface="Arial" panose="020B0604020202020204" pitchFamily="34" charset="0"/>
              <a:buNone/>
              <a:defRPr sz="2400"/>
            </a:lvl1pPr>
            <a:lvl2pPr marL="270000" indent="-270000">
              <a:defRPr sz="2200">
                <a:latin typeface="+mj-lt"/>
              </a:defRPr>
            </a:lvl2pPr>
            <a:lvl3pPr marL="486000" indent="-162000">
              <a:buFont typeface="Symbol" pitchFamily="2" charset="2"/>
              <a:buChar char="-"/>
              <a:defRPr sz="2000" baseline="0">
                <a:latin typeface="+mj-lt"/>
              </a:defRPr>
            </a:lvl3pPr>
            <a:lvl4pPr marL="720000" indent="-171443">
              <a:buFont typeface="Arial" panose="020B0604020202020204" pitchFamily="34" charset="0"/>
              <a:buChar char="•"/>
              <a:defRPr sz="1800" baseline="0">
                <a:latin typeface="Calibri Light" panose="020F0302020204030204" pitchFamily="34" charset="0"/>
              </a:defRPr>
            </a:lvl4pPr>
          </a:lstStyle>
          <a:p>
            <a:r>
              <a:rPr lang="de-DE" dirty="0"/>
              <a:t>Text hinzufügen</a:t>
            </a:r>
          </a:p>
          <a:p>
            <a:pPr lvl="1"/>
            <a:r>
              <a:rPr lang="de-DE" dirty="0"/>
              <a:t>Text hinzufügen</a:t>
            </a:r>
          </a:p>
          <a:p>
            <a:pPr lvl="2"/>
            <a:r>
              <a:rPr lang="de-DE" dirty="0"/>
              <a:t>Text hinzufügen</a:t>
            </a:r>
          </a:p>
          <a:p>
            <a:pPr lvl="3"/>
            <a:r>
              <a:rPr lang="de-DE" dirty="0"/>
              <a:t>Text hinzufügen</a:t>
            </a:r>
          </a:p>
        </p:txBody>
      </p:sp>
    </p:spTree>
    <p:extLst>
      <p:ext uri="{BB962C8B-B14F-4D97-AF65-F5344CB8AC3E}">
        <p14:creationId xmlns:p14="http://schemas.microsoft.com/office/powerpoint/2010/main" val="12936755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extLst>
    <p:ext uri="{DCECCB84-F9BA-43D5-87BE-67443E8EF086}">
      <p15:sldGuideLst xmlns:p15="http://schemas.microsoft.com/office/powerpoint/2012/main">
        <p15:guide id="1" orient="horz" pos="259" userDrawn="1">
          <p15:clr>
            <a:srgbClr val="FBAE40"/>
          </p15:clr>
        </p15:guide>
        <p15:guide id="2" pos="226" userDrawn="1">
          <p15:clr>
            <a:srgbClr val="FBAE40"/>
          </p15:clr>
        </p15:guide>
        <p15:guide id="3" orient="horz" pos="3094" userDrawn="1">
          <p15:clr>
            <a:srgbClr val="FBAE40"/>
          </p15:clr>
        </p15:guide>
        <p15:guide id="4" orient="horz" pos="531" userDrawn="1">
          <p15:clr>
            <a:srgbClr val="FBAE40"/>
          </p15:clr>
        </p15:guide>
      </p15:sldGuideLst>
    </p:ext>
  </p:extLs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b_Titel zweizeilig, Bild schmal rechts, (Bild 1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ildplatzhalter 8">
            <a:extLst>
              <a:ext uri="{FF2B5EF4-FFF2-40B4-BE49-F238E27FC236}">
                <a16:creationId xmlns:a16="http://schemas.microsoft.com/office/drawing/2014/main" id="{A9F319C7-8CF3-E540-93F5-45ADD112F08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7818120" y="0"/>
            <a:ext cx="1325880" cy="5143500"/>
          </a:xfrm>
          <a:prstGeom prst="rect">
            <a:avLst/>
          </a:prstGeom>
        </p:spPr>
      </p:pic>
      <p:sp>
        <p:nvSpPr>
          <p:cNvPr id="6" name="Textfeld 5">
            <a:extLst>
              <a:ext uri="{FF2B5EF4-FFF2-40B4-BE49-F238E27FC236}">
                <a16:creationId xmlns:a16="http://schemas.microsoft.com/office/drawing/2014/main" id="{64F1DA5B-7715-4E46-85B7-915BD7981029}"/>
              </a:ext>
            </a:extLst>
          </p:cNvPr>
          <p:cNvSpPr txBox="1"/>
          <p:nvPr userDrawn="1"/>
        </p:nvSpPr>
        <p:spPr>
          <a:xfrm>
            <a:off x="8166369" y="4848104"/>
            <a:ext cx="803500" cy="2192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7F4E8421-0D83-F341-835E-FF8CB12B01E8}" type="slidenum">
              <a:rPr lang="de-DE" sz="825" baseline="0" smtClean="0">
                <a:latin typeface="Calibri Light" panose="020F0302020204030204" pitchFamily="34" charset="0"/>
              </a:rPr>
              <a:pPr/>
              <a:t>‹Nr.›</a:t>
            </a:fld>
            <a:endParaRPr lang="de-DE" sz="825" dirty="0"/>
          </a:p>
        </p:txBody>
      </p:sp>
      <p:sp>
        <p:nvSpPr>
          <p:cNvPr id="8" name="Textplatzhalter 3">
            <a:extLst>
              <a:ext uri="{FF2B5EF4-FFF2-40B4-BE49-F238E27FC236}">
                <a16:creationId xmlns:a16="http://schemas.microsoft.com/office/drawing/2014/main" id="{499FDB68-1A5C-D440-B471-C716585ED9C5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-1" y="428400"/>
            <a:ext cx="3739418" cy="426913"/>
          </a:xfrm>
          <a:prstGeom prst="rect">
            <a:avLst/>
          </a:prstGeom>
          <a:solidFill>
            <a:srgbClr val="25A7DB"/>
          </a:solidFill>
        </p:spPr>
        <p:txBody>
          <a:bodyPr wrap="none" lIns="360000" tIns="46800" rIns="180000" bIns="46800">
            <a:spAutoFit/>
          </a:bodyPr>
          <a:lstStyle>
            <a:lvl1pPr>
              <a:defRPr sz="2400" baseline="0">
                <a:solidFill>
                  <a:schemeClr val="bg1"/>
                </a:solidFill>
              </a:defRPr>
            </a:lvl1pPr>
          </a:lstStyle>
          <a:p>
            <a:r>
              <a:rPr lang="de-DE" dirty="0"/>
              <a:t>Titel (zweizeilig) einsetzen</a:t>
            </a:r>
          </a:p>
        </p:txBody>
      </p:sp>
      <p:sp>
        <p:nvSpPr>
          <p:cNvPr id="12" name="Textplatzhalter 3">
            <a:extLst>
              <a:ext uri="{FF2B5EF4-FFF2-40B4-BE49-F238E27FC236}">
                <a16:creationId xmlns:a16="http://schemas.microsoft.com/office/drawing/2014/main" id="{E9952E82-EDCD-2942-8AA7-832169F00FCB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0" y="994687"/>
            <a:ext cx="3739418" cy="426913"/>
          </a:xfrm>
          <a:prstGeom prst="rect">
            <a:avLst/>
          </a:prstGeom>
          <a:solidFill>
            <a:srgbClr val="25A7DB"/>
          </a:solidFill>
        </p:spPr>
        <p:txBody>
          <a:bodyPr wrap="none" lIns="360000" tIns="46800" rIns="180000" bIns="46800">
            <a:spAutoFit/>
          </a:bodyPr>
          <a:lstStyle>
            <a:lvl1pPr>
              <a:defRPr sz="2400" baseline="0">
                <a:solidFill>
                  <a:schemeClr val="bg1"/>
                </a:solidFill>
              </a:defRPr>
            </a:lvl1pPr>
          </a:lstStyle>
          <a:p>
            <a:r>
              <a:rPr lang="de-DE" dirty="0"/>
              <a:t>Titel (zweizeilig) einsetzen</a:t>
            </a:r>
          </a:p>
        </p:txBody>
      </p:sp>
      <p:sp>
        <p:nvSpPr>
          <p:cNvPr id="9" name="Textplatzhalter 31">
            <a:extLst>
              <a:ext uri="{FF2B5EF4-FFF2-40B4-BE49-F238E27FC236}">
                <a16:creationId xmlns:a16="http://schemas.microsoft.com/office/drawing/2014/main" id="{494870F4-5914-C34B-99B5-48877025C786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69870" y="1872000"/>
            <a:ext cx="7289229" cy="3038121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>
              <a:buFont typeface="Arial" panose="020B0604020202020204" pitchFamily="34" charset="0"/>
              <a:buNone/>
              <a:defRPr sz="2400"/>
            </a:lvl1pPr>
            <a:lvl2pPr marL="270000" indent="-270000">
              <a:defRPr sz="2200">
                <a:latin typeface="+mj-lt"/>
              </a:defRPr>
            </a:lvl2pPr>
            <a:lvl3pPr marL="486000" indent="-162000">
              <a:buFont typeface="Symbol" pitchFamily="2" charset="2"/>
              <a:buChar char="-"/>
              <a:defRPr sz="2000" baseline="0">
                <a:latin typeface="+mj-lt"/>
              </a:defRPr>
            </a:lvl3pPr>
            <a:lvl4pPr marL="720000" indent="-171443">
              <a:buFont typeface="Arial" panose="020B0604020202020204" pitchFamily="34" charset="0"/>
              <a:buChar char="•"/>
              <a:defRPr sz="1800" baseline="0">
                <a:latin typeface="Calibri Light" panose="020F0302020204030204" pitchFamily="34" charset="0"/>
              </a:defRPr>
            </a:lvl4pPr>
          </a:lstStyle>
          <a:p>
            <a:r>
              <a:rPr lang="de-DE" dirty="0"/>
              <a:t>Text hinzufügen</a:t>
            </a:r>
          </a:p>
          <a:p>
            <a:pPr lvl="1"/>
            <a:r>
              <a:rPr lang="de-DE" dirty="0"/>
              <a:t>Text hinzufügen</a:t>
            </a:r>
          </a:p>
          <a:p>
            <a:pPr lvl="2"/>
            <a:r>
              <a:rPr lang="de-DE" dirty="0"/>
              <a:t>Text hinzufügen</a:t>
            </a:r>
          </a:p>
          <a:p>
            <a:pPr lvl="3"/>
            <a:r>
              <a:rPr lang="de-DE" dirty="0"/>
              <a:t>Text hinzufügen</a:t>
            </a:r>
          </a:p>
        </p:txBody>
      </p:sp>
    </p:spTree>
    <p:extLst>
      <p:ext uri="{BB962C8B-B14F-4D97-AF65-F5344CB8AC3E}">
        <p14:creationId xmlns:p14="http://schemas.microsoft.com/office/powerpoint/2010/main" val="14393033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extLst>
    <p:ext uri="{DCECCB84-F9BA-43D5-87BE-67443E8EF086}">
      <p15:sldGuideLst xmlns:p15="http://schemas.microsoft.com/office/powerpoint/2012/main">
        <p15:guide id="1" orient="horz" pos="259">
          <p15:clr>
            <a:srgbClr val="FBAE40"/>
          </p15:clr>
        </p15:guide>
        <p15:guide id="2" pos="226">
          <p15:clr>
            <a:srgbClr val="FBAE40"/>
          </p15:clr>
        </p15:guide>
        <p15:guide id="3" orient="horz" pos="3094">
          <p15:clr>
            <a:srgbClr val="FBAE40"/>
          </p15:clr>
        </p15:guide>
        <p15:guide id="4" orient="horz" pos="531">
          <p15:clr>
            <a:srgbClr val="FBAE40"/>
          </p15:clr>
        </p15:guide>
      </p15:sldGuideLst>
    </p:ext>
  </p:extLs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c_Titel zweizeilig, Bild schmal rechts, (Bild 2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ildplatzhalter 4">
            <a:extLst>
              <a:ext uri="{FF2B5EF4-FFF2-40B4-BE49-F238E27FC236}">
                <a16:creationId xmlns:a16="http://schemas.microsoft.com/office/drawing/2014/main" id="{A214844E-8076-8447-8924-BB70DEB999C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7812088" y="0"/>
            <a:ext cx="1331912" cy="5143500"/>
          </a:xfrm>
          <a:prstGeom prst="rect">
            <a:avLst/>
          </a:prstGeom>
        </p:spPr>
      </p:pic>
      <p:sp>
        <p:nvSpPr>
          <p:cNvPr id="6" name="Textfeld 5">
            <a:extLst>
              <a:ext uri="{FF2B5EF4-FFF2-40B4-BE49-F238E27FC236}">
                <a16:creationId xmlns:a16="http://schemas.microsoft.com/office/drawing/2014/main" id="{64F1DA5B-7715-4E46-85B7-915BD7981029}"/>
              </a:ext>
            </a:extLst>
          </p:cNvPr>
          <p:cNvSpPr txBox="1"/>
          <p:nvPr userDrawn="1"/>
        </p:nvSpPr>
        <p:spPr>
          <a:xfrm>
            <a:off x="8166369" y="4848104"/>
            <a:ext cx="803500" cy="2192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7F4E8421-0D83-F341-835E-FF8CB12B01E8}" type="slidenum">
              <a:rPr lang="de-DE" sz="825" baseline="0" smtClean="0">
                <a:latin typeface="Calibri Light" panose="020F0302020204030204" pitchFamily="34" charset="0"/>
              </a:rPr>
              <a:pPr/>
              <a:t>‹Nr.›</a:t>
            </a:fld>
            <a:endParaRPr lang="de-DE" sz="825" dirty="0"/>
          </a:p>
        </p:txBody>
      </p:sp>
      <p:sp>
        <p:nvSpPr>
          <p:cNvPr id="8" name="Textplatzhalter 3">
            <a:extLst>
              <a:ext uri="{FF2B5EF4-FFF2-40B4-BE49-F238E27FC236}">
                <a16:creationId xmlns:a16="http://schemas.microsoft.com/office/drawing/2014/main" id="{499FDB68-1A5C-D440-B471-C716585ED9C5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-1" y="428400"/>
            <a:ext cx="3739418" cy="426913"/>
          </a:xfrm>
          <a:prstGeom prst="rect">
            <a:avLst/>
          </a:prstGeom>
          <a:solidFill>
            <a:srgbClr val="25A7DB"/>
          </a:solidFill>
        </p:spPr>
        <p:txBody>
          <a:bodyPr wrap="none" lIns="360000" tIns="46800" rIns="180000" bIns="46800">
            <a:spAutoFit/>
          </a:bodyPr>
          <a:lstStyle>
            <a:lvl1pPr>
              <a:defRPr sz="2400" baseline="0">
                <a:solidFill>
                  <a:schemeClr val="bg1"/>
                </a:solidFill>
              </a:defRPr>
            </a:lvl1pPr>
          </a:lstStyle>
          <a:p>
            <a:r>
              <a:rPr lang="de-DE" dirty="0"/>
              <a:t>Titel (zweizeilig) einsetzen</a:t>
            </a:r>
          </a:p>
        </p:txBody>
      </p:sp>
      <p:sp>
        <p:nvSpPr>
          <p:cNvPr id="12" name="Textplatzhalter 3">
            <a:extLst>
              <a:ext uri="{FF2B5EF4-FFF2-40B4-BE49-F238E27FC236}">
                <a16:creationId xmlns:a16="http://schemas.microsoft.com/office/drawing/2014/main" id="{E9952E82-EDCD-2942-8AA7-832169F00FCB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0" y="994687"/>
            <a:ext cx="3739418" cy="426913"/>
          </a:xfrm>
          <a:prstGeom prst="rect">
            <a:avLst/>
          </a:prstGeom>
          <a:solidFill>
            <a:srgbClr val="25A7DB"/>
          </a:solidFill>
        </p:spPr>
        <p:txBody>
          <a:bodyPr wrap="none" lIns="360000" tIns="46800" rIns="180000" bIns="46800">
            <a:spAutoFit/>
          </a:bodyPr>
          <a:lstStyle>
            <a:lvl1pPr>
              <a:defRPr sz="2400" baseline="0">
                <a:solidFill>
                  <a:schemeClr val="bg1"/>
                </a:solidFill>
              </a:defRPr>
            </a:lvl1pPr>
          </a:lstStyle>
          <a:p>
            <a:r>
              <a:rPr lang="de-DE" dirty="0"/>
              <a:t>Titel (zweizeilig) einsetzen</a:t>
            </a:r>
          </a:p>
        </p:txBody>
      </p:sp>
      <p:sp>
        <p:nvSpPr>
          <p:cNvPr id="9" name="Textplatzhalter 31">
            <a:extLst>
              <a:ext uri="{FF2B5EF4-FFF2-40B4-BE49-F238E27FC236}">
                <a16:creationId xmlns:a16="http://schemas.microsoft.com/office/drawing/2014/main" id="{FA043142-93B6-0E43-88A3-D93C3C7BF705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69870" y="1872000"/>
            <a:ext cx="7289229" cy="3038121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>
              <a:buFont typeface="Arial" panose="020B0604020202020204" pitchFamily="34" charset="0"/>
              <a:buNone/>
              <a:defRPr sz="2400"/>
            </a:lvl1pPr>
            <a:lvl2pPr marL="270000" indent="-270000">
              <a:defRPr sz="2200">
                <a:latin typeface="+mj-lt"/>
              </a:defRPr>
            </a:lvl2pPr>
            <a:lvl3pPr marL="486000" indent="-162000">
              <a:buFont typeface="Symbol" pitchFamily="2" charset="2"/>
              <a:buChar char="-"/>
              <a:defRPr sz="2000" baseline="0">
                <a:latin typeface="+mj-lt"/>
              </a:defRPr>
            </a:lvl3pPr>
            <a:lvl4pPr marL="720000" indent="-171443">
              <a:buFont typeface="Arial" panose="020B0604020202020204" pitchFamily="34" charset="0"/>
              <a:buChar char="•"/>
              <a:defRPr sz="1800" baseline="0">
                <a:latin typeface="Calibri Light" panose="020F0302020204030204" pitchFamily="34" charset="0"/>
              </a:defRPr>
            </a:lvl4pPr>
          </a:lstStyle>
          <a:p>
            <a:r>
              <a:rPr lang="de-DE" dirty="0"/>
              <a:t>Text hinzufügen</a:t>
            </a:r>
          </a:p>
          <a:p>
            <a:pPr lvl="1"/>
            <a:r>
              <a:rPr lang="de-DE" dirty="0"/>
              <a:t>Text hinzufügen</a:t>
            </a:r>
          </a:p>
          <a:p>
            <a:pPr lvl="2"/>
            <a:r>
              <a:rPr lang="de-DE" dirty="0"/>
              <a:t>Text hinzufügen</a:t>
            </a:r>
          </a:p>
          <a:p>
            <a:pPr lvl="3"/>
            <a:r>
              <a:rPr lang="de-DE" dirty="0"/>
              <a:t>Text hinzufügen</a:t>
            </a:r>
          </a:p>
        </p:txBody>
      </p:sp>
    </p:spTree>
    <p:extLst>
      <p:ext uri="{BB962C8B-B14F-4D97-AF65-F5344CB8AC3E}">
        <p14:creationId xmlns:p14="http://schemas.microsoft.com/office/powerpoint/2010/main" val="3030980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extLst>
    <p:ext uri="{DCECCB84-F9BA-43D5-87BE-67443E8EF086}">
      <p15:sldGuideLst xmlns:p15="http://schemas.microsoft.com/office/powerpoint/2012/main">
        <p15:guide id="1" orient="horz" pos="259">
          <p15:clr>
            <a:srgbClr val="FBAE40"/>
          </p15:clr>
        </p15:guide>
        <p15:guide id="2" pos="226">
          <p15:clr>
            <a:srgbClr val="FBAE40"/>
          </p15:clr>
        </p15:guide>
        <p15:guide id="3" orient="horz" pos="3094">
          <p15:clr>
            <a:srgbClr val="FBAE40"/>
          </p15:clr>
        </p15:guide>
        <p15:guide id="4" orient="horz" pos="531">
          <p15:clr>
            <a:srgbClr val="FBAE40"/>
          </p15:clr>
        </p15:guide>
      </p15:sldGuideLst>
    </p:ext>
  </p:extLs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d_Titel zweizeilig, Bild schmal rechts, (Bild 3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ildplatzhalter 2">
            <a:extLst>
              <a:ext uri="{FF2B5EF4-FFF2-40B4-BE49-F238E27FC236}">
                <a16:creationId xmlns:a16="http://schemas.microsoft.com/office/drawing/2014/main" id="{E2B9A56A-3372-B447-BE0B-74067F0ACBE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7812088" y="0"/>
            <a:ext cx="1331912" cy="5143500"/>
          </a:xfrm>
          <a:prstGeom prst="rect">
            <a:avLst/>
          </a:prstGeom>
        </p:spPr>
      </p:pic>
      <p:sp>
        <p:nvSpPr>
          <p:cNvPr id="6" name="Textfeld 5">
            <a:extLst>
              <a:ext uri="{FF2B5EF4-FFF2-40B4-BE49-F238E27FC236}">
                <a16:creationId xmlns:a16="http://schemas.microsoft.com/office/drawing/2014/main" id="{64F1DA5B-7715-4E46-85B7-915BD7981029}"/>
              </a:ext>
            </a:extLst>
          </p:cNvPr>
          <p:cNvSpPr txBox="1"/>
          <p:nvPr userDrawn="1"/>
        </p:nvSpPr>
        <p:spPr>
          <a:xfrm>
            <a:off x="8166369" y="4848104"/>
            <a:ext cx="803500" cy="2192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7F4E8421-0D83-F341-835E-FF8CB12B01E8}" type="slidenum">
              <a:rPr lang="de-DE" sz="825" baseline="0" smtClean="0">
                <a:latin typeface="Calibri Light" panose="020F0302020204030204" pitchFamily="34" charset="0"/>
              </a:rPr>
              <a:pPr/>
              <a:t>‹Nr.›</a:t>
            </a:fld>
            <a:endParaRPr lang="de-DE" sz="825" dirty="0"/>
          </a:p>
        </p:txBody>
      </p:sp>
      <p:sp>
        <p:nvSpPr>
          <p:cNvPr id="8" name="Textplatzhalter 3">
            <a:extLst>
              <a:ext uri="{FF2B5EF4-FFF2-40B4-BE49-F238E27FC236}">
                <a16:creationId xmlns:a16="http://schemas.microsoft.com/office/drawing/2014/main" id="{499FDB68-1A5C-D440-B471-C716585ED9C5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-1" y="428400"/>
            <a:ext cx="3739418" cy="426913"/>
          </a:xfrm>
          <a:prstGeom prst="rect">
            <a:avLst/>
          </a:prstGeom>
          <a:solidFill>
            <a:srgbClr val="25A7DB"/>
          </a:solidFill>
        </p:spPr>
        <p:txBody>
          <a:bodyPr wrap="none" lIns="360000" tIns="46800" rIns="180000" bIns="46800">
            <a:spAutoFit/>
          </a:bodyPr>
          <a:lstStyle>
            <a:lvl1pPr>
              <a:defRPr sz="2400" baseline="0">
                <a:solidFill>
                  <a:schemeClr val="bg1"/>
                </a:solidFill>
              </a:defRPr>
            </a:lvl1pPr>
          </a:lstStyle>
          <a:p>
            <a:r>
              <a:rPr lang="de-DE" dirty="0"/>
              <a:t>Titel (zweizeilig) einsetzen</a:t>
            </a:r>
          </a:p>
        </p:txBody>
      </p:sp>
      <p:sp>
        <p:nvSpPr>
          <p:cNvPr id="12" name="Textplatzhalter 3">
            <a:extLst>
              <a:ext uri="{FF2B5EF4-FFF2-40B4-BE49-F238E27FC236}">
                <a16:creationId xmlns:a16="http://schemas.microsoft.com/office/drawing/2014/main" id="{E9952E82-EDCD-2942-8AA7-832169F00FCB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0" y="994687"/>
            <a:ext cx="3739418" cy="426913"/>
          </a:xfrm>
          <a:prstGeom prst="rect">
            <a:avLst/>
          </a:prstGeom>
          <a:solidFill>
            <a:srgbClr val="25A7DB"/>
          </a:solidFill>
        </p:spPr>
        <p:txBody>
          <a:bodyPr wrap="none" lIns="360000" tIns="46800" rIns="180000" bIns="46800">
            <a:spAutoFit/>
          </a:bodyPr>
          <a:lstStyle>
            <a:lvl1pPr>
              <a:defRPr sz="2400" baseline="0">
                <a:solidFill>
                  <a:schemeClr val="bg1"/>
                </a:solidFill>
              </a:defRPr>
            </a:lvl1pPr>
          </a:lstStyle>
          <a:p>
            <a:r>
              <a:rPr lang="de-DE" dirty="0"/>
              <a:t>Titel (zweizeilig) einsetzen</a:t>
            </a:r>
          </a:p>
        </p:txBody>
      </p:sp>
      <p:sp>
        <p:nvSpPr>
          <p:cNvPr id="9" name="Textplatzhalter 31">
            <a:extLst>
              <a:ext uri="{FF2B5EF4-FFF2-40B4-BE49-F238E27FC236}">
                <a16:creationId xmlns:a16="http://schemas.microsoft.com/office/drawing/2014/main" id="{D427FC74-5AE7-A94F-BF7D-4E5840A05019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69870" y="1872000"/>
            <a:ext cx="7289229" cy="3038121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>
              <a:buFont typeface="Arial" panose="020B0604020202020204" pitchFamily="34" charset="0"/>
              <a:buNone/>
              <a:defRPr sz="2400"/>
            </a:lvl1pPr>
            <a:lvl2pPr marL="270000" indent="-270000">
              <a:defRPr sz="2200">
                <a:latin typeface="+mj-lt"/>
              </a:defRPr>
            </a:lvl2pPr>
            <a:lvl3pPr marL="486000" indent="-162000">
              <a:buFont typeface="Symbol" pitchFamily="2" charset="2"/>
              <a:buChar char="-"/>
              <a:defRPr sz="2000" baseline="0">
                <a:latin typeface="+mj-lt"/>
              </a:defRPr>
            </a:lvl3pPr>
            <a:lvl4pPr marL="720000" indent="-171443">
              <a:buFont typeface="Arial" panose="020B0604020202020204" pitchFamily="34" charset="0"/>
              <a:buChar char="•"/>
              <a:defRPr sz="1800" baseline="0">
                <a:latin typeface="Calibri Light" panose="020F0302020204030204" pitchFamily="34" charset="0"/>
              </a:defRPr>
            </a:lvl4pPr>
          </a:lstStyle>
          <a:p>
            <a:r>
              <a:rPr lang="de-DE" dirty="0"/>
              <a:t>Text hinzufügen</a:t>
            </a:r>
          </a:p>
          <a:p>
            <a:pPr lvl="1"/>
            <a:r>
              <a:rPr lang="de-DE" dirty="0"/>
              <a:t>Text hinzufügen</a:t>
            </a:r>
          </a:p>
          <a:p>
            <a:pPr lvl="2"/>
            <a:r>
              <a:rPr lang="de-DE" dirty="0"/>
              <a:t>Text hinzufügen</a:t>
            </a:r>
          </a:p>
          <a:p>
            <a:pPr lvl="3"/>
            <a:r>
              <a:rPr lang="de-DE" dirty="0"/>
              <a:t>Text hinzufügen</a:t>
            </a:r>
          </a:p>
        </p:txBody>
      </p:sp>
    </p:spTree>
    <p:extLst>
      <p:ext uri="{BB962C8B-B14F-4D97-AF65-F5344CB8AC3E}">
        <p14:creationId xmlns:p14="http://schemas.microsoft.com/office/powerpoint/2010/main" val="27735552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extLst>
    <p:ext uri="{DCECCB84-F9BA-43D5-87BE-67443E8EF086}">
      <p15:sldGuideLst xmlns:p15="http://schemas.microsoft.com/office/powerpoint/2012/main">
        <p15:guide id="1" orient="horz" pos="259">
          <p15:clr>
            <a:srgbClr val="FBAE40"/>
          </p15:clr>
        </p15:guide>
        <p15:guide id="2" pos="226">
          <p15:clr>
            <a:srgbClr val="FBAE40"/>
          </p15:clr>
        </p15:guide>
        <p15:guide id="3" orient="horz" pos="3094">
          <p15:clr>
            <a:srgbClr val="FBAE40"/>
          </p15:clr>
        </p15:guide>
        <p15:guide id="4" orient="horz" pos="531">
          <p15:clr>
            <a:srgbClr val="FBAE40"/>
          </p15:clr>
        </p15:guide>
      </p15:sldGuideLst>
    </p:ext>
  </p:extLs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a_Textfolie, Titel einzeilig, ohne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platzhalter 3">
            <a:extLst>
              <a:ext uri="{FF2B5EF4-FFF2-40B4-BE49-F238E27FC236}">
                <a16:creationId xmlns:a16="http://schemas.microsoft.com/office/drawing/2014/main" id="{AC5902A0-CE67-CC48-A349-B3FBA9EA5777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-1" y="428400"/>
            <a:ext cx="3569884" cy="426913"/>
          </a:xfrm>
          <a:prstGeom prst="rect">
            <a:avLst/>
          </a:prstGeom>
          <a:solidFill>
            <a:srgbClr val="25A7DB"/>
          </a:solidFill>
        </p:spPr>
        <p:txBody>
          <a:bodyPr wrap="none" lIns="360000" tIns="46800" rIns="180000" bIns="46800">
            <a:spAutoFit/>
          </a:bodyPr>
          <a:lstStyle>
            <a:lvl1pPr>
              <a:defRPr sz="2400" baseline="0">
                <a:solidFill>
                  <a:schemeClr val="bg1"/>
                </a:solidFill>
              </a:defRPr>
            </a:lvl1pPr>
          </a:lstStyle>
          <a:p>
            <a:r>
              <a:rPr lang="de-DE" dirty="0"/>
              <a:t>Titel (einzeilig) einsetzen</a:t>
            </a:r>
          </a:p>
        </p:txBody>
      </p:sp>
      <p:sp>
        <p:nvSpPr>
          <p:cNvPr id="9" name="Textplatzhalter 31">
            <a:extLst>
              <a:ext uri="{FF2B5EF4-FFF2-40B4-BE49-F238E27FC236}">
                <a16:creationId xmlns:a16="http://schemas.microsoft.com/office/drawing/2014/main" id="{B3171AEA-2A83-CB40-AD5E-961C2DAF72D7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69870" y="1058864"/>
            <a:ext cx="8342330" cy="3851258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>
              <a:buFont typeface="Arial" panose="020B0604020202020204" pitchFamily="34" charset="0"/>
              <a:buNone/>
              <a:defRPr sz="2400"/>
            </a:lvl1pPr>
            <a:lvl2pPr marL="270000" indent="-270000">
              <a:defRPr sz="2200">
                <a:latin typeface="+mj-lt"/>
              </a:defRPr>
            </a:lvl2pPr>
            <a:lvl3pPr marL="486000" indent="-162000">
              <a:buFont typeface="Symbol" pitchFamily="2" charset="2"/>
              <a:buChar char="-"/>
              <a:defRPr sz="2000" baseline="0">
                <a:latin typeface="+mj-lt"/>
              </a:defRPr>
            </a:lvl3pPr>
            <a:lvl4pPr marL="720000" indent="-171443">
              <a:buFont typeface="Arial" panose="020B0604020202020204" pitchFamily="34" charset="0"/>
              <a:buChar char="•"/>
              <a:defRPr sz="1800" baseline="0">
                <a:latin typeface="Calibri Light" panose="020F0302020204030204" pitchFamily="34" charset="0"/>
              </a:defRPr>
            </a:lvl4pPr>
          </a:lstStyle>
          <a:p>
            <a:r>
              <a:rPr lang="de-DE" dirty="0"/>
              <a:t>Text hinzufügen</a:t>
            </a:r>
          </a:p>
          <a:p>
            <a:pPr lvl="1"/>
            <a:r>
              <a:rPr lang="de-DE" dirty="0"/>
              <a:t>Text hinzufügen</a:t>
            </a:r>
          </a:p>
          <a:p>
            <a:pPr lvl="2"/>
            <a:r>
              <a:rPr lang="de-DE" dirty="0"/>
              <a:t>Text hinzufügen</a:t>
            </a:r>
          </a:p>
          <a:p>
            <a:pPr lvl="3"/>
            <a:r>
              <a:rPr lang="de-DE" dirty="0"/>
              <a:t>Text hinzufügen</a:t>
            </a:r>
          </a:p>
        </p:txBody>
      </p:sp>
    </p:spTree>
    <p:extLst>
      <p:ext uri="{BB962C8B-B14F-4D97-AF65-F5344CB8AC3E}">
        <p14:creationId xmlns:p14="http://schemas.microsoft.com/office/powerpoint/2010/main" val="36154942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extLst>
    <p:ext uri="{DCECCB84-F9BA-43D5-87BE-67443E8EF086}">
      <p15:sldGuideLst xmlns:p15="http://schemas.microsoft.com/office/powerpoint/2012/main">
        <p15:guide id="1" orient="horz" pos="259">
          <p15:clr>
            <a:srgbClr val="FBAE40"/>
          </p15:clr>
        </p15:guide>
        <p15:guide id="2" pos="226">
          <p15:clr>
            <a:srgbClr val="FBAE40"/>
          </p15:clr>
        </p15:guide>
        <p15:guide id="3" orient="horz" pos="3094">
          <p15:clr>
            <a:srgbClr val="FBAE40"/>
          </p15:clr>
        </p15:guide>
        <p15:guide id="4" orient="horz" pos="531">
          <p15:clr>
            <a:srgbClr val="FBAE40"/>
          </p15:clr>
        </p15:guide>
        <p15:guide id="5" orient="horz" pos="667">
          <p15:clr>
            <a:srgbClr val="FBAE40"/>
          </p15:clr>
        </p15:guide>
        <p15:guide id="6" pos="5488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a_Zwischenkapitel, Titel einzeili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fik 6">
            <a:extLst>
              <a:ext uri="{FF2B5EF4-FFF2-40B4-BE49-F238E27FC236}">
                <a16:creationId xmlns:a16="http://schemas.microsoft.com/office/drawing/2014/main" id="{E438CEFA-93E9-0A45-BA26-C3A73733603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411163"/>
            <a:ext cx="9163342" cy="1326198"/>
          </a:xfrm>
          <a:prstGeom prst="rect">
            <a:avLst/>
          </a:prstGeom>
        </p:spPr>
      </p:pic>
      <p:sp>
        <p:nvSpPr>
          <p:cNvPr id="11" name="Textplatzhalter 3">
            <a:extLst>
              <a:ext uri="{FF2B5EF4-FFF2-40B4-BE49-F238E27FC236}">
                <a16:creationId xmlns:a16="http://schemas.microsoft.com/office/drawing/2014/main" id="{07B25B3E-5D0B-0644-9F51-D21838453AB7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-1" y="1977473"/>
            <a:ext cx="6281267" cy="593112"/>
          </a:xfrm>
          <a:prstGeom prst="rect">
            <a:avLst/>
          </a:prstGeom>
          <a:solidFill>
            <a:srgbClr val="25A7DB"/>
          </a:solidFill>
        </p:spPr>
        <p:txBody>
          <a:bodyPr wrap="none" lIns="360000" tIns="46800" rIns="180000" bIns="46800">
            <a:spAutoFit/>
          </a:bodyPr>
          <a:lstStyle>
            <a:lvl1pPr>
              <a:defRPr sz="3600" baseline="0">
                <a:solidFill>
                  <a:schemeClr val="bg1"/>
                </a:solidFill>
              </a:defRPr>
            </a:lvl1pPr>
          </a:lstStyle>
          <a:p>
            <a:r>
              <a:rPr lang="de-DE" dirty="0"/>
              <a:t>Kapiteltitel (einzeilig) einsetzen</a:t>
            </a:r>
          </a:p>
        </p:txBody>
      </p:sp>
      <p:sp>
        <p:nvSpPr>
          <p:cNvPr id="15" name="Textplatzhalter 3">
            <a:extLst>
              <a:ext uri="{FF2B5EF4-FFF2-40B4-BE49-F238E27FC236}">
                <a16:creationId xmlns:a16="http://schemas.microsoft.com/office/drawing/2014/main" id="{06577BA6-61E9-4B47-878A-0E0ACD782606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0" y="3589919"/>
            <a:ext cx="4685318" cy="454613"/>
          </a:xfrm>
          <a:prstGeom prst="rect">
            <a:avLst/>
          </a:prstGeom>
          <a:solidFill>
            <a:srgbClr val="25A7DB"/>
          </a:solidFill>
        </p:spPr>
        <p:txBody>
          <a:bodyPr wrap="none" lIns="360000" tIns="46800" rIns="180000" bIns="46800">
            <a:spAutoFit/>
          </a:bodyPr>
          <a:lstStyle>
            <a:lvl1pPr>
              <a:defRPr sz="2600" baseline="0">
                <a:solidFill>
                  <a:schemeClr val="bg1"/>
                </a:solidFill>
              </a:defRPr>
            </a:lvl1pPr>
          </a:lstStyle>
          <a:p>
            <a:r>
              <a:rPr lang="de-DE" dirty="0"/>
              <a:t>Kapiteltitel (einzeilig) einsetzen</a:t>
            </a:r>
          </a:p>
        </p:txBody>
      </p:sp>
    </p:spTree>
    <p:extLst>
      <p:ext uri="{BB962C8B-B14F-4D97-AF65-F5344CB8AC3E}">
        <p14:creationId xmlns:p14="http://schemas.microsoft.com/office/powerpoint/2010/main" val="34203815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extLst>
    <p:ext uri="{DCECCB84-F9BA-43D5-87BE-67443E8EF086}">
      <p15:sldGuideLst xmlns:p15="http://schemas.microsoft.com/office/powerpoint/2012/main">
        <p15:guide id="1" orient="horz" pos="259">
          <p15:clr>
            <a:srgbClr val="FBAE40"/>
          </p15:clr>
        </p15:guide>
        <p15:guide id="2" pos="226">
          <p15:clr>
            <a:srgbClr val="FBAE40"/>
          </p15:clr>
        </p15:guide>
      </p15:sldGuideLst>
    </p:ext>
  </p:extLs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b_Textfolie zweispaltig, Titel einzeilig, ohne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platzhalter 3">
            <a:extLst>
              <a:ext uri="{FF2B5EF4-FFF2-40B4-BE49-F238E27FC236}">
                <a16:creationId xmlns:a16="http://schemas.microsoft.com/office/drawing/2014/main" id="{AC5902A0-CE67-CC48-A349-B3FBA9EA5777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-1" y="428400"/>
            <a:ext cx="3569884" cy="426913"/>
          </a:xfrm>
          <a:prstGeom prst="rect">
            <a:avLst/>
          </a:prstGeom>
          <a:solidFill>
            <a:srgbClr val="25A7DB"/>
          </a:solidFill>
        </p:spPr>
        <p:txBody>
          <a:bodyPr wrap="none" lIns="360000" tIns="46800" rIns="180000" bIns="46800">
            <a:spAutoFit/>
          </a:bodyPr>
          <a:lstStyle>
            <a:lvl1pPr>
              <a:defRPr sz="2400" baseline="0">
                <a:solidFill>
                  <a:schemeClr val="bg1"/>
                </a:solidFill>
              </a:defRPr>
            </a:lvl1pPr>
          </a:lstStyle>
          <a:p>
            <a:r>
              <a:rPr lang="de-DE" dirty="0"/>
              <a:t>Titel (einzeilig) einsetzen</a:t>
            </a:r>
          </a:p>
        </p:txBody>
      </p:sp>
      <p:sp>
        <p:nvSpPr>
          <p:cNvPr id="9" name="Textplatzhalter 31">
            <a:extLst>
              <a:ext uri="{FF2B5EF4-FFF2-40B4-BE49-F238E27FC236}">
                <a16:creationId xmlns:a16="http://schemas.microsoft.com/office/drawing/2014/main" id="{B3171AEA-2A83-CB40-AD5E-961C2DAF72D7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69870" y="1058864"/>
            <a:ext cx="4071501" cy="3851258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>
              <a:buFont typeface="Arial" panose="020B0604020202020204" pitchFamily="34" charset="0"/>
              <a:buNone/>
              <a:defRPr sz="2400"/>
            </a:lvl1pPr>
            <a:lvl2pPr marL="270000" indent="-270000">
              <a:defRPr sz="2200">
                <a:latin typeface="+mj-lt"/>
              </a:defRPr>
            </a:lvl2pPr>
            <a:lvl3pPr marL="486000" indent="-162000">
              <a:buFont typeface="Symbol" pitchFamily="2" charset="2"/>
              <a:buChar char="-"/>
              <a:defRPr sz="2000" baseline="0">
                <a:latin typeface="+mj-lt"/>
              </a:defRPr>
            </a:lvl3pPr>
            <a:lvl4pPr marL="720000" indent="-171443">
              <a:buFont typeface="Arial" panose="020B0604020202020204" pitchFamily="34" charset="0"/>
              <a:buChar char="•"/>
              <a:defRPr sz="1800" baseline="0">
                <a:latin typeface="Calibri Light" panose="020F0302020204030204" pitchFamily="34" charset="0"/>
              </a:defRPr>
            </a:lvl4pPr>
          </a:lstStyle>
          <a:p>
            <a:r>
              <a:rPr lang="de-DE" dirty="0"/>
              <a:t>Text hinzufügen</a:t>
            </a:r>
          </a:p>
          <a:p>
            <a:pPr lvl="1"/>
            <a:r>
              <a:rPr lang="de-DE" dirty="0"/>
              <a:t>Text hinzufügen</a:t>
            </a:r>
          </a:p>
          <a:p>
            <a:pPr lvl="2"/>
            <a:r>
              <a:rPr lang="de-DE" dirty="0"/>
              <a:t>Text hinzufügen</a:t>
            </a:r>
          </a:p>
          <a:p>
            <a:pPr lvl="3"/>
            <a:r>
              <a:rPr lang="de-DE" dirty="0"/>
              <a:t>Text hinzufügen</a:t>
            </a:r>
          </a:p>
        </p:txBody>
      </p:sp>
      <p:sp>
        <p:nvSpPr>
          <p:cNvPr id="5" name="Textplatzhalter 31">
            <a:extLst>
              <a:ext uri="{FF2B5EF4-FFF2-40B4-BE49-F238E27FC236}">
                <a16:creationId xmlns:a16="http://schemas.microsoft.com/office/drawing/2014/main" id="{FD4FAD69-D1E3-1145-836F-B53A0AEC1ED9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640699" y="1060467"/>
            <a:ext cx="4071501" cy="3851258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>
              <a:buFont typeface="Arial" panose="020B0604020202020204" pitchFamily="34" charset="0"/>
              <a:buNone/>
              <a:defRPr sz="2400"/>
            </a:lvl1pPr>
            <a:lvl2pPr marL="270000" indent="-270000">
              <a:defRPr sz="2200">
                <a:latin typeface="+mj-lt"/>
              </a:defRPr>
            </a:lvl2pPr>
            <a:lvl3pPr marL="486000" indent="-162000">
              <a:buFont typeface="Symbol" pitchFamily="2" charset="2"/>
              <a:buChar char="-"/>
              <a:defRPr sz="2000" baseline="0">
                <a:latin typeface="+mj-lt"/>
              </a:defRPr>
            </a:lvl3pPr>
            <a:lvl4pPr marL="720000" indent="-171443">
              <a:buFont typeface="Arial" panose="020B0604020202020204" pitchFamily="34" charset="0"/>
              <a:buChar char="•"/>
              <a:defRPr sz="1800" baseline="0">
                <a:latin typeface="Calibri Light" panose="020F0302020204030204" pitchFamily="34" charset="0"/>
              </a:defRPr>
            </a:lvl4pPr>
          </a:lstStyle>
          <a:p>
            <a:r>
              <a:rPr lang="de-DE" dirty="0"/>
              <a:t>Text hinzufügen</a:t>
            </a:r>
          </a:p>
          <a:p>
            <a:pPr lvl="1"/>
            <a:r>
              <a:rPr lang="de-DE" dirty="0"/>
              <a:t>Text hinzufügen</a:t>
            </a:r>
          </a:p>
          <a:p>
            <a:pPr lvl="2"/>
            <a:r>
              <a:rPr lang="de-DE" dirty="0"/>
              <a:t>Text hinzufügen</a:t>
            </a:r>
          </a:p>
          <a:p>
            <a:pPr lvl="3"/>
            <a:r>
              <a:rPr lang="de-DE" dirty="0"/>
              <a:t>Text hinzufügen</a:t>
            </a:r>
          </a:p>
        </p:txBody>
      </p:sp>
    </p:spTree>
    <p:extLst>
      <p:ext uri="{BB962C8B-B14F-4D97-AF65-F5344CB8AC3E}">
        <p14:creationId xmlns:p14="http://schemas.microsoft.com/office/powerpoint/2010/main" val="31935325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extLst>
    <p:ext uri="{DCECCB84-F9BA-43D5-87BE-67443E8EF086}">
      <p15:sldGuideLst xmlns:p15="http://schemas.microsoft.com/office/powerpoint/2012/main">
        <p15:guide id="1" orient="horz" pos="259">
          <p15:clr>
            <a:srgbClr val="FBAE40"/>
          </p15:clr>
        </p15:guide>
        <p15:guide id="2" pos="226">
          <p15:clr>
            <a:srgbClr val="FBAE40"/>
          </p15:clr>
        </p15:guide>
        <p15:guide id="3" orient="horz" pos="3094">
          <p15:clr>
            <a:srgbClr val="FBAE40"/>
          </p15:clr>
        </p15:guide>
        <p15:guide id="4" orient="horz" pos="531">
          <p15:clr>
            <a:srgbClr val="FBAE40"/>
          </p15:clr>
        </p15:guide>
        <p15:guide id="5" orient="horz" pos="667">
          <p15:clr>
            <a:srgbClr val="FBAE40"/>
          </p15:clr>
        </p15:guide>
        <p15:guide id="6" pos="5488">
          <p15:clr>
            <a:srgbClr val="FBAE40"/>
          </p15:clr>
        </p15:guide>
      </p15:sldGuideLst>
    </p:ext>
  </p:extLs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c_Textfolie, Titel zweizeilig, ohne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platzhalter 3">
            <a:extLst>
              <a:ext uri="{FF2B5EF4-FFF2-40B4-BE49-F238E27FC236}">
                <a16:creationId xmlns:a16="http://schemas.microsoft.com/office/drawing/2014/main" id="{AE0BE3FF-5D18-B942-A7C3-D71BB9913F25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-1" y="428400"/>
            <a:ext cx="3739418" cy="426913"/>
          </a:xfrm>
          <a:prstGeom prst="rect">
            <a:avLst/>
          </a:prstGeom>
          <a:solidFill>
            <a:srgbClr val="25A7DB"/>
          </a:solidFill>
        </p:spPr>
        <p:txBody>
          <a:bodyPr wrap="none" lIns="360000" tIns="46800" rIns="180000" bIns="46800">
            <a:spAutoFit/>
          </a:bodyPr>
          <a:lstStyle>
            <a:lvl1pPr>
              <a:defRPr sz="2400" baseline="0">
                <a:solidFill>
                  <a:schemeClr val="bg1"/>
                </a:solidFill>
              </a:defRPr>
            </a:lvl1pPr>
          </a:lstStyle>
          <a:p>
            <a:r>
              <a:rPr lang="de-DE" dirty="0"/>
              <a:t>Titel (zweizeilig) einsetzen</a:t>
            </a:r>
          </a:p>
        </p:txBody>
      </p:sp>
      <p:sp>
        <p:nvSpPr>
          <p:cNvPr id="8" name="Textplatzhalter 3">
            <a:extLst>
              <a:ext uri="{FF2B5EF4-FFF2-40B4-BE49-F238E27FC236}">
                <a16:creationId xmlns:a16="http://schemas.microsoft.com/office/drawing/2014/main" id="{93581EFC-476D-254B-A250-6847586C9F99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0" y="994687"/>
            <a:ext cx="3739418" cy="426913"/>
          </a:xfrm>
          <a:prstGeom prst="rect">
            <a:avLst/>
          </a:prstGeom>
          <a:solidFill>
            <a:srgbClr val="25A7DB"/>
          </a:solidFill>
        </p:spPr>
        <p:txBody>
          <a:bodyPr wrap="none" lIns="360000" tIns="46800" rIns="180000" bIns="46800">
            <a:spAutoFit/>
          </a:bodyPr>
          <a:lstStyle>
            <a:lvl1pPr>
              <a:defRPr sz="2400" baseline="0">
                <a:solidFill>
                  <a:schemeClr val="bg1"/>
                </a:solidFill>
              </a:defRPr>
            </a:lvl1pPr>
          </a:lstStyle>
          <a:p>
            <a:r>
              <a:rPr lang="de-DE" dirty="0"/>
              <a:t>Titel (zweizeilig) einsetzen</a:t>
            </a:r>
          </a:p>
        </p:txBody>
      </p:sp>
      <p:sp>
        <p:nvSpPr>
          <p:cNvPr id="9" name="Textplatzhalter 31">
            <a:extLst>
              <a:ext uri="{FF2B5EF4-FFF2-40B4-BE49-F238E27FC236}">
                <a16:creationId xmlns:a16="http://schemas.microsoft.com/office/drawing/2014/main" id="{2ADE66B4-BF9E-D044-AD2C-84474A147BCE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69870" y="1872000"/>
            <a:ext cx="8342330" cy="3038121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>
              <a:buFont typeface="Arial" panose="020B0604020202020204" pitchFamily="34" charset="0"/>
              <a:buNone/>
              <a:defRPr sz="2400"/>
            </a:lvl1pPr>
            <a:lvl2pPr marL="270000" indent="-270000">
              <a:defRPr sz="2200">
                <a:latin typeface="+mj-lt"/>
              </a:defRPr>
            </a:lvl2pPr>
            <a:lvl3pPr marL="486000" indent="-162000">
              <a:buFont typeface="Symbol" pitchFamily="2" charset="2"/>
              <a:buChar char="-"/>
              <a:defRPr sz="2000" baseline="0">
                <a:latin typeface="+mj-lt"/>
              </a:defRPr>
            </a:lvl3pPr>
            <a:lvl4pPr marL="720000" indent="-171443">
              <a:buFont typeface="Arial" panose="020B0604020202020204" pitchFamily="34" charset="0"/>
              <a:buChar char="•"/>
              <a:defRPr sz="1800" baseline="0">
                <a:latin typeface="Calibri Light" panose="020F0302020204030204" pitchFamily="34" charset="0"/>
              </a:defRPr>
            </a:lvl4pPr>
          </a:lstStyle>
          <a:p>
            <a:r>
              <a:rPr lang="de-DE" dirty="0"/>
              <a:t>Text hinzufügen</a:t>
            </a:r>
          </a:p>
          <a:p>
            <a:pPr lvl="1"/>
            <a:r>
              <a:rPr lang="de-DE" dirty="0"/>
              <a:t>Text hinzufügen</a:t>
            </a:r>
          </a:p>
          <a:p>
            <a:pPr lvl="2"/>
            <a:r>
              <a:rPr lang="de-DE" dirty="0"/>
              <a:t>Text hinzufügen</a:t>
            </a:r>
          </a:p>
          <a:p>
            <a:pPr lvl="3"/>
            <a:r>
              <a:rPr lang="de-DE" dirty="0"/>
              <a:t>Text hinzufügen</a:t>
            </a:r>
          </a:p>
        </p:txBody>
      </p:sp>
    </p:spTree>
    <p:extLst>
      <p:ext uri="{BB962C8B-B14F-4D97-AF65-F5344CB8AC3E}">
        <p14:creationId xmlns:p14="http://schemas.microsoft.com/office/powerpoint/2010/main" val="25881510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extLst>
    <p:ext uri="{DCECCB84-F9BA-43D5-87BE-67443E8EF086}">
      <p15:sldGuideLst xmlns:p15="http://schemas.microsoft.com/office/powerpoint/2012/main">
        <p15:guide id="1" orient="horz" pos="259">
          <p15:clr>
            <a:srgbClr val="FBAE40"/>
          </p15:clr>
        </p15:guide>
        <p15:guide id="2" pos="226">
          <p15:clr>
            <a:srgbClr val="FBAE40"/>
          </p15:clr>
        </p15:guide>
        <p15:guide id="3" orient="horz" pos="3094">
          <p15:clr>
            <a:srgbClr val="FBAE40"/>
          </p15:clr>
        </p15:guide>
        <p15:guide id="4" orient="horz" pos="531">
          <p15:clr>
            <a:srgbClr val="FBAE40"/>
          </p15:clr>
        </p15:guide>
        <p15:guide id="5" orient="horz" pos="622" userDrawn="1">
          <p15:clr>
            <a:srgbClr val="FBAE40"/>
          </p15:clr>
        </p15:guide>
        <p15:guide id="6" pos="5488">
          <p15:clr>
            <a:srgbClr val="FBAE40"/>
          </p15:clr>
        </p15:guide>
      </p15:sldGuideLst>
    </p:ext>
  </p:extLs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d_Textfolie, Zwischentitel, Aufzählung klein, ohne Bild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Textplatzhalter 31">
            <a:extLst>
              <a:ext uri="{FF2B5EF4-FFF2-40B4-BE49-F238E27FC236}">
                <a16:creationId xmlns:a16="http://schemas.microsoft.com/office/drawing/2014/main" id="{A0A6A871-4CE0-D844-8BE4-60AB6CC323E7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67919" y="1068008"/>
            <a:ext cx="8344281" cy="1044256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>
              <a:buFont typeface="Arial" panose="020B0604020202020204" pitchFamily="34" charset="0"/>
              <a:buNone/>
              <a:defRPr sz="2400"/>
            </a:lvl1pPr>
          </a:lstStyle>
          <a:p>
            <a:r>
              <a:rPr lang="de-DE" dirty="0"/>
              <a:t>Text hinzufügen</a:t>
            </a:r>
          </a:p>
        </p:txBody>
      </p:sp>
      <p:sp>
        <p:nvSpPr>
          <p:cNvPr id="7" name="Textplatzhalter 3">
            <a:extLst>
              <a:ext uri="{FF2B5EF4-FFF2-40B4-BE49-F238E27FC236}">
                <a16:creationId xmlns:a16="http://schemas.microsoft.com/office/drawing/2014/main" id="{68825D60-9991-C343-A6F2-26B580B9D00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-1" y="428400"/>
            <a:ext cx="3569884" cy="426913"/>
          </a:xfrm>
          <a:prstGeom prst="rect">
            <a:avLst/>
          </a:prstGeom>
          <a:solidFill>
            <a:srgbClr val="25A7DB"/>
          </a:solidFill>
        </p:spPr>
        <p:txBody>
          <a:bodyPr wrap="none" lIns="360000" tIns="46800" rIns="180000" bIns="46800">
            <a:spAutoFit/>
          </a:bodyPr>
          <a:lstStyle>
            <a:lvl1pPr>
              <a:defRPr sz="2400" baseline="0">
                <a:solidFill>
                  <a:schemeClr val="bg1"/>
                </a:solidFill>
              </a:defRPr>
            </a:lvl1pPr>
          </a:lstStyle>
          <a:p>
            <a:r>
              <a:rPr lang="de-DE" dirty="0"/>
              <a:t>Titel (einzeilig) einsetzen</a:t>
            </a:r>
          </a:p>
        </p:txBody>
      </p:sp>
      <p:sp>
        <p:nvSpPr>
          <p:cNvPr id="8" name="Textplatzhalter 31">
            <a:extLst>
              <a:ext uri="{FF2B5EF4-FFF2-40B4-BE49-F238E27FC236}">
                <a16:creationId xmlns:a16="http://schemas.microsoft.com/office/drawing/2014/main" id="{5D7414FD-9899-E544-8CAC-89856945DA85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69870" y="2325600"/>
            <a:ext cx="8342330" cy="2584521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>
              <a:buFont typeface="Arial" panose="020B0604020202020204" pitchFamily="34" charset="0"/>
              <a:buNone/>
              <a:defRPr sz="2400"/>
            </a:lvl1pPr>
            <a:lvl2pPr marL="270000" indent="-270000">
              <a:defRPr sz="2200">
                <a:latin typeface="+mj-lt"/>
              </a:defRPr>
            </a:lvl2pPr>
            <a:lvl3pPr marL="486000" indent="-162000">
              <a:buFont typeface="Symbol" pitchFamily="2" charset="2"/>
              <a:buChar char="-"/>
              <a:defRPr sz="2000" baseline="0">
                <a:latin typeface="+mj-lt"/>
              </a:defRPr>
            </a:lvl3pPr>
            <a:lvl4pPr marL="720000" indent="-171443">
              <a:buFont typeface="Arial" panose="020B0604020202020204" pitchFamily="34" charset="0"/>
              <a:buChar char="•"/>
              <a:defRPr sz="1800" baseline="0">
                <a:latin typeface="Calibri Light" panose="020F0302020204030204" pitchFamily="34" charset="0"/>
              </a:defRPr>
            </a:lvl4pPr>
          </a:lstStyle>
          <a:p>
            <a:r>
              <a:rPr lang="de-DE" dirty="0"/>
              <a:t>Text hinzufügen</a:t>
            </a:r>
          </a:p>
          <a:p>
            <a:pPr lvl="1"/>
            <a:r>
              <a:rPr lang="de-DE" dirty="0"/>
              <a:t>Text hinzufügen</a:t>
            </a:r>
          </a:p>
          <a:p>
            <a:pPr lvl="2"/>
            <a:r>
              <a:rPr lang="de-DE" dirty="0"/>
              <a:t>Text hinzufügen</a:t>
            </a:r>
          </a:p>
          <a:p>
            <a:pPr lvl="3"/>
            <a:r>
              <a:rPr lang="de-DE" dirty="0"/>
              <a:t>Text hinzufügen</a:t>
            </a:r>
          </a:p>
        </p:txBody>
      </p:sp>
    </p:spTree>
    <p:extLst>
      <p:ext uri="{BB962C8B-B14F-4D97-AF65-F5344CB8AC3E}">
        <p14:creationId xmlns:p14="http://schemas.microsoft.com/office/powerpoint/2010/main" val="34808463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extLst>
    <p:ext uri="{DCECCB84-F9BA-43D5-87BE-67443E8EF086}">
      <p15:sldGuideLst xmlns:p15="http://schemas.microsoft.com/office/powerpoint/2012/main">
        <p15:guide id="1" orient="horz" pos="259" userDrawn="1">
          <p15:clr>
            <a:srgbClr val="FBAE40"/>
          </p15:clr>
        </p15:guide>
        <p15:guide id="2" pos="226" userDrawn="1">
          <p15:clr>
            <a:srgbClr val="FBAE40"/>
          </p15:clr>
        </p15:guide>
        <p15:guide id="3" orient="horz" pos="3094" userDrawn="1">
          <p15:clr>
            <a:srgbClr val="FBAE40"/>
          </p15:clr>
        </p15:guide>
        <p15:guide id="4" orient="horz" pos="531" userDrawn="1">
          <p15:clr>
            <a:srgbClr val="FBAE40"/>
          </p15:clr>
        </p15:guide>
        <p15:guide id="5" orient="horz" pos="667" userDrawn="1">
          <p15:clr>
            <a:srgbClr val="FBAE40"/>
          </p15:clr>
        </p15:guide>
      </p15:sldGuideLst>
    </p:ext>
  </p:extLs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e_Textfolie zweispaltig, Titel zweizeilig, ohne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platzhalter 3">
            <a:extLst>
              <a:ext uri="{FF2B5EF4-FFF2-40B4-BE49-F238E27FC236}">
                <a16:creationId xmlns:a16="http://schemas.microsoft.com/office/drawing/2014/main" id="{AE0BE3FF-5D18-B942-A7C3-D71BB9913F25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-1" y="428400"/>
            <a:ext cx="3739418" cy="426913"/>
          </a:xfrm>
          <a:prstGeom prst="rect">
            <a:avLst/>
          </a:prstGeom>
          <a:solidFill>
            <a:srgbClr val="25A7DB"/>
          </a:solidFill>
        </p:spPr>
        <p:txBody>
          <a:bodyPr wrap="none" lIns="360000" tIns="46800" rIns="180000" bIns="46800">
            <a:spAutoFit/>
          </a:bodyPr>
          <a:lstStyle>
            <a:lvl1pPr>
              <a:defRPr sz="2400" baseline="0">
                <a:solidFill>
                  <a:schemeClr val="bg1"/>
                </a:solidFill>
              </a:defRPr>
            </a:lvl1pPr>
          </a:lstStyle>
          <a:p>
            <a:r>
              <a:rPr lang="de-DE" dirty="0"/>
              <a:t>Titel (zweizeilig) einsetzen</a:t>
            </a:r>
          </a:p>
        </p:txBody>
      </p:sp>
      <p:sp>
        <p:nvSpPr>
          <p:cNvPr id="8" name="Textplatzhalter 3">
            <a:extLst>
              <a:ext uri="{FF2B5EF4-FFF2-40B4-BE49-F238E27FC236}">
                <a16:creationId xmlns:a16="http://schemas.microsoft.com/office/drawing/2014/main" id="{93581EFC-476D-254B-A250-6847586C9F99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0" y="994687"/>
            <a:ext cx="3739418" cy="426913"/>
          </a:xfrm>
          <a:prstGeom prst="rect">
            <a:avLst/>
          </a:prstGeom>
          <a:solidFill>
            <a:srgbClr val="25A7DB"/>
          </a:solidFill>
        </p:spPr>
        <p:txBody>
          <a:bodyPr wrap="none" lIns="360000" tIns="46800" rIns="180000" bIns="46800">
            <a:spAutoFit/>
          </a:bodyPr>
          <a:lstStyle>
            <a:lvl1pPr>
              <a:defRPr sz="2400" baseline="0">
                <a:solidFill>
                  <a:schemeClr val="bg1"/>
                </a:solidFill>
              </a:defRPr>
            </a:lvl1pPr>
          </a:lstStyle>
          <a:p>
            <a:r>
              <a:rPr lang="de-DE" dirty="0"/>
              <a:t>Titel (zweizeilig) einsetzen</a:t>
            </a:r>
          </a:p>
        </p:txBody>
      </p:sp>
      <p:sp>
        <p:nvSpPr>
          <p:cNvPr id="7" name="Textplatzhalter 31">
            <a:extLst>
              <a:ext uri="{FF2B5EF4-FFF2-40B4-BE49-F238E27FC236}">
                <a16:creationId xmlns:a16="http://schemas.microsoft.com/office/drawing/2014/main" id="{BD7CC360-7631-B846-9806-10018B558DA4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69870" y="1874904"/>
            <a:ext cx="4071501" cy="3036821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>
              <a:buFont typeface="Arial" panose="020B0604020202020204" pitchFamily="34" charset="0"/>
              <a:buNone/>
              <a:defRPr sz="2400"/>
            </a:lvl1pPr>
            <a:lvl2pPr marL="270000" indent="-270000">
              <a:defRPr sz="2200">
                <a:latin typeface="+mj-lt"/>
              </a:defRPr>
            </a:lvl2pPr>
            <a:lvl3pPr marL="486000" indent="-162000">
              <a:buFont typeface="Symbol" pitchFamily="2" charset="2"/>
              <a:buChar char="-"/>
              <a:defRPr sz="2000" baseline="0">
                <a:latin typeface="+mj-lt"/>
              </a:defRPr>
            </a:lvl3pPr>
            <a:lvl4pPr marL="720000" indent="-171443">
              <a:buFont typeface="Arial" panose="020B0604020202020204" pitchFamily="34" charset="0"/>
              <a:buChar char="•"/>
              <a:defRPr sz="1800" baseline="0">
                <a:latin typeface="Calibri Light" panose="020F0302020204030204" pitchFamily="34" charset="0"/>
              </a:defRPr>
            </a:lvl4pPr>
          </a:lstStyle>
          <a:p>
            <a:r>
              <a:rPr lang="de-DE" dirty="0"/>
              <a:t>Text hinzufügen</a:t>
            </a:r>
          </a:p>
          <a:p>
            <a:pPr lvl="1"/>
            <a:r>
              <a:rPr lang="de-DE" dirty="0"/>
              <a:t>Text hinzufügen</a:t>
            </a:r>
          </a:p>
          <a:p>
            <a:pPr lvl="2"/>
            <a:r>
              <a:rPr lang="de-DE" dirty="0"/>
              <a:t>Text hinzufügen</a:t>
            </a:r>
          </a:p>
          <a:p>
            <a:pPr lvl="3"/>
            <a:r>
              <a:rPr lang="de-DE" dirty="0"/>
              <a:t>Text hinzufügen</a:t>
            </a:r>
          </a:p>
        </p:txBody>
      </p:sp>
      <p:sp>
        <p:nvSpPr>
          <p:cNvPr id="10" name="Textplatzhalter 31">
            <a:extLst>
              <a:ext uri="{FF2B5EF4-FFF2-40B4-BE49-F238E27FC236}">
                <a16:creationId xmlns:a16="http://schemas.microsoft.com/office/drawing/2014/main" id="{00A81AA9-E5DB-2645-B6DD-AA272B4CCB23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4640699" y="1876507"/>
            <a:ext cx="4071501" cy="3035218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>
              <a:buFont typeface="Arial" panose="020B0604020202020204" pitchFamily="34" charset="0"/>
              <a:buNone/>
              <a:defRPr sz="2400"/>
            </a:lvl1pPr>
            <a:lvl2pPr marL="270000" indent="-270000">
              <a:defRPr sz="2200">
                <a:latin typeface="+mj-lt"/>
              </a:defRPr>
            </a:lvl2pPr>
            <a:lvl3pPr marL="486000" indent="-162000">
              <a:buFont typeface="Symbol" pitchFamily="2" charset="2"/>
              <a:buChar char="-"/>
              <a:defRPr sz="2000" baseline="0">
                <a:latin typeface="+mj-lt"/>
              </a:defRPr>
            </a:lvl3pPr>
            <a:lvl4pPr marL="720000" indent="-171443">
              <a:buFont typeface="Arial" panose="020B0604020202020204" pitchFamily="34" charset="0"/>
              <a:buChar char="•"/>
              <a:defRPr sz="1800" baseline="0">
                <a:latin typeface="Calibri Light" panose="020F0302020204030204" pitchFamily="34" charset="0"/>
              </a:defRPr>
            </a:lvl4pPr>
          </a:lstStyle>
          <a:p>
            <a:r>
              <a:rPr lang="de-DE" dirty="0"/>
              <a:t>Text hinzufügen</a:t>
            </a:r>
          </a:p>
          <a:p>
            <a:pPr lvl="1"/>
            <a:r>
              <a:rPr lang="de-DE" dirty="0"/>
              <a:t>Text hinzufügen</a:t>
            </a:r>
          </a:p>
          <a:p>
            <a:pPr lvl="2"/>
            <a:r>
              <a:rPr lang="de-DE" dirty="0"/>
              <a:t>Text hinzufügen</a:t>
            </a:r>
          </a:p>
          <a:p>
            <a:pPr lvl="3"/>
            <a:r>
              <a:rPr lang="de-DE" dirty="0"/>
              <a:t>Text hinzufügen</a:t>
            </a:r>
          </a:p>
        </p:txBody>
      </p:sp>
    </p:spTree>
    <p:extLst>
      <p:ext uri="{BB962C8B-B14F-4D97-AF65-F5344CB8AC3E}">
        <p14:creationId xmlns:p14="http://schemas.microsoft.com/office/powerpoint/2010/main" val="40905385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extLst>
    <p:ext uri="{DCECCB84-F9BA-43D5-87BE-67443E8EF086}">
      <p15:sldGuideLst xmlns:p15="http://schemas.microsoft.com/office/powerpoint/2012/main">
        <p15:guide id="1" orient="horz" pos="259">
          <p15:clr>
            <a:srgbClr val="FBAE40"/>
          </p15:clr>
        </p15:guide>
        <p15:guide id="2" pos="226">
          <p15:clr>
            <a:srgbClr val="FBAE40"/>
          </p15:clr>
        </p15:guide>
        <p15:guide id="3" orient="horz" pos="3094">
          <p15:clr>
            <a:srgbClr val="FBAE40"/>
          </p15:clr>
        </p15:guide>
        <p15:guide id="4" orient="horz" pos="531">
          <p15:clr>
            <a:srgbClr val="FBAE40"/>
          </p15:clr>
        </p15:guide>
        <p15:guide id="5" orient="horz" pos="622">
          <p15:clr>
            <a:srgbClr val="FBAE40"/>
          </p15:clr>
        </p15:guide>
        <p15:guide id="6" pos="5488">
          <p15:clr>
            <a:srgbClr val="FBAE40"/>
          </p15:clr>
        </p15:guide>
      </p15:sldGuideLst>
    </p:ext>
  </p:extLs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a_Fakt und Empfehlung mit Bild breit, 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feld 3">
            <a:extLst>
              <a:ext uri="{FF2B5EF4-FFF2-40B4-BE49-F238E27FC236}">
                <a16:creationId xmlns:a16="http://schemas.microsoft.com/office/drawing/2014/main" id="{20A54596-BF0D-BA4D-AD54-49CDC627C86B}"/>
              </a:ext>
            </a:extLst>
          </p:cNvPr>
          <p:cNvSpPr txBox="1"/>
          <p:nvPr userDrawn="1"/>
        </p:nvSpPr>
        <p:spPr>
          <a:xfrm>
            <a:off x="8166369" y="4848104"/>
            <a:ext cx="803500" cy="2192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7F4E8421-0D83-F341-835E-FF8CB12B01E8}" type="slidenum">
              <a:rPr lang="de-DE" sz="825" baseline="0" smtClean="0">
                <a:latin typeface="Calibri Light" panose="020F0302020204030204" pitchFamily="34" charset="0"/>
              </a:rPr>
              <a:pPr/>
              <a:t>‹Nr.›</a:t>
            </a:fld>
            <a:endParaRPr lang="de-DE" sz="825" dirty="0"/>
          </a:p>
        </p:txBody>
      </p:sp>
      <p:sp>
        <p:nvSpPr>
          <p:cNvPr id="3" name="Bildplatzhalter 2">
            <a:extLst>
              <a:ext uri="{FF2B5EF4-FFF2-40B4-BE49-F238E27FC236}">
                <a16:creationId xmlns:a16="http://schemas.microsoft.com/office/drawing/2014/main" id="{F19BA0C9-F492-5D40-A8AC-6E9D74882474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5477256" y="0"/>
            <a:ext cx="3666743" cy="5143500"/>
          </a:xfrm>
          <a:prstGeom prst="rect">
            <a:avLst/>
          </a:prstGeom>
        </p:spPr>
        <p:txBody>
          <a:bodyPr/>
          <a:lstStyle/>
          <a:p>
            <a:r>
              <a:rPr lang="de-DE" dirty="0"/>
              <a:t>Bild durch Klicken auf Symbol hinzufügen</a:t>
            </a:r>
          </a:p>
        </p:txBody>
      </p:sp>
      <p:sp>
        <p:nvSpPr>
          <p:cNvPr id="20" name="Textfeld 19">
            <a:extLst>
              <a:ext uri="{FF2B5EF4-FFF2-40B4-BE49-F238E27FC236}">
                <a16:creationId xmlns:a16="http://schemas.microsoft.com/office/drawing/2014/main" id="{044EC081-D473-D346-A14F-9920F134B4D2}"/>
              </a:ext>
            </a:extLst>
          </p:cNvPr>
          <p:cNvSpPr txBox="1"/>
          <p:nvPr userDrawn="1"/>
        </p:nvSpPr>
        <p:spPr>
          <a:xfrm>
            <a:off x="358775" y="1080000"/>
            <a:ext cx="558807" cy="304699"/>
          </a:xfrm>
          <a:prstGeom prst="rect">
            <a:avLst/>
          </a:prstGeom>
          <a:noFill/>
        </p:spPr>
        <p:txBody>
          <a:bodyPr wrap="none" lIns="0" tIns="0" rIns="0" bIns="0" rtlCol="0" anchor="t" anchorCtr="0">
            <a:spAutoFit/>
          </a:bodyPr>
          <a:lstStyle/>
          <a:p>
            <a:pPr>
              <a:lnSpc>
                <a:spcPct val="90000"/>
              </a:lnSpc>
            </a:pPr>
            <a:r>
              <a:rPr lang="de-DE" sz="2200" b="1" i="1" baseline="0" dirty="0">
                <a:solidFill>
                  <a:srgbClr val="25A7DB"/>
                </a:solidFill>
                <a:latin typeface="+mj-lt"/>
              </a:rPr>
              <a:t>Fakt:</a:t>
            </a:r>
          </a:p>
        </p:txBody>
      </p:sp>
      <p:sp>
        <p:nvSpPr>
          <p:cNvPr id="21" name="Textfeld 20">
            <a:extLst>
              <a:ext uri="{FF2B5EF4-FFF2-40B4-BE49-F238E27FC236}">
                <a16:creationId xmlns:a16="http://schemas.microsoft.com/office/drawing/2014/main" id="{67C3D4F0-69C0-4546-8AAB-09ABABA20DEC}"/>
              </a:ext>
            </a:extLst>
          </p:cNvPr>
          <p:cNvSpPr txBox="1"/>
          <p:nvPr userDrawn="1"/>
        </p:nvSpPr>
        <p:spPr>
          <a:xfrm>
            <a:off x="358775" y="3013118"/>
            <a:ext cx="1419106" cy="3046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>
              <a:lnSpc>
                <a:spcPct val="90000"/>
              </a:lnSpc>
            </a:pPr>
            <a:r>
              <a:rPr lang="de-DE" sz="2200" b="1" i="1" baseline="0" dirty="0">
                <a:solidFill>
                  <a:srgbClr val="25A7DB"/>
                </a:solidFill>
                <a:latin typeface="+mj-lt"/>
              </a:rPr>
              <a:t>Empfehlung:</a:t>
            </a:r>
          </a:p>
        </p:txBody>
      </p:sp>
      <p:sp>
        <p:nvSpPr>
          <p:cNvPr id="23" name="Textplatzhalter 22">
            <a:extLst>
              <a:ext uri="{FF2B5EF4-FFF2-40B4-BE49-F238E27FC236}">
                <a16:creationId xmlns:a16="http://schemas.microsoft.com/office/drawing/2014/main" id="{FE77DEDC-936C-414E-8F13-144887CDE80F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67919" y="1417320"/>
            <a:ext cx="4959731" cy="1548000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>
              <a:buFontTx/>
              <a:buNone/>
              <a:defRPr sz="2000"/>
            </a:lvl1pPr>
          </a:lstStyle>
          <a:p>
            <a:r>
              <a:rPr lang="de-DE" dirty="0"/>
              <a:t>Text hinzufügen</a:t>
            </a:r>
          </a:p>
        </p:txBody>
      </p:sp>
      <p:sp>
        <p:nvSpPr>
          <p:cNvPr id="25" name="Textplatzhalter 24">
            <a:extLst>
              <a:ext uri="{FF2B5EF4-FFF2-40B4-BE49-F238E27FC236}">
                <a16:creationId xmlns:a16="http://schemas.microsoft.com/office/drawing/2014/main" id="{45FD765D-9C27-664E-8A84-3C650D688C80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65125" y="3355848"/>
            <a:ext cx="4962525" cy="1555877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>
              <a:buFontTx/>
              <a:buNone/>
              <a:defRPr sz="2000"/>
            </a:lvl1pPr>
            <a:lvl2pPr marL="0" indent="0">
              <a:buFontTx/>
              <a:buNone/>
              <a:defRPr>
                <a:latin typeface="+mj-lt"/>
              </a:defRPr>
            </a:lvl2pPr>
          </a:lstStyle>
          <a:p>
            <a:r>
              <a:rPr lang="de-DE" dirty="0"/>
              <a:t>Text hinzufügen</a:t>
            </a:r>
          </a:p>
        </p:txBody>
      </p:sp>
      <p:sp>
        <p:nvSpPr>
          <p:cNvPr id="8" name="Textplatzhalter 3">
            <a:extLst>
              <a:ext uri="{FF2B5EF4-FFF2-40B4-BE49-F238E27FC236}">
                <a16:creationId xmlns:a16="http://schemas.microsoft.com/office/drawing/2014/main" id="{0C2C3641-137E-9540-86FD-F4F1424BB7B7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-1" y="428400"/>
            <a:ext cx="3569884" cy="426913"/>
          </a:xfrm>
          <a:prstGeom prst="rect">
            <a:avLst/>
          </a:prstGeom>
          <a:solidFill>
            <a:srgbClr val="25A7DB"/>
          </a:solidFill>
        </p:spPr>
        <p:txBody>
          <a:bodyPr wrap="none" lIns="360000" tIns="46800" rIns="180000" bIns="46800">
            <a:spAutoFit/>
          </a:bodyPr>
          <a:lstStyle>
            <a:lvl1pPr>
              <a:defRPr sz="2400" baseline="0">
                <a:solidFill>
                  <a:schemeClr val="bg1"/>
                </a:solidFill>
              </a:defRPr>
            </a:lvl1pPr>
          </a:lstStyle>
          <a:p>
            <a:r>
              <a:rPr lang="de-DE" dirty="0"/>
              <a:t>Titel (einzeilig) einsetzen</a:t>
            </a:r>
          </a:p>
        </p:txBody>
      </p:sp>
    </p:spTree>
    <p:extLst>
      <p:ext uri="{BB962C8B-B14F-4D97-AF65-F5344CB8AC3E}">
        <p14:creationId xmlns:p14="http://schemas.microsoft.com/office/powerpoint/2010/main" val="3086118314"/>
      </p:ext>
    </p:extLst>
  </p:cSld>
  <p:clrMapOvr>
    <a:masterClrMapping/>
  </p:clrMapOvr>
  <p:transition spd="slow">
    <p:cover/>
  </p:transition>
  <p:extLst>
    <p:ext uri="{DCECCB84-F9BA-43D5-87BE-67443E8EF086}">
      <p15:sldGuideLst xmlns:p15="http://schemas.microsoft.com/office/powerpoint/2012/main">
        <p15:guide id="1" pos="226" userDrawn="1">
          <p15:clr>
            <a:srgbClr val="FBAE40"/>
          </p15:clr>
        </p15:guide>
        <p15:guide id="2" orient="horz" pos="259" userDrawn="1">
          <p15:clr>
            <a:srgbClr val="FBAE40"/>
          </p15:clr>
        </p15:guide>
        <p15:guide id="3" orient="horz" pos="3094" userDrawn="1">
          <p15:clr>
            <a:srgbClr val="FBAE40"/>
          </p15:clr>
        </p15:guide>
        <p15:guide id="4" orient="horz" pos="531" userDrawn="1">
          <p15:clr>
            <a:srgbClr val="FBAE40"/>
          </p15:clr>
        </p15:guide>
        <p15:guide id="5" orient="horz" pos="667" userDrawn="1">
          <p15:clr>
            <a:srgbClr val="FBAE40"/>
          </p15:clr>
        </p15:guide>
      </p15:sldGuideLst>
    </p:ext>
  </p:extLs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b_Fakt mit Bild breit, 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feld 3">
            <a:extLst>
              <a:ext uri="{FF2B5EF4-FFF2-40B4-BE49-F238E27FC236}">
                <a16:creationId xmlns:a16="http://schemas.microsoft.com/office/drawing/2014/main" id="{20A54596-BF0D-BA4D-AD54-49CDC627C86B}"/>
              </a:ext>
            </a:extLst>
          </p:cNvPr>
          <p:cNvSpPr txBox="1"/>
          <p:nvPr userDrawn="1"/>
        </p:nvSpPr>
        <p:spPr>
          <a:xfrm>
            <a:off x="8166369" y="4848104"/>
            <a:ext cx="803500" cy="2192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7F4E8421-0D83-F341-835E-FF8CB12B01E8}" type="slidenum">
              <a:rPr lang="de-DE" sz="825" baseline="0" smtClean="0">
                <a:latin typeface="Calibri Light" panose="020F0302020204030204" pitchFamily="34" charset="0"/>
              </a:rPr>
              <a:pPr/>
              <a:t>‹Nr.›</a:t>
            </a:fld>
            <a:endParaRPr lang="de-DE" sz="825" dirty="0"/>
          </a:p>
        </p:txBody>
      </p:sp>
      <p:sp>
        <p:nvSpPr>
          <p:cNvPr id="3" name="Bildplatzhalter 2">
            <a:extLst>
              <a:ext uri="{FF2B5EF4-FFF2-40B4-BE49-F238E27FC236}">
                <a16:creationId xmlns:a16="http://schemas.microsoft.com/office/drawing/2014/main" id="{F19BA0C9-F492-5D40-A8AC-6E9D74882474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5477256" y="0"/>
            <a:ext cx="3666743" cy="5143500"/>
          </a:xfrm>
          <a:prstGeom prst="rect">
            <a:avLst/>
          </a:prstGeom>
        </p:spPr>
        <p:txBody>
          <a:bodyPr/>
          <a:lstStyle/>
          <a:p>
            <a:r>
              <a:rPr lang="de-DE" dirty="0"/>
              <a:t>Bild durch Klicken auf Symbol hinzufügen</a:t>
            </a:r>
          </a:p>
        </p:txBody>
      </p:sp>
      <p:sp>
        <p:nvSpPr>
          <p:cNvPr id="20" name="Textfeld 19">
            <a:extLst>
              <a:ext uri="{FF2B5EF4-FFF2-40B4-BE49-F238E27FC236}">
                <a16:creationId xmlns:a16="http://schemas.microsoft.com/office/drawing/2014/main" id="{044EC081-D473-D346-A14F-9920F134B4D2}"/>
              </a:ext>
            </a:extLst>
          </p:cNvPr>
          <p:cNvSpPr txBox="1"/>
          <p:nvPr userDrawn="1"/>
        </p:nvSpPr>
        <p:spPr>
          <a:xfrm>
            <a:off x="358775" y="1080000"/>
            <a:ext cx="558807" cy="304699"/>
          </a:xfrm>
          <a:prstGeom prst="rect">
            <a:avLst/>
          </a:prstGeom>
          <a:noFill/>
        </p:spPr>
        <p:txBody>
          <a:bodyPr wrap="none" lIns="0" tIns="0" rIns="0" bIns="0" rtlCol="0" anchor="t" anchorCtr="0">
            <a:spAutoFit/>
          </a:bodyPr>
          <a:lstStyle/>
          <a:p>
            <a:pPr>
              <a:lnSpc>
                <a:spcPct val="90000"/>
              </a:lnSpc>
            </a:pPr>
            <a:r>
              <a:rPr lang="de-DE" sz="2200" b="1" i="1" baseline="0" dirty="0">
                <a:solidFill>
                  <a:srgbClr val="25A7DB"/>
                </a:solidFill>
                <a:latin typeface="+mj-lt"/>
              </a:rPr>
              <a:t>Fakt:</a:t>
            </a:r>
          </a:p>
        </p:txBody>
      </p:sp>
      <p:sp>
        <p:nvSpPr>
          <p:cNvPr id="23" name="Textplatzhalter 22">
            <a:extLst>
              <a:ext uri="{FF2B5EF4-FFF2-40B4-BE49-F238E27FC236}">
                <a16:creationId xmlns:a16="http://schemas.microsoft.com/office/drawing/2014/main" id="{FE77DEDC-936C-414E-8F13-144887CDE80F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67919" y="1417319"/>
            <a:ext cx="4959731" cy="3494405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>
              <a:buFontTx/>
              <a:buNone/>
              <a:defRPr sz="2000"/>
            </a:lvl1pPr>
          </a:lstStyle>
          <a:p>
            <a:r>
              <a:rPr lang="de-DE" dirty="0"/>
              <a:t>Text hinzufügen</a:t>
            </a:r>
          </a:p>
        </p:txBody>
      </p:sp>
      <p:sp>
        <p:nvSpPr>
          <p:cNvPr id="8" name="Textplatzhalter 3">
            <a:extLst>
              <a:ext uri="{FF2B5EF4-FFF2-40B4-BE49-F238E27FC236}">
                <a16:creationId xmlns:a16="http://schemas.microsoft.com/office/drawing/2014/main" id="{0C2C3641-137E-9540-86FD-F4F1424BB7B7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-1" y="428400"/>
            <a:ext cx="3569884" cy="426913"/>
          </a:xfrm>
          <a:prstGeom prst="rect">
            <a:avLst/>
          </a:prstGeom>
          <a:solidFill>
            <a:srgbClr val="25A7DB"/>
          </a:solidFill>
        </p:spPr>
        <p:txBody>
          <a:bodyPr wrap="none" lIns="360000" tIns="46800" rIns="180000" bIns="46800">
            <a:spAutoFit/>
          </a:bodyPr>
          <a:lstStyle>
            <a:lvl1pPr>
              <a:defRPr sz="2400" baseline="0">
                <a:solidFill>
                  <a:schemeClr val="bg1"/>
                </a:solidFill>
              </a:defRPr>
            </a:lvl1pPr>
          </a:lstStyle>
          <a:p>
            <a:r>
              <a:rPr lang="de-DE" dirty="0"/>
              <a:t>Titel (einzeilig) einsetzen</a:t>
            </a:r>
          </a:p>
        </p:txBody>
      </p:sp>
    </p:spTree>
    <p:extLst>
      <p:ext uri="{BB962C8B-B14F-4D97-AF65-F5344CB8AC3E}">
        <p14:creationId xmlns:p14="http://schemas.microsoft.com/office/powerpoint/2010/main" val="3418755203"/>
      </p:ext>
    </p:extLst>
  </p:cSld>
  <p:clrMapOvr>
    <a:masterClrMapping/>
  </p:clrMapOvr>
  <p:transition spd="slow">
    <p:cover/>
  </p:transition>
  <p:extLst>
    <p:ext uri="{DCECCB84-F9BA-43D5-87BE-67443E8EF086}">
      <p15:sldGuideLst xmlns:p15="http://schemas.microsoft.com/office/powerpoint/2012/main">
        <p15:guide id="1" pos="226">
          <p15:clr>
            <a:srgbClr val="FBAE40"/>
          </p15:clr>
        </p15:guide>
        <p15:guide id="2" orient="horz" pos="259">
          <p15:clr>
            <a:srgbClr val="FBAE40"/>
          </p15:clr>
        </p15:guide>
        <p15:guide id="3" orient="horz" pos="3094">
          <p15:clr>
            <a:srgbClr val="FBAE40"/>
          </p15:clr>
        </p15:guide>
        <p15:guide id="4" orient="horz" pos="531">
          <p15:clr>
            <a:srgbClr val="FBAE40"/>
          </p15:clr>
        </p15:guide>
        <p15:guide id="5" orient="horz" pos="667">
          <p15:clr>
            <a:srgbClr val="FBAE40"/>
          </p15:clr>
        </p15:guide>
      </p15:sldGuideLst>
    </p:ext>
  </p:extLs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c_Empfehlung mit Bild breit, 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feld 3">
            <a:extLst>
              <a:ext uri="{FF2B5EF4-FFF2-40B4-BE49-F238E27FC236}">
                <a16:creationId xmlns:a16="http://schemas.microsoft.com/office/drawing/2014/main" id="{20A54596-BF0D-BA4D-AD54-49CDC627C86B}"/>
              </a:ext>
            </a:extLst>
          </p:cNvPr>
          <p:cNvSpPr txBox="1"/>
          <p:nvPr userDrawn="1"/>
        </p:nvSpPr>
        <p:spPr>
          <a:xfrm>
            <a:off x="8166369" y="4848104"/>
            <a:ext cx="803500" cy="2192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7F4E8421-0D83-F341-835E-FF8CB12B01E8}" type="slidenum">
              <a:rPr lang="de-DE" sz="825" baseline="0" smtClean="0">
                <a:latin typeface="Calibri Light" panose="020F0302020204030204" pitchFamily="34" charset="0"/>
              </a:rPr>
              <a:pPr/>
              <a:t>‹Nr.›</a:t>
            </a:fld>
            <a:endParaRPr lang="de-DE" sz="825" dirty="0"/>
          </a:p>
        </p:txBody>
      </p:sp>
      <p:sp>
        <p:nvSpPr>
          <p:cNvPr id="3" name="Bildplatzhalter 2">
            <a:extLst>
              <a:ext uri="{FF2B5EF4-FFF2-40B4-BE49-F238E27FC236}">
                <a16:creationId xmlns:a16="http://schemas.microsoft.com/office/drawing/2014/main" id="{F19BA0C9-F492-5D40-A8AC-6E9D74882474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5477256" y="0"/>
            <a:ext cx="3666743" cy="5143500"/>
          </a:xfrm>
          <a:prstGeom prst="rect">
            <a:avLst/>
          </a:prstGeom>
        </p:spPr>
        <p:txBody>
          <a:bodyPr/>
          <a:lstStyle/>
          <a:p>
            <a:r>
              <a:rPr lang="de-DE" dirty="0"/>
              <a:t>Bild durch Klicken auf Symbol hinzufügen</a:t>
            </a:r>
          </a:p>
        </p:txBody>
      </p:sp>
      <p:sp>
        <p:nvSpPr>
          <p:cNvPr id="20" name="Textfeld 19">
            <a:extLst>
              <a:ext uri="{FF2B5EF4-FFF2-40B4-BE49-F238E27FC236}">
                <a16:creationId xmlns:a16="http://schemas.microsoft.com/office/drawing/2014/main" id="{044EC081-D473-D346-A14F-9920F134B4D2}"/>
              </a:ext>
            </a:extLst>
          </p:cNvPr>
          <p:cNvSpPr txBox="1"/>
          <p:nvPr userDrawn="1"/>
        </p:nvSpPr>
        <p:spPr>
          <a:xfrm>
            <a:off x="358775" y="1080000"/>
            <a:ext cx="1419106" cy="304699"/>
          </a:xfrm>
          <a:prstGeom prst="rect">
            <a:avLst/>
          </a:prstGeom>
          <a:noFill/>
        </p:spPr>
        <p:txBody>
          <a:bodyPr wrap="none" lIns="0" tIns="0" rIns="0" bIns="0" rtlCol="0" anchor="t" anchorCtr="0">
            <a:spAutoFit/>
          </a:bodyPr>
          <a:lstStyle/>
          <a:p>
            <a:pPr>
              <a:lnSpc>
                <a:spcPct val="90000"/>
              </a:lnSpc>
            </a:pPr>
            <a:r>
              <a:rPr lang="de-DE" sz="2200" b="1" i="1" baseline="0" dirty="0">
                <a:solidFill>
                  <a:srgbClr val="25A7DB"/>
                </a:solidFill>
                <a:latin typeface="+mj-lt"/>
              </a:rPr>
              <a:t>Empfehlung:</a:t>
            </a:r>
          </a:p>
        </p:txBody>
      </p:sp>
      <p:sp>
        <p:nvSpPr>
          <p:cNvPr id="23" name="Textplatzhalter 22">
            <a:extLst>
              <a:ext uri="{FF2B5EF4-FFF2-40B4-BE49-F238E27FC236}">
                <a16:creationId xmlns:a16="http://schemas.microsoft.com/office/drawing/2014/main" id="{FE77DEDC-936C-414E-8F13-144887CDE80F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67919" y="1417319"/>
            <a:ext cx="4959731" cy="3494405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>
              <a:buFontTx/>
              <a:buNone/>
              <a:defRPr sz="2000"/>
            </a:lvl1pPr>
          </a:lstStyle>
          <a:p>
            <a:r>
              <a:rPr lang="de-DE" dirty="0"/>
              <a:t>Text hinzufügen</a:t>
            </a:r>
          </a:p>
        </p:txBody>
      </p:sp>
      <p:sp>
        <p:nvSpPr>
          <p:cNvPr id="8" name="Textplatzhalter 3">
            <a:extLst>
              <a:ext uri="{FF2B5EF4-FFF2-40B4-BE49-F238E27FC236}">
                <a16:creationId xmlns:a16="http://schemas.microsoft.com/office/drawing/2014/main" id="{0C2C3641-137E-9540-86FD-F4F1424BB7B7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-1" y="428400"/>
            <a:ext cx="3569884" cy="426913"/>
          </a:xfrm>
          <a:prstGeom prst="rect">
            <a:avLst/>
          </a:prstGeom>
          <a:solidFill>
            <a:srgbClr val="25A7DB"/>
          </a:solidFill>
        </p:spPr>
        <p:txBody>
          <a:bodyPr wrap="none" lIns="360000" tIns="46800" rIns="180000" bIns="46800">
            <a:spAutoFit/>
          </a:bodyPr>
          <a:lstStyle>
            <a:lvl1pPr>
              <a:defRPr sz="2400" baseline="0">
                <a:solidFill>
                  <a:schemeClr val="bg1"/>
                </a:solidFill>
              </a:defRPr>
            </a:lvl1pPr>
          </a:lstStyle>
          <a:p>
            <a:r>
              <a:rPr lang="de-DE" dirty="0"/>
              <a:t>Titel (einzeilig) einsetzen</a:t>
            </a:r>
          </a:p>
        </p:txBody>
      </p:sp>
    </p:spTree>
    <p:extLst>
      <p:ext uri="{BB962C8B-B14F-4D97-AF65-F5344CB8AC3E}">
        <p14:creationId xmlns:p14="http://schemas.microsoft.com/office/powerpoint/2010/main" val="3045140384"/>
      </p:ext>
    </p:extLst>
  </p:cSld>
  <p:clrMapOvr>
    <a:masterClrMapping/>
  </p:clrMapOvr>
  <p:transition spd="slow">
    <p:cover/>
  </p:transition>
  <p:extLst>
    <p:ext uri="{DCECCB84-F9BA-43D5-87BE-67443E8EF086}">
      <p15:sldGuideLst xmlns:p15="http://schemas.microsoft.com/office/powerpoint/2012/main">
        <p15:guide id="1" pos="226">
          <p15:clr>
            <a:srgbClr val="FBAE40"/>
          </p15:clr>
        </p15:guide>
        <p15:guide id="2" orient="horz" pos="259">
          <p15:clr>
            <a:srgbClr val="FBAE40"/>
          </p15:clr>
        </p15:guide>
        <p15:guide id="3" orient="horz" pos="3094">
          <p15:clr>
            <a:srgbClr val="FBAE40"/>
          </p15:clr>
        </p15:guide>
        <p15:guide id="4" orient="horz" pos="531">
          <p15:clr>
            <a:srgbClr val="FBAE40"/>
          </p15:clr>
        </p15:guide>
        <p15:guide id="5" orient="horz" pos="667">
          <p15:clr>
            <a:srgbClr val="FBAE40"/>
          </p15:clr>
        </p15:guide>
      </p15:sldGuideLst>
    </p:ext>
  </p:extLs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d_Fakt und Empfehlung mit Bild breit, nummeriert (Bild 1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Bildplatzhalter 2">
            <a:extLst>
              <a:ext uri="{FF2B5EF4-FFF2-40B4-BE49-F238E27FC236}">
                <a16:creationId xmlns:a16="http://schemas.microsoft.com/office/drawing/2014/main" id="{AA1EA6B0-FEF5-9040-B339-0E12B93A247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488568" y="0"/>
            <a:ext cx="3655432" cy="5143500"/>
          </a:xfrm>
          <a:prstGeom prst="rect">
            <a:avLst/>
          </a:prstGeom>
        </p:spPr>
      </p:pic>
      <p:sp>
        <p:nvSpPr>
          <p:cNvPr id="4" name="Textfeld 3">
            <a:extLst>
              <a:ext uri="{FF2B5EF4-FFF2-40B4-BE49-F238E27FC236}">
                <a16:creationId xmlns:a16="http://schemas.microsoft.com/office/drawing/2014/main" id="{20A54596-BF0D-BA4D-AD54-49CDC627C86B}"/>
              </a:ext>
            </a:extLst>
          </p:cNvPr>
          <p:cNvSpPr txBox="1"/>
          <p:nvPr userDrawn="1"/>
        </p:nvSpPr>
        <p:spPr>
          <a:xfrm>
            <a:off x="8166369" y="4848104"/>
            <a:ext cx="803500" cy="2192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7F4E8421-0D83-F341-835E-FF8CB12B01E8}" type="slidenum">
              <a:rPr lang="de-DE" sz="825" baseline="0" smtClean="0">
                <a:latin typeface="Calibri Light" panose="020F0302020204030204" pitchFamily="34" charset="0"/>
              </a:rPr>
              <a:pPr algn="r"/>
              <a:t>‹Nr.›</a:t>
            </a:fld>
            <a:endParaRPr lang="de-DE" sz="825" baseline="0" dirty="0">
              <a:latin typeface="Calibri Light" panose="020F0302020204030204" pitchFamily="34" charset="0"/>
            </a:endParaRPr>
          </a:p>
        </p:txBody>
      </p:sp>
      <p:sp>
        <p:nvSpPr>
          <p:cNvPr id="20" name="Textfeld 19">
            <a:extLst>
              <a:ext uri="{FF2B5EF4-FFF2-40B4-BE49-F238E27FC236}">
                <a16:creationId xmlns:a16="http://schemas.microsoft.com/office/drawing/2014/main" id="{044EC081-D473-D346-A14F-9920F134B4D2}"/>
              </a:ext>
            </a:extLst>
          </p:cNvPr>
          <p:cNvSpPr txBox="1"/>
          <p:nvPr userDrawn="1"/>
        </p:nvSpPr>
        <p:spPr>
          <a:xfrm>
            <a:off x="358775" y="1080000"/>
            <a:ext cx="558807" cy="304699"/>
          </a:xfrm>
          <a:prstGeom prst="rect">
            <a:avLst/>
          </a:prstGeom>
          <a:noFill/>
        </p:spPr>
        <p:txBody>
          <a:bodyPr wrap="none" lIns="0" tIns="0" rIns="0" bIns="0" rtlCol="0" anchor="t" anchorCtr="0">
            <a:spAutoFit/>
          </a:bodyPr>
          <a:lstStyle/>
          <a:p>
            <a:pPr>
              <a:lnSpc>
                <a:spcPct val="90000"/>
              </a:lnSpc>
            </a:pPr>
            <a:r>
              <a:rPr lang="de-DE" sz="2200" b="1" i="1" baseline="0" dirty="0">
                <a:solidFill>
                  <a:srgbClr val="25A7DB"/>
                </a:solidFill>
                <a:latin typeface="+mj-lt"/>
              </a:rPr>
              <a:t>Fakt:</a:t>
            </a:r>
          </a:p>
        </p:txBody>
      </p:sp>
      <p:sp>
        <p:nvSpPr>
          <p:cNvPr id="21" name="Textfeld 20">
            <a:extLst>
              <a:ext uri="{FF2B5EF4-FFF2-40B4-BE49-F238E27FC236}">
                <a16:creationId xmlns:a16="http://schemas.microsoft.com/office/drawing/2014/main" id="{67C3D4F0-69C0-4546-8AAB-09ABABA20DEC}"/>
              </a:ext>
            </a:extLst>
          </p:cNvPr>
          <p:cNvSpPr txBox="1"/>
          <p:nvPr userDrawn="1"/>
        </p:nvSpPr>
        <p:spPr>
          <a:xfrm>
            <a:off x="358775" y="3013118"/>
            <a:ext cx="1419106" cy="3046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>
              <a:lnSpc>
                <a:spcPct val="90000"/>
              </a:lnSpc>
            </a:pPr>
            <a:r>
              <a:rPr lang="de-DE" sz="2200" b="1" i="1" baseline="0" dirty="0">
                <a:solidFill>
                  <a:srgbClr val="25A7DB"/>
                </a:solidFill>
                <a:latin typeface="+mj-lt"/>
              </a:rPr>
              <a:t>Empfehlung:</a:t>
            </a:r>
          </a:p>
        </p:txBody>
      </p:sp>
      <p:sp>
        <p:nvSpPr>
          <p:cNvPr id="8" name="Textplatzhalter 3">
            <a:extLst>
              <a:ext uri="{FF2B5EF4-FFF2-40B4-BE49-F238E27FC236}">
                <a16:creationId xmlns:a16="http://schemas.microsoft.com/office/drawing/2014/main" id="{0C2C3641-137E-9540-86FD-F4F1424BB7B7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-1" y="428400"/>
            <a:ext cx="3569884" cy="426913"/>
          </a:xfrm>
          <a:prstGeom prst="rect">
            <a:avLst/>
          </a:prstGeom>
          <a:solidFill>
            <a:srgbClr val="25A7DB"/>
          </a:solidFill>
        </p:spPr>
        <p:txBody>
          <a:bodyPr wrap="none" lIns="360000" tIns="46800" rIns="180000" bIns="46800">
            <a:spAutoFit/>
          </a:bodyPr>
          <a:lstStyle>
            <a:lvl1pPr>
              <a:defRPr sz="2400" baseline="0">
                <a:solidFill>
                  <a:schemeClr val="bg1"/>
                </a:solidFill>
              </a:defRPr>
            </a:lvl1pPr>
          </a:lstStyle>
          <a:p>
            <a:r>
              <a:rPr lang="de-DE" dirty="0"/>
              <a:t>Titel (einzeilig) einsetzen</a:t>
            </a:r>
          </a:p>
        </p:txBody>
      </p:sp>
      <p:sp>
        <p:nvSpPr>
          <p:cNvPr id="12" name="Textplatzhalter 22" title="Text hinzufügen">
            <a:extLst>
              <a:ext uri="{FF2B5EF4-FFF2-40B4-BE49-F238E27FC236}">
                <a16:creationId xmlns:a16="http://schemas.microsoft.com/office/drawing/2014/main" id="{90A14BA2-FCE0-6243-9818-CEC0265FC10C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65125" y="3363770"/>
            <a:ext cx="4959731" cy="1547955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270000" indent="-270000">
              <a:buFont typeface="+mj-lt"/>
              <a:buAutoNum type="arabicPeriod"/>
              <a:defRPr sz="1800" baseline="0"/>
            </a:lvl1pPr>
          </a:lstStyle>
          <a:p>
            <a:r>
              <a:rPr lang="de-DE" dirty="0"/>
              <a:t>Text hinzufügen</a:t>
            </a:r>
          </a:p>
        </p:txBody>
      </p:sp>
      <p:sp>
        <p:nvSpPr>
          <p:cNvPr id="15" name="Textplatzhalter 22">
            <a:extLst>
              <a:ext uri="{FF2B5EF4-FFF2-40B4-BE49-F238E27FC236}">
                <a16:creationId xmlns:a16="http://schemas.microsoft.com/office/drawing/2014/main" id="{920B4436-81EA-F74F-9905-B6E590074787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67919" y="1423947"/>
            <a:ext cx="4959731" cy="1548000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270000" indent="-270000">
              <a:buFont typeface="+mj-lt"/>
              <a:buAutoNum type="arabicPeriod"/>
              <a:defRPr sz="1800" baseline="0"/>
            </a:lvl1pPr>
          </a:lstStyle>
          <a:p>
            <a:r>
              <a:rPr lang="de-DE" dirty="0"/>
              <a:t>Text hinzufügen</a:t>
            </a:r>
          </a:p>
        </p:txBody>
      </p:sp>
    </p:spTree>
    <p:extLst>
      <p:ext uri="{BB962C8B-B14F-4D97-AF65-F5344CB8AC3E}">
        <p14:creationId xmlns:p14="http://schemas.microsoft.com/office/powerpoint/2010/main" val="593876760"/>
      </p:ext>
    </p:extLst>
  </p:cSld>
  <p:clrMapOvr>
    <a:masterClrMapping/>
  </p:clrMapOvr>
  <p:transition spd="slow">
    <p:cover/>
  </p:transition>
  <p:extLst>
    <p:ext uri="{DCECCB84-F9BA-43D5-87BE-67443E8EF086}">
      <p15:sldGuideLst xmlns:p15="http://schemas.microsoft.com/office/powerpoint/2012/main">
        <p15:guide id="1" pos="226">
          <p15:clr>
            <a:srgbClr val="FBAE40"/>
          </p15:clr>
        </p15:guide>
        <p15:guide id="2" orient="horz" pos="259">
          <p15:clr>
            <a:srgbClr val="FBAE40"/>
          </p15:clr>
        </p15:guide>
        <p15:guide id="3" orient="horz" pos="3094">
          <p15:clr>
            <a:srgbClr val="FBAE40"/>
          </p15:clr>
        </p15:guide>
        <p15:guide id="4" orient="horz" pos="531">
          <p15:clr>
            <a:srgbClr val="FBAE40"/>
          </p15:clr>
        </p15:guide>
        <p15:guide id="5" orient="horz" pos="667">
          <p15:clr>
            <a:srgbClr val="FBAE40"/>
          </p15:clr>
        </p15:guide>
      </p15:sldGuideLst>
    </p:ext>
  </p:extLs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e_Fakt und Empfehlung (Aufzählung) mit Bild breit (Bild 2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Bildplatzhalter 10">
            <a:extLst>
              <a:ext uri="{FF2B5EF4-FFF2-40B4-BE49-F238E27FC236}">
                <a16:creationId xmlns:a16="http://schemas.microsoft.com/office/drawing/2014/main" id="{29287A59-5721-6A47-B54F-7D68AF072E5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5477256" y="0"/>
            <a:ext cx="3666743" cy="5143500"/>
          </a:xfrm>
          <a:prstGeom prst="rect">
            <a:avLst/>
          </a:prstGeom>
        </p:spPr>
      </p:pic>
      <p:sp>
        <p:nvSpPr>
          <p:cNvPr id="4" name="Textfeld 3">
            <a:extLst>
              <a:ext uri="{FF2B5EF4-FFF2-40B4-BE49-F238E27FC236}">
                <a16:creationId xmlns:a16="http://schemas.microsoft.com/office/drawing/2014/main" id="{20A54596-BF0D-BA4D-AD54-49CDC627C86B}"/>
              </a:ext>
            </a:extLst>
          </p:cNvPr>
          <p:cNvSpPr txBox="1"/>
          <p:nvPr userDrawn="1"/>
        </p:nvSpPr>
        <p:spPr>
          <a:xfrm>
            <a:off x="8166369" y="4848104"/>
            <a:ext cx="803500" cy="2192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7F4E8421-0D83-F341-835E-FF8CB12B01E8}" type="slidenum">
              <a:rPr lang="de-DE" sz="825" baseline="0" smtClean="0">
                <a:latin typeface="Calibri Light" panose="020F0302020204030204" pitchFamily="34" charset="0"/>
              </a:rPr>
              <a:pPr/>
              <a:t>‹Nr.›</a:t>
            </a:fld>
            <a:endParaRPr lang="de-DE" sz="825" dirty="0"/>
          </a:p>
        </p:txBody>
      </p:sp>
      <p:sp>
        <p:nvSpPr>
          <p:cNvPr id="20" name="Textfeld 19">
            <a:extLst>
              <a:ext uri="{FF2B5EF4-FFF2-40B4-BE49-F238E27FC236}">
                <a16:creationId xmlns:a16="http://schemas.microsoft.com/office/drawing/2014/main" id="{044EC081-D473-D346-A14F-9920F134B4D2}"/>
              </a:ext>
            </a:extLst>
          </p:cNvPr>
          <p:cNvSpPr txBox="1"/>
          <p:nvPr userDrawn="1"/>
        </p:nvSpPr>
        <p:spPr>
          <a:xfrm>
            <a:off x="358775" y="1080000"/>
            <a:ext cx="558807" cy="304699"/>
          </a:xfrm>
          <a:prstGeom prst="rect">
            <a:avLst/>
          </a:prstGeom>
          <a:noFill/>
        </p:spPr>
        <p:txBody>
          <a:bodyPr wrap="none" lIns="0" tIns="0" rIns="0" bIns="0" rtlCol="0" anchor="t" anchorCtr="0">
            <a:spAutoFit/>
          </a:bodyPr>
          <a:lstStyle/>
          <a:p>
            <a:pPr>
              <a:lnSpc>
                <a:spcPct val="90000"/>
              </a:lnSpc>
            </a:pPr>
            <a:r>
              <a:rPr lang="de-DE" sz="2200" b="1" i="1" baseline="0" dirty="0">
                <a:solidFill>
                  <a:srgbClr val="25A7DB"/>
                </a:solidFill>
                <a:latin typeface="+mj-lt"/>
              </a:rPr>
              <a:t>Fakt:</a:t>
            </a:r>
          </a:p>
        </p:txBody>
      </p:sp>
      <p:sp>
        <p:nvSpPr>
          <p:cNvPr id="21" name="Textfeld 20">
            <a:extLst>
              <a:ext uri="{FF2B5EF4-FFF2-40B4-BE49-F238E27FC236}">
                <a16:creationId xmlns:a16="http://schemas.microsoft.com/office/drawing/2014/main" id="{67C3D4F0-69C0-4546-8AAB-09ABABA20DEC}"/>
              </a:ext>
            </a:extLst>
          </p:cNvPr>
          <p:cNvSpPr txBox="1"/>
          <p:nvPr userDrawn="1"/>
        </p:nvSpPr>
        <p:spPr>
          <a:xfrm>
            <a:off x="358775" y="3013118"/>
            <a:ext cx="1419106" cy="3046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>
              <a:lnSpc>
                <a:spcPct val="90000"/>
              </a:lnSpc>
            </a:pPr>
            <a:r>
              <a:rPr lang="de-DE" sz="2200" b="1" i="1" baseline="0" dirty="0">
                <a:solidFill>
                  <a:srgbClr val="25A7DB"/>
                </a:solidFill>
                <a:latin typeface="+mj-lt"/>
              </a:rPr>
              <a:t>Empfehlung:</a:t>
            </a:r>
          </a:p>
        </p:txBody>
      </p:sp>
      <p:sp>
        <p:nvSpPr>
          <p:cNvPr id="23" name="Textplatzhalter 22">
            <a:extLst>
              <a:ext uri="{FF2B5EF4-FFF2-40B4-BE49-F238E27FC236}">
                <a16:creationId xmlns:a16="http://schemas.microsoft.com/office/drawing/2014/main" id="{FE77DEDC-936C-414E-8F13-144887CDE80F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67919" y="1417319"/>
            <a:ext cx="4959731" cy="1548000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270000" indent="-270000">
              <a:buFont typeface="Arial" panose="020B0604020202020204" pitchFamily="34" charset="0"/>
              <a:buChar char="•"/>
              <a:defRPr sz="1800" baseline="0"/>
            </a:lvl1pPr>
          </a:lstStyle>
          <a:p>
            <a:r>
              <a:rPr lang="de-DE" dirty="0"/>
              <a:t>Text hinzufügen</a:t>
            </a:r>
          </a:p>
        </p:txBody>
      </p:sp>
      <p:sp>
        <p:nvSpPr>
          <p:cNvPr id="8" name="Textplatzhalter 3">
            <a:extLst>
              <a:ext uri="{FF2B5EF4-FFF2-40B4-BE49-F238E27FC236}">
                <a16:creationId xmlns:a16="http://schemas.microsoft.com/office/drawing/2014/main" id="{0C2C3641-137E-9540-86FD-F4F1424BB7B7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-1" y="428400"/>
            <a:ext cx="3569884" cy="426913"/>
          </a:xfrm>
          <a:prstGeom prst="rect">
            <a:avLst/>
          </a:prstGeom>
          <a:solidFill>
            <a:srgbClr val="25A7DB"/>
          </a:solidFill>
        </p:spPr>
        <p:txBody>
          <a:bodyPr wrap="none" lIns="360000" tIns="46800" rIns="180000" bIns="46800">
            <a:spAutoFit/>
          </a:bodyPr>
          <a:lstStyle>
            <a:lvl1pPr>
              <a:defRPr sz="2400" baseline="0">
                <a:solidFill>
                  <a:schemeClr val="bg1"/>
                </a:solidFill>
              </a:defRPr>
            </a:lvl1pPr>
          </a:lstStyle>
          <a:p>
            <a:r>
              <a:rPr lang="de-DE" dirty="0"/>
              <a:t>Titel (einzeilig) einsetzen</a:t>
            </a:r>
          </a:p>
        </p:txBody>
      </p:sp>
      <p:sp>
        <p:nvSpPr>
          <p:cNvPr id="14" name="Textplatzhalter 22">
            <a:extLst>
              <a:ext uri="{FF2B5EF4-FFF2-40B4-BE49-F238E27FC236}">
                <a16:creationId xmlns:a16="http://schemas.microsoft.com/office/drawing/2014/main" id="{3898BC6E-7613-6C42-8F8A-E9F2B7903F2E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67394" y="3357269"/>
            <a:ext cx="4959731" cy="1554456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270000" indent="-270000">
              <a:buFont typeface="Arial" panose="020B0604020202020204" pitchFamily="34" charset="0"/>
              <a:buChar char="•"/>
              <a:defRPr sz="1800" baseline="0"/>
            </a:lvl1pPr>
          </a:lstStyle>
          <a:p>
            <a:r>
              <a:rPr lang="de-DE" dirty="0"/>
              <a:t>Text hinzufügen</a:t>
            </a:r>
          </a:p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860887210"/>
      </p:ext>
    </p:extLst>
  </p:cSld>
  <p:clrMapOvr>
    <a:masterClrMapping/>
  </p:clrMapOvr>
  <p:transition spd="slow">
    <p:cover/>
  </p:transition>
  <p:extLst>
    <p:ext uri="{DCECCB84-F9BA-43D5-87BE-67443E8EF086}">
      <p15:sldGuideLst xmlns:p15="http://schemas.microsoft.com/office/powerpoint/2012/main">
        <p15:guide id="1" pos="226">
          <p15:clr>
            <a:srgbClr val="FBAE40"/>
          </p15:clr>
        </p15:guide>
        <p15:guide id="2" orient="horz" pos="259">
          <p15:clr>
            <a:srgbClr val="FBAE40"/>
          </p15:clr>
        </p15:guide>
        <p15:guide id="3" orient="horz" pos="3094">
          <p15:clr>
            <a:srgbClr val="FBAE40"/>
          </p15:clr>
        </p15:guide>
        <p15:guide id="4" orient="horz" pos="531">
          <p15:clr>
            <a:srgbClr val="FBAE40"/>
          </p15:clr>
        </p15:guide>
        <p15:guide id="5" orient="horz" pos="667">
          <p15:clr>
            <a:srgbClr val="FBAE40"/>
          </p15:clr>
        </p15:guide>
      </p15:sldGuideLst>
    </p:ext>
  </p:extLs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f_Fakt und Empfehlung (Follow-up), ohne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extfeld 19">
            <a:extLst>
              <a:ext uri="{FF2B5EF4-FFF2-40B4-BE49-F238E27FC236}">
                <a16:creationId xmlns:a16="http://schemas.microsoft.com/office/drawing/2014/main" id="{044EC081-D473-D346-A14F-9920F134B4D2}"/>
              </a:ext>
            </a:extLst>
          </p:cNvPr>
          <p:cNvSpPr txBox="1"/>
          <p:nvPr userDrawn="1"/>
        </p:nvSpPr>
        <p:spPr>
          <a:xfrm>
            <a:off x="358775" y="1080000"/>
            <a:ext cx="558807" cy="304699"/>
          </a:xfrm>
          <a:prstGeom prst="rect">
            <a:avLst/>
          </a:prstGeom>
          <a:noFill/>
        </p:spPr>
        <p:txBody>
          <a:bodyPr wrap="none" lIns="0" tIns="0" rIns="0" bIns="0" rtlCol="0" anchor="t" anchorCtr="0">
            <a:spAutoFit/>
          </a:bodyPr>
          <a:lstStyle/>
          <a:p>
            <a:pPr>
              <a:lnSpc>
                <a:spcPct val="90000"/>
              </a:lnSpc>
            </a:pPr>
            <a:r>
              <a:rPr lang="de-DE" sz="2200" b="1" i="1" baseline="0" dirty="0">
                <a:solidFill>
                  <a:srgbClr val="25A7DB"/>
                </a:solidFill>
                <a:latin typeface="+mj-lt"/>
              </a:rPr>
              <a:t>Fakt:</a:t>
            </a:r>
          </a:p>
        </p:txBody>
      </p:sp>
      <p:sp>
        <p:nvSpPr>
          <p:cNvPr id="21" name="Textfeld 20">
            <a:extLst>
              <a:ext uri="{FF2B5EF4-FFF2-40B4-BE49-F238E27FC236}">
                <a16:creationId xmlns:a16="http://schemas.microsoft.com/office/drawing/2014/main" id="{67C3D4F0-69C0-4546-8AAB-09ABABA20DEC}"/>
              </a:ext>
            </a:extLst>
          </p:cNvPr>
          <p:cNvSpPr txBox="1"/>
          <p:nvPr userDrawn="1"/>
        </p:nvSpPr>
        <p:spPr>
          <a:xfrm>
            <a:off x="358775" y="3013118"/>
            <a:ext cx="1419106" cy="3046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>
              <a:lnSpc>
                <a:spcPct val="90000"/>
              </a:lnSpc>
            </a:pPr>
            <a:r>
              <a:rPr lang="de-DE" sz="2200" b="1" i="1" baseline="0" dirty="0">
                <a:solidFill>
                  <a:srgbClr val="25A7DB"/>
                </a:solidFill>
                <a:latin typeface="+mj-lt"/>
              </a:rPr>
              <a:t>Empfehlung:</a:t>
            </a:r>
          </a:p>
        </p:txBody>
      </p:sp>
      <p:sp>
        <p:nvSpPr>
          <p:cNvPr id="23" name="Textplatzhalter 22">
            <a:extLst>
              <a:ext uri="{FF2B5EF4-FFF2-40B4-BE49-F238E27FC236}">
                <a16:creationId xmlns:a16="http://schemas.microsoft.com/office/drawing/2014/main" id="{FE77DEDC-936C-414E-8F13-144887CDE80F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67919" y="1417319"/>
            <a:ext cx="8344281" cy="1548000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>
              <a:defRPr sz="2000"/>
            </a:lvl1pPr>
          </a:lstStyle>
          <a:p>
            <a:r>
              <a:rPr lang="de-DE" dirty="0"/>
              <a:t>Text hinzufügen</a:t>
            </a:r>
          </a:p>
        </p:txBody>
      </p:sp>
      <p:sp>
        <p:nvSpPr>
          <p:cNvPr id="25" name="Textplatzhalter 24">
            <a:extLst>
              <a:ext uri="{FF2B5EF4-FFF2-40B4-BE49-F238E27FC236}">
                <a16:creationId xmlns:a16="http://schemas.microsoft.com/office/drawing/2014/main" id="{45FD765D-9C27-664E-8A84-3C650D688C80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65125" y="3355848"/>
            <a:ext cx="8347075" cy="1555877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>
              <a:defRPr sz="2000"/>
            </a:lvl1pPr>
          </a:lstStyle>
          <a:p>
            <a:r>
              <a:rPr lang="de-DE" dirty="0"/>
              <a:t>Text hinzufügen</a:t>
            </a:r>
          </a:p>
        </p:txBody>
      </p:sp>
      <p:sp>
        <p:nvSpPr>
          <p:cNvPr id="7" name="Textplatzhalter 3">
            <a:extLst>
              <a:ext uri="{FF2B5EF4-FFF2-40B4-BE49-F238E27FC236}">
                <a16:creationId xmlns:a16="http://schemas.microsoft.com/office/drawing/2014/main" id="{FE54C432-FB3E-4C46-8818-8B916FAC035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-1" y="428400"/>
            <a:ext cx="3569884" cy="426913"/>
          </a:xfrm>
          <a:prstGeom prst="rect">
            <a:avLst/>
          </a:prstGeom>
          <a:solidFill>
            <a:srgbClr val="25A7DB"/>
          </a:solidFill>
        </p:spPr>
        <p:txBody>
          <a:bodyPr wrap="none" lIns="360000" tIns="46800" rIns="180000" bIns="46800">
            <a:spAutoFit/>
          </a:bodyPr>
          <a:lstStyle>
            <a:lvl1pPr>
              <a:defRPr sz="2400" baseline="0">
                <a:solidFill>
                  <a:schemeClr val="bg1"/>
                </a:solidFill>
              </a:defRPr>
            </a:lvl1pPr>
          </a:lstStyle>
          <a:p>
            <a:r>
              <a:rPr lang="de-DE" dirty="0"/>
              <a:t>Titel (einzeilig) einsetzen</a:t>
            </a:r>
          </a:p>
        </p:txBody>
      </p:sp>
    </p:spTree>
    <p:extLst>
      <p:ext uri="{BB962C8B-B14F-4D97-AF65-F5344CB8AC3E}">
        <p14:creationId xmlns:p14="http://schemas.microsoft.com/office/powerpoint/2010/main" val="3420487890"/>
      </p:ext>
    </p:extLst>
  </p:cSld>
  <p:clrMapOvr>
    <a:masterClrMapping/>
  </p:clrMapOvr>
  <p:transition spd="slow">
    <p:cover/>
  </p:transition>
  <p:extLst>
    <p:ext uri="{DCECCB84-F9BA-43D5-87BE-67443E8EF086}">
      <p15:sldGuideLst xmlns:p15="http://schemas.microsoft.com/office/powerpoint/2012/main">
        <p15:guide id="1" pos="226">
          <p15:clr>
            <a:srgbClr val="FBAE40"/>
          </p15:clr>
        </p15:guide>
        <p15:guide id="2" orient="horz" pos="259">
          <p15:clr>
            <a:srgbClr val="FBAE40"/>
          </p15:clr>
        </p15:guide>
        <p15:guide id="3" orient="horz" pos="3094">
          <p15:clr>
            <a:srgbClr val="FBAE40"/>
          </p15:clr>
        </p15:guide>
        <p15:guide id="4" orient="horz" pos="531">
          <p15:clr>
            <a:srgbClr val="FBAE40"/>
          </p15:clr>
        </p15:guide>
        <p15:guide id="5" orient="horz" pos="667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b_Zwischenkapitel, Titel zweizeili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fik 6">
            <a:extLst>
              <a:ext uri="{FF2B5EF4-FFF2-40B4-BE49-F238E27FC236}">
                <a16:creationId xmlns:a16="http://schemas.microsoft.com/office/drawing/2014/main" id="{E438CEFA-93E9-0A45-BA26-C3A73733603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411163"/>
            <a:ext cx="9163342" cy="1326198"/>
          </a:xfrm>
          <a:prstGeom prst="rect">
            <a:avLst/>
          </a:prstGeom>
        </p:spPr>
      </p:pic>
      <p:sp>
        <p:nvSpPr>
          <p:cNvPr id="11" name="Textplatzhalter 3">
            <a:extLst>
              <a:ext uri="{FF2B5EF4-FFF2-40B4-BE49-F238E27FC236}">
                <a16:creationId xmlns:a16="http://schemas.microsoft.com/office/drawing/2014/main" id="{07B25B3E-5D0B-0644-9F51-D21838453AB7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-1" y="1977473"/>
            <a:ext cx="6534029" cy="593112"/>
          </a:xfrm>
          <a:prstGeom prst="rect">
            <a:avLst/>
          </a:prstGeom>
          <a:solidFill>
            <a:srgbClr val="25A7DB"/>
          </a:solidFill>
        </p:spPr>
        <p:txBody>
          <a:bodyPr wrap="none" lIns="360000" tIns="46800" rIns="180000" bIns="46800">
            <a:spAutoFit/>
          </a:bodyPr>
          <a:lstStyle>
            <a:lvl1pPr>
              <a:defRPr sz="3600" baseline="0">
                <a:solidFill>
                  <a:schemeClr val="bg1"/>
                </a:solidFill>
              </a:defRPr>
            </a:lvl1pPr>
          </a:lstStyle>
          <a:p>
            <a:r>
              <a:rPr lang="de-DE" dirty="0"/>
              <a:t>Kapiteltitel (zweizeilig) einsetzen</a:t>
            </a:r>
          </a:p>
        </p:txBody>
      </p:sp>
      <p:sp>
        <p:nvSpPr>
          <p:cNvPr id="13" name="Textplatzhalter 3">
            <a:extLst>
              <a:ext uri="{FF2B5EF4-FFF2-40B4-BE49-F238E27FC236}">
                <a16:creationId xmlns:a16="http://schemas.microsoft.com/office/drawing/2014/main" id="{8B5B3780-4C71-A84F-8B8B-7641005CC71F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0" y="2707389"/>
            <a:ext cx="6534029" cy="593112"/>
          </a:xfrm>
          <a:prstGeom prst="rect">
            <a:avLst/>
          </a:prstGeom>
          <a:solidFill>
            <a:srgbClr val="25A7DB"/>
          </a:solidFill>
        </p:spPr>
        <p:txBody>
          <a:bodyPr wrap="none" lIns="360000" tIns="46800" rIns="180000" bIns="46800">
            <a:spAutoFit/>
          </a:bodyPr>
          <a:lstStyle>
            <a:lvl1pPr>
              <a:defRPr sz="3600" baseline="0">
                <a:solidFill>
                  <a:schemeClr val="bg1"/>
                </a:solidFill>
              </a:defRPr>
            </a:lvl1pPr>
          </a:lstStyle>
          <a:p>
            <a:r>
              <a:rPr lang="de-DE" dirty="0"/>
              <a:t>Kapiteltitel (zweizeilig) einsetzen</a:t>
            </a:r>
          </a:p>
        </p:txBody>
      </p:sp>
      <p:sp>
        <p:nvSpPr>
          <p:cNvPr id="15" name="Textplatzhalter 3">
            <a:extLst>
              <a:ext uri="{FF2B5EF4-FFF2-40B4-BE49-F238E27FC236}">
                <a16:creationId xmlns:a16="http://schemas.microsoft.com/office/drawing/2014/main" id="{06577BA6-61E9-4B47-878A-0E0ACD782606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0" y="3589919"/>
            <a:ext cx="4868765" cy="454613"/>
          </a:xfrm>
          <a:prstGeom prst="rect">
            <a:avLst/>
          </a:prstGeom>
          <a:solidFill>
            <a:srgbClr val="25A7DB"/>
          </a:solidFill>
        </p:spPr>
        <p:txBody>
          <a:bodyPr wrap="none" lIns="360000" tIns="46800" rIns="180000" bIns="46800">
            <a:spAutoFit/>
          </a:bodyPr>
          <a:lstStyle>
            <a:lvl1pPr>
              <a:defRPr sz="2600" baseline="0">
                <a:solidFill>
                  <a:schemeClr val="bg1"/>
                </a:solidFill>
              </a:defRPr>
            </a:lvl1pPr>
          </a:lstStyle>
          <a:p>
            <a:r>
              <a:rPr lang="de-DE" dirty="0"/>
              <a:t>Kapiteltitel (zweizeilig) einsetzen</a:t>
            </a:r>
          </a:p>
        </p:txBody>
      </p:sp>
      <p:sp>
        <p:nvSpPr>
          <p:cNvPr id="16" name="Textplatzhalter 3">
            <a:extLst>
              <a:ext uri="{FF2B5EF4-FFF2-40B4-BE49-F238E27FC236}">
                <a16:creationId xmlns:a16="http://schemas.microsoft.com/office/drawing/2014/main" id="{50DEE914-AF6E-1B49-A366-0B94FDC1FFD2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0" y="4169775"/>
            <a:ext cx="4868765" cy="454613"/>
          </a:xfrm>
          <a:prstGeom prst="rect">
            <a:avLst/>
          </a:prstGeom>
          <a:solidFill>
            <a:srgbClr val="25A7DB"/>
          </a:solidFill>
        </p:spPr>
        <p:txBody>
          <a:bodyPr wrap="none" lIns="360000" tIns="46800" rIns="180000" bIns="46800">
            <a:spAutoFit/>
          </a:bodyPr>
          <a:lstStyle>
            <a:lvl1pPr>
              <a:defRPr sz="2600" baseline="0">
                <a:solidFill>
                  <a:schemeClr val="bg1"/>
                </a:solidFill>
              </a:defRPr>
            </a:lvl1pPr>
          </a:lstStyle>
          <a:p>
            <a:r>
              <a:rPr lang="de-DE" dirty="0"/>
              <a:t>Kapiteltitel (zweizeilig) einsetzen</a:t>
            </a:r>
          </a:p>
        </p:txBody>
      </p:sp>
    </p:spTree>
    <p:extLst>
      <p:ext uri="{BB962C8B-B14F-4D97-AF65-F5344CB8AC3E}">
        <p14:creationId xmlns:p14="http://schemas.microsoft.com/office/powerpoint/2010/main" val="29883775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extLst>
    <p:ext uri="{DCECCB84-F9BA-43D5-87BE-67443E8EF086}">
      <p15:sldGuideLst xmlns:p15="http://schemas.microsoft.com/office/powerpoint/2012/main">
        <p15:guide id="1" orient="horz" pos="259" userDrawn="1">
          <p15:clr>
            <a:srgbClr val="FBAE40"/>
          </p15:clr>
        </p15:guide>
        <p15:guide id="2" pos="226" userDrawn="1">
          <p15:clr>
            <a:srgbClr val="FBAE40"/>
          </p15:clr>
        </p15:guide>
      </p15:sldGuideLst>
    </p:ext>
  </p:extLst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g_Fakt und Empfehlung (Follow-up), ohne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extfeld 19">
            <a:extLst>
              <a:ext uri="{FF2B5EF4-FFF2-40B4-BE49-F238E27FC236}">
                <a16:creationId xmlns:a16="http://schemas.microsoft.com/office/drawing/2014/main" id="{044EC081-D473-D346-A14F-9920F134B4D2}"/>
              </a:ext>
            </a:extLst>
          </p:cNvPr>
          <p:cNvSpPr txBox="1"/>
          <p:nvPr userDrawn="1"/>
        </p:nvSpPr>
        <p:spPr>
          <a:xfrm>
            <a:off x="358775" y="1080000"/>
            <a:ext cx="558807" cy="304699"/>
          </a:xfrm>
          <a:prstGeom prst="rect">
            <a:avLst/>
          </a:prstGeom>
          <a:noFill/>
        </p:spPr>
        <p:txBody>
          <a:bodyPr wrap="none" lIns="0" tIns="0" rIns="0" bIns="0" rtlCol="0" anchor="t" anchorCtr="0">
            <a:spAutoFit/>
          </a:bodyPr>
          <a:lstStyle/>
          <a:p>
            <a:pPr>
              <a:lnSpc>
                <a:spcPct val="90000"/>
              </a:lnSpc>
            </a:pPr>
            <a:r>
              <a:rPr lang="de-DE" sz="2200" b="1" i="1" baseline="0" dirty="0">
                <a:solidFill>
                  <a:srgbClr val="25A7DB"/>
                </a:solidFill>
                <a:latin typeface="+mj-lt"/>
              </a:rPr>
              <a:t>Fakt:</a:t>
            </a:r>
          </a:p>
        </p:txBody>
      </p:sp>
      <p:sp>
        <p:nvSpPr>
          <p:cNvPr id="23" name="Textplatzhalter 22">
            <a:extLst>
              <a:ext uri="{FF2B5EF4-FFF2-40B4-BE49-F238E27FC236}">
                <a16:creationId xmlns:a16="http://schemas.microsoft.com/office/drawing/2014/main" id="{FE77DEDC-936C-414E-8F13-144887CDE80F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67919" y="1417319"/>
            <a:ext cx="8344281" cy="3494406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>
              <a:defRPr sz="2000"/>
            </a:lvl1pPr>
          </a:lstStyle>
          <a:p>
            <a:r>
              <a:rPr lang="de-DE" dirty="0"/>
              <a:t>Text hinzufügen</a:t>
            </a:r>
          </a:p>
        </p:txBody>
      </p:sp>
      <p:sp>
        <p:nvSpPr>
          <p:cNvPr id="7" name="Textplatzhalter 3">
            <a:extLst>
              <a:ext uri="{FF2B5EF4-FFF2-40B4-BE49-F238E27FC236}">
                <a16:creationId xmlns:a16="http://schemas.microsoft.com/office/drawing/2014/main" id="{FE54C432-FB3E-4C46-8818-8B916FAC035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-1" y="428400"/>
            <a:ext cx="3569884" cy="426913"/>
          </a:xfrm>
          <a:prstGeom prst="rect">
            <a:avLst/>
          </a:prstGeom>
          <a:solidFill>
            <a:srgbClr val="25A7DB"/>
          </a:solidFill>
        </p:spPr>
        <p:txBody>
          <a:bodyPr wrap="none" lIns="360000" tIns="46800" rIns="180000" bIns="46800">
            <a:spAutoFit/>
          </a:bodyPr>
          <a:lstStyle>
            <a:lvl1pPr>
              <a:defRPr sz="2400" baseline="0">
                <a:solidFill>
                  <a:schemeClr val="bg1"/>
                </a:solidFill>
              </a:defRPr>
            </a:lvl1pPr>
          </a:lstStyle>
          <a:p>
            <a:r>
              <a:rPr lang="de-DE" dirty="0"/>
              <a:t>Titel (einzeilig) einsetzen</a:t>
            </a:r>
          </a:p>
        </p:txBody>
      </p:sp>
    </p:spTree>
    <p:extLst>
      <p:ext uri="{BB962C8B-B14F-4D97-AF65-F5344CB8AC3E}">
        <p14:creationId xmlns:p14="http://schemas.microsoft.com/office/powerpoint/2010/main" val="1691000398"/>
      </p:ext>
    </p:extLst>
  </p:cSld>
  <p:clrMapOvr>
    <a:masterClrMapping/>
  </p:clrMapOvr>
  <p:transition spd="slow">
    <p:cover/>
  </p:transition>
  <p:extLst>
    <p:ext uri="{DCECCB84-F9BA-43D5-87BE-67443E8EF086}">
      <p15:sldGuideLst xmlns:p15="http://schemas.microsoft.com/office/powerpoint/2012/main">
        <p15:guide id="1" pos="226">
          <p15:clr>
            <a:srgbClr val="FBAE40"/>
          </p15:clr>
        </p15:guide>
        <p15:guide id="2" orient="horz" pos="259">
          <p15:clr>
            <a:srgbClr val="FBAE40"/>
          </p15:clr>
        </p15:guide>
        <p15:guide id="3" orient="horz" pos="3094">
          <p15:clr>
            <a:srgbClr val="FBAE40"/>
          </p15:clr>
        </p15:guide>
        <p15:guide id="4" orient="horz" pos="531">
          <p15:clr>
            <a:srgbClr val="FBAE40"/>
          </p15:clr>
        </p15:guide>
        <p15:guide id="5" orient="horz" pos="667">
          <p15:clr>
            <a:srgbClr val="FBAE40"/>
          </p15:clr>
        </p15:guide>
      </p15:sldGuideLst>
    </p:ext>
  </p:extLst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h_Fakt und Empfehlung (Follow-up), ohne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extfeld 19">
            <a:extLst>
              <a:ext uri="{FF2B5EF4-FFF2-40B4-BE49-F238E27FC236}">
                <a16:creationId xmlns:a16="http://schemas.microsoft.com/office/drawing/2014/main" id="{044EC081-D473-D346-A14F-9920F134B4D2}"/>
              </a:ext>
            </a:extLst>
          </p:cNvPr>
          <p:cNvSpPr txBox="1"/>
          <p:nvPr userDrawn="1"/>
        </p:nvSpPr>
        <p:spPr>
          <a:xfrm>
            <a:off x="358775" y="1080000"/>
            <a:ext cx="1419106" cy="304699"/>
          </a:xfrm>
          <a:prstGeom prst="rect">
            <a:avLst/>
          </a:prstGeom>
          <a:noFill/>
        </p:spPr>
        <p:txBody>
          <a:bodyPr wrap="none" lIns="0" tIns="0" rIns="0" bIns="0" rtlCol="0" anchor="t" anchorCtr="0">
            <a:spAutoFit/>
          </a:bodyPr>
          <a:lstStyle/>
          <a:p>
            <a:pPr>
              <a:lnSpc>
                <a:spcPct val="90000"/>
              </a:lnSpc>
            </a:pPr>
            <a:r>
              <a:rPr lang="de-DE" sz="2200" b="1" i="1" baseline="0" dirty="0">
                <a:solidFill>
                  <a:srgbClr val="25A7DB"/>
                </a:solidFill>
                <a:latin typeface="+mj-lt"/>
              </a:rPr>
              <a:t>Empfehlung:</a:t>
            </a:r>
          </a:p>
        </p:txBody>
      </p:sp>
      <p:sp>
        <p:nvSpPr>
          <p:cNvPr id="23" name="Textplatzhalter 22">
            <a:extLst>
              <a:ext uri="{FF2B5EF4-FFF2-40B4-BE49-F238E27FC236}">
                <a16:creationId xmlns:a16="http://schemas.microsoft.com/office/drawing/2014/main" id="{FE77DEDC-936C-414E-8F13-144887CDE80F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67919" y="1417319"/>
            <a:ext cx="8344281" cy="3494406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>
              <a:defRPr sz="2000"/>
            </a:lvl1pPr>
          </a:lstStyle>
          <a:p>
            <a:r>
              <a:rPr lang="de-DE" dirty="0"/>
              <a:t>Text hinzufügen</a:t>
            </a:r>
          </a:p>
        </p:txBody>
      </p:sp>
      <p:sp>
        <p:nvSpPr>
          <p:cNvPr id="7" name="Textplatzhalter 3">
            <a:extLst>
              <a:ext uri="{FF2B5EF4-FFF2-40B4-BE49-F238E27FC236}">
                <a16:creationId xmlns:a16="http://schemas.microsoft.com/office/drawing/2014/main" id="{FE54C432-FB3E-4C46-8818-8B916FAC035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-1" y="428400"/>
            <a:ext cx="3569884" cy="426913"/>
          </a:xfrm>
          <a:prstGeom prst="rect">
            <a:avLst/>
          </a:prstGeom>
          <a:solidFill>
            <a:srgbClr val="25A7DB"/>
          </a:solidFill>
        </p:spPr>
        <p:txBody>
          <a:bodyPr wrap="none" lIns="360000" tIns="46800" rIns="180000" bIns="46800">
            <a:spAutoFit/>
          </a:bodyPr>
          <a:lstStyle>
            <a:lvl1pPr>
              <a:defRPr sz="2400" baseline="0">
                <a:solidFill>
                  <a:schemeClr val="bg1"/>
                </a:solidFill>
              </a:defRPr>
            </a:lvl1pPr>
          </a:lstStyle>
          <a:p>
            <a:r>
              <a:rPr lang="de-DE" dirty="0"/>
              <a:t>Titel (einzeilig) einsetzen</a:t>
            </a:r>
          </a:p>
        </p:txBody>
      </p:sp>
    </p:spTree>
    <p:extLst>
      <p:ext uri="{BB962C8B-B14F-4D97-AF65-F5344CB8AC3E}">
        <p14:creationId xmlns:p14="http://schemas.microsoft.com/office/powerpoint/2010/main" val="3939768393"/>
      </p:ext>
    </p:extLst>
  </p:cSld>
  <p:clrMapOvr>
    <a:masterClrMapping/>
  </p:clrMapOvr>
  <p:transition spd="slow">
    <p:cover/>
  </p:transition>
  <p:extLst>
    <p:ext uri="{DCECCB84-F9BA-43D5-87BE-67443E8EF086}">
      <p15:sldGuideLst xmlns:p15="http://schemas.microsoft.com/office/powerpoint/2012/main">
        <p15:guide id="1" pos="226">
          <p15:clr>
            <a:srgbClr val="FBAE40"/>
          </p15:clr>
        </p15:guide>
        <p15:guide id="2" orient="horz" pos="259">
          <p15:clr>
            <a:srgbClr val="FBAE40"/>
          </p15:clr>
        </p15:guide>
        <p15:guide id="3" orient="horz" pos="3094">
          <p15:clr>
            <a:srgbClr val="FBAE40"/>
          </p15:clr>
        </p15:guide>
        <p15:guide id="4" orient="horz" pos="531">
          <p15:clr>
            <a:srgbClr val="FBAE40"/>
          </p15:clr>
        </p15:guide>
        <p15:guide id="5" orient="horz" pos="667">
          <p15:clr>
            <a:srgbClr val="FBAE40"/>
          </p15:clr>
        </p15:guide>
      </p15:sldGuideLst>
    </p:ext>
  </p:extLst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i_Fakt und Empfehlung, Aufzählung, ohne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extfeld 19">
            <a:extLst>
              <a:ext uri="{FF2B5EF4-FFF2-40B4-BE49-F238E27FC236}">
                <a16:creationId xmlns:a16="http://schemas.microsoft.com/office/drawing/2014/main" id="{044EC081-D473-D346-A14F-9920F134B4D2}"/>
              </a:ext>
            </a:extLst>
          </p:cNvPr>
          <p:cNvSpPr txBox="1"/>
          <p:nvPr userDrawn="1"/>
        </p:nvSpPr>
        <p:spPr>
          <a:xfrm>
            <a:off x="358775" y="1080000"/>
            <a:ext cx="558807" cy="304699"/>
          </a:xfrm>
          <a:prstGeom prst="rect">
            <a:avLst/>
          </a:prstGeom>
          <a:noFill/>
        </p:spPr>
        <p:txBody>
          <a:bodyPr wrap="none" lIns="0" tIns="0" rIns="0" bIns="0" rtlCol="0" anchor="t" anchorCtr="0">
            <a:spAutoFit/>
          </a:bodyPr>
          <a:lstStyle/>
          <a:p>
            <a:pPr>
              <a:lnSpc>
                <a:spcPct val="90000"/>
              </a:lnSpc>
            </a:pPr>
            <a:r>
              <a:rPr lang="de-DE" sz="2200" b="1" i="1" baseline="0" dirty="0">
                <a:solidFill>
                  <a:srgbClr val="25A7DB"/>
                </a:solidFill>
                <a:latin typeface="+mj-lt"/>
              </a:rPr>
              <a:t>Fakt:</a:t>
            </a:r>
          </a:p>
        </p:txBody>
      </p:sp>
      <p:sp>
        <p:nvSpPr>
          <p:cNvPr id="21" name="Textfeld 20">
            <a:extLst>
              <a:ext uri="{FF2B5EF4-FFF2-40B4-BE49-F238E27FC236}">
                <a16:creationId xmlns:a16="http://schemas.microsoft.com/office/drawing/2014/main" id="{67C3D4F0-69C0-4546-8AAB-09ABABA20DEC}"/>
              </a:ext>
            </a:extLst>
          </p:cNvPr>
          <p:cNvSpPr txBox="1"/>
          <p:nvPr userDrawn="1"/>
        </p:nvSpPr>
        <p:spPr>
          <a:xfrm>
            <a:off x="358775" y="3013118"/>
            <a:ext cx="1419106" cy="3046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>
              <a:lnSpc>
                <a:spcPct val="90000"/>
              </a:lnSpc>
            </a:pPr>
            <a:r>
              <a:rPr lang="de-DE" sz="2200" b="1" i="1" baseline="0" dirty="0">
                <a:solidFill>
                  <a:srgbClr val="25A7DB"/>
                </a:solidFill>
                <a:latin typeface="+mj-lt"/>
              </a:rPr>
              <a:t>Empfehlung:</a:t>
            </a:r>
          </a:p>
        </p:txBody>
      </p:sp>
      <p:sp>
        <p:nvSpPr>
          <p:cNvPr id="23" name="Textplatzhalter 22">
            <a:extLst>
              <a:ext uri="{FF2B5EF4-FFF2-40B4-BE49-F238E27FC236}">
                <a16:creationId xmlns:a16="http://schemas.microsoft.com/office/drawing/2014/main" id="{FE77DEDC-936C-414E-8F13-144887CDE80F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67919" y="1417319"/>
            <a:ext cx="8344281" cy="1548000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>
              <a:defRPr sz="2000"/>
            </a:lvl1pPr>
            <a:lvl2pPr marL="270000" indent="-270000">
              <a:defRPr>
                <a:latin typeface="+mj-lt"/>
              </a:defRPr>
            </a:lvl2pPr>
          </a:lstStyle>
          <a:p>
            <a:pPr lvl="1"/>
            <a:r>
              <a:rPr lang="de-DE" dirty="0"/>
              <a:t>Text hinzufügen</a:t>
            </a:r>
          </a:p>
        </p:txBody>
      </p:sp>
      <p:sp>
        <p:nvSpPr>
          <p:cNvPr id="7" name="Textplatzhalter 22">
            <a:extLst>
              <a:ext uri="{FF2B5EF4-FFF2-40B4-BE49-F238E27FC236}">
                <a16:creationId xmlns:a16="http://schemas.microsoft.com/office/drawing/2014/main" id="{CE96E85E-AF46-F24C-9903-EA86977708EE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65125" y="3355848"/>
            <a:ext cx="8347075" cy="1555877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>
              <a:defRPr sz="2000"/>
            </a:lvl1pPr>
            <a:lvl2pPr marL="270000" indent="-270000">
              <a:defRPr>
                <a:latin typeface="+mj-lt"/>
              </a:defRPr>
            </a:lvl2pPr>
          </a:lstStyle>
          <a:p>
            <a:pPr lvl="1"/>
            <a:r>
              <a:rPr lang="de-DE" dirty="0"/>
              <a:t>Text hinzufügen</a:t>
            </a:r>
          </a:p>
        </p:txBody>
      </p:sp>
      <p:sp>
        <p:nvSpPr>
          <p:cNvPr id="8" name="Textplatzhalter 3">
            <a:extLst>
              <a:ext uri="{FF2B5EF4-FFF2-40B4-BE49-F238E27FC236}">
                <a16:creationId xmlns:a16="http://schemas.microsoft.com/office/drawing/2014/main" id="{2AEF94BC-3273-7443-BB92-2B986E298B1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-1" y="428400"/>
            <a:ext cx="3569884" cy="426913"/>
          </a:xfrm>
          <a:prstGeom prst="rect">
            <a:avLst/>
          </a:prstGeom>
          <a:solidFill>
            <a:srgbClr val="25A7DB"/>
          </a:solidFill>
        </p:spPr>
        <p:txBody>
          <a:bodyPr wrap="none" lIns="360000" tIns="46800" rIns="180000" bIns="46800">
            <a:spAutoFit/>
          </a:bodyPr>
          <a:lstStyle>
            <a:lvl1pPr>
              <a:defRPr sz="2400" baseline="0">
                <a:solidFill>
                  <a:schemeClr val="bg1"/>
                </a:solidFill>
              </a:defRPr>
            </a:lvl1pPr>
          </a:lstStyle>
          <a:p>
            <a:r>
              <a:rPr lang="de-DE" dirty="0"/>
              <a:t>Titel (einzeilig) einsetzen</a:t>
            </a:r>
          </a:p>
        </p:txBody>
      </p:sp>
    </p:spTree>
    <p:extLst>
      <p:ext uri="{BB962C8B-B14F-4D97-AF65-F5344CB8AC3E}">
        <p14:creationId xmlns:p14="http://schemas.microsoft.com/office/powerpoint/2010/main" val="3893928432"/>
      </p:ext>
    </p:extLst>
  </p:cSld>
  <p:clrMapOvr>
    <a:masterClrMapping/>
  </p:clrMapOvr>
  <p:transition spd="slow">
    <p:cover/>
  </p:transition>
  <p:extLst>
    <p:ext uri="{DCECCB84-F9BA-43D5-87BE-67443E8EF086}">
      <p15:sldGuideLst xmlns:p15="http://schemas.microsoft.com/office/powerpoint/2012/main">
        <p15:guide id="1" pos="226">
          <p15:clr>
            <a:srgbClr val="FBAE40"/>
          </p15:clr>
        </p15:guide>
        <p15:guide id="2" orient="horz" pos="259">
          <p15:clr>
            <a:srgbClr val="FBAE40"/>
          </p15:clr>
        </p15:guide>
        <p15:guide id="3" orient="horz" pos="3094">
          <p15:clr>
            <a:srgbClr val="FBAE40"/>
          </p15:clr>
        </p15:guide>
        <p15:guide id="4" orient="horz" pos="531">
          <p15:clr>
            <a:srgbClr val="FBAE40"/>
          </p15:clr>
        </p15:guide>
        <p15:guide id="5" orient="horz" pos="667">
          <p15:clr>
            <a:srgbClr val="FBAE40"/>
          </p15:clr>
        </p15:guide>
      </p15:sldGuideLst>
    </p:ext>
  </p:extLst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j_Fakt und Empfehlung, nummeriert, ohne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extfeld 19">
            <a:extLst>
              <a:ext uri="{FF2B5EF4-FFF2-40B4-BE49-F238E27FC236}">
                <a16:creationId xmlns:a16="http://schemas.microsoft.com/office/drawing/2014/main" id="{044EC081-D473-D346-A14F-9920F134B4D2}"/>
              </a:ext>
            </a:extLst>
          </p:cNvPr>
          <p:cNvSpPr txBox="1"/>
          <p:nvPr userDrawn="1"/>
        </p:nvSpPr>
        <p:spPr>
          <a:xfrm>
            <a:off x="358775" y="1080000"/>
            <a:ext cx="558807" cy="304699"/>
          </a:xfrm>
          <a:prstGeom prst="rect">
            <a:avLst/>
          </a:prstGeom>
          <a:noFill/>
        </p:spPr>
        <p:txBody>
          <a:bodyPr wrap="none" lIns="0" tIns="0" rIns="0" bIns="0" rtlCol="0" anchor="t" anchorCtr="0">
            <a:spAutoFit/>
          </a:bodyPr>
          <a:lstStyle/>
          <a:p>
            <a:pPr>
              <a:lnSpc>
                <a:spcPct val="90000"/>
              </a:lnSpc>
            </a:pPr>
            <a:r>
              <a:rPr lang="de-DE" sz="2200" b="1" i="1" baseline="0" dirty="0">
                <a:solidFill>
                  <a:srgbClr val="25A7DB"/>
                </a:solidFill>
                <a:latin typeface="+mj-lt"/>
              </a:rPr>
              <a:t>Fakt:</a:t>
            </a:r>
          </a:p>
        </p:txBody>
      </p:sp>
      <p:sp>
        <p:nvSpPr>
          <p:cNvPr id="21" name="Textfeld 20">
            <a:extLst>
              <a:ext uri="{FF2B5EF4-FFF2-40B4-BE49-F238E27FC236}">
                <a16:creationId xmlns:a16="http://schemas.microsoft.com/office/drawing/2014/main" id="{67C3D4F0-69C0-4546-8AAB-09ABABA20DEC}"/>
              </a:ext>
            </a:extLst>
          </p:cNvPr>
          <p:cNvSpPr txBox="1"/>
          <p:nvPr userDrawn="1"/>
        </p:nvSpPr>
        <p:spPr>
          <a:xfrm>
            <a:off x="358775" y="3013118"/>
            <a:ext cx="1419106" cy="3046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>
              <a:lnSpc>
                <a:spcPct val="90000"/>
              </a:lnSpc>
            </a:pPr>
            <a:r>
              <a:rPr lang="de-DE" sz="2200" b="1" i="1" baseline="0" dirty="0">
                <a:solidFill>
                  <a:srgbClr val="25A7DB"/>
                </a:solidFill>
                <a:latin typeface="+mj-lt"/>
              </a:rPr>
              <a:t>Empfehlung:</a:t>
            </a:r>
          </a:p>
        </p:txBody>
      </p:sp>
      <p:sp>
        <p:nvSpPr>
          <p:cNvPr id="23" name="Textplatzhalter 22">
            <a:extLst>
              <a:ext uri="{FF2B5EF4-FFF2-40B4-BE49-F238E27FC236}">
                <a16:creationId xmlns:a16="http://schemas.microsoft.com/office/drawing/2014/main" id="{FE77DEDC-936C-414E-8F13-144887CDE80F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67919" y="1417319"/>
            <a:ext cx="8344281" cy="1548000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>
              <a:defRPr sz="2000"/>
            </a:lvl1pPr>
            <a:lvl2pPr marL="270000" indent="-270000">
              <a:buFont typeface="+mj-lt"/>
              <a:buAutoNum type="arabicPeriod"/>
              <a:defRPr>
                <a:latin typeface="+mj-lt"/>
              </a:defRPr>
            </a:lvl2pPr>
          </a:lstStyle>
          <a:p>
            <a:pPr lvl="1"/>
            <a:r>
              <a:rPr lang="de-DE" dirty="0"/>
              <a:t>Text hinzufügen</a:t>
            </a:r>
          </a:p>
          <a:p>
            <a:pPr lvl="1"/>
            <a:endParaRPr lang="de-DE" dirty="0"/>
          </a:p>
        </p:txBody>
      </p:sp>
      <p:sp>
        <p:nvSpPr>
          <p:cNvPr id="7" name="Textplatzhalter 22">
            <a:extLst>
              <a:ext uri="{FF2B5EF4-FFF2-40B4-BE49-F238E27FC236}">
                <a16:creationId xmlns:a16="http://schemas.microsoft.com/office/drawing/2014/main" id="{CE96E85E-AF46-F24C-9903-EA86977708EE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65125" y="3355848"/>
            <a:ext cx="8347075" cy="1555877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>
              <a:defRPr sz="2000"/>
            </a:lvl1pPr>
            <a:lvl2pPr marL="270000" indent="-270000">
              <a:buFont typeface="+mj-lt"/>
              <a:buAutoNum type="arabicPeriod"/>
              <a:defRPr>
                <a:latin typeface="+mj-lt"/>
              </a:defRPr>
            </a:lvl2pPr>
          </a:lstStyle>
          <a:p>
            <a:pPr lvl="1"/>
            <a:r>
              <a:rPr lang="de-DE" dirty="0"/>
              <a:t>Text hinzufügen</a:t>
            </a:r>
          </a:p>
        </p:txBody>
      </p:sp>
      <p:sp>
        <p:nvSpPr>
          <p:cNvPr id="8" name="Textplatzhalter 3">
            <a:extLst>
              <a:ext uri="{FF2B5EF4-FFF2-40B4-BE49-F238E27FC236}">
                <a16:creationId xmlns:a16="http://schemas.microsoft.com/office/drawing/2014/main" id="{2AEF94BC-3273-7443-BB92-2B986E298B1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-1" y="428400"/>
            <a:ext cx="3569884" cy="426913"/>
          </a:xfrm>
          <a:prstGeom prst="rect">
            <a:avLst/>
          </a:prstGeom>
          <a:solidFill>
            <a:srgbClr val="25A7DB"/>
          </a:solidFill>
        </p:spPr>
        <p:txBody>
          <a:bodyPr wrap="none" lIns="360000" tIns="46800" rIns="180000" bIns="46800">
            <a:spAutoFit/>
          </a:bodyPr>
          <a:lstStyle>
            <a:lvl1pPr>
              <a:defRPr sz="2400" baseline="0">
                <a:solidFill>
                  <a:schemeClr val="bg1"/>
                </a:solidFill>
              </a:defRPr>
            </a:lvl1pPr>
          </a:lstStyle>
          <a:p>
            <a:r>
              <a:rPr lang="de-DE" dirty="0"/>
              <a:t>Titel (einzeilig) einsetzen</a:t>
            </a:r>
          </a:p>
        </p:txBody>
      </p:sp>
    </p:spTree>
    <p:extLst>
      <p:ext uri="{BB962C8B-B14F-4D97-AF65-F5344CB8AC3E}">
        <p14:creationId xmlns:p14="http://schemas.microsoft.com/office/powerpoint/2010/main" val="3624556282"/>
      </p:ext>
    </p:extLst>
  </p:cSld>
  <p:clrMapOvr>
    <a:masterClrMapping/>
  </p:clrMapOvr>
  <p:transition spd="slow">
    <p:cover/>
  </p:transition>
  <p:extLst>
    <p:ext uri="{DCECCB84-F9BA-43D5-87BE-67443E8EF086}">
      <p15:sldGuideLst xmlns:p15="http://schemas.microsoft.com/office/powerpoint/2012/main">
        <p15:guide id="1" pos="226">
          <p15:clr>
            <a:srgbClr val="FBAE40"/>
          </p15:clr>
        </p15:guide>
        <p15:guide id="2" orient="horz" pos="259">
          <p15:clr>
            <a:srgbClr val="FBAE40"/>
          </p15:clr>
        </p15:guide>
        <p15:guide id="3" orient="horz" pos="3094">
          <p15:clr>
            <a:srgbClr val="FBAE40"/>
          </p15:clr>
        </p15:guide>
        <p15:guide id="4" orient="horz" pos="531">
          <p15:clr>
            <a:srgbClr val="FBAE40"/>
          </p15:clr>
        </p15:guide>
        <p15:guide id="5" orient="horz" pos="667">
          <p15:clr>
            <a:srgbClr val="FBAE40"/>
          </p15:clr>
        </p15:guide>
      </p15:sldGuideLst>
    </p:ext>
  </p:extLst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a_Abschlussfolie mit Mailadresse variab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Grafik 13">
            <a:extLst>
              <a:ext uri="{FF2B5EF4-FFF2-40B4-BE49-F238E27FC236}">
                <a16:creationId xmlns:a16="http://schemas.microsoft.com/office/drawing/2014/main" id="{033E17C8-F843-034F-B360-3FA1B1EC313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9163342" cy="5143500"/>
          </a:xfrm>
          <a:prstGeom prst="rect">
            <a:avLst/>
          </a:prstGeom>
        </p:spPr>
      </p:pic>
      <p:pic>
        <p:nvPicPr>
          <p:cNvPr id="15" name="Grafik 14">
            <a:extLst>
              <a:ext uri="{FF2B5EF4-FFF2-40B4-BE49-F238E27FC236}">
                <a16:creationId xmlns:a16="http://schemas.microsoft.com/office/drawing/2014/main" id="{BC920E2C-2B24-974C-AAC5-0CD5C278B69A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01839" y="432603"/>
            <a:ext cx="2041380" cy="1078564"/>
          </a:xfrm>
          <a:prstGeom prst="rect">
            <a:avLst/>
          </a:prstGeom>
        </p:spPr>
      </p:pic>
      <p:sp>
        <p:nvSpPr>
          <p:cNvPr id="18" name="Rechteck 17">
            <a:extLst>
              <a:ext uri="{FF2B5EF4-FFF2-40B4-BE49-F238E27FC236}">
                <a16:creationId xmlns:a16="http://schemas.microsoft.com/office/drawing/2014/main" id="{CA8D885F-FDF7-3F4E-B36F-AC4D33EC454C}"/>
              </a:ext>
            </a:extLst>
          </p:cNvPr>
          <p:cNvSpPr/>
          <p:nvPr userDrawn="1"/>
        </p:nvSpPr>
        <p:spPr>
          <a:xfrm>
            <a:off x="6152323" y="2837155"/>
            <a:ext cx="2991678" cy="369332"/>
          </a:xfrm>
          <a:prstGeom prst="rect">
            <a:avLst/>
          </a:prstGeom>
          <a:solidFill>
            <a:srgbClr val="25A7DB"/>
          </a:solidFill>
        </p:spPr>
        <p:txBody>
          <a:bodyPr wrap="square" lIns="180000" rIns="360000">
            <a:spAutoFit/>
          </a:bodyPr>
          <a:lstStyle/>
          <a:p>
            <a:r>
              <a:rPr lang="de-DE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#mitunskönnensierechnen</a:t>
            </a:r>
          </a:p>
        </p:txBody>
      </p:sp>
      <p:sp>
        <p:nvSpPr>
          <p:cNvPr id="29" name="Rechteck 28">
            <a:extLst>
              <a:ext uri="{FF2B5EF4-FFF2-40B4-BE49-F238E27FC236}">
                <a16:creationId xmlns:a16="http://schemas.microsoft.com/office/drawing/2014/main" id="{37B16B03-814B-684E-B039-786AF9F071E9}"/>
              </a:ext>
            </a:extLst>
          </p:cNvPr>
          <p:cNvSpPr/>
          <p:nvPr userDrawn="1"/>
        </p:nvSpPr>
        <p:spPr>
          <a:xfrm>
            <a:off x="0" y="4204375"/>
            <a:ext cx="2406232" cy="276999"/>
          </a:xfrm>
          <a:prstGeom prst="rect">
            <a:avLst/>
          </a:prstGeom>
          <a:solidFill>
            <a:schemeClr val="bg1"/>
          </a:solidFill>
        </p:spPr>
        <p:txBody>
          <a:bodyPr wrap="none" lIns="360000" rIns="180000">
            <a:spAutoFit/>
          </a:bodyPr>
          <a:lstStyle/>
          <a:p>
            <a:r>
              <a:rPr lang="de-DE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FB facebook/RechnungshofAT</a:t>
            </a:r>
          </a:p>
        </p:txBody>
      </p:sp>
      <p:sp>
        <p:nvSpPr>
          <p:cNvPr id="30" name="Rechteck 29">
            <a:extLst>
              <a:ext uri="{FF2B5EF4-FFF2-40B4-BE49-F238E27FC236}">
                <a16:creationId xmlns:a16="http://schemas.microsoft.com/office/drawing/2014/main" id="{ACD13D6C-87B1-FE4E-9DEA-09295C5F3E9B}"/>
              </a:ext>
            </a:extLst>
          </p:cNvPr>
          <p:cNvSpPr/>
          <p:nvPr userDrawn="1"/>
        </p:nvSpPr>
        <p:spPr>
          <a:xfrm>
            <a:off x="0" y="4575167"/>
            <a:ext cx="1652243" cy="276999"/>
          </a:xfrm>
          <a:prstGeom prst="rect">
            <a:avLst/>
          </a:prstGeom>
          <a:solidFill>
            <a:schemeClr val="bg1"/>
          </a:solidFill>
        </p:spPr>
        <p:txBody>
          <a:bodyPr wrap="none" lIns="360000" rIns="180000">
            <a:spAutoFit/>
          </a:bodyPr>
          <a:lstStyle/>
          <a:p>
            <a:r>
              <a:rPr lang="de-DE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@rechnungshofat</a:t>
            </a:r>
          </a:p>
        </p:txBody>
      </p:sp>
      <p:pic>
        <p:nvPicPr>
          <p:cNvPr id="31" name="Grafik 30">
            <a:hlinkClick r:id="rId4"/>
            <a:extLst>
              <a:ext uri="{FF2B5EF4-FFF2-40B4-BE49-F238E27FC236}">
                <a16:creationId xmlns:a16="http://schemas.microsoft.com/office/drawing/2014/main" id="{EA4CD190-2384-7348-88BE-A70A7DAF1DC4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9647" y="4259330"/>
            <a:ext cx="179294" cy="179294"/>
          </a:xfrm>
          <a:prstGeom prst="rect">
            <a:avLst/>
          </a:prstGeom>
        </p:spPr>
      </p:pic>
      <p:pic>
        <p:nvPicPr>
          <p:cNvPr id="32" name="Grafik 31">
            <a:hlinkClick r:id="rId6"/>
            <a:extLst>
              <a:ext uri="{FF2B5EF4-FFF2-40B4-BE49-F238E27FC236}">
                <a16:creationId xmlns:a16="http://schemas.microsoft.com/office/drawing/2014/main" id="{EA9D15D2-3EF4-7649-A216-A25A130C36C4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717" y="4615054"/>
            <a:ext cx="197224" cy="197224"/>
          </a:xfrm>
          <a:prstGeom prst="rect">
            <a:avLst/>
          </a:prstGeom>
        </p:spPr>
      </p:pic>
      <p:sp>
        <p:nvSpPr>
          <p:cNvPr id="3" name="Textplatzhalter 2">
            <a:extLst>
              <a:ext uri="{FF2B5EF4-FFF2-40B4-BE49-F238E27FC236}">
                <a16:creationId xmlns:a16="http://schemas.microsoft.com/office/drawing/2014/main" id="{4804C0DE-C803-6B4A-A847-42F646544B95}"/>
              </a:ext>
            </a:extLst>
          </p:cNvPr>
          <p:cNvSpPr>
            <a:spLocks noGrp="1"/>
          </p:cNvSpPr>
          <p:nvPr>
            <p:ph type="body" idx="10" hasCustomPrompt="1"/>
          </p:nvPr>
        </p:nvSpPr>
        <p:spPr>
          <a:xfrm>
            <a:off x="0" y="3834000"/>
            <a:ext cx="2579035" cy="277200"/>
          </a:xfrm>
          <a:solidFill>
            <a:schemeClr val="bg1"/>
          </a:solidFill>
        </p:spPr>
        <p:txBody>
          <a:bodyPr wrap="none" lIns="360000" rIns="180000">
            <a:spAutoFit/>
          </a:bodyPr>
          <a:lstStyle>
            <a:lvl1pPr>
              <a:defRPr sz="120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de-DE" dirty="0" err="1"/>
              <a:t>mailadresse@rechnungshof.gv.at</a:t>
            </a:r>
            <a:endParaRPr lang="de-DE" dirty="0"/>
          </a:p>
        </p:txBody>
      </p:sp>
      <p:sp>
        <p:nvSpPr>
          <p:cNvPr id="16" name="Rechteck 15">
            <a:extLst>
              <a:ext uri="{FF2B5EF4-FFF2-40B4-BE49-F238E27FC236}">
                <a16:creationId xmlns:a16="http://schemas.microsoft.com/office/drawing/2014/main" id="{2DBD505A-DA1C-9342-8674-5285C8335FF3}"/>
              </a:ext>
            </a:extLst>
          </p:cNvPr>
          <p:cNvSpPr/>
          <p:nvPr userDrawn="1"/>
        </p:nvSpPr>
        <p:spPr>
          <a:xfrm>
            <a:off x="0" y="3462791"/>
            <a:ext cx="2082874" cy="276999"/>
          </a:xfrm>
          <a:prstGeom prst="rect">
            <a:avLst/>
          </a:prstGeom>
          <a:solidFill>
            <a:schemeClr val="bg1"/>
          </a:solidFill>
        </p:spPr>
        <p:txBody>
          <a:bodyPr wrap="none" lIns="360000" rIns="180000">
            <a:spAutoFit/>
          </a:bodyPr>
          <a:lstStyle/>
          <a:p>
            <a:r>
              <a:rPr lang="de-DE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www.rechnungshof.gv.at</a:t>
            </a:r>
          </a:p>
        </p:txBody>
      </p:sp>
    </p:spTree>
    <p:extLst>
      <p:ext uri="{BB962C8B-B14F-4D97-AF65-F5344CB8AC3E}">
        <p14:creationId xmlns:p14="http://schemas.microsoft.com/office/powerpoint/2010/main" val="13961790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extLst>
    <p:ext uri="{DCECCB84-F9BA-43D5-87BE-67443E8EF086}">
      <p15:sldGuideLst xmlns:p15="http://schemas.microsoft.com/office/powerpoint/2012/main">
        <p15:guide id="1" orient="horz" pos="940" userDrawn="1">
          <p15:clr>
            <a:srgbClr val="FBAE40"/>
          </p15:clr>
        </p15:guide>
        <p15:guide id="2" pos="226" userDrawn="1">
          <p15:clr>
            <a:srgbClr val="FBAE40"/>
          </p15:clr>
        </p15:guide>
      </p15:sldGuideLst>
    </p:ext>
  </p:extLst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b_Abschlussfolie mit Mailadresse variabel und Gruß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Grafik 13">
            <a:extLst>
              <a:ext uri="{FF2B5EF4-FFF2-40B4-BE49-F238E27FC236}">
                <a16:creationId xmlns:a16="http://schemas.microsoft.com/office/drawing/2014/main" id="{033E17C8-F843-034F-B360-3FA1B1EC313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9163342" cy="5143500"/>
          </a:xfrm>
          <a:prstGeom prst="rect">
            <a:avLst/>
          </a:prstGeom>
        </p:spPr>
      </p:pic>
      <p:pic>
        <p:nvPicPr>
          <p:cNvPr id="15" name="Grafik 14">
            <a:extLst>
              <a:ext uri="{FF2B5EF4-FFF2-40B4-BE49-F238E27FC236}">
                <a16:creationId xmlns:a16="http://schemas.microsoft.com/office/drawing/2014/main" id="{BC920E2C-2B24-974C-AAC5-0CD5C278B69A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01839" y="432603"/>
            <a:ext cx="2041380" cy="1078564"/>
          </a:xfrm>
          <a:prstGeom prst="rect">
            <a:avLst/>
          </a:prstGeom>
        </p:spPr>
      </p:pic>
      <p:sp>
        <p:nvSpPr>
          <p:cNvPr id="18" name="Rechteck 17">
            <a:extLst>
              <a:ext uri="{FF2B5EF4-FFF2-40B4-BE49-F238E27FC236}">
                <a16:creationId xmlns:a16="http://schemas.microsoft.com/office/drawing/2014/main" id="{CA8D885F-FDF7-3F4E-B36F-AC4D33EC454C}"/>
              </a:ext>
            </a:extLst>
          </p:cNvPr>
          <p:cNvSpPr/>
          <p:nvPr userDrawn="1"/>
        </p:nvSpPr>
        <p:spPr>
          <a:xfrm>
            <a:off x="6152323" y="2837155"/>
            <a:ext cx="2991678" cy="369332"/>
          </a:xfrm>
          <a:prstGeom prst="rect">
            <a:avLst/>
          </a:prstGeom>
          <a:solidFill>
            <a:srgbClr val="25A7DB"/>
          </a:solidFill>
        </p:spPr>
        <p:txBody>
          <a:bodyPr wrap="square" lIns="180000" rIns="360000">
            <a:spAutoFit/>
          </a:bodyPr>
          <a:lstStyle/>
          <a:p>
            <a:r>
              <a:rPr lang="de-DE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#mitunskönnensierechnen</a:t>
            </a:r>
          </a:p>
        </p:txBody>
      </p:sp>
      <p:sp>
        <p:nvSpPr>
          <p:cNvPr id="29" name="Rechteck 28">
            <a:extLst>
              <a:ext uri="{FF2B5EF4-FFF2-40B4-BE49-F238E27FC236}">
                <a16:creationId xmlns:a16="http://schemas.microsoft.com/office/drawing/2014/main" id="{37B16B03-814B-684E-B039-786AF9F071E9}"/>
              </a:ext>
            </a:extLst>
          </p:cNvPr>
          <p:cNvSpPr/>
          <p:nvPr userDrawn="1"/>
        </p:nvSpPr>
        <p:spPr>
          <a:xfrm>
            <a:off x="0" y="4204375"/>
            <a:ext cx="2406232" cy="276999"/>
          </a:xfrm>
          <a:prstGeom prst="rect">
            <a:avLst/>
          </a:prstGeom>
          <a:solidFill>
            <a:schemeClr val="bg1"/>
          </a:solidFill>
        </p:spPr>
        <p:txBody>
          <a:bodyPr wrap="none" lIns="360000" rIns="180000">
            <a:spAutoFit/>
          </a:bodyPr>
          <a:lstStyle/>
          <a:p>
            <a:r>
              <a:rPr lang="de-DE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FB facebook/RechnungshofAT</a:t>
            </a:r>
          </a:p>
        </p:txBody>
      </p:sp>
      <p:sp>
        <p:nvSpPr>
          <p:cNvPr id="30" name="Rechteck 29">
            <a:extLst>
              <a:ext uri="{FF2B5EF4-FFF2-40B4-BE49-F238E27FC236}">
                <a16:creationId xmlns:a16="http://schemas.microsoft.com/office/drawing/2014/main" id="{ACD13D6C-87B1-FE4E-9DEA-09295C5F3E9B}"/>
              </a:ext>
            </a:extLst>
          </p:cNvPr>
          <p:cNvSpPr/>
          <p:nvPr userDrawn="1"/>
        </p:nvSpPr>
        <p:spPr>
          <a:xfrm>
            <a:off x="0" y="4575167"/>
            <a:ext cx="1652243" cy="276999"/>
          </a:xfrm>
          <a:prstGeom prst="rect">
            <a:avLst/>
          </a:prstGeom>
          <a:solidFill>
            <a:schemeClr val="bg1"/>
          </a:solidFill>
        </p:spPr>
        <p:txBody>
          <a:bodyPr wrap="none" lIns="360000" rIns="180000">
            <a:spAutoFit/>
          </a:bodyPr>
          <a:lstStyle/>
          <a:p>
            <a:r>
              <a:rPr lang="de-DE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@rechnungshofat</a:t>
            </a:r>
          </a:p>
        </p:txBody>
      </p:sp>
      <p:pic>
        <p:nvPicPr>
          <p:cNvPr id="31" name="Grafik 30">
            <a:hlinkClick r:id="rId4"/>
            <a:extLst>
              <a:ext uri="{FF2B5EF4-FFF2-40B4-BE49-F238E27FC236}">
                <a16:creationId xmlns:a16="http://schemas.microsoft.com/office/drawing/2014/main" id="{EA4CD190-2384-7348-88BE-A70A7DAF1DC4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9647" y="4259330"/>
            <a:ext cx="179294" cy="179294"/>
          </a:xfrm>
          <a:prstGeom prst="rect">
            <a:avLst/>
          </a:prstGeom>
        </p:spPr>
      </p:pic>
      <p:pic>
        <p:nvPicPr>
          <p:cNvPr id="32" name="Grafik 31">
            <a:hlinkClick r:id="rId6"/>
            <a:extLst>
              <a:ext uri="{FF2B5EF4-FFF2-40B4-BE49-F238E27FC236}">
                <a16:creationId xmlns:a16="http://schemas.microsoft.com/office/drawing/2014/main" id="{EA9D15D2-3EF4-7649-A216-A25A130C36C4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717" y="4615054"/>
            <a:ext cx="197224" cy="197224"/>
          </a:xfrm>
          <a:prstGeom prst="rect">
            <a:avLst/>
          </a:prstGeom>
        </p:spPr>
      </p:pic>
      <p:sp>
        <p:nvSpPr>
          <p:cNvPr id="3" name="Textplatzhalter 2">
            <a:extLst>
              <a:ext uri="{FF2B5EF4-FFF2-40B4-BE49-F238E27FC236}">
                <a16:creationId xmlns:a16="http://schemas.microsoft.com/office/drawing/2014/main" id="{4804C0DE-C803-6B4A-A847-42F646544B95}"/>
              </a:ext>
            </a:extLst>
          </p:cNvPr>
          <p:cNvSpPr>
            <a:spLocks noGrp="1"/>
          </p:cNvSpPr>
          <p:nvPr>
            <p:ph type="body" idx="10" hasCustomPrompt="1"/>
          </p:nvPr>
        </p:nvSpPr>
        <p:spPr>
          <a:xfrm>
            <a:off x="0" y="3834000"/>
            <a:ext cx="2579035" cy="277200"/>
          </a:xfrm>
          <a:solidFill>
            <a:schemeClr val="bg1"/>
          </a:solidFill>
        </p:spPr>
        <p:txBody>
          <a:bodyPr wrap="none" lIns="360000" rIns="180000">
            <a:spAutoFit/>
          </a:bodyPr>
          <a:lstStyle>
            <a:lvl1pPr>
              <a:defRPr sz="120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de-DE" dirty="0" err="1"/>
              <a:t>mailadresse@rechnungshof.gv.at</a:t>
            </a:r>
            <a:endParaRPr lang="de-DE" dirty="0"/>
          </a:p>
        </p:txBody>
      </p:sp>
      <p:sp>
        <p:nvSpPr>
          <p:cNvPr id="16" name="Rechteck 15">
            <a:extLst>
              <a:ext uri="{FF2B5EF4-FFF2-40B4-BE49-F238E27FC236}">
                <a16:creationId xmlns:a16="http://schemas.microsoft.com/office/drawing/2014/main" id="{2DBD505A-DA1C-9342-8674-5285C8335FF3}"/>
              </a:ext>
            </a:extLst>
          </p:cNvPr>
          <p:cNvSpPr/>
          <p:nvPr userDrawn="1"/>
        </p:nvSpPr>
        <p:spPr>
          <a:xfrm>
            <a:off x="0" y="3462791"/>
            <a:ext cx="2082874" cy="276999"/>
          </a:xfrm>
          <a:prstGeom prst="rect">
            <a:avLst/>
          </a:prstGeom>
          <a:solidFill>
            <a:schemeClr val="bg1"/>
          </a:solidFill>
        </p:spPr>
        <p:txBody>
          <a:bodyPr wrap="none" lIns="360000" rIns="180000">
            <a:spAutoFit/>
          </a:bodyPr>
          <a:lstStyle/>
          <a:p>
            <a:r>
              <a:rPr lang="de-DE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www.rechnungshof.gv.at</a:t>
            </a:r>
          </a:p>
        </p:txBody>
      </p:sp>
      <p:sp>
        <p:nvSpPr>
          <p:cNvPr id="11" name="Textplatzhalter 3">
            <a:extLst>
              <a:ext uri="{FF2B5EF4-FFF2-40B4-BE49-F238E27FC236}">
                <a16:creationId xmlns:a16="http://schemas.microsoft.com/office/drawing/2014/main" id="{726BAF30-8BCC-894C-AD6C-0623FD1230B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0" y="1813907"/>
            <a:ext cx="545338" cy="482313"/>
          </a:xfrm>
          <a:prstGeom prst="rect">
            <a:avLst/>
          </a:prstGeom>
          <a:solidFill>
            <a:schemeClr val="bg1"/>
          </a:solidFill>
        </p:spPr>
        <p:txBody>
          <a:bodyPr wrap="none" lIns="360000" tIns="46800" rIns="180000" bIns="46800">
            <a:spAutoFit/>
          </a:bodyPr>
          <a:lstStyle>
            <a:lvl1pPr>
              <a:defRPr sz="280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de-DE"/>
              <a:t>Mastertextformat bearbeiten
Zweite Ebene
Dritte Ebene
Vierte Ebene
Fünfte Ebene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5331002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extLst>
    <p:ext uri="{DCECCB84-F9BA-43D5-87BE-67443E8EF086}">
      <p15:sldGuideLst xmlns:p15="http://schemas.microsoft.com/office/powerpoint/2012/main">
        <p15:guide id="1" orient="horz" pos="940">
          <p15:clr>
            <a:srgbClr val="FBAE40"/>
          </p15:clr>
        </p15:guide>
        <p15:guide id="2" pos="226">
          <p15:clr>
            <a:srgbClr val="FBAE40"/>
          </p15:clr>
        </p15:guide>
      </p15:sldGuideLst>
    </p:ext>
  </p:extLst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c_Abschlussfolie mit Kontakt RH-Sprech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Grafik 13">
            <a:extLst>
              <a:ext uri="{FF2B5EF4-FFF2-40B4-BE49-F238E27FC236}">
                <a16:creationId xmlns:a16="http://schemas.microsoft.com/office/drawing/2014/main" id="{033E17C8-F843-034F-B360-3FA1B1EC313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9163342" cy="5143500"/>
          </a:xfrm>
          <a:prstGeom prst="rect">
            <a:avLst/>
          </a:prstGeom>
        </p:spPr>
      </p:pic>
      <p:pic>
        <p:nvPicPr>
          <p:cNvPr id="15" name="Grafik 14">
            <a:extLst>
              <a:ext uri="{FF2B5EF4-FFF2-40B4-BE49-F238E27FC236}">
                <a16:creationId xmlns:a16="http://schemas.microsoft.com/office/drawing/2014/main" id="{BC920E2C-2B24-974C-AAC5-0CD5C278B69A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01839" y="432603"/>
            <a:ext cx="2041380" cy="1078564"/>
          </a:xfrm>
          <a:prstGeom prst="rect">
            <a:avLst/>
          </a:prstGeom>
        </p:spPr>
      </p:pic>
      <p:sp>
        <p:nvSpPr>
          <p:cNvPr id="18" name="Rechteck 17">
            <a:extLst>
              <a:ext uri="{FF2B5EF4-FFF2-40B4-BE49-F238E27FC236}">
                <a16:creationId xmlns:a16="http://schemas.microsoft.com/office/drawing/2014/main" id="{CA8D885F-FDF7-3F4E-B36F-AC4D33EC454C}"/>
              </a:ext>
            </a:extLst>
          </p:cNvPr>
          <p:cNvSpPr/>
          <p:nvPr userDrawn="1"/>
        </p:nvSpPr>
        <p:spPr>
          <a:xfrm>
            <a:off x="6152323" y="2837155"/>
            <a:ext cx="2991678" cy="369332"/>
          </a:xfrm>
          <a:prstGeom prst="rect">
            <a:avLst/>
          </a:prstGeom>
          <a:solidFill>
            <a:srgbClr val="25A7DB"/>
          </a:solidFill>
        </p:spPr>
        <p:txBody>
          <a:bodyPr wrap="square" lIns="180000" rIns="360000">
            <a:spAutoFit/>
          </a:bodyPr>
          <a:lstStyle/>
          <a:p>
            <a:r>
              <a:rPr lang="de-DE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#mitunskönnensierechnen</a:t>
            </a:r>
          </a:p>
        </p:txBody>
      </p:sp>
      <p:sp>
        <p:nvSpPr>
          <p:cNvPr id="19" name="Rechteck 18">
            <a:extLst>
              <a:ext uri="{FF2B5EF4-FFF2-40B4-BE49-F238E27FC236}">
                <a16:creationId xmlns:a16="http://schemas.microsoft.com/office/drawing/2014/main" id="{D999BCF9-1656-FF47-BFD4-BE5CBF022E62}"/>
              </a:ext>
            </a:extLst>
          </p:cNvPr>
          <p:cNvSpPr/>
          <p:nvPr userDrawn="1"/>
        </p:nvSpPr>
        <p:spPr>
          <a:xfrm>
            <a:off x="0" y="3462791"/>
            <a:ext cx="2082874" cy="276999"/>
          </a:xfrm>
          <a:prstGeom prst="rect">
            <a:avLst/>
          </a:prstGeom>
          <a:solidFill>
            <a:schemeClr val="bg1"/>
          </a:solidFill>
        </p:spPr>
        <p:txBody>
          <a:bodyPr wrap="none" lIns="360000" rIns="180000">
            <a:spAutoFit/>
          </a:bodyPr>
          <a:lstStyle/>
          <a:p>
            <a:r>
              <a:rPr lang="de-DE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www.rechnungshof.gv.at</a:t>
            </a:r>
          </a:p>
        </p:txBody>
      </p:sp>
      <p:sp>
        <p:nvSpPr>
          <p:cNvPr id="28" name="Rechteck 27">
            <a:extLst>
              <a:ext uri="{FF2B5EF4-FFF2-40B4-BE49-F238E27FC236}">
                <a16:creationId xmlns:a16="http://schemas.microsoft.com/office/drawing/2014/main" id="{C429826A-930B-784F-A988-8AE7CD61C837}"/>
              </a:ext>
            </a:extLst>
          </p:cNvPr>
          <p:cNvSpPr/>
          <p:nvPr userDrawn="1"/>
        </p:nvSpPr>
        <p:spPr>
          <a:xfrm>
            <a:off x="0" y="3833583"/>
            <a:ext cx="1408651" cy="276999"/>
          </a:xfrm>
          <a:prstGeom prst="rect">
            <a:avLst/>
          </a:prstGeom>
          <a:solidFill>
            <a:schemeClr val="bg1"/>
          </a:solidFill>
        </p:spPr>
        <p:txBody>
          <a:bodyPr wrap="square" lIns="360000" rIns="180000">
            <a:spAutoFit/>
          </a:bodyPr>
          <a:lstStyle/>
          <a:p>
            <a:r>
              <a:rPr lang="de-DE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@RHSprecher</a:t>
            </a:r>
          </a:p>
        </p:txBody>
      </p:sp>
      <p:sp>
        <p:nvSpPr>
          <p:cNvPr id="29" name="Rechteck 28">
            <a:extLst>
              <a:ext uri="{FF2B5EF4-FFF2-40B4-BE49-F238E27FC236}">
                <a16:creationId xmlns:a16="http://schemas.microsoft.com/office/drawing/2014/main" id="{37B16B03-814B-684E-B039-786AF9F071E9}"/>
              </a:ext>
            </a:extLst>
          </p:cNvPr>
          <p:cNvSpPr/>
          <p:nvPr userDrawn="1"/>
        </p:nvSpPr>
        <p:spPr>
          <a:xfrm>
            <a:off x="0" y="4204375"/>
            <a:ext cx="2406232" cy="276999"/>
          </a:xfrm>
          <a:prstGeom prst="rect">
            <a:avLst/>
          </a:prstGeom>
          <a:solidFill>
            <a:schemeClr val="bg1"/>
          </a:solidFill>
        </p:spPr>
        <p:txBody>
          <a:bodyPr wrap="none" lIns="360000" rIns="180000">
            <a:spAutoFit/>
          </a:bodyPr>
          <a:lstStyle/>
          <a:p>
            <a:r>
              <a:rPr lang="de-DE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FB facebook/RechnungshofAT</a:t>
            </a:r>
          </a:p>
        </p:txBody>
      </p:sp>
      <p:sp>
        <p:nvSpPr>
          <p:cNvPr id="30" name="Rechteck 29">
            <a:extLst>
              <a:ext uri="{FF2B5EF4-FFF2-40B4-BE49-F238E27FC236}">
                <a16:creationId xmlns:a16="http://schemas.microsoft.com/office/drawing/2014/main" id="{ACD13D6C-87B1-FE4E-9DEA-09295C5F3E9B}"/>
              </a:ext>
            </a:extLst>
          </p:cNvPr>
          <p:cNvSpPr/>
          <p:nvPr userDrawn="1"/>
        </p:nvSpPr>
        <p:spPr>
          <a:xfrm>
            <a:off x="0" y="4575167"/>
            <a:ext cx="1652243" cy="276999"/>
          </a:xfrm>
          <a:prstGeom prst="rect">
            <a:avLst/>
          </a:prstGeom>
          <a:solidFill>
            <a:schemeClr val="bg1"/>
          </a:solidFill>
        </p:spPr>
        <p:txBody>
          <a:bodyPr wrap="none" lIns="360000" rIns="180000">
            <a:spAutoFit/>
          </a:bodyPr>
          <a:lstStyle/>
          <a:p>
            <a:r>
              <a:rPr lang="de-DE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@</a:t>
            </a:r>
            <a:r>
              <a:rPr lang="de-DE" sz="12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rechnungshofat</a:t>
            </a:r>
            <a:endParaRPr lang="de-DE" sz="1200" dirty="0">
              <a:solidFill>
                <a:schemeClr val="tx1">
                  <a:lumMod val="65000"/>
                  <a:lumOff val="35000"/>
                </a:schemeClr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pic>
        <p:nvPicPr>
          <p:cNvPr id="31" name="Grafik 30">
            <a:hlinkClick r:id="rId4"/>
            <a:extLst>
              <a:ext uri="{FF2B5EF4-FFF2-40B4-BE49-F238E27FC236}">
                <a16:creationId xmlns:a16="http://schemas.microsoft.com/office/drawing/2014/main" id="{EA4CD190-2384-7348-88BE-A70A7DAF1DC4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9647" y="4259330"/>
            <a:ext cx="179294" cy="179294"/>
          </a:xfrm>
          <a:prstGeom prst="rect">
            <a:avLst/>
          </a:prstGeom>
        </p:spPr>
      </p:pic>
      <p:pic>
        <p:nvPicPr>
          <p:cNvPr id="32" name="Grafik 31">
            <a:hlinkClick r:id="rId6"/>
            <a:extLst>
              <a:ext uri="{FF2B5EF4-FFF2-40B4-BE49-F238E27FC236}">
                <a16:creationId xmlns:a16="http://schemas.microsoft.com/office/drawing/2014/main" id="{EA9D15D2-3EF4-7649-A216-A25A130C36C4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717" y="4615054"/>
            <a:ext cx="197224" cy="197224"/>
          </a:xfrm>
          <a:prstGeom prst="rect">
            <a:avLst/>
          </a:prstGeom>
        </p:spPr>
      </p:pic>
      <p:pic>
        <p:nvPicPr>
          <p:cNvPr id="33" name="Grafik 32">
            <a:extLst>
              <a:ext uri="{FF2B5EF4-FFF2-40B4-BE49-F238E27FC236}">
                <a16:creationId xmlns:a16="http://schemas.microsoft.com/office/drawing/2014/main" id="{8C9B9DF3-B00E-B14E-8555-FE159E24C01D}"/>
              </a:ext>
            </a:extLst>
          </p:cNvPr>
          <p:cNvPicPr>
            <a:picLocks noChangeAspect="1"/>
          </p:cNvPicPr>
          <p:nvPr userDrawn="1"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717" y="3897076"/>
            <a:ext cx="206189" cy="167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98534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extLst>
    <p:ext uri="{DCECCB84-F9BA-43D5-87BE-67443E8EF086}">
      <p15:sldGuideLst xmlns:p15="http://schemas.microsoft.com/office/powerpoint/2012/main">
        <p15:guide id="1" orient="horz" pos="940">
          <p15:clr>
            <a:srgbClr val="FBAE40"/>
          </p15:clr>
        </p15:guide>
        <p15:guide id="2" pos="226">
          <p15:clr>
            <a:srgbClr val="FBAE40"/>
          </p15:clr>
        </p15:guide>
      </p15:sldGuideLst>
    </p:ext>
  </p:extLst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Abschluss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Grafik 15">
            <a:extLst>
              <a:ext uri="{FF2B5EF4-FFF2-40B4-BE49-F238E27FC236}">
                <a16:creationId xmlns:a16="http://schemas.microsoft.com/office/drawing/2014/main" id="{6F74AC3B-B00E-5349-9CC0-385782CB4E33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9163342" cy="5143500"/>
          </a:xfrm>
          <a:prstGeom prst="rect">
            <a:avLst/>
          </a:prstGeom>
        </p:spPr>
      </p:pic>
      <p:pic>
        <p:nvPicPr>
          <p:cNvPr id="17" name="Grafik 16">
            <a:extLst>
              <a:ext uri="{FF2B5EF4-FFF2-40B4-BE49-F238E27FC236}">
                <a16:creationId xmlns:a16="http://schemas.microsoft.com/office/drawing/2014/main" id="{45DA6449-15FE-724B-A487-5C4225DD7EE0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01839" y="432603"/>
            <a:ext cx="2041380" cy="1078564"/>
          </a:xfrm>
          <a:prstGeom prst="rect">
            <a:avLst/>
          </a:prstGeom>
        </p:spPr>
      </p:pic>
      <p:sp>
        <p:nvSpPr>
          <p:cNvPr id="20" name="Rechteck 19">
            <a:extLst>
              <a:ext uri="{FF2B5EF4-FFF2-40B4-BE49-F238E27FC236}">
                <a16:creationId xmlns:a16="http://schemas.microsoft.com/office/drawing/2014/main" id="{2254DD02-11FD-EE4E-91E9-06D5AA184362}"/>
              </a:ext>
            </a:extLst>
          </p:cNvPr>
          <p:cNvSpPr/>
          <p:nvPr/>
        </p:nvSpPr>
        <p:spPr>
          <a:xfrm>
            <a:off x="6152323" y="2837156"/>
            <a:ext cx="2991678" cy="317459"/>
          </a:xfrm>
          <a:prstGeom prst="rect">
            <a:avLst/>
          </a:prstGeom>
          <a:solidFill>
            <a:srgbClr val="25A7DB"/>
          </a:solidFill>
        </p:spPr>
        <p:txBody>
          <a:bodyPr wrap="square" lIns="146250" rIns="292500">
            <a:spAutoFit/>
          </a:bodyPr>
          <a:lstStyle/>
          <a:p>
            <a:r>
              <a:rPr lang="de-DE" sz="1463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#</a:t>
            </a:r>
            <a:r>
              <a:rPr lang="de-DE" sz="1463" dirty="0" err="1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mitunskönnensierechnen</a:t>
            </a:r>
            <a:endParaRPr lang="de-DE" sz="1463" dirty="0">
              <a:solidFill>
                <a:schemeClr val="bg1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21" name="Rechteck 20">
            <a:extLst>
              <a:ext uri="{FF2B5EF4-FFF2-40B4-BE49-F238E27FC236}">
                <a16:creationId xmlns:a16="http://schemas.microsoft.com/office/drawing/2014/main" id="{17A8F3A6-CE2F-FB4F-A3D4-606B0B920A19}"/>
              </a:ext>
            </a:extLst>
          </p:cNvPr>
          <p:cNvSpPr/>
          <p:nvPr/>
        </p:nvSpPr>
        <p:spPr>
          <a:xfrm>
            <a:off x="1" y="3462791"/>
            <a:ext cx="1711010" cy="242374"/>
          </a:xfrm>
          <a:prstGeom prst="rect">
            <a:avLst/>
          </a:prstGeom>
          <a:solidFill>
            <a:schemeClr val="bg1"/>
          </a:solidFill>
        </p:spPr>
        <p:txBody>
          <a:bodyPr wrap="none" lIns="292500" rIns="146250">
            <a:spAutoFit/>
          </a:bodyPr>
          <a:lstStyle/>
          <a:p>
            <a:r>
              <a:rPr lang="de-DE" sz="975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www.rechnungshof.gv.at</a:t>
            </a:r>
            <a:endParaRPr lang="de-DE" sz="975" dirty="0">
              <a:solidFill>
                <a:schemeClr val="tx1">
                  <a:lumMod val="65000"/>
                  <a:lumOff val="35000"/>
                </a:schemeClr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22" name="Rechteck 21">
            <a:extLst>
              <a:ext uri="{FF2B5EF4-FFF2-40B4-BE49-F238E27FC236}">
                <a16:creationId xmlns:a16="http://schemas.microsoft.com/office/drawing/2014/main" id="{0D559C5B-6BEB-A14A-B620-284C410CF1EA}"/>
              </a:ext>
            </a:extLst>
          </p:cNvPr>
          <p:cNvSpPr/>
          <p:nvPr/>
        </p:nvSpPr>
        <p:spPr>
          <a:xfrm>
            <a:off x="1" y="3833584"/>
            <a:ext cx="1408651" cy="242374"/>
          </a:xfrm>
          <a:prstGeom prst="rect">
            <a:avLst/>
          </a:prstGeom>
          <a:solidFill>
            <a:schemeClr val="bg1"/>
          </a:solidFill>
        </p:spPr>
        <p:txBody>
          <a:bodyPr wrap="square" lIns="292500" rIns="146250">
            <a:spAutoFit/>
          </a:bodyPr>
          <a:lstStyle/>
          <a:p>
            <a:r>
              <a:rPr lang="de-DE" sz="975" dirty="0">
                <a:solidFill>
                  <a:schemeClr val="tx1">
                    <a:lumMod val="65000"/>
                    <a:lumOff val="3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@</a:t>
            </a:r>
            <a:r>
              <a:rPr lang="de-DE" sz="975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RHSprecher</a:t>
            </a:r>
            <a:endParaRPr lang="de-DE" sz="975" dirty="0">
              <a:solidFill>
                <a:schemeClr val="tx1">
                  <a:lumMod val="65000"/>
                  <a:lumOff val="35000"/>
                </a:schemeClr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23" name="Rechteck 22">
            <a:extLst>
              <a:ext uri="{FF2B5EF4-FFF2-40B4-BE49-F238E27FC236}">
                <a16:creationId xmlns:a16="http://schemas.microsoft.com/office/drawing/2014/main" id="{AE471A9A-5CDB-0F44-8AA9-261BA6E171CF}"/>
              </a:ext>
            </a:extLst>
          </p:cNvPr>
          <p:cNvSpPr/>
          <p:nvPr/>
        </p:nvSpPr>
        <p:spPr>
          <a:xfrm>
            <a:off x="0" y="4204375"/>
            <a:ext cx="1957873" cy="242374"/>
          </a:xfrm>
          <a:prstGeom prst="rect">
            <a:avLst/>
          </a:prstGeom>
          <a:solidFill>
            <a:schemeClr val="bg1"/>
          </a:solidFill>
        </p:spPr>
        <p:txBody>
          <a:bodyPr wrap="none" lIns="292500" rIns="146250">
            <a:spAutoFit/>
          </a:bodyPr>
          <a:lstStyle/>
          <a:p>
            <a:r>
              <a:rPr lang="de-DE" sz="975" dirty="0">
                <a:solidFill>
                  <a:schemeClr val="tx1">
                    <a:lumMod val="65000"/>
                    <a:lumOff val="3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FB </a:t>
            </a:r>
            <a:r>
              <a:rPr lang="de-DE" sz="975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facebook</a:t>
            </a:r>
            <a:r>
              <a:rPr lang="de-DE" sz="975" dirty="0">
                <a:solidFill>
                  <a:schemeClr val="tx1">
                    <a:lumMod val="65000"/>
                    <a:lumOff val="3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/</a:t>
            </a:r>
            <a:r>
              <a:rPr lang="de-DE" sz="975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RechnungshofAT</a:t>
            </a:r>
            <a:endParaRPr lang="de-DE" sz="975" dirty="0">
              <a:solidFill>
                <a:schemeClr val="tx1">
                  <a:lumMod val="65000"/>
                  <a:lumOff val="35000"/>
                </a:schemeClr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24" name="Rechteck 23">
            <a:extLst>
              <a:ext uri="{FF2B5EF4-FFF2-40B4-BE49-F238E27FC236}">
                <a16:creationId xmlns:a16="http://schemas.microsoft.com/office/drawing/2014/main" id="{A85C2FBD-F175-394C-A6AB-D19E2A4E9F28}"/>
              </a:ext>
            </a:extLst>
          </p:cNvPr>
          <p:cNvSpPr/>
          <p:nvPr/>
        </p:nvSpPr>
        <p:spPr>
          <a:xfrm>
            <a:off x="0" y="4575167"/>
            <a:ext cx="1353540" cy="242374"/>
          </a:xfrm>
          <a:prstGeom prst="rect">
            <a:avLst/>
          </a:prstGeom>
          <a:solidFill>
            <a:schemeClr val="bg1"/>
          </a:solidFill>
        </p:spPr>
        <p:txBody>
          <a:bodyPr wrap="none" lIns="292500" rIns="146250">
            <a:spAutoFit/>
          </a:bodyPr>
          <a:lstStyle/>
          <a:p>
            <a:r>
              <a:rPr lang="de-DE" sz="975" dirty="0">
                <a:solidFill>
                  <a:schemeClr val="tx1">
                    <a:lumMod val="65000"/>
                    <a:lumOff val="3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@</a:t>
            </a:r>
            <a:r>
              <a:rPr lang="de-DE" sz="975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rechnungshofat</a:t>
            </a:r>
            <a:endParaRPr lang="de-DE" sz="975" dirty="0">
              <a:solidFill>
                <a:schemeClr val="tx1">
                  <a:lumMod val="65000"/>
                  <a:lumOff val="35000"/>
                </a:schemeClr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pic>
        <p:nvPicPr>
          <p:cNvPr id="25" name="Grafik 24">
            <a:hlinkClick r:id="rId4"/>
            <a:extLst>
              <a:ext uri="{FF2B5EF4-FFF2-40B4-BE49-F238E27FC236}">
                <a16:creationId xmlns:a16="http://schemas.microsoft.com/office/drawing/2014/main" id="{A98454E9-AE51-AE4D-AD74-0A3BD62C73DF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9648" y="4259331"/>
            <a:ext cx="179294" cy="179294"/>
          </a:xfrm>
          <a:prstGeom prst="rect">
            <a:avLst/>
          </a:prstGeom>
        </p:spPr>
      </p:pic>
      <p:pic>
        <p:nvPicPr>
          <p:cNvPr id="26" name="Grafik 25">
            <a:hlinkClick r:id="rId6"/>
            <a:extLst>
              <a:ext uri="{FF2B5EF4-FFF2-40B4-BE49-F238E27FC236}">
                <a16:creationId xmlns:a16="http://schemas.microsoft.com/office/drawing/2014/main" id="{3632F666-58A3-EF40-9A8D-B8A7EF401F18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718" y="4615055"/>
            <a:ext cx="197224" cy="197224"/>
          </a:xfrm>
          <a:prstGeom prst="rect">
            <a:avLst/>
          </a:prstGeom>
        </p:spPr>
      </p:pic>
      <p:pic>
        <p:nvPicPr>
          <p:cNvPr id="27" name="Grafik 26">
            <a:extLst>
              <a:ext uri="{FF2B5EF4-FFF2-40B4-BE49-F238E27FC236}">
                <a16:creationId xmlns:a16="http://schemas.microsoft.com/office/drawing/2014/main" id="{9C875894-C96C-1F4A-9EE4-DE82F7C8C89C}"/>
              </a:ext>
            </a:extLst>
          </p:cNvPr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718" y="3897076"/>
            <a:ext cx="206189" cy="167625"/>
          </a:xfrm>
          <a:prstGeom prst="rect">
            <a:avLst/>
          </a:prstGeom>
        </p:spPr>
      </p:pic>
      <p:sp>
        <p:nvSpPr>
          <p:cNvPr id="13" name="Title 1">
            <a:extLst>
              <a:ext uri="{FF2B5EF4-FFF2-40B4-BE49-F238E27FC236}">
                <a16:creationId xmlns:a16="http://schemas.microsoft.com/office/drawing/2014/main" id="{2207A0AF-B7BF-7C4A-B4D2-109C5D57192F}"/>
              </a:ext>
            </a:extLst>
          </p:cNvPr>
          <p:cNvSpPr txBox="1">
            <a:spLocks/>
          </p:cNvSpPr>
          <p:nvPr/>
        </p:nvSpPr>
        <p:spPr>
          <a:xfrm>
            <a:off x="0" y="1922074"/>
            <a:ext cx="5741581" cy="587469"/>
          </a:xfrm>
          <a:prstGeom prst="rect">
            <a:avLst/>
          </a:prstGeom>
          <a:solidFill>
            <a:schemeClr val="bg1"/>
          </a:solidFill>
        </p:spPr>
        <p:txBody>
          <a:bodyPr wrap="square" lIns="292500" rIns="146250" anchor="ctr" anchorCtr="0">
            <a:spAutoFit/>
          </a:bodyPr>
          <a:lstStyle>
            <a:lvl1pPr algn="l" defTabSz="685773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de-DE" sz="3575" dirty="0"/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2053E5DE-4C3C-5D44-B086-585EE6BD377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0" y="1758926"/>
            <a:ext cx="7886700" cy="993775"/>
          </a:xfrm>
        </p:spPr>
        <p:txBody>
          <a:bodyPr/>
          <a:lstStyle>
            <a:lvl1pPr>
              <a:defRPr/>
            </a:lvl1pPr>
          </a:lstStyle>
          <a:p>
            <a:r>
              <a:rPr lang="de-DE" dirty="0"/>
              <a:t>Danke für Ihre Aufmerksamkeit</a:t>
            </a:r>
          </a:p>
        </p:txBody>
      </p:sp>
    </p:spTree>
    <p:extLst>
      <p:ext uri="{BB962C8B-B14F-4D97-AF65-F5344CB8AC3E}">
        <p14:creationId xmlns:p14="http://schemas.microsoft.com/office/powerpoint/2010/main" val="3530990940"/>
      </p:ext>
    </p:extLst>
  </p:cSld>
  <p:clrMapOvr>
    <a:masterClrMapping/>
  </p:clrMapOvr>
  <p:hf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a_Bildfolie mit Rand, Titel einzeilig, 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Bildplatzhalter 2">
            <a:extLst>
              <a:ext uri="{FF2B5EF4-FFF2-40B4-BE49-F238E27FC236}">
                <a16:creationId xmlns:a16="http://schemas.microsoft.com/office/drawing/2014/main" id="{5560626E-6536-2E4C-8093-F40F67F000E0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365125" y="1058863"/>
            <a:ext cx="8347075" cy="3852862"/>
          </a:xfrm>
          <a:prstGeom prst="rect">
            <a:avLst/>
          </a:prstGeom>
        </p:spPr>
        <p:txBody>
          <a:bodyPr/>
          <a:lstStyle/>
          <a:p>
            <a:r>
              <a:rPr lang="de-DE" dirty="0"/>
              <a:t>Bild durch Klicken auf Symbol hinzufügen</a:t>
            </a:r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02BC3EDA-60D1-BD4E-991D-5ED6548F38B9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-1" y="428400"/>
            <a:ext cx="3569884" cy="426913"/>
          </a:xfrm>
          <a:prstGeom prst="rect">
            <a:avLst/>
          </a:prstGeom>
          <a:solidFill>
            <a:srgbClr val="25A7DB"/>
          </a:solidFill>
        </p:spPr>
        <p:txBody>
          <a:bodyPr wrap="none" lIns="360000" tIns="46800" rIns="180000" bIns="46800">
            <a:spAutoFit/>
          </a:bodyPr>
          <a:lstStyle>
            <a:lvl1pPr>
              <a:defRPr sz="2400" baseline="0">
                <a:solidFill>
                  <a:schemeClr val="bg1"/>
                </a:solidFill>
              </a:defRPr>
            </a:lvl1pPr>
          </a:lstStyle>
          <a:p>
            <a:r>
              <a:rPr lang="de-DE" dirty="0"/>
              <a:t>Titel (einzeilig) einsetzen</a:t>
            </a:r>
          </a:p>
        </p:txBody>
      </p:sp>
    </p:spTree>
    <p:extLst>
      <p:ext uri="{BB962C8B-B14F-4D97-AF65-F5344CB8AC3E}">
        <p14:creationId xmlns:p14="http://schemas.microsoft.com/office/powerpoint/2010/main" val="8136816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extLst>
    <p:ext uri="{DCECCB84-F9BA-43D5-87BE-67443E8EF086}">
      <p15:sldGuideLst xmlns:p15="http://schemas.microsoft.com/office/powerpoint/2012/main">
        <p15:guide id="1" orient="horz" pos="259" userDrawn="1">
          <p15:clr>
            <a:srgbClr val="FBAE40"/>
          </p15:clr>
        </p15:guide>
        <p15:guide id="2" pos="226" userDrawn="1">
          <p15:clr>
            <a:srgbClr val="FBAE40"/>
          </p15:clr>
        </p15:guide>
        <p15:guide id="3" orient="horz" pos="3094" userDrawn="1">
          <p15:clr>
            <a:srgbClr val="FBAE40"/>
          </p15:clr>
        </p15:guide>
        <p15:guide id="4" orient="horz" pos="531" userDrawn="1">
          <p15:clr>
            <a:srgbClr val="FBAE40"/>
          </p15:clr>
        </p15:guide>
        <p15:guide id="5" orient="horz" pos="667" userDrawn="1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b_Bildfolie mit Rand, Titel einzeilig, mit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dplatzhalter 6">
            <a:extLst>
              <a:ext uri="{FF2B5EF4-FFF2-40B4-BE49-F238E27FC236}">
                <a16:creationId xmlns:a16="http://schemas.microsoft.com/office/drawing/2014/main" id="{5D0D4F4D-8187-D048-BA3D-CD1591AD581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358775" y="1058863"/>
            <a:ext cx="8355457" cy="3852862"/>
          </a:xfrm>
          <a:prstGeom prst="rect">
            <a:avLst/>
          </a:prstGeom>
        </p:spPr>
      </p:pic>
      <p:sp>
        <p:nvSpPr>
          <p:cNvPr id="4" name="Textplatzhalter 3">
            <a:extLst>
              <a:ext uri="{FF2B5EF4-FFF2-40B4-BE49-F238E27FC236}">
                <a16:creationId xmlns:a16="http://schemas.microsoft.com/office/drawing/2014/main" id="{02BC3EDA-60D1-BD4E-991D-5ED6548F38B9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-1" y="428400"/>
            <a:ext cx="3569884" cy="426913"/>
          </a:xfrm>
          <a:prstGeom prst="rect">
            <a:avLst/>
          </a:prstGeom>
          <a:solidFill>
            <a:srgbClr val="25A7DB"/>
          </a:solidFill>
        </p:spPr>
        <p:txBody>
          <a:bodyPr wrap="none" lIns="360000" tIns="46800" rIns="180000" bIns="46800">
            <a:spAutoFit/>
          </a:bodyPr>
          <a:lstStyle>
            <a:lvl1pPr>
              <a:defRPr sz="2400" baseline="0">
                <a:solidFill>
                  <a:schemeClr val="bg1"/>
                </a:solidFill>
              </a:defRPr>
            </a:lvl1pPr>
          </a:lstStyle>
          <a:p>
            <a:r>
              <a:rPr lang="de-DE" dirty="0"/>
              <a:t>Titel (einzeilig) einsetzen</a:t>
            </a:r>
          </a:p>
        </p:txBody>
      </p:sp>
    </p:spTree>
    <p:extLst>
      <p:ext uri="{BB962C8B-B14F-4D97-AF65-F5344CB8AC3E}">
        <p14:creationId xmlns:p14="http://schemas.microsoft.com/office/powerpoint/2010/main" val="29402331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extLst>
    <p:ext uri="{DCECCB84-F9BA-43D5-87BE-67443E8EF086}">
      <p15:sldGuideLst xmlns:p15="http://schemas.microsoft.com/office/powerpoint/2012/main">
        <p15:guide id="1" orient="horz" pos="259">
          <p15:clr>
            <a:srgbClr val="FBAE40"/>
          </p15:clr>
        </p15:guide>
        <p15:guide id="2" pos="226">
          <p15:clr>
            <a:srgbClr val="FBAE40"/>
          </p15:clr>
        </p15:guide>
        <p15:guide id="3" orient="horz" pos="3094">
          <p15:clr>
            <a:srgbClr val="FBAE40"/>
          </p15:clr>
        </p15:guide>
        <p15:guide id="4" orient="horz" pos="531">
          <p15:clr>
            <a:srgbClr val="FBAE40"/>
          </p15:clr>
        </p15:guide>
        <p15:guide id="5" orient="horz" pos="667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c_Bildfolie ohne Rand, 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Bildplatzhalter 2">
            <a:extLst>
              <a:ext uri="{FF2B5EF4-FFF2-40B4-BE49-F238E27FC236}">
                <a16:creationId xmlns:a16="http://schemas.microsoft.com/office/drawing/2014/main" id="{5560626E-6536-2E4C-8093-F40F67F000E0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9143999" cy="5143499"/>
          </a:xfrm>
          <a:prstGeom prst="rect">
            <a:avLst/>
          </a:prstGeom>
        </p:spPr>
        <p:txBody>
          <a:bodyPr/>
          <a:lstStyle/>
          <a:p>
            <a:r>
              <a:rPr lang="de-DE" dirty="0"/>
              <a:t>Bild durch Klicken auf Symbol hinzufügen</a:t>
            </a:r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CCEF27B5-5D11-7348-86CB-2618715464D4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-1" y="428400"/>
            <a:ext cx="3569884" cy="426913"/>
          </a:xfrm>
          <a:prstGeom prst="rect">
            <a:avLst/>
          </a:prstGeom>
          <a:solidFill>
            <a:srgbClr val="25A7DB"/>
          </a:solidFill>
        </p:spPr>
        <p:txBody>
          <a:bodyPr wrap="none" lIns="360000" tIns="46800" rIns="180000" bIns="46800">
            <a:spAutoFit/>
          </a:bodyPr>
          <a:lstStyle>
            <a:lvl1pPr>
              <a:defRPr sz="2400" baseline="0">
                <a:solidFill>
                  <a:schemeClr val="bg1"/>
                </a:solidFill>
              </a:defRPr>
            </a:lvl1pPr>
          </a:lstStyle>
          <a:p>
            <a:r>
              <a:rPr lang="de-DE" dirty="0"/>
              <a:t>Titel (einzeilig) einsetzen</a:t>
            </a:r>
          </a:p>
        </p:txBody>
      </p:sp>
      <p:sp>
        <p:nvSpPr>
          <p:cNvPr id="6" name="Textfeld 5">
            <a:extLst>
              <a:ext uri="{FF2B5EF4-FFF2-40B4-BE49-F238E27FC236}">
                <a16:creationId xmlns:a16="http://schemas.microsoft.com/office/drawing/2014/main" id="{64F1DA5B-7715-4E46-85B7-915BD7981029}"/>
              </a:ext>
            </a:extLst>
          </p:cNvPr>
          <p:cNvSpPr txBox="1"/>
          <p:nvPr userDrawn="1"/>
        </p:nvSpPr>
        <p:spPr>
          <a:xfrm>
            <a:off x="8166369" y="4848104"/>
            <a:ext cx="803500" cy="2192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7F4E8421-0D83-F341-835E-FF8CB12B01E8}" type="slidenum">
              <a:rPr lang="de-DE" sz="825" baseline="0" smtClean="0">
                <a:latin typeface="Calibri Light" panose="020F0302020204030204" pitchFamily="34" charset="0"/>
              </a:rPr>
              <a:pPr/>
              <a:t>‹Nr.›</a:t>
            </a:fld>
            <a:endParaRPr lang="de-DE" sz="825" dirty="0"/>
          </a:p>
        </p:txBody>
      </p:sp>
    </p:spTree>
    <p:extLst>
      <p:ext uri="{BB962C8B-B14F-4D97-AF65-F5344CB8AC3E}">
        <p14:creationId xmlns:p14="http://schemas.microsoft.com/office/powerpoint/2010/main" val="23626573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extLst>
    <p:ext uri="{DCECCB84-F9BA-43D5-87BE-67443E8EF086}">
      <p15:sldGuideLst xmlns:p15="http://schemas.microsoft.com/office/powerpoint/2012/main">
        <p15:guide id="1" orient="horz" pos="259">
          <p15:clr>
            <a:srgbClr val="FBAE40"/>
          </p15:clr>
        </p15:guide>
        <p15:guide id="2" pos="226">
          <p15:clr>
            <a:srgbClr val="FBAE40"/>
          </p15:clr>
        </p15:guide>
        <p15:guide id="3" orient="horz" pos="3094">
          <p15:clr>
            <a:srgbClr val="FBAE40"/>
          </p15:clr>
        </p15:guide>
        <p15:guide id="4" orient="horz" pos="531">
          <p15:clr>
            <a:srgbClr val="FBAE40"/>
          </p15:clr>
        </p15:guide>
        <p15:guide id="5" orient="horz" pos="667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d_Bildfolie ohne Rand (inkl. Musterbild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ildplatzhalter 9">
            <a:extLst>
              <a:ext uri="{FF2B5EF4-FFF2-40B4-BE49-F238E27FC236}">
                <a16:creationId xmlns:a16="http://schemas.microsoft.com/office/drawing/2014/main" id="{D38DE785-60E7-BF4A-861A-584E6E0E773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platzhalter 3">
            <a:extLst>
              <a:ext uri="{FF2B5EF4-FFF2-40B4-BE49-F238E27FC236}">
                <a16:creationId xmlns:a16="http://schemas.microsoft.com/office/drawing/2014/main" id="{CCEF27B5-5D11-7348-86CB-2618715464D4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-1" y="428400"/>
            <a:ext cx="3569884" cy="426913"/>
          </a:xfrm>
          <a:prstGeom prst="rect">
            <a:avLst/>
          </a:prstGeom>
          <a:solidFill>
            <a:srgbClr val="25A7DB"/>
          </a:solidFill>
        </p:spPr>
        <p:txBody>
          <a:bodyPr wrap="none" lIns="360000" tIns="46800" rIns="180000" bIns="46800">
            <a:spAutoFit/>
          </a:bodyPr>
          <a:lstStyle>
            <a:lvl1pPr>
              <a:defRPr sz="2400" baseline="0">
                <a:solidFill>
                  <a:schemeClr val="bg1"/>
                </a:solidFill>
              </a:defRPr>
            </a:lvl1pPr>
          </a:lstStyle>
          <a:p>
            <a:r>
              <a:rPr lang="de-DE" dirty="0"/>
              <a:t>Titel (einzeilig) einsetzen</a:t>
            </a:r>
          </a:p>
        </p:txBody>
      </p:sp>
      <p:sp>
        <p:nvSpPr>
          <p:cNvPr id="6" name="Textfeld 5">
            <a:extLst>
              <a:ext uri="{FF2B5EF4-FFF2-40B4-BE49-F238E27FC236}">
                <a16:creationId xmlns:a16="http://schemas.microsoft.com/office/drawing/2014/main" id="{64F1DA5B-7715-4E46-85B7-915BD7981029}"/>
              </a:ext>
            </a:extLst>
          </p:cNvPr>
          <p:cNvSpPr txBox="1"/>
          <p:nvPr userDrawn="1"/>
        </p:nvSpPr>
        <p:spPr>
          <a:xfrm>
            <a:off x="8166369" y="4848104"/>
            <a:ext cx="803500" cy="2192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7F4E8421-0D83-F341-835E-FF8CB12B01E8}" type="slidenum">
              <a:rPr lang="de-DE" sz="825" baseline="0" smtClean="0">
                <a:latin typeface="Calibri Light" panose="020F0302020204030204" pitchFamily="34" charset="0"/>
              </a:rPr>
              <a:pPr/>
              <a:t>‹Nr.›</a:t>
            </a:fld>
            <a:endParaRPr lang="de-DE" sz="825" dirty="0"/>
          </a:p>
        </p:txBody>
      </p:sp>
    </p:spTree>
    <p:extLst>
      <p:ext uri="{BB962C8B-B14F-4D97-AF65-F5344CB8AC3E}">
        <p14:creationId xmlns:p14="http://schemas.microsoft.com/office/powerpoint/2010/main" val="41595372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extLst>
    <p:ext uri="{DCECCB84-F9BA-43D5-87BE-67443E8EF086}">
      <p15:sldGuideLst xmlns:p15="http://schemas.microsoft.com/office/powerpoint/2012/main">
        <p15:guide id="1" orient="horz" pos="259">
          <p15:clr>
            <a:srgbClr val="FBAE40"/>
          </p15:clr>
        </p15:guide>
        <p15:guide id="2" pos="226">
          <p15:clr>
            <a:srgbClr val="FBAE40"/>
          </p15:clr>
        </p15:guide>
        <p15:guide id="3" orient="horz" pos="3094">
          <p15:clr>
            <a:srgbClr val="FBAE40"/>
          </p15:clr>
        </p15:guide>
        <p15:guide id="4" orient="horz" pos="531">
          <p15:clr>
            <a:srgbClr val="FBAE40"/>
          </p15:clr>
        </p15:guide>
        <p15:guide id="5" orient="horz" pos="667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e_Bildfolie ohne Rand, Titel zweizeilig, 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Bildplatzhalter 2">
            <a:extLst>
              <a:ext uri="{FF2B5EF4-FFF2-40B4-BE49-F238E27FC236}">
                <a16:creationId xmlns:a16="http://schemas.microsoft.com/office/drawing/2014/main" id="{5560626E-6536-2E4C-8093-F40F67F000E0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9143999" cy="5143499"/>
          </a:xfrm>
          <a:prstGeom prst="rect">
            <a:avLst/>
          </a:prstGeom>
        </p:spPr>
        <p:txBody>
          <a:bodyPr/>
          <a:lstStyle/>
          <a:p>
            <a:r>
              <a:rPr lang="de-DE" dirty="0"/>
              <a:t>Bild durch Klicken auf Symbol hinzufügen</a:t>
            </a:r>
          </a:p>
        </p:txBody>
      </p:sp>
      <p:sp>
        <p:nvSpPr>
          <p:cNvPr id="5" name="Textplatzhalter 3">
            <a:extLst>
              <a:ext uri="{FF2B5EF4-FFF2-40B4-BE49-F238E27FC236}">
                <a16:creationId xmlns:a16="http://schemas.microsoft.com/office/drawing/2014/main" id="{3A10881A-0958-6F46-A346-3A0507B843C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-1" y="428400"/>
            <a:ext cx="3739418" cy="426913"/>
          </a:xfrm>
          <a:prstGeom prst="rect">
            <a:avLst/>
          </a:prstGeom>
          <a:solidFill>
            <a:srgbClr val="25A7DB"/>
          </a:solidFill>
        </p:spPr>
        <p:txBody>
          <a:bodyPr wrap="none" lIns="360000" tIns="46800" rIns="180000" bIns="46800">
            <a:spAutoFit/>
          </a:bodyPr>
          <a:lstStyle>
            <a:lvl1pPr>
              <a:defRPr sz="2400" baseline="0">
                <a:solidFill>
                  <a:schemeClr val="bg1"/>
                </a:solidFill>
              </a:defRPr>
            </a:lvl1pPr>
          </a:lstStyle>
          <a:p>
            <a:r>
              <a:rPr lang="de-DE" dirty="0"/>
              <a:t>Titel (zweizeilig) einsetzen</a:t>
            </a:r>
          </a:p>
        </p:txBody>
      </p:sp>
      <p:sp>
        <p:nvSpPr>
          <p:cNvPr id="7" name="Textplatzhalter 3">
            <a:extLst>
              <a:ext uri="{FF2B5EF4-FFF2-40B4-BE49-F238E27FC236}">
                <a16:creationId xmlns:a16="http://schemas.microsoft.com/office/drawing/2014/main" id="{26250BC7-BEB5-334C-8BF8-CB006A606194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0" y="1058863"/>
            <a:ext cx="3739418" cy="426913"/>
          </a:xfrm>
          <a:prstGeom prst="rect">
            <a:avLst/>
          </a:prstGeom>
          <a:solidFill>
            <a:srgbClr val="25A7DB"/>
          </a:solidFill>
        </p:spPr>
        <p:txBody>
          <a:bodyPr wrap="none" lIns="360000" tIns="46800" rIns="180000" bIns="46800">
            <a:spAutoFit/>
          </a:bodyPr>
          <a:lstStyle>
            <a:lvl1pPr>
              <a:defRPr sz="2400" baseline="0">
                <a:solidFill>
                  <a:schemeClr val="bg1"/>
                </a:solidFill>
              </a:defRPr>
            </a:lvl1pPr>
          </a:lstStyle>
          <a:p>
            <a:r>
              <a:rPr lang="de-DE" dirty="0"/>
              <a:t>Titel (zweizeilig) einsetzen</a:t>
            </a:r>
          </a:p>
        </p:txBody>
      </p:sp>
      <p:sp>
        <p:nvSpPr>
          <p:cNvPr id="6" name="Textfeld 5">
            <a:extLst>
              <a:ext uri="{FF2B5EF4-FFF2-40B4-BE49-F238E27FC236}">
                <a16:creationId xmlns:a16="http://schemas.microsoft.com/office/drawing/2014/main" id="{64F1DA5B-7715-4E46-85B7-915BD7981029}"/>
              </a:ext>
            </a:extLst>
          </p:cNvPr>
          <p:cNvSpPr txBox="1"/>
          <p:nvPr userDrawn="1"/>
        </p:nvSpPr>
        <p:spPr>
          <a:xfrm>
            <a:off x="8166369" y="4848104"/>
            <a:ext cx="803500" cy="2192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7F4E8421-0D83-F341-835E-FF8CB12B01E8}" type="slidenum">
              <a:rPr lang="de-DE" sz="825" baseline="0" smtClean="0">
                <a:latin typeface="Calibri Light" panose="020F0302020204030204" pitchFamily="34" charset="0"/>
              </a:rPr>
              <a:pPr/>
              <a:t>‹Nr.›</a:t>
            </a:fld>
            <a:endParaRPr lang="de-DE" sz="825" dirty="0"/>
          </a:p>
        </p:txBody>
      </p:sp>
    </p:spTree>
    <p:extLst>
      <p:ext uri="{BB962C8B-B14F-4D97-AF65-F5344CB8AC3E}">
        <p14:creationId xmlns:p14="http://schemas.microsoft.com/office/powerpoint/2010/main" val="38761205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extLst>
    <p:ext uri="{DCECCB84-F9BA-43D5-87BE-67443E8EF086}">
      <p15:sldGuideLst xmlns:p15="http://schemas.microsoft.com/office/powerpoint/2012/main">
        <p15:guide id="1" orient="horz" pos="259">
          <p15:clr>
            <a:srgbClr val="FBAE40"/>
          </p15:clr>
        </p15:guide>
        <p15:guide id="2" pos="226">
          <p15:clr>
            <a:srgbClr val="FBAE40"/>
          </p15:clr>
        </p15:guide>
        <p15:guide id="3" orient="horz" pos="3094">
          <p15:clr>
            <a:srgbClr val="FBAE40"/>
          </p15:clr>
        </p15:guide>
        <p15:guide id="4" orient="horz" pos="531">
          <p15:clr>
            <a:srgbClr val="FBAE40"/>
          </p15:clr>
        </p15:guide>
        <p15:guide id="5" orient="horz" pos="667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slideLayout" Target="../slideLayouts/slideLayout42.xml"/><Relationship Id="rId47" Type="http://schemas.openxmlformats.org/officeDocument/2006/relationships/slideLayout" Target="../slideLayouts/slideLayout47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45" Type="http://schemas.openxmlformats.org/officeDocument/2006/relationships/slideLayout" Target="../slideLayouts/slideLayout45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4" Type="http://schemas.openxmlformats.org/officeDocument/2006/relationships/slideLayout" Target="../slideLayouts/slideLayout44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slideLayout" Target="../slideLayouts/slideLayout43.xml"/><Relationship Id="rId48" Type="http://schemas.openxmlformats.org/officeDocument/2006/relationships/theme" Target="../theme/theme1.xml"/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46" Type="http://schemas.openxmlformats.org/officeDocument/2006/relationships/slideLayout" Target="../slideLayouts/slideLayout46.xml"/><Relationship Id="rId20" Type="http://schemas.openxmlformats.org/officeDocument/2006/relationships/slideLayout" Target="../slideLayouts/slideLayout20.xml"/><Relationship Id="rId41" Type="http://schemas.openxmlformats.org/officeDocument/2006/relationships/slideLayout" Target="../slideLayouts/slideLayout4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>
            <a:extLst>
              <a:ext uri="{FF2B5EF4-FFF2-40B4-BE49-F238E27FC236}">
                <a16:creationId xmlns:a16="http://schemas.microsoft.com/office/drawing/2014/main" id="{49F0CF8F-809E-0C48-B331-65EFA30947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8775" y="411163"/>
            <a:ext cx="8353425" cy="52248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de-DE" dirty="0"/>
              <a:t>Mastertitelformat bearbeiten</a:t>
            </a:r>
          </a:p>
        </p:txBody>
      </p:sp>
      <p:sp>
        <p:nvSpPr>
          <p:cNvPr id="14" name="Textplatzhalter 11">
            <a:extLst>
              <a:ext uri="{FF2B5EF4-FFF2-40B4-BE49-F238E27FC236}">
                <a16:creationId xmlns:a16="http://schemas.microsoft.com/office/drawing/2014/main" id="{1DB7D75B-4C6B-EF4F-A39B-36393F6E9FB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58775" y="1370013"/>
            <a:ext cx="8353425" cy="32623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endParaRPr lang="de-DE" dirty="0"/>
          </a:p>
        </p:txBody>
      </p:sp>
      <p:sp>
        <p:nvSpPr>
          <p:cNvPr id="8" name="Textfeld 7">
            <a:extLst>
              <a:ext uri="{FF2B5EF4-FFF2-40B4-BE49-F238E27FC236}">
                <a16:creationId xmlns:a16="http://schemas.microsoft.com/office/drawing/2014/main" id="{705426E5-5DD3-C944-ADDF-8AA37D8C882A}"/>
              </a:ext>
            </a:extLst>
          </p:cNvPr>
          <p:cNvSpPr txBox="1"/>
          <p:nvPr userDrawn="1"/>
        </p:nvSpPr>
        <p:spPr>
          <a:xfrm>
            <a:off x="8166369" y="4848104"/>
            <a:ext cx="803500" cy="2192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7F4E8421-0D83-F341-835E-FF8CB12B01E8}" type="slidenum">
              <a:rPr lang="de-DE" sz="825" baseline="0" smtClean="0">
                <a:solidFill>
                  <a:schemeClr val="tx1"/>
                </a:solidFill>
                <a:latin typeface="Calibri Light" panose="020F0302020204030204" pitchFamily="34" charset="0"/>
              </a:rPr>
              <a:pPr algn="r"/>
              <a:t>‹Nr.›</a:t>
            </a:fld>
            <a:endParaRPr lang="de-DE" sz="825" baseline="0" dirty="0">
              <a:solidFill>
                <a:schemeClr val="tx1"/>
              </a:solidFill>
              <a:latin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084674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9" r:id="rId1"/>
    <p:sldLayoutId id="2147483789" r:id="rId2"/>
    <p:sldLayoutId id="2147483787" r:id="rId3"/>
    <p:sldLayoutId id="2147483775" r:id="rId4"/>
    <p:sldLayoutId id="2147483776" r:id="rId5"/>
    <p:sldLayoutId id="2147483804" r:id="rId6"/>
    <p:sldLayoutId id="2147483784" r:id="rId7"/>
    <p:sldLayoutId id="2147483805" r:id="rId8"/>
    <p:sldLayoutId id="2147483785" r:id="rId9"/>
    <p:sldLayoutId id="2147483788" r:id="rId10"/>
    <p:sldLayoutId id="2147483807" r:id="rId11"/>
    <p:sldLayoutId id="2147483810" r:id="rId12"/>
    <p:sldLayoutId id="2147483815" r:id="rId13"/>
    <p:sldLayoutId id="2147483759" r:id="rId14"/>
    <p:sldLayoutId id="2147483790" r:id="rId15"/>
    <p:sldLayoutId id="2147483791" r:id="rId16"/>
    <p:sldLayoutId id="2147483783" r:id="rId17"/>
    <p:sldLayoutId id="2147483779" r:id="rId18"/>
    <p:sldLayoutId id="2147483792" r:id="rId19"/>
    <p:sldLayoutId id="2147483793" r:id="rId20"/>
    <p:sldLayoutId id="2147483778" r:id="rId21"/>
    <p:sldLayoutId id="2147483794" r:id="rId22"/>
    <p:sldLayoutId id="2147483796" r:id="rId23"/>
    <p:sldLayoutId id="2147483795" r:id="rId24"/>
    <p:sldLayoutId id="2147483777" r:id="rId25"/>
    <p:sldLayoutId id="2147483797" r:id="rId26"/>
    <p:sldLayoutId id="2147483798" r:id="rId27"/>
    <p:sldLayoutId id="2147483799" r:id="rId28"/>
    <p:sldLayoutId id="2147483780" r:id="rId29"/>
    <p:sldLayoutId id="2147483808" r:id="rId30"/>
    <p:sldLayoutId id="2147483800" r:id="rId31"/>
    <p:sldLayoutId id="2147483765" r:id="rId32"/>
    <p:sldLayoutId id="2147483809" r:id="rId33"/>
    <p:sldLayoutId id="2147483749" r:id="rId34"/>
    <p:sldLayoutId id="2147483811" r:id="rId35"/>
    <p:sldLayoutId id="2147483812" r:id="rId36"/>
    <p:sldLayoutId id="2147483802" r:id="rId37"/>
    <p:sldLayoutId id="2147483803" r:id="rId38"/>
    <p:sldLayoutId id="2147483781" r:id="rId39"/>
    <p:sldLayoutId id="2147483813" r:id="rId40"/>
    <p:sldLayoutId id="2147483814" r:id="rId41"/>
    <p:sldLayoutId id="2147483782" r:id="rId42"/>
    <p:sldLayoutId id="2147483806" r:id="rId43"/>
    <p:sldLayoutId id="2147483753" r:id="rId44"/>
    <p:sldLayoutId id="2147483816" r:id="rId45"/>
    <p:sldLayoutId id="2147483786" r:id="rId46"/>
    <p:sldLayoutId id="2147483817" r:id="rId47"/>
  </p:sldLayoutIdLst>
  <p:transition spd="slow">
    <p:cover/>
  </p:transition>
  <p:hf hdr="0" ftr="0" dt="0"/>
  <p:txStyles>
    <p:titleStyle>
      <a:lvl1pPr algn="l" defTabSz="685773" rtl="0" eaLnBrk="1" latinLnBrk="0" hangingPunct="1">
        <a:lnSpc>
          <a:spcPct val="90000"/>
        </a:lnSpc>
        <a:spcBef>
          <a:spcPct val="0"/>
        </a:spcBef>
        <a:buNone/>
        <a:defRPr sz="4000" kern="1200" baseline="0">
          <a:solidFill>
            <a:schemeClr val="tx1">
              <a:lumMod val="65000"/>
              <a:lumOff val="35000"/>
            </a:schemeClr>
          </a:solidFill>
          <a:latin typeface="+mj-lt"/>
          <a:ea typeface="+mj-ea"/>
          <a:cs typeface="+mj-cs"/>
        </a:defRPr>
      </a:lvl1pPr>
    </p:titleStyle>
    <p:bodyStyle>
      <a:lvl1pPr marL="0" indent="0" algn="l" defTabSz="685773" rtl="0" eaLnBrk="1" latinLnBrk="0" hangingPunct="1">
        <a:lnSpc>
          <a:spcPct val="90000"/>
        </a:lnSpc>
        <a:spcBef>
          <a:spcPts val="750"/>
        </a:spcBef>
        <a:buFontTx/>
        <a:buNone/>
        <a:defRPr sz="2400" kern="1200" baseline="0">
          <a:solidFill>
            <a:schemeClr val="tx1"/>
          </a:solidFill>
          <a:latin typeface="+mj-lt"/>
          <a:ea typeface="+mn-ea"/>
          <a:cs typeface="+mn-cs"/>
        </a:defRPr>
      </a:lvl1pPr>
      <a:lvl2pPr marL="514329" indent="-171443" algn="l" defTabSz="68577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16" indent="-171443" algn="l" defTabSz="68577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02" indent="-171443" algn="l" defTabSz="68577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2988" indent="-171443" algn="l" defTabSz="68577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874" indent="-171443" algn="l" defTabSz="68577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761" indent="-171443" algn="l" defTabSz="68577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647" indent="-171443" algn="l" defTabSz="68577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533" indent="-171443" algn="l" defTabSz="68577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68577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887" algn="l" defTabSz="68577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773" algn="l" defTabSz="68577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659" algn="l" defTabSz="68577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545" algn="l" defTabSz="68577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432" algn="l" defTabSz="68577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318" algn="l" defTabSz="68577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204" algn="l" defTabSz="68577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090" algn="l" defTabSz="68577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59" userDrawn="1">
          <p15:clr>
            <a:srgbClr val="F26B43"/>
          </p15:clr>
        </p15:guide>
        <p15:guide id="2" pos="226" userDrawn="1">
          <p15:clr>
            <a:srgbClr val="F26B43"/>
          </p15:clr>
        </p15:guide>
        <p15:guide id="3" orient="horz" pos="2913" userDrawn="1">
          <p15:clr>
            <a:srgbClr val="F26B43"/>
          </p15:clr>
        </p15:guide>
        <p15:guide id="4" pos="5352" userDrawn="1">
          <p15:clr>
            <a:srgbClr val="F26B43"/>
          </p15:clr>
        </p15:guide>
        <p15:guide id="5" pos="4921" userDrawn="1">
          <p15:clr>
            <a:srgbClr val="F26B43"/>
          </p15:clr>
        </p15:guide>
        <p15:guide id="6" pos="5488" userDrawn="1">
          <p15:clr>
            <a:srgbClr val="F26B43"/>
          </p15:clr>
        </p15:guide>
        <p15:guide id="7" pos="3356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8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1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1">
            <a:extLst>
              <a:ext uri="{FF2B5EF4-FFF2-40B4-BE49-F238E27FC236}">
                <a16:creationId xmlns:a16="http://schemas.microsoft.com/office/drawing/2014/main" id="{132B4E8A-987D-1E40-B1FE-800E9A6EAC88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-1" y="1927262"/>
            <a:ext cx="6675413" cy="648512"/>
          </a:xfrm>
        </p:spPr>
        <p:txBody>
          <a:bodyPr/>
          <a:lstStyle/>
          <a:p>
            <a:r>
              <a:rPr lang="en-US"/>
              <a:t>Remarks on the history of PAS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4990A7CF-3CA8-4D4F-BC1E-8CF627B4897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0" y="3333425"/>
            <a:ext cx="3273584" cy="482313"/>
          </a:xfrm>
        </p:spPr>
        <p:txBody>
          <a:bodyPr/>
          <a:lstStyle/>
          <a:p>
            <a:r>
              <a:rPr lang="de-DE" dirty="0">
                <a:latin typeface="Calibri Light" panose="020F0302020204030204" pitchFamily="34" charset="0"/>
                <a:cs typeface="Calibri Light" panose="020F0302020204030204" pitchFamily="34" charset="0"/>
              </a:rPr>
              <a:t>London, June 2022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2880242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platzhalter 2">
            <a:extLst>
              <a:ext uri="{FF2B5EF4-FFF2-40B4-BE49-F238E27FC236}">
                <a16:creationId xmlns:a16="http://schemas.microsoft.com/office/drawing/2014/main" id="{3801B03A-5937-7CFD-FA14-513EAEC8C8C0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-1" y="428400"/>
            <a:ext cx="1726687" cy="426913"/>
          </a:xfrm>
        </p:spPr>
        <p:txBody>
          <a:bodyPr/>
          <a:lstStyle/>
          <a:p>
            <a:r>
              <a:rPr lang="en-GB" dirty="0"/>
              <a:t>Lessons 1</a:t>
            </a:r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id="{F80E5178-15D4-D218-9437-D01AE74C6F5E}"/>
              </a:ext>
            </a:extLst>
          </p:cNvPr>
          <p:cNvSpPr txBox="1"/>
          <p:nvPr/>
        </p:nvSpPr>
        <p:spPr>
          <a:xfrm>
            <a:off x="299473" y="1312932"/>
            <a:ext cx="4183515" cy="3749040"/>
          </a:xfrm>
          <a:prstGeom prst="rect">
            <a:avLst/>
          </a:prstGeom>
          <a:noFill/>
          <a:ln>
            <a:noFill/>
          </a:ln>
        </p:spPr>
        <p:txBody>
          <a:bodyPr wrap="square" lIns="0" tIns="46800" rIns="180000" rtlCol="0" anchor="t" anchorCtr="0">
            <a:normAutofit fontScale="92500" lnSpcReduction="10000"/>
          </a:bodyPr>
          <a:lstStyle/>
          <a:p>
            <a:pPr algn="l">
              <a:lnSpc>
                <a:spcPct val="90000"/>
              </a:lnSpc>
            </a:pPr>
            <a:r>
              <a:rPr lang="en-GB" sz="2400" dirty="0">
                <a:latin typeface="Calibri Light" panose="020F0302020204030204" pitchFamily="34" charset="0"/>
              </a:rPr>
              <a:t>Potential for frustration</a:t>
            </a:r>
            <a:r>
              <a:rPr lang="en-GB" sz="2400" baseline="0" dirty="0">
                <a:solidFill>
                  <a:schemeClr val="tx1"/>
                </a:solidFill>
                <a:latin typeface="Calibri Light" panose="020F0302020204030204" pitchFamily="34" charset="0"/>
              </a:rPr>
              <a:t> in producing the kind of paper that PSC wants (do they know what they want?)</a:t>
            </a:r>
          </a:p>
          <a:p>
            <a:pPr algn="l">
              <a:lnSpc>
                <a:spcPct val="90000"/>
              </a:lnSpc>
            </a:pPr>
            <a:endParaRPr lang="en-GB" sz="2400" baseline="0" dirty="0">
              <a:solidFill>
                <a:schemeClr val="tx1"/>
              </a:solidFill>
              <a:latin typeface="Calibri Light" panose="020F0302020204030204" pitchFamily="34" charset="0"/>
            </a:endParaRPr>
          </a:p>
          <a:p>
            <a:pPr algn="l">
              <a:lnSpc>
                <a:spcPct val="90000"/>
              </a:lnSpc>
            </a:pPr>
            <a:endParaRPr lang="en-GB" sz="2400" dirty="0">
              <a:latin typeface="Calibri Light" panose="020F0302020204030204" pitchFamily="34" charset="0"/>
            </a:endParaRPr>
          </a:p>
          <a:p>
            <a:pPr algn="l">
              <a:lnSpc>
                <a:spcPct val="90000"/>
              </a:lnSpc>
            </a:pPr>
            <a:r>
              <a:rPr lang="en-GB" sz="2400" baseline="0" dirty="0">
                <a:solidFill>
                  <a:schemeClr val="tx1"/>
                </a:solidFill>
                <a:latin typeface="Calibri Light" panose="020F0302020204030204" pitchFamily="34" charset="0"/>
              </a:rPr>
              <a:t>little really new content since 2004? </a:t>
            </a:r>
          </a:p>
          <a:p>
            <a:pPr algn="l">
              <a:lnSpc>
                <a:spcPct val="90000"/>
              </a:lnSpc>
            </a:pPr>
            <a:endParaRPr lang="en-GB" sz="2400" baseline="0" dirty="0">
              <a:solidFill>
                <a:schemeClr val="tx1"/>
              </a:solidFill>
              <a:latin typeface="Calibri Light" panose="020F0302020204030204" pitchFamily="34" charset="0"/>
            </a:endParaRPr>
          </a:p>
          <a:p>
            <a:pPr algn="l">
              <a:lnSpc>
                <a:spcPct val="90000"/>
              </a:lnSpc>
            </a:pPr>
            <a:endParaRPr lang="en-GB" sz="2400" dirty="0">
              <a:latin typeface="Calibri Light" panose="020F0302020204030204" pitchFamily="34" charset="0"/>
            </a:endParaRPr>
          </a:p>
          <a:p>
            <a:pPr algn="l">
              <a:lnSpc>
                <a:spcPct val="90000"/>
              </a:lnSpc>
            </a:pPr>
            <a:r>
              <a:rPr lang="en-GB" sz="2400" baseline="0" dirty="0">
                <a:solidFill>
                  <a:schemeClr val="tx1"/>
                </a:solidFill>
                <a:latin typeface="Calibri Light" panose="020F0302020204030204" pitchFamily="34" charset="0"/>
              </a:rPr>
              <a:t>„The PA committee“ or „not knowledge sharing, not capacity building?“ </a:t>
            </a:r>
          </a:p>
          <a:p>
            <a:pPr algn="l">
              <a:lnSpc>
                <a:spcPct val="90000"/>
              </a:lnSpc>
            </a:pPr>
            <a:endParaRPr lang="en-GB" sz="2400" dirty="0">
              <a:latin typeface="Calibri Light" panose="020F0302020204030204" pitchFamily="34" charset="0"/>
            </a:endParaRPr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B2DF9536-C077-2AF9-8EA2-64721D419607}"/>
              </a:ext>
            </a:extLst>
          </p:cNvPr>
          <p:cNvSpPr txBox="1"/>
          <p:nvPr/>
        </p:nvSpPr>
        <p:spPr>
          <a:xfrm>
            <a:off x="4750025" y="1232012"/>
            <a:ext cx="4522098" cy="3749040"/>
          </a:xfrm>
          <a:prstGeom prst="rect">
            <a:avLst/>
          </a:prstGeom>
          <a:noFill/>
          <a:ln>
            <a:noFill/>
          </a:ln>
        </p:spPr>
        <p:txBody>
          <a:bodyPr wrap="square" lIns="0" tIns="46800" rIns="180000" rtlCol="0" anchor="t" anchorCtr="0">
            <a:noAutofit/>
          </a:bodyPr>
          <a:lstStyle>
            <a:defPPr>
              <a:defRPr lang="de-DE"/>
            </a:defPPr>
            <a:lvl1pPr>
              <a:lnSpc>
                <a:spcPct val="90000"/>
              </a:lnSpc>
              <a:defRPr sz="2400">
                <a:latin typeface="Calibri Light" panose="020F0302020204030204" pitchFamily="34" charset="0"/>
              </a:defRPr>
            </a:lvl1pPr>
          </a:lstStyle>
          <a:p>
            <a:r>
              <a:rPr lang="en-GB" sz="2200" dirty="0"/>
              <a:t>tools: liaison with FIPP/PSC; working groups with other subcommittees for specific purposes</a:t>
            </a:r>
          </a:p>
          <a:p>
            <a:endParaRPr lang="en-GB" sz="2200" dirty="0"/>
          </a:p>
          <a:p>
            <a:endParaRPr lang="en-GB" sz="2200" dirty="0"/>
          </a:p>
          <a:p>
            <a:r>
              <a:rPr lang="en-GB" sz="2200" dirty="0"/>
              <a:t>but: build a sustainable function, Handbook IDI, lots of knowledge sharing (analytics, digital)</a:t>
            </a:r>
          </a:p>
          <a:p>
            <a:endParaRPr lang="en-GB" sz="2200" dirty="0"/>
          </a:p>
          <a:p>
            <a:endParaRPr lang="en-GB" sz="2200" dirty="0"/>
          </a:p>
          <a:p>
            <a:r>
              <a:rPr lang="en-GB" sz="2200" dirty="0"/>
              <a:t>Do it nevertheless?</a:t>
            </a:r>
          </a:p>
          <a:p>
            <a:endParaRPr lang="en-GB" sz="2200" dirty="0"/>
          </a:p>
        </p:txBody>
      </p:sp>
      <p:sp>
        <p:nvSpPr>
          <p:cNvPr id="2" name="Dreieck 1">
            <a:extLst>
              <a:ext uri="{FF2B5EF4-FFF2-40B4-BE49-F238E27FC236}">
                <a16:creationId xmlns:a16="http://schemas.microsoft.com/office/drawing/2014/main" id="{08FE4DFB-AA84-72B9-E25E-987857CA3722}"/>
              </a:ext>
            </a:extLst>
          </p:cNvPr>
          <p:cNvSpPr/>
          <p:nvPr/>
        </p:nvSpPr>
        <p:spPr>
          <a:xfrm rot="5400000">
            <a:off x="3823487" y="1587163"/>
            <a:ext cx="1302817" cy="194209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6" name="Dreieck 5">
            <a:extLst>
              <a:ext uri="{FF2B5EF4-FFF2-40B4-BE49-F238E27FC236}">
                <a16:creationId xmlns:a16="http://schemas.microsoft.com/office/drawing/2014/main" id="{175152B3-40D8-53E4-08FA-981D22166BBB}"/>
              </a:ext>
            </a:extLst>
          </p:cNvPr>
          <p:cNvSpPr/>
          <p:nvPr/>
        </p:nvSpPr>
        <p:spPr>
          <a:xfrm rot="5400000">
            <a:off x="3831579" y="2921112"/>
            <a:ext cx="1302817" cy="194209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7" name="Dreieck 6">
            <a:extLst>
              <a:ext uri="{FF2B5EF4-FFF2-40B4-BE49-F238E27FC236}">
                <a16:creationId xmlns:a16="http://schemas.microsoft.com/office/drawing/2014/main" id="{92105992-D707-AC30-263E-E820BA470160}"/>
              </a:ext>
            </a:extLst>
          </p:cNvPr>
          <p:cNvSpPr/>
          <p:nvPr/>
        </p:nvSpPr>
        <p:spPr>
          <a:xfrm rot="5400000">
            <a:off x="3823487" y="4293488"/>
            <a:ext cx="1302817" cy="194209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6163453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platzhalter 2">
            <a:extLst>
              <a:ext uri="{FF2B5EF4-FFF2-40B4-BE49-F238E27FC236}">
                <a16:creationId xmlns:a16="http://schemas.microsoft.com/office/drawing/2014/main" id="{3801B03A-5937-7CFD-FA14-513EAEC8C8C0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-1" y="428400"/>
            <a:ext cx="1726687" cy="426913"/>
          </a:xfrm>
        </p:spPr>
        <p:txBody>
          <a:bodyPr/>
          <a:lstStyle/>
          <a:p>
            <a:r>
              <a:rPr lang="en-GB" dirty="0"/>
              <a:t>Lessons 2</a:t>
            </a:r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id="{F80E5178-15D4-D218-9437-D01AE74C6F5E}"/>
              </a:ext>
            </a:extLst>
          </p:cNvPr>
          <p:cNvSpPr txBox="1"/>
          <p:nvPr/>
        </p:nvSpPr>
        <p:spPr>
          <a:xfrm>
            <a:off x="299473" y="1143000"/>
            <a:ext cx="4183515" cy="3749040"/>
          </a:xfrm>
          <a:prstGeom prst="rect">
            <a:avLst/>
          </a:prstGeom>
          <a:noFill/>
          <a:ln>
            <a:noFill/>
          </a:ln>
        </p:spPr>
        <p:txBody>
          <a:bodyPr wrap="square" lIns="0" tIns="46800" rIns="180000" rtlCol="0" anchor="t" anchorCtr="0">
            <a:normAutofit lnSpcReduction="10000"/>
          </a:bodyPr>
          <a:lstStyle/>
          <a:p>
            <a:pPr algn="l">
              <a:lnSpc>
                <a:spcPct val="90000"/>
              </a:lnSpc>
            </a:pPr>
            <a:endParaRPr lang="en-GB" sz="2400" dirty="0">
              <a:latin typeface="Calibri Light" panose="020F0302020204030204" pitchFamily="34" charset="0"/>
            </a:endParaRPr>
          </a:p>
          <a:p>
            <a:pPr algn="l">
              <a:lnSpc>
                <a:spcPct val="90000"/>
              </a:lnSpc>
            </a:pPr>
            <a:r>
              <a:rPr lang="en-GB" sz="2400" baseline="0" dirty="0">
                <a:solidFill>
                  <a:schemeClr val="tx1"/>
                </a:solidFill>
                <a:latin typeface="Calibri Light" panose="020F0302020204030204" pitchFamily="34" charset="0"/>
              </a:rPr>
              <a:t>Membership: </a:t>
            </a:r>
            <a:r>
              <a:rPr lang="en-GB" sz="2400" dirty="0">
                <a:latin typeface="Calibri Light" panose="020F0302020204030204" pitchFamily="34" charset="0"/>
              </a:rPr>
              <a:t>All SAIs? Changing SAIs? Continuity? Structure? </a:t>
            </a:r>
          </a:p>
          <a:p>
            <a:pPr algn="l">
              <a:lnSpc>
                <a:spcPct val="90000"/>
              </a:lnSpc>
            </a:pPr>
            <a:endParaRPr lang="en-GB" sz="2400" baseline="0" dirty="0">
              <a:solidFill>
                <a:schemeClr val="tx1"/>
              </a:solidFill>
              <a:latin typeface="Calibri Light" panose="020F0302020204030204" pitchFamily="34" charset="0"/>
            </a:endParaRPr>
          </a:p>
          <a:p>
            <a:pPr>
              <a:lnSpc>
                <a:spcPct val="90000"/>
              </a:lnSpc>
            </a:pPr>
            <a:r>
              <a:rPr lang="en-GB" sz="2400" dirty="0">
                <a:latin typeface="Calibri Light" panose="020F0302020204030204" pitchFamily="34" charset="0"/>
              </a:rPr>
              <a:t>Representatives? QS people? PA – people? Continuity? </a:t>
            </a:r>
          </a:p>
          <a:p>
            <a:pPr>
              <a:lnSpc>
                <a:spcPct val="90000"/>
              </a:lnSpc>
            </a:pPr>
            <a:endParaRPr lang="en-GB" sz="2400" dirty="0">
              <a:latin typeface="Calibri Light" panose="020F0302020204030204" pitchFamily="34" charset="0"/>
            </a:endParaRPr>
          </a:p>
          <a:p>
            <a:pPr>
              <a:lnSpc>
                <a:spcPct val="90000"/>
              </a:lnSpc>
            </a:pPr>
            <a:r>
              <a:rPr lang="en-GB" sz="2400" dirty="0">
                <a:latin typeface="Calibri Light" panose="020F0302020204030204" pitchFamily="34" charset="0"/>
              </a:rPr>
              <a:t>Resource Commitment?</a:t>
            </a:r>
          </a:p>
          <a:p>
            <a:pPr>
              <a:lnSpc>
                <a:spcPct val="90000"/>
              </a:lnSpc>
            </a:pPr>
            <a:endParaRPr lang="en-GB" sz="2400" baseline="0" dirty="0">
              <a:solidFill>
                <a:schemeClr val="tx1"/>
              </a:solidFill>
              <a:latin typeface="Calibri Light" panose="020F0302020204030204" pitchFamily="34" charset="0"/>
            </a:endParaRPr>
          </a:p>
          <a:p>
            <a:pPr>
              <a:lnSpc>
                <a:spcPct val="90000"/>
              </a:lnSpc>
            </a:pPr>
            <a:r>
              <a:rPr lang="en-GB" sz="2400" dirty="0">
                <a:latin typeface="Calibri Light" panose="020F0302020204030204" pitchFamily="34" charset="0"/>
              </a:rPr>
              <a:t>Internal Consensus in SAIs - </a:t>
            </a:r>
            <a:r>
              <a:rPr lang="en-GB" sz="2400" dirty="0"/>
              <a:t>Why do SAIs have different positions in PAS, PSC und FIPP?</a:t>
            </a:r>
          </a:p>
          <a:p>
            <a:pPr>
              <a:lnSpc>
                <a:spcPct val="90000"/>
              </a:lnSpc>
            </a:pPr>
            <a:endParaRPr lang="en-GB" sz="2400" baseline="0" dirty="0">
              <a:solidFill>
                <a:schemeClr val="tx1"/>
              </a:solidFill>
              <a:latin typeface="Calibri Light" panose="020F0302020204030204" pitchFamily="34" charset="0"/>
            </a:endParaRPr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B2DF9536-C077-2AF9-8EA2-64721D419607}"/>
              </a:ext>
            </a:extLst>
          </p:cNvPr>
          <p:cNvSpPr txBox="1"/>
          <p:nvPr/>
        </p:nvSpPr>
        <p:spPr>
          <a:xfrm>
            <a:off x="4952326" y="1215828"/>
            <a:ext cx="4118846" cy="3749040"/>
          </a:xfrm>
          <a:prstGeom prst="rect">
            <a:avLst/>
          </a:prstGeom>
          <a:noFill/>
          <a:ln>
            <a:noFill/>
          </a:ln>
        </p:spPr>
        <p:txBody>
          <a:bodyPr wrap="square" lIns="0" tIns="46800" rIns="180000" rtlCol="0" anchor="t" anchorCtr="0">
            <a:noAutofit/>
          </a:bodyPr>
          <a:lstStyle>
            <a:defPPr>
              <a:defRPr lang="de-DE"/>
            </a:defPPr>
            <a:lvl1pPr>
              <a:lnSpc>
                <a:spcPct val="90000"/>
              </a:lnSpc>
              <a:defRPr sz="2400">
                <a:latin typeface="Calibri Light" panose="020F0302020204030204" pitchFamily="34" charset="0"/>
              </a:defRPr>
            </a:lvl1pPr>
          </a:lstStyle>
          <a:p>
            <a:endParaRPr lang="en-GB" dirty="0"/>
          </a:p>
          <a:p>
            <a:r>
              <a:rPr lang="en-GB" dirty="0"/>
              <a:t>Find the right mix</a:t>
            </a:r>
          </a:p>
          <a:p>
            <a:endParaRPr lang="en-GB" dirty="0"/>
          </a:p>
          <a:p>
            <a:endParaRPr lang="en-GB" dirty="0"/>
          </a:p>
          <a:p>
            <a:r>
              <a:rPr lang="en-GB" dirty="0"/>
              <a:t>Find the right mix</a:t>
            </a:r>
          </a:p>
          <a:p>
            <a:endParaRPr lang="en-GB" dirty="0"/>
          </a:p>
          <a:p>
            <a:endParaRPr lang="en-GB" dirty="0"/>
          </a:p>
          <a:p>
            <a:r>
              <a:rPr lang="en-GB" dirty="0"/>
              <a:t>?</a:t>
            </a:r>
          </a:p>
          <a:p>
            <a:endParaRPr lang="en-GB" dirty="0"/>
          </a:p>
        </p:txBody>
      </p:sp>
      <p:sp>
        <p:nvSpPr>
          <p:cNvPr id="6" name="Dreieck 5">
            <a:extLst>
              <a:ext uri="{FF2B5EF4-FFF2-40B4-BE49-F238E27FC236}">
                <a16:creationId xmlns:a16="http://schemas.microsoft.com/office/drawing/2014/main" id="{CEA1D865-5515-D0EE-D712-50197D120695}"/>
              </a:ext>
            </a:extLst>
          </p:cNvPr>
          <p:cNvSpPr/>
          <p:nvPr/>
        </p:nvSpPr>
        <p:spPr>
          <a:xfrm rot="5400000">
            <a:off x="4009605" y="2137422"/>
            <a:ext cx="1302817" cy="194209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7" name="Dreieck 6">
            <a:extLst>
              <a:ext uri="{FF2B5EF4-FFF2-40B4-BE49-F238E27FC236}">
                <a16:creationId xmlns:a16="http://schemas.microsoft.com/office/drawing/2014/main" id="{3035A60A-E773-28A2-019F-5A33473C5BA8}"/>
              </a:ext>
            </a:extLst>
          </p:cNvPr>
          <p:cNvSpPr/>
          <p:nvPr/>
        </p:nvSpPr>
        <p:spPr>
          <a:xfrm rot="5400000">
            <a:off x="4025787" y="3990497"/>
            <a:ext cx="1302817" cy="194209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5909962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eck 1">
            <a:extLst>
              <a:ext uri="{FF2B5EF4-FFF2-40B4-BE49-F238E27FC236}">
                <a16:creationId xmlns:a16="http://schemas.microsoft.com/office/drawing/2014/main" id="{4CCB537C-32E2-9948-8958-D910D32CC340}"/>
              </a:ext>
            </a:extLst>
          </p:cNvPr>
          <p:cNvSpPr/>
          <p:nvPr/>
        </p:nvSpPr>
        <p:spPr>
          <a:xfrm>
            <a:off x="5740400" y="1917700"/>
            <a:ext cx="965200" cy="61993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5" name="Rectangle 83">
            <a:extLst>
              <a:ext uri="{FF2B5EF4-FFF2-40B4-BE49-F238E27FC236}">
                <a16:creationId xmlns:a16="http://schemas.microsoft.com/office/drawing/2014/main" id="{DEF8E49A-F34A-2C4E-A95A-1596FF815090}"/>
              </a:ext>
            </a:extLst>
          </p:cNvPr>
          <p:cNvSpPr/>
          <p:nvPr/>
        </p:nvSpPr>
        <p:spPr>
          <a:xfrm>
            <a:off x="-6469269" y="482202"/>
            <a:ext cx="4697362" cy="5572125"/>
          </a:xfrm>
          <a:prstGeom prst="rect">
            <a:avLst/>
          </a:prstGeom>
          <a:solidFill>
            <a:srgbClr val="F0EEF0"/>
          </a:solidFill>
          <a:ln>
            <a:noFill/>
          </a:ln>
          <a:effectLst>
            <a:outerShdw blurRad="215900" dist="38100" sx="101000" sy="101000" algn="l" rotWithShape="0">
              <a:schemeClr val="tx1">
                <a:lumMod val="65000"/>
                <a:lumOff val="35000"/>
                <a:alpha val="35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742928">
              <a:defRPr/>
            </a:pPr>
            <a:endParaRPr lang="en-US" sz="1463">
              <a:solidFill>
                <a:prstClr val="white"/>
              </a:solidFill>
              <a:latin typeface="Calibri" panose="020F0502020204030204"/>
            </a:endParaRPr>
          </a:p>
        </p:txBody>
      </p:sp>
      <p:grpSp>
        <p:nvGrpSpPr>
          <p:cNvPr id="31" name="Group 18">
            <a:extLst>
              <a:ext uri="{FF2B5EF4-FFF2-40B4-BE49-F238E27FC236}">
                <a16:creationId xmlns:a16="http://schemas.microsoft.com/office/drawing/2014/main" id="{1E5AC163-E0B6-AB43-9B83-D0045AC69FA7}"/>
              </a:ext>
            </a:extLst>
          </p:cNvPr>
          <p:cNvGrpSpPr/>
          <p:nvPr/>
        </p:nvGrpSpPr>
        <p:grpSpPr>
          <a:xfrm>
            <a:off x="11064132" y="482204"/>
            <a:ext cx="556368" cy="5572125"/>
            <a:chOff x="-35790325" y="-3281677"/>
            <a:chExt cx="12482918" cy="6858000"/>
          </a:xfrm>
          <a:solidFill>
            <a:schemeClr val="tx2"/>
          </a:solidFill>
        </p:grpSpPr>
        <p:sp>
          <p:nvSpPr>
            <p:cNvPr id="32" name="Rectangle 19">
              <a:extLst>
                <a:ext uri="{FF2B5EF4-FFF2-40B4-BE49-F238E27FC236}">
                  <a16:creationId xmlns:a16="http://schemas.microsoft.com/office/drawing/2014/main" id="{09D08573-FE68-3A44-B0A0-858043646686}"/>
                </a:ext>
              </a:extLst>
            </p:cNvPr>
            <p:cNvSpPr/>
            <p:nvPr/>
          </p:nvSpPr>
          <p:spPr>
            <a:xfrm>
              <a:off x="-35790325" y="-3281677"/>
              <a:ext cx="12482918" cy="6858000"/>
            </a:xfrm>
            <a:prstGeom prst="rect">
              <a:avLst/>
            </a:prstGeom>
            <a:grpFill/>
            <a:ln>
              <a:noFill/>
            </a:ln>
            <a:effectLst>
              <a:outerShdw blurRad="215900" dist="38100" sx="101000" sy="101000" algn="l" rotWithShape="0">
                <a:schemeClr val="tx1">
                  <a:lumMod val="65000"/>
                  <a:lumOff val="35000"/>
                  <a:alpha val="35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742928">
                <a:defRPr/>
              </a:pPr>
              <a:endParaRPr lang="en-US" sz="1463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sp>
          <p:nvSpPr>
            <p:cNvPr id="33" name="TextBox 21">
              <a:extLst>
                <a:ext uri="{FF2B5EF4-FFF2-40B4-BE49-F238E27FC236}">
                  <a16:creationId xmlns:a16="http://schemas.microsoft.com/office/drawing/2014/main" id="{4CAF8B55-D320-B740-BFA4-21095042C482}"/>
                </a:ext>
              </a:extLst>
            </p:cNvPr>
            <p:cNvSpPr txBox="1"/>
            <p:nvPr/>
          </p:nvSpPr>
          <p:spPr>
            <a:xfrm rot="16200000">
              <a:off x="-30521393" y="-5377010"/>
              <a:ext cx="1936686" cy="11048668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 defTabSz="742928">
                <a:defRPr/>
              </a:pPr>
              <a:r>
                <a:rPr lang="en-US" sz="2600" b="1" dirty="0" err="1">
                  <a:solidFill>
                    <a:srgbClr val="F0EEF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Historisch</a:t>
              </a:r>
              <a:endParaRPr lang="en-US" sz="2600" b="1" dirty="0">
                <a:solidFill>
                  <a:srgbClr val="F0EEF0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sp>
        <p:nvSpPr>
          <p:cNvPr id="4" name="Titel 3">
            <a:extLst>
              <a:ext uri="{FF2B5EF4-FFF2-40B4-BE49-F238E27FC236}">
                <a16:creationId xmlns:a16="http://schemas.microsoft.com/office/drawing/2014/main" id="{A6A4FC8A-E4DB-E240-92A8-B3FBF069C2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728389"/>
            <a:ext cx="7886700" cy="993775"/>
          </a:xfrm>
        </p:spPr>
        <p:txBody>
          <a:bodyPr/>
          <a:lstStyle/>
          <a:p>
            <a:r>
              <a:rPr lang="en-AU" dirty="0"/>
              <a:t>Thank you for your attention</a:t>
            </a:r>
          </a:p>
        </p:txBody>
      </p:sp>
    </p:spTree>
    <p:extLst>
      <p:ext uri="{BB962C8B-B14F-4D97-AF65-F5344CB8AC3E}">
        <p14:creationId xmlns:p14="http://schemas.microsoft.com/office/powerpoint/2010/main" val="195833964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platzhalter 2">
            <a:extLst>
              <a:ext uri="{FF2B5EF4-FFF2-40B4-BE49-F238E27FC236}">
                <a16:creationId xmlns:a16="http://schemas.microsoft.com/office/drawing/2014/main" id="{2991D0EB-FEB0-D3EA-5BEF-6AA763816719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-1" y="428400"/>
            <a:ext cx="2431111" cy="426913"/>
          </a:xfrm>
        </p:spPr>
        <p:txBody>
          <a:bodyPr/>
          <a:lstStyle/>
          <a:p>
            <a:r>
              <a:rPr lang="de-DE" dirty="0"/>
              <a:t>The </a:t>
            </a:r>
            <a:r>
              <a:rPr lang="de-DE" dirty="0" err="1"/>
              <a:t>foundation</a:t>
            </a:r>
            <a:endParaRPr lang="de-DE" dirty="0"/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1B72038B-3A8B-C708-C246-7A2751E7833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6454" y="1815610"/>
            <a:ext cx="8771091" cy="20934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73234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platzhalter 2">
            <a:extLst>
              <a:ext uri="{FF2B5EF4-FFF2-40B4-BE49-F238E27FC236}">
                <a16:creationId xmlns:a16="http://schemas.microsoft.com/office/drawing/2014/main" id="{C92B2131-22FF-D12C-7E82-7F0CD541BD40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-1" y="428400"/>
            <a:ext cx="2699902" cy="426913"/>
          </a:xfrm>
        </p:spPr>
        <p:txBody>
          <a:bodyPr/>
          <a:lstStyle/>
          <a:p>
            <a:r>
              <a:rPr lang="de-DE" dirty="0"/>
              <a:t>Regional Versions</a:t>
            </a:r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973E0197-4EC7-3755-7489-B9B7E8DD1AA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1485" y="1188632"/>
            <a:ext cx="6013635" cy="39548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64265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hteck 7">
            <a:extLst>
              <a:ext uri="{FF2B5EF4-FFF2-40B4-BE49-F238E27FC236}">
                <a16:creationId xmlns:a16="http://schemas.microsoft.com/office/drawing/2014/main" id="{EAC0E5CE-65B8-807F-4565-93B1B531E114}"/>
              </a:ext>
            </a:extLst>
          </p:cNvPr>
          <p:cNvSpPr/>
          <p:nvPr/>
        </p:nvSpPr>
        <p:spPr>
          <a:xfrm>
            <a:off x="4238990" y="1131536"/>
            <a:ext cx="4702710" cy="334336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7" name="Rechteck 6">
            <a:extLst>
              <a:ext uri="{FF2B5EF4-FFF2-40B4-BE49-F238E27FC236}">
                <a16:creationId xmlns:a16="http://schemas.microsoft.com/office/drawing/2014/main" id="{56D2351C-71A7-E49E-EA10-BB5F69D2801D}"/>
              </a:ext>
            </a:extLst>
          </p:cNvPr>
          <p:cNvSpPr/>
          <p:nvPr/>
        </p:nvSpPr>
        <p:spPr>
          <a:xfrm>
            <a:off x="477432" y="2201034"/>
            <a:ext cx="3584770" cy="135946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D568074D-8A76-3B41-BCD1-4BB1ED84297D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-1" y="428400"/>
            <a:ext cx="2111408" cy="426913"/>
          </a:xfrm>
        </p:spPr>
        <p:txBody>
          <a:bodyPr/>
          <a:lstStyle/>
          <a:p>
            <a:r>
              <a:rPr lang="en-AU"/>
              <a:t>Beginnings…</a:t>
            </a:r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9A563863-BDF7-FC1F-C7BC-CCA2E283A66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25108" y="1289864"/>
            <a:ext cx="4326632" cy="2990491"/>
          </a:xfrm>
          <a:prstGeom prst="rect">
            <a:avLst/>
          </a:prstGeom>
        </p:spPr>
      </p:pic>
      <p:graphicFrame>
        <p:nvGraphicFramePr>
          <p:cNvPr id="2" name="Tabelle 1">
            <a:extLst>
              <a:ext uri="{FF2B5EF4-FFF2-40B4-BE49-F238E27FC236}">
                <a16:creationId xmlns:a16="http://schemas.microsoft.com/office/drawing/2014/main" id="{D9F45B40-010A-3D82-FD29-CEAA82ACA8D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29829475"/>
              </p:ext>
            </p:extLst>
          </p:nvPr>
        </p:nvGraphicFramePr>
        <p:xfrm>
          <a:off x="654220" y="2341880"/>
          <a:ext cx="3216609" cy="10795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827944">
                  <a:extLst>
                    <a:ext uri="{9D8B030D-6E8A-4147-A177-3AD203B41FA5}">
                      <a16:colId xmlns:a16="http://schemas.microsoft.com/office/drawing/2014/main" val="2264966713"/>
                    </a:ext>
                  </a:extLst>
                </a:gridCol>
                <a:gridCol w="2388665">
                  <a:extLst>
                    <a:ext uri="{9D8B030D-6E8A-4147-A177-3AD203B41FA5}">
                      <a16:colId xmlns:a16="http://schemas.microsoft.com/office/drawing/2014/main" val="690692402"/>
                    </a:ext>
                  </a:extLst>
                </a:gridCol>
              </a:tblGrid>
              <a:tr h="215900">
                <a:tc>
                  <a:txBody>
                    <a:bodyPr/>
                    <a:lstStyle/>
                    <a:p>
                      <a:pPr algn="l" fontAlgn="b"/>
                      <a:r>
                        <a:rPr lang="de-AT" sz="1200" u="none" strike="noStrike">
                          <a:effectLst/>
                        </a:rPr>
                        <a:t> </a:t>
                      </a:r>
                      <a:endParaRPr lang="de-AT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AT" sz="1200" u="none" strike="noStrike">
                          <a:effectLst/>
                        </a:rPr>
                        <a:t>INTOSAI</a:t>
                      </a:r>
                      <a:endParaRPr lang="de-AT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706586414"/>
                  </a:ext>
                </a:extLst>
              </a:tr>
              <a:tr h="215900">
                <a:tc>
                  <a:txBody>
                    <a:bodyPr/>
                    <a:lstStyle/>
                    <a:p>
                      <a:pPr algn="r" fontAlgn="b"/>
                      <a:r>
                        <a:rPr lang="de-AT" sz="1200" u="none" strike="noStrike">
                          <a:effectLst/>
                        </a:rPr>
                        <a:t>1977</a:t>
                      </a:r>
                      <a:endParaRPr lang="de-AT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AT" sz="1200" u="none" strike="noStrike">
                          <a:effectLst/>
                        </a:rPr>
                        <a:t>Lima Declaration</a:t>
                      </a:r>
                      <a:endParaRPr lang="de-AT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552620671"/>
                  </a:ext>
                </a:extLst>
              </a:tr>
              <a:tr h="215900">
                <a:tc>
                  <a:txBody>
                    <a:bodyPr/>
                    <a:lstStyle/>
                    <a:p>
                      <a:pPr algn="r" fontAlgn="b"/>
                      <a:r>
                        <a:rPr lang="de-AT" sz="1200" u="none" strike="noStrike">
                          <a:effectLst/>
                        </a:rPr>
                        <a:t>1984</a:t>
                      </a:r>
                      <a:endParaRPr lang="de-AT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AT" sz="1200" u="none" strike="noStrike">
                          <a:effectLst/>
                        </a:rPr>
                        <a:t>Auditing Standards Committee</a:t>
                      </a:r>
                      <a:endParaRPr lang="de-AT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79980491"/>
                  </a:ext>
                </a:extLst>
              </a:tr>
              <a:tr h="215900">
                <a:tc>
                  <a:txBody>
                    <a:bodyPr/>
                    <a:lstStyle/>
                    <a:p>
                      <a:pPr algn="r" fontAlgn="b"/>
                      <a:r>
                        <a:rPr lang="de-AT" sz="1200" u="none" strike="noStrike">
                          <a:effectLst/>
                        </a:rPr>
                        <a:t>1992</a:t>
                      </a:r>
                      <a:endParaRPr lang="de-AT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AT" sz="1200" u="none" strike="noStrike">
                          <a:effectLst/>
                        </a:rPr>
                        <a:t>Auditing Standards  </a:t>
                      </a:r>
                      <a:endParaRPr lang="de-AT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802284677"/>
                  </a:ext>
                </a:extLst>
              </a:tr>
              <a:tr h="215900">
                <a:tc>
                  <a:txBody>
                    <a:bodyPr/>
                    <a:lstStyle/>
                    <a:p>
                      <a:pPr algn="r" fontAlgn="b"/>
                      <a:r>
                        <a:rPr lang="de-AT" sz="1200" u="none" strike="noStrike">
                          <a:effectLst/>
                        </a:rPr>
                        <a:t>2004</a:t>
                      </a:r>
                      <a:endParaRPr lang="de-AT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AT" sz="1200" u="none" strike="noStrike" dirty="0">
                          <a:effectLst/>
                        </a:rPr>
                        <a:t>Goal </a:t>
                      </a:r>
                      <a:r>
                        <a:rPr lang="de-AT" sz="1200" u="none" strike="noStrike" dirty="0" err="1">
                          <a:effectLst/>
                        </a:rPr>
                        <a:t>Structure</a:t>
                      </a:r>
                      <a:r>
                        <a:rPr lang="de-AT" sz="1200" u="none" strike="noStrike" dirty="0">
                          <a:effectLst/>
                        </a:rPr>
                        <a:t> (PSC)</a:t>
                      </a:r>
                      <a:endParaRPr lang="de-AT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7208175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908679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platzhalter 2">
            <a:extLst>
              <a:ext uri="{FF2B5EF4-FFF2-40B4-BE49-F238E27FC236}">
                <a16:creationId xmlns:a16="http://schemas.microsoft.com/office/drawing/2014/main" id="{27AB7D04-1843-3D9A-50BD-F6E29D0ECB08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-1" y="428400"/>
            <a:ext cx="3891446" cy="426913"/>
          </a:xfrm>
        </p:spPr>
        <p:txBody>
          <a:bodyPr/>
          <a:lstStyle/>
          <a:p>
            <a:r>
              <a:rPr lang="de-DE" dirty="0"/>
              <a:t>Implementation Guidelines</a:t>
            </a:r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F0187878-97FD-74DD-8C21-39827453071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8318" y="1165860"/>
            <a:ext cx="2664018" cy="3726180"/>
          </a:xfrm>
          <a:prstGeom prst="rect">
            <a:avLst/>
          </a:prstGeom>
        </p:spPr>
      </p:pic>
      <p:pic>
        <p:nvPicPr>
          <p:cNvPr id="9" name="Grafik 8">
            <a:extLst>
              <a:ext uri="{FF2B5EF4-FFF2-40B4-BE49-F238E27FC236}">
                <a16:creationId xmlns:a16="http://schemas.microsoft.com/office/drawing/2014/main" id="{D738A7B3-A55B-30B5-30AE-B25A97DF8CF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35168" y="1165860"/>
            <a:ext cx="3078480" cy="3618952"/>
          </a:xfrm>
          <a:prstGeom prst="rect">
            <a:avLst/>
          </a:prstGeom>
        </p:spPr>
      </p:pic>
      <p:pic>
        <p:nvPicPr>
          <p:cNvPr id="4" name="Grafik 3">
            <a:extLst>
              <a:ext uri="{FF2B5EF4-FFF2-40B4-BE49-F238E27FC236}">
                <a16:creationId xmlns:a16="http://schemas.microsoft.com/office/drawing/2014/main" id="{23E08EF6-B1C4-0140-6A3E-A727C59C7A7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57370" y="58388"/>
            <a:ext cx="1365250" cy="1593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51210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platzhalter 2">
            <a:extLst>
              <a:ext uri="{FF2B5EF4-FFF2-40B4-BE49-F238E27FC236}">
                <a16:creationId xmlns:a16="http://schemas.microsoft.com/office/drawing/2014/main" id="{DFBF5610-AC0F-F3D8-8E8D-53BCC63B6E2E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-1" y="428400"/>
            <a:ext cx="2920860" cy="426913"/>
          </a:xfrm>
        </p:spPr>
        <p:txBody>
          <a:bodyPr/>
          <a:lstStyle/>
          <a:p>
            <a:r>
              <a:rPr lang="en-CA"/>
              <a:t>Historical Overview</a:t>
            </a:r>
          </a:p>
        </p:txBody>
      </p:sp>
      <p:graphicFrame>
        <p:nvGraphicFramePr>
          <p:cNvPr id="4" name="Tabelle 3">
            <a:extLst>
              <a:ext uri="{FF2B5EF4-FFF2-40B4-BE49-F238E27FC236}">
                <a16:creationId xmlns:a16="http://schemas.microsoft.com/office/drawing/2014/main" id="{B6DEF5BF-03C3-B3F1-C775-F8B19581A7F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32049143"/>
              </p:ext>
            </p:extLst>
          </p:nvPr>
        </p:nvGraphicFramePr>
        <p:xfrm>
          <a:off x="888888" y="1791487"/>
          <a:ext cx="7188201" cy="21590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827944">
                  <a:extLst>
                    <a:ext uri="{9D8B030D-6E8A-4147-A177-3AD203B41FA5}">
                      <a16:colId xmlns:a16="http://schemas.microsoft.com/office/drawing/2014/main" val="3286897726"/>
                    </a:ext>
                  </a:extLst>
                </a:gridCol>
                <a:gridCol w="2388665">
                  <a:extLst>
                    <a:ext uri="{9D8B030D-6E8A-4147-A177-3AD203B41FA5}">
                      <a16:colId xmlns:a16="http://schemas.microsoft.com/office/drawing/2014/main" val="4092370399"/>
                    </a:ext>
                  </a:extLst>
                </a:gridCol>
                <a:gridCol w="3971592">
                  <a:extLst>
                    <a:ext uri="{9D8B030D-6E8A-4147-A177-3AD203B41FA5}">
                      <a16:colId xmlns:a16="http://schemas.microsoft.com/office/drawing/2014/main" val="2665733869"/>
                    </a:ext>
                  </a:extLst>
                </a:gridCol>
              </a:tblGrid>
              <a:tr h="215900">
                <a:tc>
                  <a:txBody>
                    <a:bodyPr/>
                    <a:lstStyle/>
                    <a:p>
                      <a:pPr algn="l" fontAlgn="b"/>
                      <a:r>
                        <a:rPr lang="en-AU" sz="1200" u="none" strike="noStrike" noProof="0">
                          <a:effectLst/>
                        </a:rPr>
                        <a:t> </a:t>
                      </a:r>
                      <a:endParaRPr lang="en-AU" sz="1200" b="0" i="0" u="none" strike="noStrike" noProof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AU" sz="1200" u="none" strike="noStrike" noProof="0">
                          <a:effectLst/>
                        </a:rPr>
                        <a:t>INTOSAI</a:t>
                      </a:r>
                      <a:endParaRPr lang="en-AU" sz="1200" b="0" i="0" u="none" strike="noStrike" noProof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AU" sz="1200" u="none" strike="noStrike" noProof="0">
                          <a:effectLst/>
                        </a:rPr>
                        <a:t>PAS</a:t>
                      </a:r>
                      <a:endParaRPr lang="en-AU" sz="1200" b="0" i="0" u="none" strike="noStrike" noProof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938607612"/>
                  </a:ext>
                </a:extLst>
              </a:tr>
              <a:tr h="215900">
                <a:tc>
                  <a:txBody>
                    <a:bodyPr/>
                    <a:lstStyle/>
                    <a:p>
                      <a:pPr algn="r" fontAlgn="b"/>
                      <a:r>
                        <a:rPr lang="en-AU" sz="1200" u="none" strike="noStrike" noProof="0">
                          <a:effectLst/>
                        </a:rPr>
                        <a:t>2004</a:t>
                      </a:r>
                      <a:endParaRPr lang="en-AU" sz="1200" b="0" i="0" u="none" strike="noStrike" noProof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AU" sz="1200" u="none" strike="noStrike" noProof="0">
                          <a:effectLst/>
                        </a:rPr>
                        <a:t>Goal Structure (PSC)</a:t>
                      </a:r>
                      <a:endParaRPr lang="en-AU" sz="1200" b="0" i="0" u="none" strike="noStrike" noProof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AU" sz="1200" u="none" strike="noStrike" noProof="0">
                          <a:effectLst/>
                        </a:rPr>
                        <a:t>Implementation Guidelines for Performance Audit</a:t>
                      </a:r>
                      <a:endParaRPr lang="en-AU" sz="1200" b="0" i="0" u="none" strike="noStrike" noProof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039640385"/>
                  </a:ext>
                </a:extLst>
              </a:tr>
              <a:tr h="215900">
                <a:tc>
                  <a:txBody>
                    <a:bodyPr/>
                    <a:lstStyle/>
                    <a:p>
                      <a:pPr algn="r" fontAlgn="b"/>
                      <a:r>
                        <a:rPr lang="en-AU" sz="1200" u="none" strike="noStrike" noProof="0">
                          <a:effectLst/>
                        </a:rPr>
                        <a:t>2005</a:t>
                      </a:r>
                      <a:endParaRPr lang="en-AU" sz="1200" b="0" i="0" u="none" strike="noStrike" noProof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AU" sz="1200" u="none" strike="noStrike" noProof="0">
                          <a:effectLst/>
                        </a:rPr>
                        <a:t> </a:t>
                      </a:r>
                      <a:endParaRPr lang="en-AU" sz="1200" b="0" i="0" u="none" strike="noStrike" noProof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AU" sz="1200" u="none" strike="noStrike" noProof="0">
                          <a:effectLst/>
                        </a:rPr>
                        <a:t>First meeting Brasilia, ToR</a:t>
                      </a:r>
                      <a:endParaRPr lang="en-AU" sz="1200" b="0" i="0" u="none" strike="noStrike" noProof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477589750"/>
                  </a:ext>
                </a:extLst>
              </a:tr>
              <a:tr h="431800">
                <a:tc>
                  <a:txBody>
                    <a:bodyPr/>
                    <a:lstStyle/>
                    <a:p>
                      <a:pPr algn="r" fontAlgn="b"/>
                      <a:r>
                        <a:rPr lang="en-AU" sz="1200" u="none" strike="noStrike" noProof="0">
                          <a:effectLst/>
                        </a:rPr>
                        <a:t>2007</a:t>
                      </a:r>
                      <a:endParaRPr lang="en-AU" sz="1200" b="0" i="0" u="none" strike="noStrike" noProof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AU" sz="1200" u="none" strike="noStrike" noProof="0">
                          <a:effectLst/>
                        </a:rPr>
                        <a:t>ISSAI framework</a:t>
                      </a:r>
                      <a:endParaRPr lang="en-AU" sz="1200" b="0" i="0" u="none" strike="noStrike" noProof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AU" sz="1200" u="none" strike="noStrike" noProof="0">
                          <a:effectLst/>
                        </a:rPr>
                        <a:t>Brasilia, Oslo - </a:t>
                      </a:r>
                      <a:r>
                        <a:rPr lang="en-AU" sz="1200" b="1" u="none" strike="noStrike" noProof="0">
                          <a:effectLst/>
                        </a:rPr>
                        <a:t>ISSAI 3.100 ("essence"), implementation guidelines, "practical documents"</a:t>
                      </a:r>
                      <a:endParaRPr lang="en-AU" sz="1200" b="1" i="0" u="none" strike="noStrike" noProof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854247328"/>
                  </a:ext>
                </a:extLst>
              </a:tr>
              <a:tr h="215900">
                <a:tc>
                  <a:txBody>
                    <a:bodyPr/>
                    <a:lstStyle/>
                    <a:p>
                      <a:pPr algn="r" fontAlgn="b"/>
                      <a:r>
                        <a:rPr lang="en-AU" sz="1200" u="none" strike="noStrike" noProof="0">
                          <a:effectLst/>
                        </a:rPr>
                        <a:t>2010</a:t>
                      </a:r>
                      <a:endParaRPr lang="en-AU" sz="1200" b="0" i="0" u="none" strike="noStrike" noProof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AU" sz="1200" u="none" strike="noStrike" noProof="0">
                          <a:effectLst/>
                        </a:rPr>
                        <a:t>South Africa Declaration</a:t>
                      </a:r>
                      <a:endParaRPr lang="en-AU" sz="1200" b="0" i="0" u="none" strike="noStrike" noProof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AU" sz="1200" u="none" strike="noStrike" noProof="0">
                          <a:effectLst/>
                        </a:rPr>
                        <a:t>Brasilia, Vienna - </a:t>
                      </a:r>
                      <a:r>
                        <a:rPr lang="en-AU" sz="1200" b="1" u="none" strike="noStrike" noProof="0">
                          <a:effectLst/>
                        </a:rPr>
                        <a:t>ISSAI 300</a:t>
                      </a:r>
                      <a:endParaRPr lang="en-AU" sz="1200" b="1" i="0" u="none" strike="noStrike" noProof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630403419"/>
                  </a:ext>
                </a:extLst>
              </a:tr>
              <a:tr h="215900">
                <a:tc>
                  <a:txBody>
                    <a:bodyPr/>
                    <a:lstStyle/>
                    <a:p>
                      <a:pPr algn="r" fontAlgn="b"/>
                      <a:r>
                        <a:rPr lang="en-AU" sz="1200" u="none" strike="noStrike" noProof="0">
                          <a:effectLst/>
                        </a:rPr>
                        <a:t>2013</a:t>
                      </a:r>
                      <a:endParaRPr lang="en-AU" sz="1200" b="0" i="0" u="none" strike="noStrike" noProof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AU" sz="1200" u="none" strike="noStrike" noProof="0">
                          <a:effectLst/>
                        </a:rPr>
                        <a:t>China ISSAI 100 - 400</a:t>
                      </a:r>
                      <a:endParaRPr lang="en-AU" sz="1200" b="0" i="0" u="none" strike="noStrike" noProof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AU" sz="1200" u="none" strike="noStrike" noProof="0" dirty="0">
                          <a:effectLst/>
                        </a:rPr>
                        <a:t>Ottawa, Amsterdam, New Deli - </a:t>
                      </a:r>
                      <a:r>
                        <a:rPr lang="en-AU" sz="1200" b="1" u="none" strike="noStrike" noProof="0" dirty="0">
                          <a:effectLst/>
                        </a:rPr>
                        <a:t>3.000, 3.100, 3.200</a:t>
                      </a:r>
                      <a:endParaRPr lang="en-AU" sz="1200" b="1" i="0" u="none" strike="noStrike" noProof="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278169993"/>
                  </a:ext>
                </a:extLst>
              </a:tr>
              <a:tr h="215900">
                <a:tc>
                  <a:txBody>
                    <a:bodyPr/>
                    <a:lstStyle/>
                    <a:p>
                      <a:pPr algn="r" fontAlgn="b"/>
                      <a:r>
                        <a:rPr lang="en-AU" sz="1200" u="none" strike="noStrike" noProof="0">
                          <a:effectLst/>
                        </a:rPr>
                        <a:t>2016</a:t>
                      </a:r>
                      <a:endParaRPr lang="en-AU" sz="1200" b="0" i="0" u="none" strike="noStrike" noProof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AU" sz="1200" u="none" strike="noStrike" noProof="0">
                          <a:effectLst/>
                        </a:rPr>
                        <a:t>Abu Dhabi ISSAI 3.100</a:t>
                      </a:r>
                      <a:endParaRPr lang="en-AU" sz="1200" b="0" i="0" u="none" strike="noStrike" noProof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AU" sz="1200" u="none" strike="noStrike" noProof="0" dirty="0">
                          <a:effectLst/>
                        </a:rPr>
                        <a:t>Lima, Oslo, Budapest </a:t>
                      </a:r>
                      <a:endParaRPr lang="en-AU" sz="1200" b="0" i="0" u="none" strike="noStrike" noProof="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893561106"/>
                  </a:ext>
                </a:extLst>
              </a:tr>
              <a:tr h="215900">
                <a:tc>
                  <a:txBody>
                    <a:bodyPr/>
                    <a:lstStyle/>
                    <a:p>
                      <a:pPr algn="r" fontAlgn="b"/>
                      <a:r>
                        <a:rPr lang="en-AU" sz="1200" u="none" strike="noStrike" noProof="0">
                          <a:effectLst/>
                        </a:rPr>
                        <a:t>2019</a:t>
                      </a:r>
                      <a:endParaRPr lang="en-AU" sz="1200" b="0" i="0" u="none" strike="noStrike" noProof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AU" sz="1200" u="none" strike="noStrike" noProof="0">
                          <a:effectLst/>
                        </a:rPr>
                        <a:t>Moscow - IFPP</a:t>
                      </a:r>
                      <a:endParaRPr lang="en-AU" sz="1200" b="0" i="0" u="none" strike="noStrike" noProof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AU" sz="1200" u="none" strike="noStrike" noProof="0" dirty="0">
                          <a:effectLst/>
                        </a:rPr>
                        <a:t>Johannesburg 19,  21 (online)</a:t>
                      </a:r>
                      <a:endParaRPr lang="en-AU" sz="1200" b="0" i="0" u="none" strike="noStrike" noProof="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910830703"/>
                  </a:ext>
                </a:extLst>
              </a:tr>
              <a:tr h="215900">
                <a:tc>
                  <a:txBody>
                    <a:bodyPr/>
                    <a:lstStyle/>
                    <a:p>
                      <a:pPr algn="r" fontAlgn="b"/>
                      <a:r>
                        <a:rPr lang="en-AU" sz="1200" u="none" strike="noStrike" noProof="0">
                          <a:effectLst/>
                        </a:rPr>
                        <a:t>2022</a:t>
                      </a:r>
                      <a:endParaRPr lang="en-AU" sz="1200" b="0" i="0" u="none" strike="noStrike" noProof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AU" sz="1200" u="none" strike="noStrike" noProof="0">
                          <a:effectLst/>
                        </a:rPr>
                        <a:t>Brazil - ?</a:t>
                      </a:r>
                      <a:endParaRPr lang="en-AU" sz="1200" b="0" i="0" u="none" strike="noStrike" noProof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AU" sz="1200" u="none" strike="noStrike" noProof="0" dirty="0">
                          <a:effectLst/>
                        </a:rPr>
                        <a:t>London</a:t>
                      </a:r>
                      <a:endParaRPr lang="en-AU" sz="1200" b="0" i="0" u="none" strike="noStrike" noProof="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6178487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869127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platzhalter 2">
            <a:extLst>
              <a:ext uri="{FF2B5EF4-FFF2-40B4-BE49-F238E27FC236}">
                <a16:creationId xmlns:a16="http://schemas.microsoft.com/office/drawing/2014/main" id="{CEA1610C-F4E8-8440-A692-C41B5A3464DF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-1" y="428400"/>
            <a:ext cx="1825304" cy="426913"/>
          </a:xfrm>
        </p:spPr>
        <p:txBody>
          <a:bodyPr/>
          <a:lstStyle/>
          <a:p>
            <a:r>
              <a:rPr lang="en-CA"/>
              <a:t>First effort</a:t>
            </a:r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18B4F818-B9DB-DB61-3182-06BF1B1139F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39089" y="2331208"/>
            <a:ext cx="4572000" cy="1184695"/>
          </a:xfrm>
          <a:prstGeom prst="rect">
            <a:avLst/>
          </a:prstGeom>
        </p:spPr>
      </p:pic>
      <p:pic>
        <p:nvPicPr>
          <p:cNvPr id="9" name="Grafik 8">
            <a:extLst>
              <a:ext uri="{FF2B5EF4-FFF2-40B4-BE49-F238E27FC236}">
                <a16:creationId xmlns:a16="http://schemas.microsoft.com/office/drawing/2014/main" id="{026E9B0D-3FCC-C223-25B1-B363C5223D6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8112" y="1673391"/>
            <a:ext cx="4001503" cy="2500330"/>
          </a:xfrm>
          <a:prstGeom prst="rect">
            <a:avLst/>
          </a:prstGeom>
        </p:spPr>
      </p:pic>
      <p:sp>
        <p:nvSpPr>
          <p:cNvPr id="2" name="Wolke 1">
            <a:extLst>
              <a:ext uri="{FF2B5EF4-FFF2-40B4-BE49-F238E27FC236}">
                <a16:creationId xmlns:a16="http://schemas.microsoft.com/office/drawing/2014/main" id="{E509A65D-776E-12EE-31A9-80FC17918C60}"/>
              </a:ext>
            </a:extLst>
          </p:cNvPr>
          <p:cNvSpPr/>
          <p:nvPr/>
        </p:nvSpPr>
        <p:spPr>
          <a:xfrm>
            <a:off x="5510676" y="3738520"/>
            <a:ext cx="3050697" cy="1181438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/>
              <a:t>Didn´t fit the framework</a:t>
            </a:r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D8CAB673-314B-5C22-4799-92BBA578FDA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21266" y="239363"/>
            <a:ext cx="1384300" cy="1231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49068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platzhalter 2">
            <a:extLst>
              <a:ext uri="{FF2B5EF4-FFF2-40B4-BE49-F238E27FC236}">
                <a16:creationId xmlns:a16="http://schemas.microsoft.com/office/drawing/2014/main" id="{24D1583C-ADE2-47E1-962C-C009624B417E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-1" y="428400"/>
            <a:ext cx="1777406" cy="426913"/>
          </a:xfrm>
        </p:spPr>
        <p:txBody>
          <a:bodyPr/>
          <a:lstStyle/>
          <a:p>
            <a:r>
              <a:rPr lang="en-CA"/>
              <a:t>2nd effort</a:t>
            </a:r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3CC734AE-3AE1-04D0-CECF-3F76DD00C6E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1113" y="1390480"/>
            <a:ext cx="4366260" cy="3014563"/>
          </a:xfrm>
          <a:prstGeom prst="rect">
            <a:avLst/>
          </a:prstGeom>
        </p:spPr>
      </p:pic>
      <p:sp>
        <p:nvSpPr>
          <p:cNvPr id="5" name="Wolke 4">
            <a:extLst>
              <a:ext uri="{FF2B5EF4-FFF2-40B4-BE49-F238E27FC236}">
                <a16:creationId xmlns:a16="http://schemas.microsoft.com/office/drawing/2014/main" id="{01D973B7-7B26-C7FB-6EA4-97EEE3CA1C66}"/>
              </a:ext>
            </a:extLst>
          </p:cNvPr>
          <p:cNvSpPr/>
          <p:nvPr/>
        </p:nvSpPr>
        <p:spPr>
          <a:xfrm>
            <a:off x="5510676" y="3738520"/>
            <a:ext cx="3050697" cy="1181438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/>
              <a:t>Didn´t fit the framework</a:t>
            </a:r>
          </a:p>
        </p:txBody>
      </p:sp>
    </p:spTree>
    <p:extLst>
      <p:ext uri="{BB962C8B-B14F-4D97-AF65-F5344CB8AC3E}">
        <p14:creationId xmlns:p14="http://schemas.microsoft.com/office/powerpoint/2010/main" val="25138029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platzhalter 2">
            <a:extLst>
              <a:ext uri="{FF2B5EF4-FFF2-40B4-BE49-F238E27FC236}">
                <a16:creationId xmlns:a16="http://schemas.microsoft.com/office/drawing/2014/main" id="{5D71475F-4C39-0100-95EE-18B1153CBB2D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-1" y="428400"/>
            <a:ext cx="2392830" cy="426913"/>
          </a:xfrm>
        </p:spPr>
        <p:txBody>
          <a:bodyPr/>
          <a:lstStyle/>
          <a:p>
            <a:r>
              <a:rPr lang="en-CA"/>
              <a:t>Current papers</a:t>
            </a:r>
          </a:p>
        </p:txBody>
      </p:sp>
      <p:sp>
        <p:nvSpPr>
          <p:cNvPr id="4" name="Rechteck 3">
            <a:extLst>
              <a:ext uri="{FF2B5EF4-FFF2-40B4-BE49-F238E27FC236}">
                <a16:creationId xmlns:a16="http://schemas.microsoft.com/office/drawing/2014/main" id="{712CA002-75B6-7102-988C-C03C7AA5097C}"/>
              </a:ext>
            </a:extLst>
          </p:cNvPr>
          <p:cNvSpPr/>
          <p:nvPr/>
        </p:nvSpPr>
        <p:spPr>
          <a:xfrm>
            <a:off x="1021080" y="1292432"/>
            <a:ext cx="4093086" cy="77434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/>
              <a:t>2012: Harmonization Projekt (300)</a:t>
            </a:r>
          </a:p>
        </p:txBody>
      </p:sp>
      <p:sp>
        <p:nvSpPr>
          <p:cNvPr id="5" name="Rechteck 4">
            <a:extLst>
              <a:ext uri="{FF2B5EF4-FFF2-40B4-BE49-F238E27FC236}">
                <a16:creationId xmlns:a16="http://schemas.microsoft.com/office/drawing/2014/main" id="{397B3996-0A26-CB36-AA9E-15E578A7FFF5}"/>
              </a:ext>
            </a:extLst>
          </p:cNvPr>
          <p:cNvSpPr/>
          <p:nvPr/>
        </p:nvSpPr>
        <p:spPr>
          <a:xfrm>
            <a:off x="967740" y="2428907"/>
            <a:ext cx="4093086" cy="77434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/>
              <a:t>2016: ISSAI 3000 (PAS)</a:t>
            </a:r>
          </a:p>
        </p:txBody>
      </p:sp>
      <p:sp>
        <p:nvSpPr>
          <p:cNvPr id="6" name="Rechteck 5">
            <a:extLst>
              <a:ext uri="{FF2B5EF4-FFF2-40B4-BE49-F238E27FC236}">
                <a16:creationId xmlns:a16="http://schemas.microsoft.com/office/drawing/2014/main" id="{35F91DA3-604A-0381-A871-3C7C487D1F90}"/>
              </a:ext>
            </a:extLst>
          </p:cNvPr>
          <p:cNvSpPr/>
          <p:nvPr/>
        </p:nvSpPr>
        <p:spPr>
          <a:xfrm>
            <a:off x="967740" y="3565382"/>
            <a:ext cx="4093086" cy="77434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/>
              <a:t>3.100 and 3.200 – good but fit into the framework?</a:t>
            </a:r>
          </a:p>
        </p:txBody>
      </p:sp>
      <p:sp>
        <p:nvSpPr>
          <p:cNvPr id="7" name="Wolke 6">
            <a:extLst>
              <a:ext uri="{FF2B5EF4-FFF2-40B4-BE49-F238E27FC236}">
                <a16:creationId xmlns:a16="http://schemas.microsoft.com/office/drawing/2014/main" id="{D4A0781F-56AC-6888-2DD7-F921F82F2DDE}"/>
              </a:ext>
            </a:extLst>
          </p:cNvPr>
          <p:cNvSpPr/>
          <p:nvPr/>
        </p:nvSpPr>
        <p:spPr>
          <a:xfrm>
            <a:off x="5510676" y="3738520"/>
            <a:ext cx="3050697" cy="1181438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/>
              <a:t>Did we fulfill the framework?</a:t>
            </a:r>
          </a:p>
        </p:txBody>
      </p:sp>
    </p:spTree>
    <p:extLst>
      <p:ext uri="{BB962C8B-B14F-4D97-AF65-F5344CB8AC3E}">
        <p14:creationId xmlns:p14="http://schemas.microsoft.com/office/powerpoint/2010/main" val="1189369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ichtungspfeil 7">
            <a:extLst>
              <a:ext uri="{FF2B5EF4-FFF2-40B4-BE49-F238E27FC236}">
                <a16:creationId xmlns:a16="http://schemas.microsoft.com/office/drawing/2014/main" id="{73714668-B3BA-BC95-3399-B67E860632D4}"/>
              </a:ext>
            </a:extLst>
          </p:cNvPr>
          <p:cNvSpPr/>
          <p:nvPr/>
        </p:nvSpPr>
        <p:spPr>
          <a:xfrm rot="5400000">
            <a:off x="3924652" y="-1974445"/>
            <a:ext cx="2099857" cy="7869506"/>
          </a:xfrm>
          <a:prstGeom prst="homePlate">
            <a:avLst>
              <a:gd name="adj" fmla="val 15814"/>
            </a:avLst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9907AB21-6CD0-6D70-CE85-4121D5FC90AE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-1" y="428400"/>
            <a:ext cx="2271708" cy="426913"/>
          </a:xfrm>
        </p:spPr>
        <p:txBody>
          <a:bodyPr/>
          <a:lstStyle/>
          <a:p>
            <a:r>
              <a:rPr lang="en-US"/>
              <a:t>Recent efforts</a:t>
            </a:r>
          </a:p>
        </p:txBody>
      </p:sp>
      <p:sp>
        <p:nvSpPr>
          <p:cNvPr id="4" name="Rechteck 3">
            <a:extLst>
              <a:ext uri="{FF2B5EF4-FFF2-40B4-BE49-F238E27FC236}">
                <a16:creationId xmlns:a16="http://schemas.microsoft.com/office/drawing/2014/main" id="{CC096DA7-52C4-BC1E-51A7-BAB0B5B5A138}"/>
              </a:ext>
            </a:extLst>
          </p:cNvPr>
          <p:cNvSpPr/>
          <p:nvPr/>
        </p:nvSpPr>
        <p:spPr>
          <a:xfrm>
            <a:off x="1440718" y="1196340"/>
            <a:ext cx="3131281" cy="72207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Combined Audits?</a:t>
            </a:r>
          </a:p>
          <a:p>
            <a:pPr algn="ctr"/>
            <a:r>
              <a:rPr lang="en-US"/>
              <a:t>Internal Controls?</a:t>
            </a:r>
          </a:p>
        </p:txBody>
      </p:sp>
      <p:sp>
        <p:nvSpPr>
          <p:cNvPr id="5" name="Rechteck 4">
            <a:extLst>
              <a:ext uri="{FF2B5EF4-FFF2-40B4-BE49-F238E27FC236}">
                <a16:creationId xmlns:a16="http://schemas.microsoft.com/office/drawing/2014/main" id="{D065C6B5-8D3D-DA48-8D38-B21FCC3ADA06}"/>
              </a:ext>
            </a:extLst>
          </p:cNvPr>
          <p:cNvSpPr/>
          <p:nvPr/>
        </p:nvSpPr>
        <p:spPr>
          <a:xfrm>
            <a:off x="5502178" y="1196340"/>
            <a:ext cx="3131281" cy="72207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Review of Govs</a:t>
            </a:r>
          </a:p>
        </p:txBody>
      </p:sp>
      <p:sp>
        <p:nvSpPr>
          <p:cNvPr id="6" name="Rechteck 5">
            <a:extLst>
              <a:ext uri="{FF2B5EF4-FFF2-40B4-BE49-F238E27FC236}">
                <a16:creationId xmlns:a16="http://schemas.microsoft.com/office/drawing/2014/main" id="{899AE91F-1EC5-FC14-0CCB-663A0887B781}"/>
              </a:ext>
            </a:extLst>
          </p:cNvPr>
          <p:cNvSpPr/>
          <p:nvPr/>
        </p:nvSpPr>
        <p:spPr>
          <a:xfrm>
            <a:off x="3536218" y="2056263"/>
            <a:ext cx="3131281" cy="67393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Not started: 3Es</a:t>
            </a:r>
          </a:p>
        </p:txBody>
      </p:sp>
      <p:sp>
        <p:nvSpPr>
          <p:cNvPr id="2" name="Richtungspfeil 1">
            <a:extLst>
              <a:ext uri="{FF2B5EF4-FFF2-40B4-BE49-F238E27FC236}">
                <a16:creationId xmlns:a16="http://schemas.microsoft.com/office/drawing/2014/main" id="{40B03A7A-ECEB-3069-0D81-1E01398989C5}"/>
              </a:ext>
            </a:extLst>
          </p:cNvPr>
          <p:cNvSpPr/>
          <p:nvPr/>
        </p:nvSpPr>
        <p:spPr>
          <a:xfrm rot="16200000">
            <a:off x="4423045" y="360840"/>
            <a:ext cx="1103072" cy="7869506"/>
          </a:xfrm>
          <a:prstGeom prst="homePlate">
            <a:avLst>
              <a:gd name="adj" fmla="val 25833"/>
            </a:avLst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hteck 6">
            <a:extLst>
              <a:ext uri="{FF2B5EF4-FFF2-40B4-BE49-F238E27FC236}">
                <a16:creationId xmlns:a16="http://schemas.microsoft.com/office/drawing/2014/main" id="{61D8F917-A6EC-4A3A-D55F-404DE460D047}"/>
              </a:ext>
            </a:extLst>
          </p:cNvPr>
          <p:cNvSpPr/>
          <p:nvPr/>
        </p:nvSpPr>
        <p:spPr>
          <a:xfrm>
            <a:off x="1336669" y="4041168"/>
            <a:ext cx="7376160" cy="67393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What happened to Accounting Standards? Practice Notes in Financial Audits?</a:t>
            </a:r>
          </a:p>
        </p:txBody>
      </p:sp>
      <p:sp>
        <p:nvSpPr>
          <p:cNvPr id="9" name="Textfeld 8">
            <a:extLst>
              <a:ext uri="{FF2B5EF4-FFF2-40B4-BE49-F238E27FC236}">
                <a16:creationId xmlns:a16="http://schemas.microsoft.com/office/drawing/2014/main" id="{D3B858C9-0D82-4FA2-40B1-648AD729062C}"/>
              </a:ext>
            </a:extLst>
          </p:cNvPr>
          <p:cNvSpPr txBox="1"/>
          <p:nvPr/>
        </p:nvSpPr>
        <p:spPr>
          <a:xfrm>
            <a:off x="2816028" y="564893"/>
            <a:ext cx="4709564" cy="426913"/>
          </a:xfrm>
          <a:prstGeom prst="rect">
            <a:avLst/>
          </a:prstGeom>
          <a:noFill/>
          <a:ln>
            <a:noFill/>
          </a:ln>
        </p:spPr>
        <p:txBody>
          <a:bodyPr wrap="square" lIns="0" tIns="46800" rIns="180000" rtlCol="0" anchor="t" anchorCtr="0">
            <a:normAutofit/>
          </a:bodyPr>
          <a:lstStyle/>
          <a:p>
            <a:pPr algn="ctr">
              <a:lnSpc>
                <a:spcPct val="90000"/>
              </a:lnSpc>
            </a:pPr>
            <a:r>
              <a:rPr lang="en-US" baseline="0">
                <a:solidFill>
                  <a:schemeClr val="tx1"/>
                </a:solidFill>
                <a:latin typeface="Calibri Light" panose="020F0302020204030204" pitchFamily="34" charset="0"/>
              </a:rPr>
              <a:t>Our experience</a:t>
            </a:r>
          </a:p>
        </p:txBody>
      </p:sp>
      <p:sp>
        <p:nvSpPr>
          <p:cNvPr id="10" name="Textfeld 9">
            <a:extLst>
              <a:ext uri="{FF2B5EF4-FFF2-40B4-BE49-F238E27FC236}">
                <a16:creationId xmlns:a16="http://schemas.microsoft.com/office/drawing/2014/main" id="{7FC32E86-9D79-FCDB-F446-BC13D01D5951}"/>
              </a:ext>
            </a:extLst>
          </p:cNvPr>
          <p:cNvSpPr txBox="1"/>
          <p:nvPr/>
        </p:nvSpPr>
        <p:spPr>
          <a:xfrm>
            <a:off x="2669967" y="3426185"/>
            <a:ext cx="4709564" cy="426913"/>
          </a:xfrm>
          <a:prstGeom prst="rect">
            <a:avLst/>
          </a:prstGeom>
          <a:noFill/>
          <a:ln>
            <a:noFill/>
          </a:ln>
        </p:spPr>
        <p:txBody>
          <a:bodyPr wrap="square" lIns="0" tIns="46800" rIns="180000" rtlCol="0" anchor="t" anchorCtr="0">
            <a:normAutofit/>
          </a:bodyPr>
          <a:lstStyle/>
          <a:p>
            <a:pPr algn="ctr">
              <a:lnSpc>
                <a:spcPct val="90000"/>
              </a:lnSpc>
            </a:pPr>
            <a:r>
              <a:rPr lang="en-US" baseline="0">
                <a:solidFill>
                  <a:schemeClr val="tx1"/>
                </a:solidFill>
                <a:latin typeface="Calibri Light" panose="020F0302020204030204" pitchFamily="34" charset="0"/>
              </a:rPr>
              <a:t>others</a:t>
            </a:r>
          </a:p>
        </p:txBody>
      </p:sp>
    </p:spTree>
    <p:extLst>
      <p:ext uri="{BB962C8B-B14F-4D97-AF65-F5344CB8AC3E}">
        <p14:creationId xmlns:p14="http://schemas.microsoft.com/office/powerpoint/2010/main" val="173843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platzhalter 2">
            <a:extLst>
              <a:ext uri="{FF2B5EF4-FFF2-40B4-BE49-F238E27FC236}">
                <a16:creationId xmlns:a16="http://schemas.microsoft.com/office/drawing/2014/main" id="{5D71475F-4C39-0100-95EE-18B1153CBB2D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-1" y="428400"/>
            <a:ext cx="1361523" cy="426913"/>
          </a:xfrm>
        </p:spPr>
        <p:txBody>
          <a:bodyPr/>
          <a:lstStyle/>
          <a:p>
            <a:r>
              <a:rPr lang="en-US"/>
              <a:t>Future</a:t>
            </a:r>
          </a:p>
        </p:txBody>
      </p:sp>
      <p:sp>
        <p:nvSpPr>
          <p:cNvPr id="4" name="Rechteck 3">
            <a:extLst>
              <a:ext uri="{FF2B5EF4-FFF2-40B4-BE49-F238E27FC236}">
                <a16:creationId xmlns:a16="http://schemas.microsoft.com/office/drawing/2014/main" id="{712CA002-75B6-7102-988C-C03C7AA5097C}"/>
              </a:ext>
            </a:extLst>
          </p:cNvPr>
          <p:cNvSpPr/>
          <p:nvPr/>
        </p:nvSpPr>
        <p:spPr>
          <a:xfrm>
            <a:off x="1021080" y="1292432"/>
            <a:ext cx="4093086" cy="77434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Minimize Reduplication 300/3000?</a:t>
            </a:r>
          </a:p>
        </p:txBody>
      </p:sp>
      <p:sp>
        <p:nvSpPr>
          <p:cNvPr id="7" name="Wolke 6">
            <a:extLst>
              <a:ext uri="{FF2B5EF4-FFF2-40B4-BE49-F238E27FC236}">
                <a16:creationId xmlns:a16="http://schemas.microsoft.com/office/drawing/2014/main" id="{D4A0781F-56AC-6888-2DD7-F921F82F2DDE}"/>
              </a:ext>
            </a:extLst>
          </p:cNvPr>
          <p:cNvSpPr/>
          <p:nvPr/>
        </p:nvSpPr>
        <p:spPr>
          <a:xfrm>
            <a:off x="5510676" y="3738520"/>
            <a:ext cx="3050697" cy="1181438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How can we do it?</a:t>
            </a:r>
          </a:p>
        </p:txBody>
      </p:sp>
      <p:sp>
        <p:nvSpPr>
          <p:cNvPr id="8" name="Rechteck 7">
            <a:extLst>
              <a:ext uri="{FF2B5EF4-FFF2-40B4-BE49-F238E27FC236}">
                <a16:creationId xmlns:a16="http://schemas.microsoft.com/office/drawing/2014/main" id="{E8612044-D81F-7FD5-D141-569429205AB6}"/>
              </a:ext>
            </a:extLst>
          </p:cNvPr>
          <p:cNvSpPr/>
          <p:nvPr/>
        </p:nvSpPr>
        <p:spPr>
          <a:xfrm>
            <a:off x="1021080" y="2571750"/>
            <a:ext cx="4093086" cy="77434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What to do with 3.100 und 3.200?</a:t>
            </a:r>
          </a:p>
        </p:txBody>
      </p:sp>
      <p:sp>
        <p:nvSpPr>
          <p:cNvPr id="9" name="Rechteck 8">
            <a:extLst>
              <a:ext uri="{FF2B5EF4-FFF2-40B4-BE49-F238E27FC236}">
                <a16:creationId xmlns:a16="http://schemas.microsoft.com/office/drawing/2014/main" id="{1EB89A49-FC7C-EB46-DB9C-A6142AD1871E}"/>
              </a:ext>
            </a:extLst>
          </p:cNvPr>
          <p:cNvSpPr/>
          <p:nvPr/>
        </p:nvSpPr>
        <p:spPr>
          <a:xfrm>
            <a:off x="1021080" y="3851068"/>
            <a:ext cx="4093086" cy="77434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New Strategic Plan (PSC)</a:t>
            </a:r>
          </a:p>
        </p:txBody>
      </p:sp>
    </p:spTree>
    <p:extLst>
      <p:ext uri="{BB962C8B-B14F-4D97-AF65-F5344CB8AC3E}">
        <p14:creationId xmlns:p14="http://schemas.microsoft.com/office/powerpoint/2010/main" val="26523605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theme/theme1.xml><?xml version="1.0" encoding="utf-8"?>
<a:theme xmlns:a="http://schemas.openxmlformats.org/drawingml/2006/main" name="PPT_Master_Berichte">
  <a:themeElements>
    <a:clrScheme name="Rechnungshof">
      <a:dk1>
        <a:srgbClr val="000000"/>
      </a:dk1>
      <a:lt1>
        <a:srgbClr val="FFFFFF"/>
      </a:lt1>
      <a:dk2>
        <a:srgbClr val="666666"/>
      </a:dk2>
      <a:lt2>
        <a:srgbClr val="329EC8"/>
      </a:lt2>
      <a:accent1>
        <a:srgbClr val="004994"/>
      </a:accent1>
      <a:accent2>
        <a:srgbClr val="69AC51"/>
      </a:accent2>
      <a:accent3>
        <a:srgbClr val="AA1367"/>
      </a:accent3>
      <a:accent4>
        <a:srgbClr val="0C7FC4"/>
      </a:accent4>
      <a:accent5>
        <a:srgbClr val="CD6B2B"/>
      </a:accent5>
      <a:accent6>
        <a:srgbClr val="F8D73F"/>
      </a:accent6>
      <a:hlink>
        <a:srgbClr val="000000"/>
      </a:hlink>
      <a:folHlink>
        <a:srgbClr val="666666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  <a:ln>
          <a:noFill/>
        </a:ln>
      </a:spPr>
      <a:bodyPr wrap="none" lIns="0" tIns="46800" rIns="180000" rtlCol="0" anchor="t" anchorCtr="0">
        <a:normAutofit/>
      </a:bodyPr>
      <a:lstStyle>
        <a:defPPr algn="l">
          <a:lnSpc>
            <a:spcPct val="90000"/>
          </a:lnSpc>
          <a:defRPr sz="2400" baseline="0" dirty="0" err="1" smtClean="0">
            <a:solidFill>
              <a:schemeClr val="tx1"/>
            </a:solidFill>
            <a:latin typeface="Calibri Light" panose="020F0302020204030204" pitchFamily="34" charset="0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PPT RH Prüfungsergebnis MASTER.pptx" id="{F150F136-E4DA-2D4B-BE9A-6F9F276A865D}" vid="{36F02D54-6A43-B34D-B2B3-7D58E54401BE}"/>
    </a:ext>
  </a:extLst>
</a:theme>
</file>

<file path=ppt/theme/theme2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PPT_Master_Berichte</Template>
  <TotalTime>0</TotalTime>
  <Words>381</Words>
  <Application>Microsoft Macintosh PowerPoint</Application>
  <PresentationFormat>Bildschirmpräsentation (16:9)</PresentationFormat>
  <Paragraphs>101</Paragraphs>
  <Slides>14</Slides>
  <Notes>1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4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14</vt:i4>
      </vt:variant>
    </vt:vector>
  </HeadingPairs>
  <TitlesOfParts>
    <vt:vector size="19" baseType="lpstr">
      <vt:lpstr>Arial</vt:lpstr>
      <vt:lpstr>Calibri</vt:lpstr>
      <vt:lpstr>Calibri Light</vt:lpstr>
      <vt:lpstr>Symbol</vt:lpstr>
      <vt:lpstr>PPT_Master_Berichte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Thank you for your attention</vt:lpstr>
      <vt:lpstr>PowerPoint-Präsentation</vt:lpstr>
      <vt:lpstr>PowerPoint-Präsentation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Vlk Sabrina</dc:creator>
  <cp:lastModifiedBy>Jakob Weinrichter</cp:lastModifiedBy>
  <cp:revision>797</cp:revision>
  <cp:lastPrinted>2022-02-23T10:23:17Z</cp:lastPrinted>
  <dcterms:created xsi:type="dcterms:W3CDTF">2020-02-24T11:13:22Z</dcterms:created>
  <dcterms:modified xsi:type="dcterms:W3CDTF">2022-05-27T06:35:35Z</dcterms:modified>
</cp:coreProperties>
</file>