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2.xml" ContentType="application/vnd.openxmlformats-officedocument.theme+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3.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theme/theme4.xml" ContentType="application/vnd.openxmlformats-officedocument.theme+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theme/theme5.xml" ContentType="application/vnd.openxmlformats-officedocument.theme+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6.xml" ContentType="application/vnd.openxmlformats-officedocument.theme+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5"/>
    <p:sldMasterId id="2147483664" r:id="rId6"/>
    <p:sldMasterId id="2147483692" r:id="rId7"/>
    <p:sldMasterId id="2147483708" r:id="rId8"/>
    <p:sldMasterId id="2147483722" r:id="rId9"/>
    <p:sldMasterId id="2147483738" r:id="rId10"/>
    <p:sldMasterId id="2147483754" r:id="rId11"/>
  </p:sldMasterIdLst>
  <p:notesMasterIdLst>
    <p:notesMasterId r:id="rId24"/>
  </p:notesMasterIdLst>
  <p:handoutMasterIdLst>
    <p:handoutMasterId r:id="rId25"/>
  </p:handoutMasterIdLst>
  <p:sldIdLst>
    <p:sldId id="264" r:id="rId12"/>
    <p:sldId id="353" r:id="rId13"/>
    <p:sldId id="355" r:id="rId14"/>
    <p:sldId id="356" r:id="rId15"/>
    <p:sldId id="343" r:id="rId16"/>
    <p:sldId id="349" r:id="rId17"/>
    <p:sldId id="350" r:id="rId18"/>
    <p:sldId id="352" r:id="rId19"/>
    <p:sldId id="347" r:id="rId20"/>
    <p:sldId id="351" r:id="rId21"/>
    <p:sldId id="348" r:id="rId22"/>
    <p:sldId id="354" r:id="rId23"/>
  </p:sldIdLst>
  <p:sldSz cx="9144000" cy="6858000" type="screen4x3"/>
  <p:notesSz cx="6735763" cy="9866313"/>
  <p:defaultTextStyle>
    <a:defPPr>
      <a:defRPr lang="en-GB"/>
    </a:defPPr>
    <a:lvl1pPr algn="l" rtl="0" eaLnBrk="0" fontAlgn="base" hangingPunct="0">
      <a:spcBef>
        <a:spcPct val="0"/>
      </a:spcBef>
      <a:spcAft>
        <a:spcPct val="0"/>
      </a:spcAft>
      <a:defRPr sz="2400" b="1" kern="1200">
        <a:solidFill>
          <a:srgbClr val="003478"/>
        </a:solidFill>
        <a:latin typeface="Arial" charset="0"/>
        <a:ea typeface="+mn-ea"/>
        <a:cs typeface="+mn-cs"/>
      </a:defRPr>
    </a:lvl1pPr>
    <a:lvl2pPr marL="457200" algn="l" rtl="0" eaLnBrk="0" fontAlgn="base" hangingPunct="0">
      <a:spcBef>
        <a:spcPct val="0"/>
      </a:spcBef>
      <a:spcAft>
        <a:spcPct val="0"/>
      </a:spcAft>
      <a:defRPr sz="2400" b="1" kern="1200">
        <a:solidFill>
          <a:srgbClr val="003478"/>
        </a:solidFill>
        <a:latin typeface="Arial" charset="0"/>
        <a:ea typeface="+mn-ea"/>
        <a:cs typeface="+mn-cs"/>
      </a:defRPr>
    </a:lvl2pPr>
    <a:lvl3pPr marL="914400" algn="l" rtl="0" eaLnBrk="0" fontAlgn="base" hangingPunct="0">
      <a:spcBef>
        <a:spcPct val="0"/>
      </a:spcBef>
      <a:spcAft>
        <a:spcPct val="0"/>
      </a:spcAft>
      <a:defRPr sz="2400" b="1" kern="1200">
        <a:solidFill>
          <a:srgbClr val="003478"/>
        </a:solidFill>
        <a:latin typeface="Arial" charset="0"/>
        <a:ea typeface="+mn-ea"/>
        <a:cs typeface="+mn-cs"/>
      </a:defRPr>
    </a:lvl3pPr>
    <a:lvl4pPr marL="1371600" algn="l" rtl="0" eaLnBrk="0" fontAlgn="base" hangingPunct="0">
      <a:spcBef>
        <a:spcPct val="0"/>
      </a:spcBef>
      <a:spcAft>
        <a:spcPct val="0"/>
      </a:spcAft>
      <a:defRPr sz="2400" b="1" kern="1200">
        <a:solidFill>
          <a:srgbClr val="003478"/>
        </a:solidFill>
        <a:latin typeface="Arial" charset="0"/>
        <a:ea typeface="+mn-ea"/>
        <a:cs typeface="+mn-cs"/>
      </a:defRPr>
    </a:lvl4pPr>
    <a:lvl5pPr marL="1828800" algn="l" rtl="0" eaLnBrk="0" fontAlgn="base" hangingPunct="0">
      <a:spcBef>
        <a:spcPct val="0"/>
      </a:spcBef>
      <a:spcAft>
        <a:spcPct val="0"/>
      </a:spcAft>
      <a:defRPr sz="2400" b="1" kern="1200">
        <a:solidFill>
          <a:srgbClr val="003478"/>
        </a:solidFill>
        <a:latin typeface="Arial" charset="0"/>
        <a:ea typeface="+mn-ea"/>
        <a:cs typeface="+mn-cs"/>
      </a:defRPr>
    </a:lvl5pPr>
    <a:lvl6pPr marL="2286000" algn="l" defTabSz="914400" rtl="0" eaLnBrk="1" latinLnBrk="0" hangingPunct="1">
      <a:defRPr sz="2400" b="1" kern="1200">
        <a:solidFill>
          <a:srgbClr val="003478"/>
        </a:solidFill>
        <a:latin typeface="Arial" charset="0"/>
        <a:ea typeface="+mn-ea"/>
        <a:cs typeface="+mn-cs"/>
      </a:defRPr>
    </a:lvl6pPr>
    <a:lvl7pPr marL="2743200" algn="l" defTabSz="914400" rtl="0" eaLnBrk="1" latinLnBrk="0" hangingPunct="1">
      <a:defRPr sz="2400" b="1" kern="1200">
        <a:solidFill>
          <a:srgbClr val="003478"/>
        </a:solidFill>
        <a:latin typeface="Arial" charset="0"/>
        <a:ea typeface="+mn-ea"/>
        <a:cs typeface="+mn-cs"/>
      </a:defRPr>
    </a:lvl7pPr>
    <a:lvl8pPr marL="3200400" algn="l" defTabSz="914400" rtl="0" eaLnBrk="1" latinLnBrk="0" hangingPunct="1">
      <a:defRPr sz="2400" b="1" kern="1200">
        <a:solidFill>
          <a:srgbClr val="003478"/>
        </a:solidFill>
        <a:latin typeface="Arial" charset="0"/>
        <a:ea typeface="+mn-ea"/>
        <a:cs typeface="+mn-cs"/>
      </a:defRPr>
    </a:lvl8pPr>
    <a:lvl9pPr marL="3657600" algn="l" defTabSz="914400" rtl="0" eaLnBrk="1" latinLnBrk="0" hangingPunct="1">
      <a:defRPr sz="2400" b="1" kern="1200">
        <a:solidFill>
          <a:srgbClr val="003478"/>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7">
          <p15:clr>
            <a:srgbClr val="A4A3A4"/>
          </p15:clr>
        </p15:guide>
        <p15:guide id="2" pos="212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12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8C1651"/>
    <a:srgbClr val="F1E8F8"/>
    <a:srgbClr val="E4D2F2"/>
    <a:srgbClr val="F2F2F2"/>
    <a:srgbClr val="9966FF"/>
    <a:srgbClr val="7F1355"/>
    <a:srgbClr val="FFDDDD"/>
    <a:srgbClr val="D8B8CC"/>
    <a:srgbClr val="FF0000"/>
    <a:srgbClr val="788FA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775" autoAdjust="0"/>
    <p:restoredTop sz="94632" autoAdjust="0"/>
  </p:normalViewPr>
  <p:slideViewPr>
    <p:cSldViewPr>
      <p:cViewPr varScale="1">
        <p:scale>
          <a:sx n="108" d="100"/>
          <a:sy n="108" d="100"/>
        </p:scale>
        <p:origin x="1638"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9" d="100"/>
          <a:sy n="79" d="100"/>
        </p:scale>
        <p:origin x="-3312" y="-90"/>
      </p:cViewPr>
      <p:guideLst>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4.xml"/><Relationship Id="rId13" Type="http://schemas.openxmlformats.org/officeDocument/2006/relationships/slide" Target="slides/slide2.xml"/><Relationship Id="rId18" Type="http://schemas.openxmlformats.org/officeDocument/2006/relationships/slide" Target="slides/slide7.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0.xml"/><Relationship Id="rId7" Type="http://schemas.openxmlformats.org/officeDocument/2006/relationships/slideMaster" Target="slideMasters/slideMaster3.xml"/><Relationship Id="rId12" Type="http://schemas.openxmlformats.org/officeDocument/2006/relationships/slide" Target="slides/slide1.xml"/><Relationship Id="rId17" Type="http://schemas.openxmlformats.org/officeDocument/2006/relationships/slide" Target="slides/slide6.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5.xml"/><Relationship Id="rId20" Type="http://schemas.openxmlformats.org/officeDocument/2006/relationships/slide" Target="slides/slide9.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Master" Target="slideMasters/slideMaster7.xml"/><Relationship Id="rId24" Type="http://schemas.openxmlformats.org/officeDocument/2006/relationships/notesMaster" Target="notesMasters/notesMaster1.xml"/><Relationship Id="rId5" Type="http://schemas.openxmlformats.org/officeDocument/2006/relationships/slideMaster" Target="slideMasters/slideMaster1.xml"/><Relationship Id="rId15" Type="http://schemas.openxmlformats.org/officeDocument/2006/relationships/slide" Target="slides/slide4.xml"/><Relationship Id="rId23" Type="http://schemas.openxmlformats.org/officeDocument/2006/relationships/slide" Target="slides/slide12.xml"/><Relationship Id="rId28" Type="http://schemas.openxmlformats.org/officeDocument/2006/relationships/viewProps" Target="viewProps.xml"/><Relationship Id="rId10" Type="http://schemas.openxmlformats.org/officeDocument/2006/relationships/slideMaster" Target="slideMasters/slideMaster6.xml"/><Relationship Id="rId19" Type="http://schemas.openxmlformats.org/officeDocument/2006/relationships/slide" Target="slides/slide8.xml"/><Relationship Id="rId4" Type="http://schemas.openxmlformats.org/officeDocument/2006/relationships/customXml" Target="../customXml/item4.xml"/><Relationship Id="rId9" Type="http://schemas.openxmlformats.org/officeDocument/2006/relationships/slideMaster" Target="slideMasters/slideMaster5.xml"/><Relationship Id="rId14" Type="http://schemas.openxmlformats.org/officeDocument/2006/relationships/slide" Target="slides/slide3.xml"/><Relationship Id="rId22" Type="http://schemas.openxmlformats.org/officeDocument/2006/relationships/slide" Target="slides/slide1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bwMode="auto">
          <a:xfrm>
            <a:off x="0" y="0"/>
            <a:ext cx="2919413" cy="4921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b="0">
                <a:solidFill>
                  <a:schemeClr val="tx1"/>
                </a:solidFill>
              </a:defRPr>
            </a:lvl1pPr>
          </a:lstStyle>
          <a:p>
            <a:pPr>
              <a:defRPr/>
            </a:pPr>
            <a:endParaRPr lang="en-GB" dirty="0"/>
          </a:p>
        </p:txBody>
      </p:sp>
      <p:sp>
        <p:nvSpPr>
          <p:cNvPr id="38915" name="Rectangle 3"/>
          <p:cNvSpPr>
            <a:spLocks noGrp="1" noChangeArrowheads="1"/>
          </p:cNvSpPr>
          <p:nvPr>
            <p:ph type="dt" sz="quarter" idx="1"/>
          </p:nvPr>
        </p:nvSpPr>
        <p:spPr bwMode="auto">
          <a:xfrm>
            <a:off x="3814763" y="0"/>
            <a:ext cx="2919412" cy="4921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b="0">
                <a:solidFill>
                  <a:schemeClr val="tx1"/>
                </a:solidFill>
              </a:defRPr>
            </a:lvl1pPr>
          </a:lstStyle>
          <a:p>
            <a:pPr>
              <a:defRPr/>
            </a:pPr>
            <a:endParaRPr lang="en-GB" dirty="0"/>
          </a:p>
        </p:txBody>
      </p:sp>
      <p:sp>
        <p:nvSpPr>
          <p:cNvPr id="38916" name="Rectangle 4"/>
          <p:cNvSpPr>
            <a:spLocks noGrp="1" noChangeArrowheads="1"/>
          </p:cNvSpPr>
          <p:nvPr>
            <p:ph type="ftr" sz="quarter" idx="2"/>
          </p:nvPr>
        </p:nvSpPr>
        <p:spPr bwMode="auto">
          <a:xfrm>
            <a:off x="0" y="9371013"/>
            <a:ext cx="2919413"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b="0">
                <a:solidFill>
                  <a:schemeClr val="tx1"/>
                </a:solidFill>
              </a:defRPr>
            </a:lvl1pPr>
          </a:lstStyle>
          <a:p>
            <a:pPr>
              <a:defRPr/>
            </a:pPr>
            <a:endParaRPr lang="en-GB" dirty="0"/>
          </a:p>
        </p:txBody>
      </p:sp>
      <p:sp>
        <p:nvSpPr>
          <p:cNvPr id="38917" name="Rectangle 5"/>
          <p:cNvSpPr>
            <a:spLocks noGrp="1" noChangeArrowheads="1"/>
          </p:cNvSpPr>
          <p:nvPr>
            <p:ph type="sldNum" sz="quarter" idx="3"/>
          </p:nvPr>
        </p:nvSpPr>
        <p:spPr bwMode="auto">
          <a:xfrm>
            <a:off x="3814763" y="9371013"/>
            <a:ext cx="2919412"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a:solidFill>
                  <a:schemeClr val="tx1"/>
                </a:solidFill>
              </a:defRPr>
            </a:lvl1pPr>
          </a:lstStyle>
          <a:p>
            <a:pPr>
              <a:defRPr/>
            </a:pPr>
            <a:fld id="{6732F29A-C4E7-4872-A7EB-C2C5F7300D34}" type="slidenum">
              <a:rPr lang="en-GB"/>
              <a:pPr>
                <a:defRPr/>
              </a:pPr>
              <a:t>‹#›</a:t>
            </a:fld>
            <a:endParaRPr lang="en-GB" dirty="0"/>
          </a:p>
        </p:txBody>
      </p:sp>
    </p:spTree>
    <p:extLst>
      <p:ext uri="{BB962C8B-B14F-4D97-AF65-F5344CB8AC3E}">
        <p14:creationId xmlns:p14="http://schemas.microsoft.com/office/powerpoint/2010/main" val="4749876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19413" cy="4921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b="0">
                <a:solidFill>
                  <a:schemeClr val="tx1"/>
                </a:solidFill>
              </a:defRPr>
            </a:lvl1pPr>
          </a:lstStyle>
          <a:p>
            <a:pPr>
              <a:defRPr/>
            </a:pPr>
            <a:endParaRPr lang="en-GB" dirty="0"/>
          </a:p>
        </p:txBody>
      </p:sp>
      <p:sp>
        <p:nvSpPr>
          <p:cNvPr id="17411" name="Rectangle 3"/>
          <p:cNvSpPr>
            <a:spLocks noGrp="1" noChangeArrowheads="1"/>
          </p:cNvSpPr>
          <p:nvPr>
            <p:ph type="dt" idx="1"/>
          </p:nvPr>
        </p:nvSpPr>
        <p:spPr bwMode="auto">
          <a:xfrm>
            <a:off x="3814763" y="0"/>
            <a:ext cx="2919412" cy="4921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b="0">
                <a:solidFill>
                  <a:schemeClr val="tx1"/>
                </a:solidFill>
              </a:defRPr>
            </a:lvl1pPr>
          </a:lstStyle>
          <a:p>
            <a:pPr>
              <a:defRPr/>
            </a:pPr>
            <a:endParaRPr lang="en-GB" dirty="0"/>
          </a:p>
        </p:txBody>
      </p:sp>
      <p:sp>
        <p:nvSpPr>
          <p:cNvPr id="14340" name="Rectangle 4"/>
          <p:cNvSpPr>
            <a:spLocks noGrp="1" noRot="1" noChangeAspect="1" noChangeArrowheads="1" noTextEdit="1"/>
          </p:cNvSpPr>
          <p:nvPr>
            <p:ph type="sldImg" idx="2"/>
          </p:nvPr>
        </p:nvSpPr>
        <p:spPr bwMode="auto">
          <a:xfrm>
            <a:off x="901700" y="739775"/>
            <a:ext cx="4933950" cy="37004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3" name="Rectangle 5"/>
          <p:cNvSpPr>
            <a:spLocks noGrp="1" noChangeArrowheads="1"/>
          </p:cNvSpPr>
          <p:nvPr>
            <p:ph type="body" sz="quarter" idx="3"/>
          </p:nvPr>
        </p:nvSpPr>
        <p:spPr bwMode="auto">
          <a:xfrm>
            <a:off x="673100" y="4686300"/>
            <a:ext cx="5389563" cy="44402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17414" name="Rectangle 6"/>
          <p:cNvSpPr>
            <a:spLocks noGrp="1" noChangeArrowheads="1"/>
          </p:cNvSpPr>
          <p:nvPr>
            <p:ph type="ftr" sz="quarter" idx="4"/>
          </p:nvPr>
        </p:nvSpPr>
        <p:spPr bwMode="auto">
          <a:xfrm>
            <a:off x="0" y="9371013"/>
            <a:ext cx="2919413"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b="0">
                <a:solidFill>
                  <a:schemeClr val="tx1"/>
                </a:solidFill>
              </a:defRPr>
            </a:lvl1pPr>
          </a:lstStyle>
          <a:p>
            <a:pPr>
              <a:defRPr/>
            </a:pPr>
            <a:endParaRPr lang="en-GB" dirty="0"/>
          </a:p>
        </p:txBody>
      </p:sp>
      <p:sp>
        <p:nvSpPr>
          <p:cNvPr id="17415" name="Rectangle 7"/>
          <p:cNvSpPr>
            <a:spLocks noGrp="1" noChangeArrowheads="1"/>
          </p:cNvSpPr>
          <p:nvPr>
            <p:ph type="sldNum" sz="quarter" idx="5"/>
          </p:nvPr>
        </p:nvSpPr>
        <p:spPr bwMode="auto">
          <a:xfrm>
            <a:off x="3814763" y="9371013"/>
            <a:ext cx="2919412"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a:solidFill>
                  <a:schemeClr val="tx1"/>
                </a:solidFill>
              </a:defRPr>
            </a:lvl1pPr>
          </a:lstStyle>
          <a:p>
            <a:pPr>
              <a:defRPr/>
            </a:pPr>
            <a:fld id="{133976B7-425E-4E86-8D0F-09E23AFD6F62}" type="slidenum">
              <a:rPr lang="en-GB"/>
              <a:pPr>
                <a:defRPr/>
              </a:pPr>
              <a:t>‹#›</a:t>
            </a:fld>
            <a:endParaRPr lang="en-GB" dirty="0"/>
          </a:p>
        </p:txBody>
      </p:sp>
    </p:spTree>
    <p:extLst>
      <p:ext uri="{BB962C8B-B14F-4D97-AF65-F5344CB8AC3E}">
        <p14:creationId xmlns:p14="http://schemas.microsoft.com/office/powerpoint/2010/main" val="231287193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133976B7-425E-4E86-8D0F-09E23AFD6F62}" type="slidenum">
              <a:rPr lang="en-GB" smtClean="0"/>
              <a:pPr>
                <a:defRPr/>
              </a:pPr>
              <a:t>1</a:t>
            </a:fld>
            <a:endParaRPr lang="en-GB" dirty="0"/>
          </a:p>
        </p:txBody>
      </p:sp>
    </p:spTree>
    <p:extLst>
      <p:ext uri="{BB962C8B-B14F-4D97-AF65-F5344CB8AC3E}">
        <p14:creationId xmlns:p14="http://schemas.microsoft.com/office/powerpoint/2010/main" val="11959905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Government lacked a playbook for many aspects of its response. </a:t>
            </a:r>
            <a:r>
              <a:rPr lang="en-GB" dirty="0"/>
              <a:t>There were no detailed plans for: economic support schemes that that HMT and HMRC could easily adapt; identifying and supporting a large population advised to shield; managing mass disruption to schooling on the scale caused by COVID-19; and compensating local authorities for very sharp falls in income.</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GB" sz="1200" dirty="0">
                <a:solidFill>
                  <a:schemeClr val="tx1"/>
                </a:solidFill>
              </a:rPr>
              <a:t>Once the scale of the COVID-19 outbreak in the UK became apparent, the government made a number of rapid, large-scale spending decisions.</a:t>
            </a:r>
            <a:r>
              <a:rPr lang="en-GB" sz="1200" b="0" dirty="0">
                <a:solidFill>
                  <a:schemeClr val="tx1"/>
                </a:solidFill>
              </a:rPr>
              <a:t> Food parcel scheme for clinically extremely vulnerable (CEV) people was up and running within days of being announced. In a matter of weeks personal protective equipment (PPE) and ventilator procurement were set up, and employment support and business loan schemes were designed and implemented. </a:t>
            </a:r>
          </a:p>
          <a:p>
            <a:r>
              <a:rPr lang="en-GB" dirty="0"/>
              <a:t>To enable speed of action, government relaxed controls and streamlined spending approvals, leading to an increased risk of fraud and error. HMRC relaxed many controls to make payments quickly, but retained the control that grants could only be paid to known taxpayers, which reduced the risk of certain types of fraud significantly. Even so, HMRC estimates that between 5% and 10% of payments from the Coronavirus Job Retention Scheme (between £2bn and £3.9bn) were due to fraud and error (up to 20 Sept 2020). Fraud and error is likely to increase significantly as a result of easements made by DWP to the process of applying for benefits and using some inexperienced staff to process new claims. The Government Counter Fraud Function has assessed a high risk of fraud in the procurement of PPE.</a:t>
            </a:r>
          </a:p>
          <a:p>
            <a:r>
              <a:rPr lang="en-GB" dirty="0"/>
              <a:t>DHSC experienced increasing global competition to buy ventilators and made purchases primarily on the offer’s credibility, not price. It also paid higher prices for PPE because of the global surge in demand for these goods and export restrictions in some countries.</a:t>
            </a:r>
          </a:p>
          <a:p>
            <a:r>
              <a:rPr lang="en-GB" dirty="0"/>
              <a:t>Government focused on getting some programmes up and running quickly, recognising that they may need to be amended as they went. Due to limitations in the datasets available, initially some 0.87m CEV people were identified centrally as eligible for support to help them shield. A further 0.42m were identified as eligible by 12 April 2020 and another 0.9m people by 7 May 2020.</a:t>
            </a:r>
          </a:p>
          <a:p>
            <a:endParaRPr lang="en-GB" dirty="0"/>
          </a:p>
          <a:p>
            <a:endParaRPr lang="en-GB" dirty="0"/>
          </a:p>
        </p:txBody>
      </p:sp>
      <p:sp>
        <p:nvSpPr>
          <p:cNvPr id="4" name="Slide Number Placeholder 3"/>
          <p:cNvSpPr>
            <a:spLocks noGrp="1"/>
          </p:cNvSpPr>
          <p:nvPr>
            <p:ph type="sldNum" sz="quarter" idx="5"/>
          </p:nvPr>
        </p:nvSpPr>
        <p:spPr/>
        <p:txBody>
          <a:bodyPr/>
          <a:lstStyle/>
          <a:p>
            <a:pPr>
              <a:defRPr/>
            </a:pPr>
            <a:fld id="{133976B7-425E-4E86-8D0F-09E23AFD6F62}" type="slidenum">
              <a:rPr lang="en-GB" smtClean="0"/>
              <a:pPr>
                <a:defRPr/>
              </a:pPr>
              <a:t>6</a:t>
            </a:fld>
            <a:endParaRPr lang="en-GB" dirty="0"/>
          </a:p>
        </p:txBody>
      </p:sp>
    </p:spTree>
    <p:extLst>
      <p:ext uri="{BB962C8B-B14F-4D97-AF65-F5344CB8AC3E}">
        <p14:creationId xmlns:p14="http://schemas.microsoft.com/office/powerpoint/2010/main" val="7809623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0" fontAlgn="base" latinLnBrk="0" hangingPunct="0">
              <a:lnSpc>
                <a:spcPct val="100000"/>
              </a:lnSpc>
              <a:spcBef>
                <a:spcPct val="0"/>
              </a:spcBef>
              <a:spcAft>
                <a:spcPts val="400"/>
              </a:spcAft>
              <a:buClrTx/>
              <a:buSzTx/>
              <a:buFont typeface="Arial" panose="020B0604020202020204" pitchFamily="34" charset="0"/>
              <a:buChar char="•"/>
              <a:tabLst/>
              <a:defRPr/>
            </a:pPr>
            <a:r>
              <a:rPr kumimoji="0" lang="en-GB" sz="1050" b="1" i="0" u="none" strike="noStrike" kern="1200" cap="none" spc="0" normalizeH="0" baseline="0" noProof="0" dirty="0">
                <a:ln>
                  <a:noFill/>
                </a:ln>
                <a:solidFill>
                  <a:prstClr val="black"/>
                </a:solidFill>
                <a:effectLst/>
                <a:uLnTx/>
                <a:uFillTx/>
                <a:latin typeface="Arial"/>
                <a:ea typeface="+mn-ea"/>
                <a:cs typeface="+mn-cs"/>
              </a:rPr>
              <a:t>Detailed objectives help to ensure that the success of programmes can be measured. </a:t>
            </a:r>
            <a:r>
              <a:rPr kumimoji="0" lang="en-GB" sz="1050" b="0" i="0" u="none" strike="noStrike" kern="1200" cap="none" spc="0" normalizeH="0" baseline="0" noProof="0" dirty="0">
                <a:ln>
                  <a:noFill/>
                </a:ln>
                <a:solidFill>
                  <a:prstClr val="black"/>
                </a:solidFill>
                <a:effectLst/>
                <a:uLnTx/>
                <a:uFillTx/>
                <a:latin typeface="Arial"/>
                <a:ea typeface="+mn-ea"/>
                <a:cs typeface="+mn-cs"/>
              </a:rPr>
              <a:t>HMRC agreed clear principles for the employment support schemes, including that the claim process should be simple and the grant calculation straightforward. On the other hand, while the Bounce Back Loans Scheme achieved its initial objective of quickly supporting small businesses, a lack of more detailed scheme-specific objectives will make it difficult to measure its ultimate success. DHSC had clear objectives for shielding (reduce mortality and illness), but, due to methodological challenges, could not measure these.</a:t>
            </a:r>
          </a:p>
          <a:p>
            <a:pPr marL="171450" marR="0" lvl="0" indent="-171450" algn="l" defTabSz="914400" rtl="0" eaLnBrk="0" fontAlgn="base" latinLnBrk="0" hangingPunct="0">
              <a:lnSpc>
                <a:spcPct val="100000"/>
              </a:lnSpc>
              <a:spcBef>
                <a:spcPct val="0"/>
              </a:spcBef>
              <a:spcAft>
                <a:spcPts val="400"/>
              </a:spcAft>
              <a:buClrTx/>
              <a:buSzTx/>
              <a:buFont typeface="Arial" panose="020B0604020202020204" pitchFamily="34" charset="0"/>
              <a:buChar char="•"/>
              <a:tabLst/>
              <a:defRPr/>
            </a:pPr>
            <a:r>
              <a:rPr kumimoji="0" lang="en-GB" sz="1050" b="1" i="0" u="none" strike="noStrike" kern="1200" cap="none" spc="0" normalizeH="0" baseline="0" noProof="0" dirty="0">
                <a:ln>
                  <a:noFill/>
                </a:ln>
                <a:solidFill>
                  <a:prstClr val="black"/>
                </a:solidFill>
                <a:effectLst/>
                <a:uLnTx/>
                <a:uFillTx/>
                <a:latin typeface="Arial"/>
                <a:ea typeface="+mn-ea"/>
                <a:cs typeface="+mn-cs"/>
              </a:rPr>
              <a:t>Transparency, including a clear audit trail to support key decisions, is a vital control to ensure accountability when government is having to act at pace with fewer controls or emergency procedures in place </a:t>
            </a:r>
            <a:r>
              <a:rPr kumimoji="0" lang="en-GB" sz="1050" b="0" i="0" u="none" strike="noStrike" kern="1200" cap="none" spc="0" normalizeH="0" baseline="0" noProof="0" dirty="0">
                <a:ln>
                  <a:noFill/>
                </a:ln>
                <a:solidFill>
                  <a:prstClr val="black"/>
                </a:solidFill>
                <a:effectLst/>
                <a:uLnTx/>
                <a:uFillTx/>
                <a:latin typeface="Arial"/>
                <a:ea typeface="+mn-ea"/>
                <a:cs typeface="+mn-cs"/>
              </a:rPr>
              <a:t>(e.g. for emergency purchasing)</a:t>
            </a:r>
            <a:r>
              <a:rPr kumimoji="0" lang="en-GB" sz="1050" b="1" i="0" u="none" strike="noStrike" kern="1200" cap="none" spc="0" normalizeH="0" baseline="0" noProof="0" dirty="0">
                <a:ln>
                  <a:noFill/>
                </a:ln>
                <a:solidFill>
                  <a:prstClr val="black"/>
                </a:solidFill>
                <a:effectLst/>
                <a:uLnTx/>
                <a:uFillTx/>
                <a:latin typeface="Arial"/>
                <a:ea typeface="+mn-ea"/>
                <a:cs typeface="+mn-cs"/>
              </a:rPr>
              <a:t>. </a:t>
            </a:r>
            <a:r>
              <a:rPr kumimoji="0" lang="en-GB" sz="1050" b="0" i="0" u="none" strike="noStrike" kern="1200" cap="none" spc="0" normalizeH="0" baseline="0" noProof="0" dirty="0">
                <a:ln>
                  <a:noFill/>
                </a:ln>
                <a:solidFill>
                  <a:prstClr val="black"/>
                </a:solidFill>
                <a:effectLst/>
                <a:uLnTx/>
                <a:uFillTx/>
                <a:latin typeface="Arial"/>
                <a:ea typeface="+mn-ea"/>
                <a:cs typeface="+mn-cs"/>
              </a:rPr>
              <a:t>On the ventilator programmes, we found sufficient record of the programmes’ rationale, the key spending decisions taken and the information Departments had to base those on.</a:t>
            </a:r>
            <a:r>
              <a:rPr kumimoji="0" lang="en-GB" sz="1050" b="1" i="0" u="none" strike="noStrike" kern="1200" cap="none" spc="0" normalizeH="0" baseline="0" noProof="0" dirty="0">
                <a:ln>
                  <a:noFill/>
                </a:ln>
                <a:solidFill>
                  <a:prstClr val="black"/>
                </a:solidFill>
                <a:effectLst/>
                <a:uLnTx/>
                <a:uFillTx/>
                <a:latin typeface="Arial"/>
                <a:ea typeface="+mn-ea"/>
                <a:cs typeface="+mn-cs"/>
              </a:rPr>
              <a:t> </a:t>
            </a:r>
            <a:r>
              <a:rPr kumimoji="0" lang="en-GB" sz="1050" b="0" i="0" u="none" strike="noStrike" kern="1200" cap="none" spc="0" normalizeH="0" baseline="0" noProof="0" dirty="0">
                <a:ln>
                  <a:noFill/>
                </a:ln>
                <a:solidFill>
                  <a:prstClr val="black"/>
                </a:solidFill>
                <a:effectLst/>
                <a:uLnTx/>
                <a:uFillTx/>
                <a:latin typeface="Arial"/>
                <a:ea typeface="+mn-ea"/>
                <a:cs typeface="+mn-cs"/>
              </a:rPr>
              <a:t>In the procurement of PPE and other goods and services procured using emergency direct awards during the pandemic, there was not always a clear audit trail to support key decisions. </a:t>
            </a:r>
          </a:p>
          <a:p>
            <a:pPr marL="171450" marR="0" lvl="0" indent="-171450" algn="l" defTabSz="914400" rtl="0" eaLnBrk="0" fontAlgn="base" latinLnBrk="0" hangingPunct="0">
              <a:lnSpc>
                <a:spcPct val="100000"/>
              </a:lnSpc>
              <a:spcBef>
                <a:spcPct val="0"/>
              </a:spcBef>
              <a:spcAft>
                <a:spcPts val="400"/>
              </a:spcAft>
              <a:buClrTx/>
              <a:buSzTx/>
              <a:buFont typeface="Arial" panose="020B0604020202020204" pitchFamily="34" charset="0"/>
              <a:buChar char="•"/>
              <a:tabLst/>
              <a:defRPr/>
            </a:pPr>
            <a:r>
              <a:rPr kumimoji="0" lang="en-GB" sz="1050" b="1" i="0" u="none" strike="noStrike" kern="1200" cap="none" spc="0" normalizeH="0" baseline="0" noProof="0" dirty="0">
                <a:ln>
                  <a:noFill/>
                </a:ln>
                <a:solidFill>
                  <a:prstClr val="black"/>
                </a:solidFill>
                <a:effectLst/>
                <a:uLnTx/>
                <a:uFillTx/>
                <a:latin typeface="Arial"/>
                <a:ea typeface="+mn-ea"/>
                <a:cs typeface="+mn-cs"/>
              </a:rPr>
              <a:t>We found that many of the contracts awarded during the pandemic had not been published on time (see box). </a:t>
            </a:r>
          </a:p>
          <a:p>
            <a:pPr marL="171450" marR="0" lvl="0" indent="-171450" algn="l" defTabSz="914400" rtl="0" eaLnBrk="0" fontAlgn="base" latinLnBrk="0" hangingPunct="0">
              <a:lnSpc>
                <a:spcPct val="100000"/>
              </a:lnSpc>
              <a:spcBef>
                <a:spcPct val="0"/>
              </a:spcBef>
              <a:spcAft>
                <a:spcPts val="400"/>
              </a:spcAft>
              <a:buClrTx/>
              <a:buSzTx/>
              <a:buFont typeface="Arial" panose="020B0604020202020204" pitchFamily="34" charset="0"/>
              <a:buChar char="•"/>
              <a:tabLst/>
              <a:defRPr/>
            </a:pPr>
            <a:r>
              <a:rPr kumimoji="0" lang="en-GB" sz="1050" b="1" i="0" u="none" strike="noStrike" kern="1200" cap="none" spc="0" normalizeH="0" baseline="0" noProof="0" dirty="0">
                <a:ln>
                  <a:noFill/>
                </a:ln>
                <a:solidFill>
                  <a:prstClr val="black"/>
                </a:solidFill>
                <a:effectLst/>
                <a:uLnTx/>
                <a:uFillTx/>
                <a:latin typeface="Arial"/>
                <a:ea typeface="+mn-ea"/>
                <a:cs typeface="+mn-cs"/>
              </a:rPr>
              <a:t>Effective communication and public engagement is crucial to ensuring that key COVID-19 response programmes succeed. </a:t>
            </a:r>
            <a:r>
              <a:rPr kumimoji="0" lang="en-GB" sz="1050" b="0" i="0" u="none" strike="noStrike" kern="1200" cap="none" spc="0" normalizeH="0" baseline="0" noProof="0" dirty="0">
                <a:ln>
                  <a:noFill/>
                </a:ln>
                <a:solidFill>
                  <a:prstClr val="black"/>
                </a:solidFill>
                <a:effectLst/>
                <a:uLnTx/>
                <a:uFillTx/>
                <a:latin typeface="Arial"/>
                <a:ea typeface="+mn-ea"/>
                <a:cs typeface="+mn-cs"/>
              </a:rPr>
              <a:t>We found examples of effective, clear and consistent communications – e.g. HMRC developed a range of communication and engagement plans for  its employment support schemes. Despite government advertising and communications relating to NHS Test and Trace (NHST&amp;T), reported levels of non-compliance with self-isolation requirements were high. DHSC has acknowledged variation in the public’s perception of COVID-19 vaccines, with some groups more hesitant than others. </a:t>
            </a:r>
          </a:p>
          <a:p>
            <a:pPr marL="171450" marR="0" lvl="0" indent="-171450" algn="l" defTabSz="914400" rtl="0" eaLnBrk="0" fontAlgn="base" latinLnBrk="0" hangingPunct="0">
              <a:lnSpc>
                <a:spcPct val="100000"/>
              </a:lnSpc>
              <a:spcBef>
                <a:spcPct val="0"/>
              </a:spcBef>
              <a:spcAft>
                <a:spcPts val="400"/>
              </a:spcAft>
              <a:buClrTx/>
              <a:buSzTx/>
              <a:buFont typeface="Arial" panose="020B0604020202020204" pitchFamily="34" charset="0"/>
              <a:buChar char="•"/>
              <a:tabLst/>
              <a:defRPr/>
            </a:pPr>
            <a:r>
              <a:rPr kumimoji="0" lang="en-GB" sz="1050" b="1" i="0" u="none" strike="noStrike" kern="1200" cap="none" spc="0" normalizeH="0" baseline="0" noProof="0" dirty="0">
                <a:ln>
                  <a:noFill/>
                </a:ln>
                <a:solidFill>
                  <a:prstClr val="black"/>
                </a:solidFill>
                <a:effectLst/>
                <a:uLnTx/>
                <a:uFillTx/>
                <a:latin typeface="Arial"/>
                <a:ea typeface="+mn-ea"/>
                <a:cs typeface="+mn-cs"/>
              </a:rPr>
              <a:t>Communications from government were not always timely, clear and consistent.</a:t>
            </a:r>
            <a:r>
              <a:rPr kumimoji="0" lang="en-GB" sz="1050" b="0" i="0" u="none" strike="noStrike" kern="1200" cap="none" spc="0" normalizeH="0" baseline="0" noProof="0" dirty="0">
                <a:ln>
                  <a:noFill/>
                </a:ln>
                <a:solidFill>
                  <a:prstClr val="black"/>
                </a:solidFill>
                <a:effectLst/>
                <a:uLnTx/>
                <a:uFillTx/>
                <a:latin typeface="Arial"/>
                <a:ea typeface="+mn-ea"/>
                <a:cs typeface="+mn-cs"/>
              </a:rPr>
              <a:t> NHS and social care representatives criticised government guidance on PPE (changed 30 times up to 31 July 2020) and how it was communicated. The timeliness and volume of DfE’s guidance issued caused difficulties for schools. DfE calculated that, between 16 March and 1 May 2020, it published 148 new guidance documents and updates to existing material.</a:t>
            </a:r>
            <a:endParaRPr kumimoji="0" lang="en-GB" sz="1050" b="0" i="0" u="none" strike="noStrike" kern="1200" cap="none" spc="0" normalizeH="0" baseline="0" noProof="0" dirty="0">
              <a:ln>
                <a:noFill/>
              </a:ln>
              <a:solidFill>
                <a:srgbClr val="FF0000"/>
              </a:solidFill>
              <a:effectLst/>
              <a:uLnTx/>
              <a:uFillTx/>
              <a:latin typeface="Arial"/>
              <a:ea typeface="+mn-ea"/>
              <a:cs typeface="+mn-cs"/>
            </a:endParaRPr>
          </a:p>
          <a:p>
            <a:endParaRPr lang="en-GB" dirty="0"/>
          </a:p>
        </p:txBody>
      </p:sp>
      <p:sp>
        <p:nvSpPr>
          <p:cNvPr id="4" name="Slide Number Placeholder 3"/>
          <p:cNvSpPr>
            <a:spLocks noGrp="1"/>
          </p:cNvSpPr>
          <p:nvPr>
            <p:ph type="sldNum" sz="quarter" idx="5"/>
          </p:nvPr>
        </p:nvSpPr>
        <p:spPr/>
        <p:txBody>
          <a:bodyPr/>
          <a:lstStyle/>
          <a:p>
            <a:pPr>
              <a:defRPr/>
            </a:pPr>
            <a:fld id="{133976B7-425E-4E86-8D0F-09E23AFD6F62}" type="slidenum">
              <a:rPr lang="en-GB" smtClean="0"/>
              <a:pPr>
                <a:defRPr/>
              </a:pPr>
              <a:t>7</a:t>
            </a:fld>
            <a:endParaRPr lang="en-GB" dirty="0"/>
          </a:p>
        </p:txBody>
      </p:sp>
    </p:spTree>
    <p:extLst>
      <p:ext uri="{BB962C8B-B14F-4D97-AF65-F5344CB8AC3E}">
        <p14:creationId xmlns:p14="http://schemas.microsoft.com/office/powerpoint/2010/main" val="39620020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spcAft>
                <a:spcPts val="400"/>
              </a:spcAft>
              <a:buFont typeface="Arial" panose="020B0604020202020204" pitchFamily="34" charset="0"/>
              <a:buChar char="•"/>
            </a:pPr>
            <a:r>
              <a:rPr lang="en-GB" sz="1200" dirty="0">
                <a:solidFill>
                  <a:schemeClr val="tx1"/>
                </a:solidFill>
                <a:latin typeface="Arial" panose="020B0604020202020204" pitchFamily="34" charset="0"/>
                <a:cs typeface="Arial" panose="020B0604020202020204" pitchFamily="34" charset="0"/>
              </a:rPr>
              <a:t>Timely sharing and exchange of data is vital for providing front-line services and managing the response at the national level. </a:t>
            </a:r>
            <a:r>
              <a:rPr lang="en-GB" sz="1200" b="0" dirty="0">
                <a:solidFill>
                  <a:schemeClr val="tx1"/>
                </a:solidFill>
                <a:latin typeface="Arial" panose="020B0604020202020204" pitchFamily="34" charset="0"/>
                <a:cs typeface="Arial" panose="020B0604020202020204" pitchFamily="34" charset="0"/>
              </a:rPr>
              <a:t>While DHSC and CO ran programmes to increase ventilators separately, they worked towards the same targets and exchanged progress data daily. MHCLG’s monthly data collection provided a good evidence base to underpin its support to local government. </a:t>
            </a:r>
          </a:p>
          <a:p>
            <a:pPr marL="171450" indent="-171450">
              <a:spcAft>
                <a:spcPts val="400"/>
              </a:spcAft>
              <a:buFont typeface="Arial" panose="020B0604020202020204" pitchFamily="34" charset="0"/>
              <a:buChar char="•"/>
            </a:pPr>
            <a:r>
              <a:rPr lang="en-GB" sz="1200" dirty="0">
                <a:solidFill>
                  <a:schemeClr val="tx1"/>
                </a:solidFill>
                <a:latin typeface="Arial" panose="020B0604020202020204" pitchFamily="34" charset="0"/>
                <a:cs typeface="Arial" panose="020B0604020202020204" pitchFamily="34" charset="0"/>
              </a:rPr>
              <a:t>However, timely sharing of data has not always occurred, and legacy IT issues remain challenging. </a:t>
            </a:r>
            <a:r>
              <a:rPr lang="en-GB" sz="1200" b="0" dirty="0">
                <a:solidFill>
                  <a:schemeClr val="tx1"/>
                </a:solidFill>
                <a:latin typeface="Arial" panose="020B0604020202020204" pitchFamily="34" charset="0"/>
                <a:cs typeface="Arial" panose="020B0604020202020204" pitchFamily="34" charset="0"/>
              </a:rPr>
              <a:t>NHST&amp;T publishes data every week (see box), but local authorities did not initially have access to all NHST&amp;T data they needed to deliver their local pandemic response. By 22 March, when shielding was announced, 0.87m people had been identified centrally as CEV. It took 3 weeks to identify and communicate with a further 0.42m CEV people - due to challenge of extracting usable data from different NHS and GP IT systems.</a:t>
            </a:r>
          </a:p>
          <a:p>
            <a:pPr marL="171450" indent="-171450">
              <a:spcAft>
                <a:spcPts val="400"/>
              </a:spcAft>
              <a:buFont typeface="Arial" panose="020B0604020202020204" pitchFamily="34" charset="0"/>
              <a:buChar char="•"/>
            </a:pPr>
            <a:r>
              <a:rPr lang="en-GB" sz="1200" dirty="0">
                <a:solidFill>
                  <a:schemeClr val="tx1"/>
                </a:solidFill>
                <a:latin typeface="Arial" panose="020B0604020202020204" pitchFamily="34" charset="0"/>
                <a:cs typeface="Arial" panose="020B0604020202020204" pitchFamily="34" charset="0"/>
              </a:rPr>
              <a:t>Limitations in the accuracy and completeness of the data used and collected by government have affected several pandemic response schemes.</a:t>
            </a:r>
            <a:r>
              <a:rPr lang="en-GB" sz="1200" b="0" dirty="0">
                <a:solidFill>
                  <a:schemeClr val="tx1"/>
                </a:solidFill>
                <a:latin typeface="Arial" panose="020B0604020202020204" pitchFamily="34" charset="0"/>
                <a:cs typeface="Arial" panose="020B0604020202020204" pitchFamily="34" charset="0"/>
              </a:rPr>
              <a:t> 0.375m CEV people who should shield could not be reached because of missing or inaccurate telephone numbers; and DfE did not know whether its contractor made a profit from running the free school meals voucher scheme.</a:t>
            </a:r>
          </a:p>
          <a:p>
            <a:pPr marL="171450" indent="-171450">
              <a:spcAft>
                <a:spcPts val="400"/>
              </a:spcAft>
              <a:buFont typeface="Arial" panose="020B0604020202020204" pitchFamily="34" charset="0"/>
              <a:buChar char="•"/>
            </a:pPr>
            <a:r>
              <a:rPr lang="en-GB" sz="1200" dirty="0">
                <a:solidFill>
                  <a:schemeClr val="tx1"/>
                </a:solidFill>
                <a:latin typeface="Arial" panose="020B0604020202020204" pitchFamily="34" charset="0"/>
                <a:cs typeface="Arial" panose="020B0604020202020204" pitchFamily="34" charset="0"/>
              </a:rPr>
              <a:t>Government has been able to take remedial action to address some issues arising from rapid implementation, and improve performance</a:t>
            </a:r>
            <a:r>
              <a:rPr lang="en-GB" sz="1200" b="0" dirty="0">
                <a:solidFill>
                  <a:schemeClr val="tx1"/>
                </a:solidFill>
                <a:latin typeface="Arial" panose="020B0604020202020204" pitchFamily="34" charset="0"/>
                <a:cs typeface="Arial" panose="020B0604020202020204" pitchFamily="34" charset="0"/>
              </a:rPr>
              <a:t>. On the free school meal voucher scheme, DfE and the contractor acted quickly to solve initial problems experienced by schools and families. NHSE&amp;I has continually reviewed its deployment plans to respond to the latest information. </a:t>
            </a:r>
          </a:p>
          <a:p>
            <a:pPr marL="171450" indent="-171450">
              <a:spcAft>
                <a:spcPts val="400"/>
              </a:spcAft>
              <a:buFont typeface="Arial" panose="020B0604020202020204" pitchFamily="34" charset="0"/>
              <a:buChar char="•"/>
            </a:pPr>
            <a:r>
              <a:rPr lang="en-GB" sz="1200" dirty="0">
                <a:solidFill>
                  <a:schemeClr val="tx1"/>
                </a:solidFill>
                <a:latin typeface="Arial" panose="020B0604020202020204" pitchFamily="34" charset="0"/>
                <a:cs typeface="Arial" panose="020B0604020202020204" pitchFamily="34" charset="0"/>
              </a:rPr>
              <a:t>Data limitations affected the government’s ability to assess the effectiveness and value for money of some measures, which made it harder to adapt its response and manage the risks of rapid implementation: </a:t>
            </a:r>
            <a:r>
              <a:rPr lang="en-GB" sz="1200" b="0" dirty="0">
                <a:solidFill>
                  <a:schemeClr val="tx1"/>
                </a:solidFill>
                <a:latin typeface="Arial" panose="020B0604020202020204" pitchFamily="34" charset="0"/>
                <a:cs typeface="Arial" panose="020B0604020202020204" pitchFamily="34" charset="0"/>
              </a:rPr>
              <a:t>MHCLG didn’t know how many people local authorities had supported during shielding or what they had done to support 0.8m CEV contacts passed to them for follow-up support when the national contact centre could not reach them; HMRC has no data to monitor the take-up rate of the Self-Employment Income Support Scheme (SEISS) by different ethnic groups.</a:t>
            </a:r>
          </a:p>
          <a:p>
            <a:pPr marL="171450" indent="-171450">
              <a:spcAft>
                <a:spcPts val="400"/>
              </a:spcAft>
              <a:buFont typeface="Arial" panose="020B0604020202020204" pitchFamily="34" charset="0"/>
              <a:buChar char="•"/>
            </a:pPr>
            <a:r>
              <a:rPr lang="en-GB" sz="1200" dirty="0">
                <a:solidFill>
                  <a:schemeClr val="tx1"/>
                </a:solidFill>
                <a:latin typeface="Arial" panose="020B0604020202020204" pitchFamily="34" charset="0"/>
                <a:cs typeface="Arial" panose="020B0604020202020204" pitchFamily="34" charset="0"/>
              </a:rPr>
              <a:t>Government’s ability to forecast changes in demand, and to update programmes based on updated demand, has been variable. </a:t>
            </a:r>
            <a:r>
              <a:rPr lang="en-GB" sz="1200" b="0" dirty="0">
                <a:solidFill>
                  <a:schemeClr val="tx1"/>
                </a:solidFill>
                <a:latin typeface="Arial" panose="020B0604020202020204" pitchFamily="34" charset="0"/>
                <a:cs typeface="Arial" panose="020B0604020202020204" pitchFamily="34" charset="0"/>
              </a:rPr>
              <a:t>During March 2020, NHSE&amp;I revised down its estimate of the peak number of ventilator beds that could be needed. NHST&amp;T did not predict the scale of increased demand for COVID-19 testing in Sept 2020, when schools and universities reopened, and could not satisfy the demand for tests until mid-Sept 2020.</a:t>
            </a:r>
          </a:p>
          <a:p>
            <a:pPr marL="171450" indent="-171450">
              <a:spcAft>
                <a:spcPts val="400"/>
              </a:spcAft>
              <a:buFont typeface="Arial" panose="020B0604020202020204" pitchFamily="34" charset="0"/>
              <a:buChar char="•"/>
            </a:pPr>
            <a:r>
              <a:rPr lang="en-GB" sz="1200" dirty="0">
                <a:solidFill>
                  <a:schemeClr val="tx1"/>
                </a:solidFill>
                <a:latin typeface="Arial" panose="020B0604020202020204" pitchFamily="34" charset="0"/>
                <a:cs typeface="Arial" panose="020B0604020202020204" pitchFamily="34" charset="0"/>
              </a:rPr>
              <a:t>Gathering feedback from end users (including frontline staff) is essential to monitoring the effectiveness of interventions and improve existing processes.</a:t>
            </a:r>
            <a:r>
              <a:rPr lang="en-GB" sz="1200" b="0" dirty="0">
                <a:solidFill>
                  <a:schemeClr val="tx1"/>
                </a:solidFill>
                <a:latin typeface="Arial" panose="020B0604020202020204" pitchFamily="34" charset="0"/>
                <a:cs typeface="Arial" panose="020B0604020202020204" pitchFamily="34" charset="0"/>
              </a:rPr>
              <a:t> While NHS provider organisations told us they were always able to get the PPE that they needed in time, this was not the experience reported by many frontline workers, particularly BAME staff. Using ONS surveys, MHCLG found that 82% of CEVs who asked for food parcels said it helped them to shield at home.</a:t>
            </a:r>
          </a:p>
          <a:p>
            <a:endParaRPr lang="en-GB" dirty="0"/>
          </a:p>
        </p:txBody>
      </p:sp>
      <p:sp>
        <p:nvSpPr>
          <p:cNvPr id="4" name="Slide Number Placeholder 3"/>
          <p:cNvSpPr>
            <a:spLocks noGrp="1"/>
          </p:cNvSpPr>
          <p:nvPr>
            <p:ph type="sldNum" sz="quarter" idx="5"/>
          </p:nvPr>
        </p:nvSpPr>
        <p:spPr/>
        <p:txBody>
          <a:bodyPr/>
          <a:lstStyle/>
          <a:p>
            <a:pPr>
              <a:defRPr/>
            </a:pPr>
            <a:fld id="{133976B7-425E-4E86-8D0F-09E23AFD6F62}" type="slidenum">
              <a:rPr lang="en-GB" smtClean="0"/>
              <a:pPr>
                <a:defRPr/>
              </a:pPr>
              <a:t>8</a:t>
            </a:fld>
            <a:endParaRPr lang="en-GB" dirty="0"/>
          </a:p>
        </p:txBody>
      </p:sp>
    </p:spTree>
    <p:extLst>
      <p:ext uri="{BB962C8B-B14F-4D97-AF65-F5344CB8AC3E}">
        <p14:creationId xmlns:p14="http://schemas.microsoft.com/office/powerpoint/2010/main" val="5877294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0" fontAlgn="base" latinLnBrk="0" hangingPunct="0">
              <a:lnSpc>
                <a:spcPct val="100000"/>
              </a:lnSpc>
              <a:spcBef>
                <a:spcPct val="0"/>
              </a:spcBef>
              <a:spcAft>
                <a:spcPts val="600"/>
              </a:spcAft>
              <a:buClrTx/>
              <a:buSzTx/>
              <a:buFont typeface="Arial" panose="020B0604020202020204" pitchFamily="34" charset="0"/>
              <a:buChar char="•"/>
              <a:tabLst/>
              <a:defRPr/>
            </a:pPr>
            <a:r>
              <a:rPr kumimoji="0" lang="en-GB" sz="1050" b="1" i="0" u="none" strike="noStrike" kern="1200" cap="none" spc="0" normalizeH="0" baseline="0" noProof="0" dirty="0">
                <a:ln>
                  <a:noFill/>
                </a:ln>
                <a:solidFill>
                  <a:prstClr val="black"/>
                </a:solidFill>
                <a:effectLst/>
                <a:uLnTx/>
                <a:uFillTx/>
                <a:latin typeface="Arial"/>
                <a:ea typeface="+mn-ea"/>
                <a:cs typeface="+mn-cs"/>
              </a:rPr>
              <a:t>The pandemic response involved examples of effective cross-government and public-private sector collaboration</a:t>
            </a:r>
            <a:r>
              <a:rPr kumimoji="0" lang="en-GB" sz="1050" b="0" i="0" u="none" strike="noStrike" kern="1200" cap="none" spc="0" normalizeH="0" baseline="0" noProof="0" dirty="0">
                <a:ln>
                  <a:noFill/>
                </a:ln>
                <a:solidFill>
                  <a:prstClr val="black"/>
                </a:solidFill>
                <a:effectLst/>
                <a:uLnTx/>
                <a:uFillTx/>
                <a:latin typeface="Arial"/>
                <a:ea typeface="+mn-ea"/>
                <a:cs typeface="+mn-cs"/>
              </a:rPr>
              <a:t>. Policy and operational staff at HMRC and HMT worked closely to develop the employment support schemes, with HMT leading on policy design and HMRC leading on administrative design, implementation and administration. MHCLG’s engagement with local authorities on supporting clinical extremely vulnerable people to shield was initially directive rather than consultative, but improved as it moved to a collaborative approach. The purchase, manufacturing and deployment of vaccines involves extensive cross-government and public-private collaboration.</a:t>
            </a:r>
            <a:endParaRPr kumimoji="0" lang="en-GB" sz="1050" b="1" i="0" u="none" strike="noStrike" kern="1200" cap="none" spc="0" normalizeH="0" baseline="0" noProof="0" dirty="0">
              <a:ln>
                <a:noFill/>
              </a:ln>
              <a:solidFill>
                <a:prstClr val="black"/>
              </a:solidFill>
              <a:effectLst/>
              <a:uLnTx/>
              <a:uFillTx/>
              <a:latin typeface="Arial"/>
              <a:ea typeface="+mn-ea"/>
              <a:cs typeface="+mn-cs"/>
            </a:endParaRPr>
          </a:p>
          <a:p>
            <a:pPr marL="171450" marR="0" lvl="0" indent="-171450" algn="l" defTabSz="914400" rtl="0" eaLnBrk="0" fontAlgn="base" latinLnBrk="0" hangingPunct="0">
              <a:lnSpc>
                <a:spcPct val="100000"/>
              </a:lnSpc>
              <a:spcBef>
                <a:spcPct val="0"/>
              </a:spcBef>
              <a:spcAft>
                <a:spcPts val="600"/>
              </a:spcAft>
              <a:buClrTx/>
              <a:buSzTx/>
              <a:buFont typeface="Arial" panose="020B0604020202020204" pitchFamily="34" charset="0"/>
              <a:buChar char="•"/>
              <a:tabLst/>
              <a:defRPr/>
            </a:pPr>
            <a:r>
              <a:rPr kumimoji="0" lang="en-GB" sz="1050" b="1" i="0" u="none" strike="noStrike" kern="1200" cap="none" spc="0" normalizeH="0" baseline="0" noProof="0" dirty="0">
                <a:ln>
                  <a:noFill/>
                </a:ln>
                <a:solidFill>
                  <a:prstClr val="black"/>
                </a:solidFill>
                <a:effectLst/>
                <a:uLnTx/>
                <a:uFillTx/>
                <a:latin typeface="Arial"/>
                <a:ea typeface="+mn-ea"/>
                <a:cs typeface="+mn-cs"/>
              </a:rPr>
              <a:t>Effective governance, lines of accountability, and resourcing responsibilities are important for an effective rapid response in an emergency situation. </a:t>
            </a:r>
            <a:r>
              <a:rPr kumimoji="0" lang="en-GB" sz="1050" b="0" i="0" u="none" strike="noStrike" kern="1200" cap="none" spc="0" normalizeH="0" baseline="0" noProof="0" dirty="0">
                <a:ln>
                  <a:noFill/>
                </a:ln>
                <a:solidFill>
                  <a:prstClr val="black"/>
                </a:solidFill>
                <a:effectLst/>
                <a:uLnTx/>
                <a:uFillTx/>
                <a:latin typeface="Arial"/>
                <a:ea typeface="+mn-ea"/>
                <a:cs typeface="+mn-cs"/>
              </a:rPr>
              <a:t>DWP's clear prioritisation of paying benefits, and suspending other activity, enabled it to process an unprecedented number of claims during the first lockdown. This was supported by clear governance within the department. On the other hand, on PPE we found that several organisations had responsibility for approving, maintaining and distributing PPE from the pandemic influenza stockpile. </a:t>
            </a:r>
          </a:p>
          <a:p>
            <a:pPr marL="171450" marR="0" lvl="0" indent="-171450" algn="l" defTabSz="914400" rtl="0" eaLnBrk="0" fontAlgn="base" latinLnBrk="0" hangingPunct="0">
              <a:lnSpc>
                <a:spcPct val="100000"/>
              </a:lnSpc>
              <a:spcBef>
                <a:spcPct val="0"/>
              </a:spcBef>
              <a:spcAft>
                <a:spcPts val="600"/>
              </a:spcAft>
              <a:buClrTx/>
              <a:buSzTx/>
              <a:buFont typeface="Arial" panose="020B0604020202020204" pitchFamily="34" charset="0"/>
              <a:buChar char="•"/>
              <a:tabLst/>
              <a:defRPr/>
            </a:pPr>
            <a:r>
              <a:rPr kumimoji="0" lang="en-GB" sz="1050" b="1" i="0" u="none" strike="noStrike" kern="1200" cap="none" spc="0" normalizeH="0" baseline="0" noProof="0" dirty="0">
                <a:ln>
                  <a:noFill/>
                </a:ln>
                <a:solidFill>
                  <a:prstClr val="black"/>
                </a:solidFill>
                <a:effectLst/>
                <a:uLnTx/>
                <a:uFillTx/>
                <a:latin typeface="Arial"/>
                <a:ea typeface="+mn-ea"/>
                <a:cs typeface="+mn-cs"/>
              </a:rPr>
              <a:t>Government has modified the governance arrangements of key pandemic response programmes. </a:t>
            </a:r>
            <a:r>
              <a:rPr kumimoji="0" lang="en-GB" sz="1050" b="0" i="0" u="none" strike="noStrike" kern="1200" cap="none" spc="0" normalizeH="0" baseline="0" noProof="0" dirty="0">
                <a:ln>
                  <a:noFill/>
                </a:ln>
                <a:solidFill>
                  <a:prstClr val="black"/>
                </a:solidFill>
                <a:effectLst/>
                <a:uLnTx/>
                <a:uFillTx/>
                <a:latin typeface="Arial"/>
                <a:ea typeface="+mn-ea"/>
                <a:cs typeface="+mn-cs"/>
              </a:rPr>
              <a:t>In Sept 2020, a faster process for approving vaccines expenditure was introduced by government and the governance for vaccines activities was revised. DHSC appointed a single senior responsible officer to oversee deployment to create a unified programme to reduce duplication, streamline responsibilities, facilitate cross-departmental working, and increase transparency and accountability.</a:t>
            </a:r>
          </a:p>
          <a:p>
            <a:pPr marL="171450" marR="0" lvl="0" indent="-171450" algn="l" defTabSz="914400" rtl="0" eaLnBrk="0" fontAlgn="base" latinLnBrk="0" hangingPunct="0">
              <a:lnSpc>
                <a:spcPct val="100000"/>
              </a:lnSpc>
              <a:spcBef>
                <a:spcPct val="0"/>
              </a:spcBef>
              <a:spcAft>
                <a:spcPts val="600"/>
              </a:spcAft>
              <a:buClrTx/>
              <a:buSzTx/>
              <a:buFont typeface="Arial" panose="020B0604020202020204" pitchFamily="34" charset="0"/>
              <a:buChar char="•"/>
              <a:tabLst/>
              <a:defRPr/>
            </a:pPr>
            <a:r>
              <a:rPr kumimoji="0" lang="en-GB" sz="1050" b="1" i="0" u="none" strike="noStrike" kern="1200" cap="none" spc="0" normalizeH="0" baseline="0" noProof="0" dirty="0">
                <a:ln>
                  <a:noFill/>
                </a:ln>
                <a:solidFill>
                  <a:prstClr val="black"/>
                </a:solidFill>
                <a:effectLst/>
                <a:uLnTx/>
                <a:uFillTx/>
                <a:latin typeface="Arial"/>
                <a:ea typeface="+mn-ea"/>
                <a:cs typeface="+mn-cs"/>
              </a:rPr>
              <a:t>Issues predating the pandemic made responding to the crisis more difficult in some areas. </a:t>
            </a:r>
            <a:r>
              <a:rPr kumimoji="0" lang="en-GB" sz="1050" b="0" i="0" u="none" strike="noStrike" kern="1200" cap="none" spc="0" normalizeH="0" baseline="0" noProof="0" dirty="0">
                <a:ln>
                  <a:noFill/>
                </a:ln>
                <a:solidFill>
                  <a:prstClr val="black"/>
                </a:solidFill>
                <a:effectLst/>
                <a:uLnTx/>
                <a:uFillTx/>
                <a:latin typeface="Arial"/>
                <a:ea typeface="+mn-ea"/>
                <a:cs typeface="+mn-cs"/>
              </a:rPr>
              <a:t>The relationship between adult social care and the NHS has been problematic for decades. We have reported on successive efforts to integrate the two sectors: there have been 12 government white papers, green papers and consultations, and five independent reviews on integration over the past 20 years. E.g., national bodies initially provided more PPE support to hospitals than to social care.</a:t>
            </a:r>
          </a:p>
          <a:p>
            <a:pPr marL="171450" marR="0" lvl="0" indent="-171450" algn="l" defTabSz="914400" rtl="0" eaLnBrk="0" fontAlgn="base" latinLnBrk="0" hangingPunct="0">
              <a:lnSpc>
                <a:spcPct val="100000"/>
              </a:lnSpc>
              <a:spcBef>
                <a:spcPct val="0"/>
              </a:spcBef>
              <a:spcAft>
                <a:spcPts val="600"/>
              </a:spcAft>
              <a:buClrTx/>
              <a:buSzTx/>
              <a:buFont typeface="Arial" panose="020B0604020202020204" pitchFamily="34" charset="0"/>
              <a:buChar char="•"/>
              <a:tabLst/>
              <a:defRPr/>
            </a:pPr>
            <a:r>
              <a:rPr kumimoji="0" lang="en-GB" sz="1050" b="1" i="0" u="none" strike="noStrike" kern="1200" cap="none" spc="0" normalizeH="0" baseline="0" noProof="0" dirty="0">
                <a:ln>
                  <a:noFill/>
                </a:ln>
                <a:solidFill>
                  <a:prstClr val="black"/>
                </a:solidFill>
                <a:effectLst/>
                <a:uLnTx/>
                <a:uFillTx/>
                <a:latin typeface="Arial"/>
                <a:ea typeface="+mn-ea"/>
                <a:cs typeface="+mn-cs"/>
              </a:rPr>
              <a:t>Pandemic response measures have employed a combination of universal offers and targeted delivery models. </a:t>
            </a:r>
            <a:r>
              <a:rPr kumimoji="0" lang="en-GB" sz="1050" b="0" i="0" u="none" strike="noStrike" kern="1200" cap="none" spc="0" normalizeH="0" baseline="0" noProof="0" dirty="0">
                <a:ln>
                  <a:noFill/>
                </a:ln>
                <a:solidFill>
                  <a:prstClr val="black"/>
                </a:solidFill>
                <a:effectLst/>
                <a:uLnTx/>
                <a:uFillTx/>
                <a:latin typeface="Arial"/>
                <a:ea typeface="+mn-ea"/>
                <a:cs typeface="+mn-cs"/>
              </a:rPr>
              <a:t>The Everyone In campaign was rolled out across England to provide accommodation for all rough sleepers. For the winter of 2020, the campaign was supplemented with a targeted programme focused on the areas with large numbers of rough sleepers.</a:t>
            </a:r>
          </a:p>
          <a:p>
            <a:pPr marL="171450" marR="0" lvl="0" indent="-171450" algn="l" defTabSz="914400" rtl="0" eaLnBrk="0" fontAlgn="base" latinLnBrk="0" hangingPunct="0">
              <a:lnSpc>
                <a:spcPct val="100000"/>
              </a:lnSpc>
              <a:spcBef>
                <a:spcPct val="0"/>
              </a:spcBef>
              <a:spcAft>
                <a:spcPts val="600"/>
              </a:spcAft>
              <a:buClrTx/>
              <a:buSzTx/>
              <a:buFont typeface="Arial" panose="020B0604020202020204" pitchFamily="34" charset="0"/>
              <a:buChar char="•"/>
              <a:tabLst/>
              <a:defRPr/>
            </a:pPr>
            <a:r>
              <a:rPr kumimoji="0" lang="en-GB" sz="1050" b="1" i="0" u="none" strike="noStrike" kern="1200" cap="none" spc="0" normalizeH="0" baseline="0" noProof="0" dirty="0">
                <a:ln>
                  <a:noFill/>
                </a:ln>
                <a:solidFill>
                  <a:prstClr val="black"/>
                </a:solidFill>
                <a:effectLst/>
                <a:uLnTx/>
                <a:uFillTx/>
                <a:latin typeface="Arial"/>
                <a:ea typeface="+mn-ea"/>
                <a:cs typeface="+mn-cs"/>
              </a:rPr>
              <a:t>Universal offers of support can be developed at speed but may not always be as cost-effective as targeted offers. </a:t>
            </a:r>
            <a:r>
              <a:rPr kumimoji="0" lang="en-GB" sz="1050" b="0" i="0" u="none" strike="noStrike" kern="1200" cap="none" spc="0" normalizeH="0" baseline="0" noProof="0" dirty="0">
                <a:ln>
                  <a:noFill/>
                </a:ln>
                <a:solidFill>
                  <a:prstClr val="black"/>
                </a:solidFill>
                <a:effectLst/>
                <a:uLnTx/>
                <a:uFillTx/>
                <a:latin typeface="Arial"/>
                <a:ea typeface="+mn-ea"/>
                <a:cs typeface="+mn-cs"/>
              </a:rPr>
              <a:t>A government review of the shielding programme concluded that, due to the speed and context in which the programme was developed, it was largely offered universally, resulting in poor targeting and inefficient use of funds. The review noted that, should shielding be needed again, adopting a local support model could improve flexibility and, potentially, be more cost-effective.</a:t>
            </a:r>
          </a:p>
          <a:p>
            <a:endParaRPr lang="en-GB" dirty="0"/>
          </a:p>
        </p:txBody>
      </p:sp>
      <p:sp>
        <p:nvSpPr>
          <p:cNvPr id="4" name="Slide Number Placeholder 3"/>
          <p:cNvSpPr>
            <a:spLocks noGrp="1"/>
          </p:cNvSpPr>
          <p:nvPr>
            <p:ph type="sldNum" sz="quarter" idx="5"/>
          </p:nvPr>
        </p:nvSpPr>
        <p:spPr/>
        <p:txBody>
          <a:bodyPr/>
          <a:lstStyle/>
          <a:p>
            <a:pPr>
              <a:defRPr/>
            </a:pPr>
            <a:fld id="{133976B7-425E-4E86-8D0F-09E23AFD6F62}" type="slidenum">
              <a:rPr lang="en-GB" smtClean="0"/>
              <a:pPr>
                <a:defRPr/>
              </a:pPr>
              <a:t>9</a:t>
            </a:fld>
            <a:endParaRPr lang="en-GB" dirty="0"/>
          </a:p>
        </p:txBody>
      </p:sp>
    </p:spTree>
    <p:extLst>
      <p:ext uri="{BB962C8B-B14F-4D97-AF65-F5344CB8AC3E}">
        <p14:creationId xmlns:p14="http://schemas.microsoft.com/office/powerpoint/2010/main" val="22741336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0" fontAlgn="base" latinLnBrk="0" hangingPunct="0">
              <a:lnSpc>
                <a:spcPct val="100000"/>
              </a:lnSpc>
              <a:spcBef>
                <a:spcPct val="0"/>
              </a:spcBef>
              <a:spcAft>
                <a:spcPts val="300"/>
              </a:spcAft>
              <a:buClrTx/>
              <a:buSzTx/>
              <a:buFont typeface="Arial" panose="020B0604020202020204" pitchFamily="34" charset="0"/>
              <a:buChar char="•"/>
              <a:tabLst/>
              <a:defRPr/>
            </a:pPr>
            <a:r>
              <a:rPr kumimoji="0" lang="en-GB" sz="1050" b="1" i="0" u="none" strike="noStrike" kern="1200" cap="none" spc="0" normalizeH="0" baseline="0" noProof="0" dirty="0">
                <a:ln>
                  <a:noFill/>
                </a:ln>
                <a:solidFill>
                  <a:prstClr val="black"/>
                </a:solidFill>
                <a:effectLst/>
                <a:uLnTx/>
                <a:uFillTx/>
                <a:latin typeface="Arial"/>
                <a:ea typeface="+mn-ea"/>
                <a:cs typeface="+mn-cs"/>
              </a:rPr>
              <a:t>The pandemic has disproportionately impacted specific groups of people. </a:t>
            </a:r>
            <a:r>
              <a:rPr kumimoji="0" lang="en-GB" sz="1050" b="0" i="0" u="none" strike="noStrike" kern="1200" cap="none" spc="0" normalizeH="0" baseline="0" noProof="0" dirty="0">
                <a:ln>
                  <a:noFill/>
                </a:ln>
                <a:solidFill>
                  <a:prstClr val="black"/>
                </a:solidFill>
                <a:effectLst/>
                <a:uLnTx/>
                <a:uFillTx/>
                <a:latin typeface="Arial"/>
                <a:ea typeface="+mn-ea"/>
                <a:cs typeface="+mn-cs"/>
              </a:rPr>
              <a:t> The virus is disproportionately deadly for certain groups, particularly the elderly, men, some ethnic groups, and those with some pre-existing medical conditions; and disrupted schooling is likely to have longer-term adverse effects on children from disadvantaged backgrounds in particular. The Education Endowment Foundation has projected that school closures in the 2019/20 academic year might widen the attainment gap between disadvantaged children and their peers by between 11% and 75%, with a median estimate of 36%, likely reversing progress made to narrow the gap since 2011. Representative groups told us that remote learning had been especially difficult for children with special educational needs and disabilities.</a:t>
            </a:r>
          </a:p>
          <a:p>
            <a:pPr marL="171450" marR="0" lvl="0" indent="-171450" algn="l" defTabSz="914400" rtl="0" eaLnBrk="0" fontAlgn="base" latinLnBrk="0" hangingPunct="0">
              <a:lnSpc>
                <a:spcPct val="100000"/>
              </a:lnSpc>
              <a:spcBef>
                <a:spcPct val="0"/>
              </a:spcBef>
              <a:spcAft>
                <a:spcPts val="300"/>
              </a:spcAft>
              <a:buClrTx/>
              <a:buSzTx/>
              <a:buFont typeface="Arial" panose="020B0604020202020204" pitchFamily="34" charset="0"/>
              <a:buChar char="•"/>
              <a:tabLst/>
              <a:defRPr/>
            </a:pPr>
            <a:r>
              <a:rPr kumimoji="0" lang="en-GB" sz="1050" b="1" i="0" u="none" strike="noStrike" kern="1200" cap="none" spc="0" normalizeH="0" baseline="0" noProof="0" dirty="0">
                <a:ln>
                  <a:noFill/>
                </a:ln>
                <a:solidFill>
                  <a:prstClr val="black"/>
                </a:solidFill>
                <a:effectLst/>
                <a:uLnTx/>
                <a:uFillTx/>
                <a:latin typeface="Arial"/>
                <a:ea typeface="+mn-ea"/>
                <a:cs typeface="+mn-cs"/>
              </a:rPr>
              <a:t>Employment support programmes helped many people, but some people were not eligible</a:t>
            </a:r>
            <a:r>
              <a:rPr kumimoji="0" lang="en-GB" sz="1050" b="0" i="0" u="none" strike="noStrike" kern="1200" cap="none" spc="0" normalizeH="0" baseline="0" noProof="0" dirty="0">
                <a:ln>
                  <a:noFill/>
                </a:ln>
                <a:solidFill>
                  <a:prstClr val="black"/>
                </a:solidFill>
                <a:effectLst/>
                <a:uLnTx/>
                <a:uFillTx/>
                <a:latin typeface="Arial"/>
                <a:ea typeface="+mn-ea"/>
                <a:cs typeface="+mn-cs"/>
              </a:rPr>
              <a:t>. The schemes have been largely successful in protecting jobs through the first lockdown period, with at least 12.2m people benefitting from support. However, a combination of policy decisions and constraints in the tax system meant that as many as 2.9m people were not eligible for the schemes (see box). E.g., SEISS claims from around 0.2m people who became self-employed after the 2018-19 tax return deadline of 31 Jan 2020 were not allowed because HMRC validated applications by using self-assessment records up to the tax return deadline. More frequent filing of tax return data is not currently supported by HMRC’s systems and is due to be in place from April 2023.</a:t>
            </a:r>
          </a:p>
          <a:p>
            <a:pPr marL="171450" marR="0" lvl="0" indent="-171450" algn="l" defTabSz="914400" rtl="0" eaLnBrk="0" fontAlgn="base" latinLnBrk="0" hangingPunct="0">
              <a:lnSpc>
                <a:spcPct val="100000"/>
              </a:lnSpc>
              <a:spcBef>
                <a:spcPct val="0"/>
              </a:spcBef>
              <a:spcAft>
                <a:spcPts val="300"/>
              </a:spcAft>
              <a:buClrTx/>
              <a:buSzTx/>
              <a:buFont typeface="Arial" panose="020B0604020202020204" pitchFamily="34" charset="0"/>
              <a:buChar char="•"/>
              <a:tabLst/>
              <a:defRPr/>
            </a:pPr>
            <a:r>
              <a:rPr kumimoji="0" lang="en-GB" sz="1050" b="1" i="0" u="none" strike="noStrike" kern="1200" cap="none" spc="0" normalizeH="0" baseline="0" noProof="0" dirty="0">
                <a:ln>
                  <a:noFill/>
                </a:ln>
                <a:solidFill>
                  <a:prstClr val="black"/>
                </a:solidFill>
                <a:effectLst/>
                <a:uLnTx/>
                <a:uFillTx/>
                <a:latin typeface="Arial"/>
                <a:ea typeface="+mn-ea"/>
                <a:cs typeface="+mn-cs"/>
              </a:rPr>
              <a:t>Some Departments are undertaking further work to better understand take up of support schemes by different groups. </a:t>
            </a:r>
            <a:r>
              <a:rPr kumimoji="0" lang="en-GB" sz="1050" b="0" i="0" u="none" strike="noStrike" kern="1200" cap="none" spc="0" normalizeH="0" baseline="0" noProof="0" dirty="0">
                <a:ln>
                  <a:noFill/>
                </a:ln>
                <a:solidFill>
                  <a:prstClr val="black"/>
                </a:solidFill>
                <a:effectLst/>
                <a:uLnTx/>
                <a:uFillTx/>
                <a:latin typeface="Arial"/>
                <a:ea typeface="+mn-ea"/>
                <a:cs typeface="+mn-cs"/>
              </a:rPr>
              <a:t>HMRC has carried out equality impact assessments for its employment support schemes and is commissioning further research to better understand take‑up and customer experience by different groups.</a:t>
            </a:r>
          </a:p>
          <a:p>
            <a:pPr marL="171450" marR="0" lvl="0" indent="-171450" algn="l" defTabSz="914400" rtl="0" eaLnBrk="0" fontAlgn="base" latinLnBrk="0" hangingPunct="0">
              <a:lnSpc>
                <a:spcPct val="100000"/>
              </a:lnSpc>
              <a:spcBef>
                <a:spcPct val="0"/>
              </a:spcBef>
              <a:spcAft>
                <a:spcPts val="300"/>
              </a:spcAft>
              <a:buClrTx/>
              <a:buSzTx/>
              <a:buFont typeface="Arial" panose="020B0604020202020204" pitchFamily="34" charset="0"/>
              <a:buChar char="•"/>
              <a:tabLst/>
              <a:defRPr/>
            </a:pPr>
            <a:r>
              <a:rPr kumimoji="0" lang="en-GB" sz="1050" b="1" i="0" u="none" strike="noStrike" kern="1200" cap="none" spc="0" normalizeH="0" baseline="0" noProof="0" dirty="0">
                <a:ln>
                  <a:noFill/>
                </a:ln>
                <a:solidFill>
                  <a:prstClr val="black"/>
                </a:solidFill>
                <a:effectLst/>
                <a:uLnTx/>
                <a:uFillTx/>
                <a:latin typeface="Arial"/>
                <a:ea typeface="+mn-ea"/>
                <a:cs typeface="+mn-cs"/>
              </a:rPr>
              <a:t>The pandemic placed great stress on some health and social care workers already under pressure before the COVID-19 outbreak</a:t>
            </a:r>
            <a:r>
              <a:rPr kumimoji="0" lang="en-GB" sz="1050" b="0" i="0" u="none" strike="noStrike" kern="1200" cap="none" spc="0" normalizeH="0" baseline="0" noProof="0" dirty="0">
                <a:ln>
                  <a:noFill/>
                </a:ln>
                <a:solidFill>
                  <a:prstClr val="black"/>
                </a:solidFill>
                <a:effectLst/>
                <a:uLnTx/>
                <a:uFillTx/>
                <a:latin typeface="Arial"/>
                <a:ea typeface="+mn-ea"/>
                <a:cs typeface="+mn-cs"/>
              </a:rPr>
              <a:t>. In May 2020, some 45% of doctors (3,936 out of 8,685) responding to a survey by the British Medical Association reported suffering from depression, anxiety, stress, burnout, emotional distress or other mental health conditions relating to or made worse by their work. Some registered managers in social care reported the mental health of workers was under massive strain, with individuals particularly concerned about getting ill and unknowingly passing the virus on; and some care workers, doctors and nurses considered that they were not adequately protected during the height of the pandemic’s first wave and many social care providers highlighted being extremely close to running out of personal protective equipment. This created uncertainty, anxiety and stress. Given the stress that staff were experiencing before the pandemic, and the additional pressures caused by COVID-19, it is likely that the after-effects of responding to the pandemic will be substantial and, for some people, long-lasting. </a:t>
            </a:r>
          </a:p>
          <a:p>
            <a:endParaRPr lang="en-GB" dirty="0"/>
          </a:p>
        </p:txBody>
      </p:sp>
      <p:sp>
        <p:nvSpPr>
          <p:cNvPr id="4" name="Slide Number Placeholder 3"/>
          <p:cNvSpPr>
            <a:spLocks noGrp="1"/>
          </p:cNvSpPr>
          <p:nvPr>
            <p:ph type="sldNum" sz="quarter" idx="5"/>
          </p:nvPr>
        </p:nvSpPr>
        <p:spPr/>
        <p:txBody>
          <a:bodyPr/>
          <a:lstStyle/>
          <a:p>
            <a:pPr>
              <a:defRPr/>
            </a:pPr>
            <a:fld id="{133976B7-425E-4E86-8D0F-09E23AFD6F62}" type="slidenum">
              <a:rPr lang="en-GB" smtClean="0"/>
              <a:pPr>
                <a:defRPr/>
              </a:pPr>
              <a:t>10</a:t>
            </a:fld>
            <a:endParaRPr lang="en-GB" dirty="0"/>
          </a:p>
        </p:txBody>
      </p:sp>
    </p:spTree>
    <p:extLst>
      <p:ext uri="{BB962C8B-B14F-4D97-AF65-F5344CB8AC3E}">
        <p14:creationId xmlns:p14="http://schemas.microsoft.com/office/powerpoint/2010/main" val="37786683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0" fontAlgn="base" latinLnBrk="0" hangingPunct="0">
              <a:lnSpc>
                <a:spcPct val="100000"/>
              </a:lnSpc>
              <a:spcBef>
                <a:spcPct val="0"/>
              </a:spcBef>
              <a:spcAft>
                <a:spcPts val="200"/>
              </a:spcAft>
              <a:buClrTx/>
              <a:buSzTx/>
              <a:buFont typeface="Arial" panose="020B0604020202020204" pitchFamily="34" charset="0"/>
              <a:buChar char="•"/>
              <a:tabLst/>
              <a:defRPr/>
            </a:pPr>
            <a:r>
              <a:rPr kumimoji="0" lang="en-GB" sz="1050" b="1" i="0" u="none" strike="noStrike" kern="1200" cap="none" spc="0" normalizeH="0" baseline="0" noProof="0" dirty="0">
                <a:ln>
                  <a:noFill/>
                </a:ln>
                <a:solidFill>
                  <a:prstClr val="black"/>
                </a:solidFill>
                <a:effectLst/>
                <a:uLnTx/>
                <a:uFillTx/>
                <a:latin typeface="Arial"/>
                <a:ea typeface="+mn-ea"/>
                <a:cs typeface="+mn-cs"/>
              </a:rPr>
              <a:t>The NHS and local government now face two main challenges: to maintain readiness to respond to emergencies, such as COVID-19, and to put other essential services onto a sustainable footing. </a:t>
            </a:r>
            <a:r>
              <a:rPr kumimoji="0" lang="en-GB" sz="1050" b="0" i="0" u="none" strike="noStrike" kern="1200" cap="none" spc="0" normalizeH="0" baseline="0" noProof="0" dirty="0">
                <a:ln>
                  <a:noFill/>
                </a:ln>
                <a:solidFill>
                  <a:prstClr val="black"/>
                </a:solidFill>
                <a:effectLst/>
                <a:uLnTx/>
                <a:uFillTx/>
                <a:latin typeface="Arial"/>
                <a:ea typeface="+mn-ea"/>
                <a:cs typeface="+mn-cs"/>
              </a:rPr>
              <a:t>Since 2010-11, both the NHS and local government have been under financial pressure. </a:t>
            </a:r>
          </a:p>
          <a:p>
            <a:pPr marL="171450" marR="0" lvl="0" indent="-171450" algn="l" defTabSz="914400" rtl="0" eaLnBrk="0" fontAlgn="base" latinLnBrk="0" hangingPunct="0">
              <a:lnSpc>
                <a:spcPct val="100000"/>
              </a:lnSpc>
              <a:spcBef>
                <a:spcPct val="0"/>
              </a:spcBef>
              <a:spcAft>
                <a:spcPts val="200"/>
              </a:spcAft>
              <a:buClrTx/>
              <a:buSzTx/>
              <a:buFont typeface="Arial" panose="020B0604020202020204" pitchFamily="34" charset="0"/>
              <a:buChar char="•"/>
              <a:tabLst/>
              <a:defRPr/>
            </a:pPr>
            <a:r>
              <a:rPr kumimoji="0" lang="en-GB" sz="1050" b="1" i="0" u="none" strike="noStrike" kern="1200" cap="none" spc="0" normalizeH="0" baseline="0" noProof="0" dirty="0">
                <a:ln>
                  <a:noFill/>
                </a:ln>
                <a:solidFill>
                  <a:prstClr val="black"/>
                </a:solidFill>
                <a:effectLst/>
                <a:uLnTx/>
                <a:uFillTx/>
                <a:latin typeface="Arial"/>
                <a:ea typeface="+mn-ea"/>
                <a:cs typeface="+mn-cs"/>
              </a:rPr>
              <a:t>Local authorities’ finances have been scarred and will not bounce back quickly once the pandemic ends</a:t>
            </a:r>
            <a:r>
              <a:rPr kumimoji="0" lang="en-GB" sz="1050" b="0" i="0" u="none" strike="noStrike" kern="1200" cap="none" spc="0" normalizeH="0" baseline="0" noProof="0" dirty="0">
                <a:ln>
                  <a:noFill/>
                </a:ln>
                <a:solidFill>
                  <a:prstClr val="black"/>
                </a:solidFill>
                <a:effectLst/>
                <a:uLnTx/>
                <a:uFillTx/>
                <a:latin typeface="Arial"/>
                <a:ea typeface="+mn-ea"/>
                <a:cs typeface="+mn-cs"/>
              </a:rPr>
              <a:t>. As of early Dec 2020, 3/4 of local authorities have a reported funding gap in 2020-21 between their forecast pressures and estimated government support, and 94% of chief finance officers from single tier and county councils we surveyed expected to make cuts in service budgets in 2021-22.</a:t>
            </a:r>
          </a:p>
          <a:p>
            <a:pPr marL="171450" marR="0" lvl="0" indent="-171450" algn="l" defTabSz="914400" rtl="0" eaLnBrk="0" fontAlgn="base" latinLnBrk="0" hangingPunct="0">
              <a:lnSpc>
                <a:spcPct val="100000"/>
              </a:lnSpc>
              <a:spcBef>
                <a:spcPct val="0"/>
              </a:spcBef>
              <a:spcAft>
                <a:spcPts val="200"/>
              </a:spcAft>
              <a:buClrTx/>
              <a:buSzTx/>
              <a:buFont typeface="Arial" panose="020B0604020202020204" pitchFamily="34" charset="0"/>
              <a:buChar char="•"/>
              <a:tabLst/>
              <a:defRPr/>
            </a:pPr>
            <a:r>
              <a:rPr kumimoji="0" lang="en-GB" sz="1050" b="1" i="0" u="none" strike="noStrike" kern="1200" cap="none" spc="0" normalizeH="0" baseline="0" noProof="0" dirty="0">
                <a:ln>
                  <a:noFill/>
                </a:ln>
                <a:solidFill>
                  <a:prstClr val="black"/>
                </a:solidFill>
                <a:effectLst/>
                <a:uLnTx/>
                <a:uFillTx/>
                <a:latin typeface="Arial"/>
                <a:ea typeface="+mn-ea"/>
                <a:cs typeface="+mn-cs"/>
              </a:rPr>
              <a:t>Existing workforce issues added to the challenges in responding to the pandemic. </a:t>
            </a:r>
            <a:r>
              <a:rPr kumimoji="0" lang="en-GB" sz="1050" b="0" i="0" u="none" strike="noStrike" kern="1200" cap="none" spc="0" normalizeH="0" baseline="0" noProof="0" dirty="0">
                <a:ln>
                  <a:noFill/>
                </a:ln>
                <a:solidFill>
                  <a:prstClr val="black"/>
                </a:solidFill>
                <a:effectLst/>
                <a:uLnTx/>
                <a:uFillTx/>
                <a:latin typeface="Arial"/>
                <a:ea typeface="+mn-ea"/>
                <a:cs typeface="+mn-cs"/>
              </a:rPr>
              <a:t>Previous NAO reports had highlighted staffing shortages in both the health and social care sectors. For instance, between Oct and Dec 2019, NHS trusts reported vacancy rates of 11% for nursing and 7% for medical staff. </a:t>
            </a:r>
          </a:p>
          <a:p>
            <a:pPr marL="171450" marR="0" lvl="0" indent="-171450" algn="l" defTabSz="914400" rtl="0" eaLnBrk="0" fontAlgn="base" latinLnBrk="0" hangingPunct="0">
              <a:lnSpc>
                <a:spcPct val="100000"/>
              </a:lnSpc>
              <a:spcBef>
                <a:spcPct val="0"/>
              </a:spcBef>
              <a:spcAft>
                <a:spcPts val="200"/>
              </a:spcAft>
              <a:buClrTx/>
              <a:buSzTx/>
              <a:buFont typeface="Arial" panose="020B0604020202020204" pitchFamily="34" charset="0"/>
              <a:buChar char="•"/>
              <a:tabLst/>
              <a:defRPr/>
            </a:pPr>
            <a:r>
              <a:rPr kumimoji="0" lang="en-GB" sz="1050" b="1" i="0" u="none" strike="noStrike" kern="1200" cap="none" spc="0" normalizeH="0" baseline="0" noProof="0" dirty="0">
                <a:ln>
                  <a:noFill/>
                </a:ln>
                <a:solidFill>
                  <a:prstClr val="black"/>
                </a:solidFill>
                <a:effectLst/>
                <a:uLnTx/>
                <a:uFillTx/>
                <a:latin typeface="Arial"/>
                <a:ea typeface="+mn-ea"/>
                <a:cs typeface="+mn-cs"/>
              </a:rPr>
              <a:t>Government took action to increase the workforce available and was able to redeploy staff in key areas. </a:t>
            </a:r>
            <a:r>
              <a:rPr kumimoji="0" lang="en-GB" sz="1050" b="0" i="0" u="none" strike="noStrike" kern="1200" cap="none" spc="0" normalizeH="0" baseline="0" noProof="0" dirty="0">
                <a:ln>
                  <a:noFill/>
                </a:ln>
                <a:solidFill>
                  <a:prstClr val="black"/>
                </a:solidFill>
                <a:effectLst/>
                <a:uLnTx/>
                <a:uFillTx/>
                <a:latin typeface="Arial"/>
                <a:ea typeface="+mn-ea"/>
                <a:cs typeface="+mn-cs"/>
              </a:rPr>
              <a:t>By the end of Apr 2020, an extra 18,200 NHS staff were deployed in clinical and support roles, including 7,000 nursing and midwifery students and 8,000 returning retired and former staff</a:t>
            </a:r>
            <a:r>
              <a:rPr kumimoji="0" lang="en-GB" sz="1050" b="1" i="0" u="none" strike="noStrike" kern="1200" cap="none" spc="0" normalizeH="0" baseline="0" noProof="0" dirty="0">
                <a:ln>
                  <a:noFill/>
                </a:ln>
                <a:solidFill>
                  <a:prstClr val="black"/>
                </a:solidFill>
                <a:effectLst/>
                <a:uLnTx/>
                <a:uFillTx/>
                <a:latin typeface="Arial"/>
                <a:ea typeface="+mn-ea"/>
                <a:cs typeface="+mn-cs"/>
              </a:rPr>
              <a:t>. </a:t>
            </a:r>
            <a:r>
              <a:rPr kumimoji="0" lang="en-GB" sz="1050" b="0" i="0" u="none" strike="noStrike" kern="1200" cap="none" spc="0" normalizeH="0" baseline="0" noProof="0" dirty="0">
                <a:ln>
                  <a:noFill/>
                </a:ln>
                <a:solidFill>
                  <a:prstClr val="black"/>
                </a:solidFill>
                <a:effectLst/>
                <a:uLnTx/>
                <a:uFillTx/>
                <a:latin typeface="Arial"/>
                <a:ea typeface="+mn-ea"/>
                <a:cs typeface="+mn-cs"/>
              </a:rPr>
              <a:t>NHS staff were redeployed, with effects on other areas of the health service.</a:t>
            </a:r>
            <a:r>
              <a:rPr kumimoji="0" lang="en-GB" sz="1050" b="1" i="0" u="none" strike="noStrike" kern="1200" cap="none" spc="0" normalizeH="0" baseline="0" noProof="0" dirty="0">
                <a:ln>
                  <a:noFill/>
                </a:ln>
                <a:solidFill>
                  <a:prstClr val="black"/>
                </a:solidFill>
                <a:effectLst/>
                <a:uLnTx/>
                <a:uFillTx/>
                <a:latin typeface="Arial"/>
                <a:ea typeface="+mn-ea"/>
                <a:cs typeface="+mn-cs"/>
              </a:rPr>
              <a:t> </a:t>
            </a:r>
            <a:r>
              <a:rPr kumimoji="0" lang="en-GB" sz="1050" b="0" i="0" u="none" strike="noStrike" kern="1200" cap="none" spc="0" normalizeH="0" baseline="0" noProof="0" dirty="0">
                <a:ln>
                  <a:noFill/>
                </a:ln>
                <a:solidFill>
                  <a:prstClr val="black"/>
                </a:solidFill>
                <a:effectLst/>
                <a:uLnTx/>
                <a:uFillTx/>
                <a:latin typeface="Arial"/>
                <a:ea typeface="+mn-ea"/>
                <a:cs typeface="+mn-cs"/>
              </a:rPr>
              <a:t>A cross-government team involving 450 staff was set up to support the procurement of PPE. DWP redeployed around 10,000 staff at different points during its initial response, moving them from policy, back-office roles and other benefits and services into new claim handling roles, to maximise its jobcentre and service centre capacity. </a:t>
            </a:r>
          </a:p>
          <a:p>
            <a:pPr marL="171450" marR="0" lvl="0" indent="-171450" algn="l" defTabSz="914400" rtl="0" eaLnBrk="0" fontAlgn="base" latinLnBrk="0" hangingPunct="0">
              <a:lnSpc>
                <a:spcPct val="100000"/>
              </a:lnSpc>
              <a:spcBef>
                <a:spcPct val="0"/>
              </a:spcBef>
              <a:spcAft>
                <a:spcPts val="200"/>
              </a:spcAft>
              <a:buClrTx/>
              <a:buSzTx/>
              <a:buFont typeface="Arial" panose="020B0604020202020204" pitchFamily="34" charset="0"/>
              <a:buChar char="•"/>
              <a:tabLst/>
              <a:defRPr/>
            </a:pPr>
            <a:r>
              <a:rPr kumimoji="0" lang="en-GB" sz="1050" b="1" i="0" u="none" strike="noStrike" kern="1200" cap="none" spc="0" normalizeH="0" baseline="0" noProof="0" dirty="0">
                <a:ln>
                  <a:noFill/>
                </a:ln>
                <a:solidFill>
                  <a:prstClr val="black"/>
                </a:solidFill>
                <a:effectLst/>
                <a:uLnTx/>
                <a:uFillTx/>
                <a:latin typeface="Arial"/>
                <a:ea typeface="+mn-ea"/>
                <a:cs typeface="+mn-cs"/>
              </a:rPr>
              <a:t>Our good practice guide </a:t>
            </a:r>
            <a:r>
              <a:rPr kumimoji="0" lang="en-GB" sz="1050" b="1" i="1" u="none" strike="noStrike" kern="1200" cap="none" spc="0" normalizeH="0" baseline="0" noProof="0" dirty="0">
                <a:ln>
                  <a:noFill/>
                </a:ln>
                <a:solidFill>
                  <a:prstClr val="black"/>
                </a:solidFill>
                <a:effectLst/>
                <a:uLnTx/>
                <a:uFillTx/>
                <a:latin typeface="Arial"/>
                <a:ea typeface="+mn-ea"/>
                <a:cs typeface="+mn-cs"/>
              </a:rPr>
              <a:t>Improving operational delivery in government </a:t>
            </a:r>
            <a:r>
              <a:rPr kumimoji="0" lang="en-GB" sz="1050" b="1" i="0" u="none" strike="noStrike" kern="1200" cap="none" spc="0" normalizeH="0" baseline="0" noProof="0" dirty="0">
                <a:ln>
                  <a:noFill/>
                </a:ln>
                <a:solidFill>
                  <a:prstClr val="black"/>
                </a:solidFill>
                <a:effectLst/>
                <a:uLnTx/>
                <a:uFillTx/>
                <a:latin typeface="Arial"/>
                <a:ea typeface="+mn-ea"/>
                <a:cs typeface="+mn-cs"/>
              </a:rPr>
              <a:t>notes that government’s operational management capability has changed little over the past 10 years. </a:t>
            </a:r>
            <a:r>
              <a:rPr kumimoji="0" lang="en-GB" sz="1050" b="0" i="0" u="none" strike="noStrike" kern="1200" cap="none" spc="0" normalizeH="0" baseline="0" noProof="0" dirty="0">
                <a:ln>
                  <a:noFill/>
                </a:ln>
                <a:solidFill>
                  <a:prstClr val="black"/>
                </a:solidFill>
                <a:effectLst/>
                <a:uLnTx/>
                <a:uFillTx/>
                <a:latin typeface="Arial"/>
                <a:ea typeface="+mn-ea"/>
                <a:cs typeface="+mn-cs"/>
              </a:rPr>
              <a:t>Government has often operated in a firefighting mode, reacting in an unplanned way to problems as they arise and surviving from day to day. Our evidence suggests that a fundamental shift in capability, capacity and resilience may be needed to cope better with future emergency responses.</a:t>
            </a:r>
          </a:p>
          <a:p>
            <a:pPr marL="171450" marR="0" lvl="0" indent="-171450" algn="l" defTabSz="914400" rtl="0" eaLnBrk="0" fontAlgn="base" latinLnBrk="0" hangingPunct="0">
              <a:lnSpc>
                <a:spcPct val="100000"/>
              </a:lnSpc>
              <a:spcBef>
                <a:spcPct val="0"/>
              </a:spcBef>
              <a:spcAft>
                <a:spcPts val="200"/>
              </a:spcAft>
              <a:buClrTx/>
              <a:buSzTx/>
              <a:buFont typeface="Arial" panose="020B0604020202020204" pitchFamily="34" charset="0"/>
              <a:buChar char="•"/>
              <a:tabLst/>
              <a:defRPr/>
            </a:pPr>
            <a:r>
              <a:rPr kumimoji="0" lang="en-GB" sz="1050" b="1" i="0" u="none" strike="noStrike" kern="1200" cap="none" spc="0" normalizeH="0" baseline="0" noProof="0" dirty="0">
                <a:ln>
                  <a:noFill/>
                </a:ln>
                <a:solidFill>
                  <a:prstClr val="black"/>
                </a:solidFill>
                <a:effectLst/>
                <a:uLnTx/>
                <a:uFillTx/>
                <a:latin typeface="Arial"/>
                <a:ea typeface="+mn-ea"/>
                <a:cs typeface="+mn-cs"/>
              </a:rPr>
              <a:t>By the end of July 2021, the government had committed an estimated £370 billion to its response to the pandemic. </a:t>
            </a:r>
            <a:r>
              <a:rPr kumimoji="0" lang="en-GB" sz="1050" b="0" i="0" u="none" strike="noStrike" kern="1200" cap="none" spc="0" normalizeH="0" baseline="0" noProof="0" dirty="0">
                <a:ln>
                  <a:noFill/>
                </a:ln>
                <a:solidFill>
                  <a:prstClr val="black"/>
                </a:solidFill>
                <a:effectLst/>
                <a:uLnTx/>
                <a:uFillTx/>
                <a:latin typeface="Arial"/>
                <a:ea typeface="+mn-ea"/>
                <a:cs typeface="+mn-cs"/>
              </a:rPr>
              <a:t>Represents a highly significant, unplanned increase in public spending. While a portion of this spending relates to short-term measures, some commitments and liabilities are likely to remain for the medium and long term, although there are significant uncertainties about their amount and timeframe. These commitments may impact the longer-term sustainability of public finances. </a:t>
            </a:r>
          </a:p>
          <a:p>
            <a:endParaRPr lang="en-GB" dirty="0"/>
          </a:p>
        </p:txBody>
      </p:sp>
      <p:sp>
        <p:nvSpPr>
          <p:cNvPr id="4" name="Slide Number Placeholder 3"/>
          <p:cNvSpPr>
            <a:spLocks noGrp="1"/>
          </p:cNvSpPr>
          <p:nvPr>
            <p:ph type="sldNum" sz="quarter" idx="5"/>
          </p:nvPr>
        </p:nvSpPr>
        <p:spPr/>
        <p:txBody>
          <a:bodyPr/>
          <a:lstStyle/>
          <a:p>
            <a:pPr>
              <a:defRPr/>
            </a:pPr>
            <a:fld id="{133976B7-425E-4E86-8D0F-09E23AFD6F62}" type="slidenum">
              <a:rPr lang="en-GB" smtClean="0"/>
              <a:pPr>
                <a:defRPr/>
              </a:pPr>
              <a:t>11</a:t>
            </a:fld>
            <a:endParaRPr lang="en-GB" dirty="0"/>
          </a:p>
        </p:txBody>
      </p:sp>
    </p:spTree>
    <p:extLst>
      <p:ext uri="{BB962C8B-B14F-4D97-AF65-F5344CB8AC3E}">
        <p14:creationId xmlns:p14="http://schemas.microsoft.com/office/powerpoint/2010/main" val="2263976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7.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11"/>
          <p:cNvSpPr>
            <a:spLocks noGrp="1" noChangeArrowheads="1"/>
          </p:cNvSpPr>
          <p:nvPr>
            <p:ph type="sldNum" sz="quarter" idx="10"/>
          </p:nvPr>
        </p:nvSpPr>
        <p:spPr>
          <a:ln/>
        </p:spPr>
        <p:txBody>
          <a:bodyPr/>
          <a:lstStyle>
            <a:lvl1pPr>
              <a:defRPr/>
            </a:lvl1pPr>
          </a:lstStyle>
          <a:p>
            <a:fld id="{BC4C9096-4ABD-472D-9FEB-215C3BEB7A6B}" type="slidenum">
              <a:rPr lang="en-GB"/>
              <a:pPr/>
              <a:t>‹#›</a:t>
            </a:fld>
            <a:endParaRPr lang="en-GB" dirty="0"/>
          </a:p>
        </p:txBody>
      </p:sp>
    </p:spTree>
    <p:extLst>
      <p:ext uri="{BB962C8B-B14F-4D97-AF65-F5344CB8AC3E}">
        <p14:creationId xmlns:p14="http://schemas.microsoft.com/office/powerpoint/2010/main" val="38498464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sldNum" sz="quarter" idx="10"/>
          </p:nvPr>
        </p:nvSpPr>
        <p:spPr>
          <a:ln/>
        </p:spPr>
        <p:txBody>
          <a:bodyPr/>
          <a:lstStyle>
            <a:lvl1pPr>
              <a:defRPr/>
            </a:lvl1pPr>
          </a:lstStyle>
          <a:p>
            <a:fld id="{588418D3-B716-4307-9A38-741D7EBBFF93}" type="slidenum">
              <a:rPr lang="en-GB"/>
              <a:pPr/>
              <a:t>‹#›</a:t>
            </a:fld>
            <a:endParaRPr lang="en-GB" dirty="0"/>
          </a:p>
        </p:txBody>
      </p:sp>
    </p:spTree>
    <p:extLst>
      <p:ext uri="{BB962C8B-B14F-4D97-AF65-F5344CB8AC3E}">
        <p14:creationId xmlns:p14="http://schemas.microsoft.com/office/powerpoint/2010/main" val="13646755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1463" y="274638"/>
            <a:ext cx="2054225" cy="51704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1863" cy="51704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sldNum" sz="quarter" idx="10"/>
          </p:nvPr>
        </p:nvSpPr>
        <p:spPr>
          <a:ln/>
        </p:spPr>
        <p:txBody>
          <a:bodyPr/>
          <a:lstStyle>
            <a:lvl1pPr>
              <a:defRPr/>
            </a:lvl1pPr>
          </a:lstStyle>
          <a:p>
            <a:fld id="{33115101-3BDD-416A-84D7-E90D8ADB50B7}" type="slidenum">
              <a:rPr lang="en-GB"/>
              <a:pPr/>
              <a:t>‹#›</a:t>
            </a:fld>
            <a:endParaRPr lang="en-GB" dirty="0"/>
          </a:p>
        </p:txBody>
      </p:sp>
    </p:spTree>
    <p:extLst>
      <p:ext uri="{BB962C8B-B14F-4D97-AF65-F5344CB8AC3E}">
        <p14:creationId xmlns:p14="http://schemas.microsoft.com/office/powerpoint/2010/main" val="24035968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18488" cy="51704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11"/>
          <p:cNvSpPr>
            <a:spLocks noGrp="1" noChangeArrowheads="1"/>
          </p:cNvSpPr>
          <p:nvPr>
            <p:ph type="sldNum" sz="quarter" idx="10"/>
          </p:nvPr>
        </p:nvSpPr>
        <p:spPr>
          <a:ln/>
        </p:spPr>
        <p:txBody>
          <a:bodyPr/>
          <a:lstStyle>
            <a:lvl1pPr>
              <a:defRPr/>
            </a:lvl1pPr>
          </a:lstStyle>
          <a:p>
            <a:fld id="{CE71BE86-30EC-437E-8E78-DCAF12F44F53}" type="slidenum">
              <a:rPr lang="en-GB"/>
              <a:pPr/>
              <a:t>‹#›</a:t>
            </a:fld>
            <a:endParaRPr lang="en-GB" dirty="0"/>
          </a:p>
        </p:txBody>
      </p:sp>
    </p:spTree>
    <p:extLst>
      <p:ext uri="{BB962C8B-B14F-4D97-AF65-F5344CB8AC3E}">
        <p14:creationId xmlns:p14="http://schemas.microsoft.com/office/powerpoint/2010/main" val="21164459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79388" y="260350"/>
            <a:ext cx="8218487" cy="1143000"/>
          </a:xfrm>
        </p:spPr>
        <p:txBody>
          <a:bodyPr/>
          <a:lstStyle/>
          <a:p>
            <a:r>
              <a:rPr lang="en-US"/>
              <a:t>Click to edit Master title style</a:t>
            </a:r>
            <a:endParaRPr lang="en-GB"/>
          </a:p>
        </p:txBody>
      </p:sp>
      <p:sp>
        <p:nvSpPr>
          <p:cNvPr id="3" name="Text Placeholder 2"/>
          <p:cNvSpPr>
            <a:spLocks noGrp="1"/>
          </p:cNvSpPr>
          <p:nvPr>
            <p:ph type="body" sz="half" idx="1"/>
          </p:nvPr>
        </p:nvSpPr>
        <p:spPr>
          <a:xfrm>
            <a:off x="468313" y="1484313"/>
            <a:ext cx="4027487" cy="39608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484313"/>
            <a:ext cx="4027488" cy="39608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Slide Number Placeholder 4"/>
          <p:cNvSpPr>
            <a:spLocks noGrp="1"/>
          </p:cNvSpPr>
          <p:nvPr>
            <p:ph type="sldNum" sz="quarter" idx="10"/>
          </p:nvPr>
        </p:nvSpPr>
        <p:spPr>
          <a:xfrm>
            <a:off x="6804025" y="6453188"/>
            <a:ext cx="2133600" cy="476250"/>
          </a:xfrm>
        </p:spPr>
        <p:txBody>
          <a:bodyPr/>
          <a:lstStyle>
            <a:lvl1pPr>
              <a:defRPr/>
            </a:lvl1pPr>
          </a:lstStyle>
          <a:p>
            <a:fld id="{E40B0627-D6CA-4298-8F01-65A59C062F41}" type="slidenum">
              <a:rPr lang="en-GB"/>
              <a:pPr/>
              <a:t>‹#›</a:t>
            </a:fld>
            <a:endParaRPr lang="en-GB" dirty="0"/>
          </a:p>
        </p:txBody>
      </p:sp>
    </p:spTree>
    <p:extLst>
      <p:ext uri="{BB962C8B-B14F-4D97-AF65-F5344CB8AC3E}">
        <p14:creationId xmlns:p14="http://schemas.microsoft.com/office/powerpoint/2010/main" val="12902918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79388" y="260350"/>
            <a:ext cx="8218487" cy="1143000"/>
          </a:xfrm>
        </p:spPr>
        <p:txBody>
          <a:bodyPr/>
          <a:lstStyle/>
          <a:p>
            <a:r>
              <a:rPr lang="en-US"/>
              <a:t>Click to edit Master title style</a:t>
            </a:r>
            <a:endParaRPr lang="en-GB"/>
          </a:p>
        </p:txBody>
      </p:sp>
      <p:sp>
        <p:nvSpPr>
          <p:cNvPr id="3" name="Table Placeholder 2"/>
          <p:cNvSpPr>
            <a:spLocks noGrp="1"/>
          </p:cNvSpPr>
          <p:nvPr>
            <p:ph type="tbl" idx="1"/>
          </p:nvPr>
        </p:nvSpPr>
        <p:spPr>
          <a:xfrm>
            <a:off x="468313" y="1484313"/>
            <a:ext cx="8207375" cy="3960812"/>
          </a:xfrm>
        </p:spPr>
        <p:txBody>
          <a:bodyPr/>
          <a:lstStyle/>
          <a:p>
            <a:endParaRPr lang="en-GB" dirty="0"/>
          </a:p>
        </p:txBody>
      </p:sp>
      <p:sp>
        <p:nvSpPr>
          <p:cNvPr id="4" name="Slide Number Placeholder 3"/>
          <p:cNvSpPr>
            <a:spLocks noGrp="1"/>
          </p:cNvSpPr>
          <p:nvPr>
            <p:ph type="sldNum" sz="quarter" idx="10"/>
          </p:nvPr>
        </p:nvSpPr>
        <p:spPr>
          <a:xfrm>
            <a:off x="6804025" y="6453188"/>
            <a:ext cx="2133600" cy="476250"/>
          </a:xfrm>
        </p:spPr>
        <p:txBody>
          <a:bodyPr/>
          <a:lstStyle>
            <a:lvl1pPr>
              <a:defRPr/>
            </a:lvl1pPr>
          </a:lstStyle>
          <a:p>
            <a:fld id="{24C43195-6524-4586-81F7-E99C95B513E5}" type="slidenum">
              <a:rPr lang="en-GB"/>
              <a:pPr/>
              <a:t>‹#›</a:t>
            </a:fld>
            <a:endParaRPr lang="en-GB" dirty="0"/>
          </a:p>
        </p:txBody>
      </p:sp>
    </p:spTree>
    <p:extLst>
      <p:ext uri="{BB962C8B-B14F-4D97-AF65-F5344CB8AC3E}">
        <p14:creationId xmlns:p14="http://schemas.microsoft.com/office/powerpoint/2010/main" val="5163446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179388" y="260350"/>
            <a:ext cx="8218487" cy="1143000"/>
          </a:xfrm>
        </p:spPr>
        <p:txBody>
          <a:bodyPr/>
          <a:lstStyle/>
          <a:p>
            <a:r>
              <a:rPr lang="en-US"/>
              <a:t>Click to edit Master title style</a:t>
            </a:r>
            <a:endParaRPr lang="en-GB"/>
          </a:p>
        </p:txBody>
      </p:sp>
      <p:sp>
        <p:nvSpPr>
          <p:cNvPr id="3" name="Chart Placeholder 2"/>
          <p:cNvSpPr>
            <a:spLocks noGrp="1"/>
          </p:cNvSpPr>
          <p:nvPr>
            <p:ph type="chart" idx="1"/>
          </p:nvPr>
        </p:nvSpPr>
        <p:spPr>
          <a:xfrm>
            <a:off x="468313" y="1484313"/>
            <a:ext cx="8207375" cy="3960812"/>
          </a:xfrm>
        </p:spPr>
        <p:txBody>
          <a:bodyPr/>
          <a:lstStyle/>
          <a:p>
            <a:endParaRPr lang="en-GB" dirty="0"/>
          </a:p>
        </p:txBody>
      </p:sp>
      <p:sp>
        <p:nvSpPr>
          <p:cNvPr id="4" name="Slide Number Placeholder 3"/>
          <p:cNvSpPr>
            <a:spLocks noGrp="1"/>
          </p:cNvSpPr>
          <p:nvPr>
            <p:ph type="sldNum" sz="quarter" idx="10"/>
          </p:nvPr>
        </p:nvSpPr>
        <p:spPr>
          <a:xfrm>
            <a:off x="6804025" y="6453188"/>
            <a:ext cx="2133600" cy="476250"/>
          </a:xfrm>
        </p:spPr>
        <p:txBody>
          <a:bodyPr/>
          <a:lstStyle>
            <a:lvl1pPr>
              <a:defRPr/>
            </a:lvl1pPr>
          </a:lstStyle>
          <a:p>
            <a:fld id="{2E415052-8CAE-4A12-8B27-4180BAC2D392}" type="slidenum">
              <a:rPr lang="en-GB"/>
              <a:pPr/>
              <a:t>‹#›</a:t>
            </a:fld>
            <a:endParaRPr lang="en-GB" dirty="0"/>
          </a:p>
        </p:txBody>
      </p:sp>
    </p:spTree>
    <p:extLst>
      <p:ext uri="{BB962C8B-B14F-4D97-AF65-F5344CB8AC3E}">
        <p14:creationId xmlns:p14="http://schemas.microsoft.com/office/powerpoint/2010/main" val="16428445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11"/>
          <p:cNvSpPr>
            <a:spLocks noGrp="1" noChangeArrowheads="1"/>
          </p:cNvSpPr>
          <p:nvPr>
            <p:ph type="sldNum" sz="quarter" idx="10"/>
          </p:nvPr>
        </p:nvSpPr>
        <p:spPr>
          <a:ln/>
        </p:spPr>
        <p:txBody>
          <a:bodyPr/>
          <a:lstStyle>
            <a:lvl1pPr>
              <a:defRPr/>
            </a:lvl1pPr>
          </a:lstStyle>
          <a:p>
            <a:fld id="{C4318C21-CD2E-447B-B82B-657ACBE6447C}" type="slidenum">
              <a:rPr lang="en-GB">
                <a:solidFill>
                  <a:srgbClr val="FFFFFF"/>
                </a:solidFill>
              </a:rPr>
              <a:pPr/>
              <a:t>‹#›</a:t>
            </a:fld>
            <a:endParaRPr lang="en-GB" dirty="0">
              <a:solidFill>
                <a:srgbClr val="FFFFFF"/>
              </a:solidFill>
            </a:endParaRPr>
          </a:p>
        </p:txBody>
      </p:sp>
    </p:spTree>
    <p:extLst>
      <p:ext uri="{BB962C8B-B14F-4D97-AF65-F5344CB8AC3E}">
        <p14:creationId xmlns:p14="http://schemas.microsoft.com/office/powerpoint/2010/main" val="11058325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sldNum" sz="quarter" idx="10"/>
          </p:nvPr>
        </p:nvSpPr>
        <p:spPr>
          <a:ln/>
        </p:spPr>
        <p:txBody>
          <a:bodyPr/>
          <a:lstStyle>
            <a:lvl1pPr>
              <a:defRPr/>
            </a:lvl1pPr>
          </a:lstStyle>
          <a:p>
            <a:fld id="{5EAD2620-FB02-496A-849A-2FA024CE9E88}" type="slidenum">
              <a:rPr lang="en-GB">
                <a:solidFill>
                  <a:srgbClr val="FFFFFF"/>
                </a:solidFill>
              </a:rPr>
              <a:pPr/>
              <a:t>‹#›</a:t>
            </a:fld>
            <a:endParaRPr lang="en-GB" dirty="0">
              <a:solidFill>
                <a:srgbClr val="FFFFFF"/>
              </a:solidFill>
            </a:endParaRPr>
          </a:p>
        </p:txBody>
      </p:sp>
    </p:spTree>
    <p:extLst>
      <p:ext uri="{BB962C8B-B14F-4D97-AF65-F5344CB8AC3E}">
        <p14:creationId xmlns:p14="http://schemas.microsoft.com/office/powerpoint/2010/main" val="30416237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1"/>
          <p:cNvSpPr>
            <a:spLocks noGrp="1" noChangeArrowheads="1"/>
          </p:cNvSpPr>
          <p:nvPr>
            <p:ph type="sldNum" sz="quarter" idx="10"/>
          </p:nvPr>
        </p:nvSpPr>
        <p:spPr>
          <a:ln/>
        </p:spPr>
        <p:txBody>
          <a:bodyPr/>
          <a:lstStyle>
            <a:lvl1pPr>
              <a:defRPr/>
            </a:lvl1pPr>
          </a:lstStyle>
          <a:p>
            <a:fld id="{004437B9-097A-427C-9763-E496C52F0659}" type="slidenum">
              <a:rPr lang="en-GB">
                <a:solidFill>
                  <a:srgbClr val="FFFFFF"/>
                </a:solidFill>
              </a:rPr>
              <a:pPr/>
              <a:t>‹#›</a:t>
            </a:fld>
            <a:endParaRPr lang="en-GB" dirty="0">
              <a:solidFill>
                <a:srgbClr val="FFFFFF"/>
              </a:solidFill>
            </a:endParaRPr>
          </a:p>
        </p:txBody>
      </p:sp>
    </p:spTree>
    <p:extLst>
      <p:ext uri="{BB962C8B-B14F-4D97-AF65-F5344CB8AC3E}">
        <p14:creationId xmlns:p14="http://schemas.microsoft.com/office/powerpoint/2010/main" val="19440544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68313" y="1484313"/>
            <a:ext cx="4027487" cy="39608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484313"/>
            <a:ext cx="4027488" cy="39608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1"/>
          <p:cNvSpPr>
            <a:spLocks noGrp="1" noChangeArrowheads="1"/>
          </p:cNvSpPr>
          <p:nvPr>
            <p:ph type="sldNum" sz="quarter" idx="10"/>
          </p:nvPr>
        </p:nvSpPr>
        <p:spPr>
          <a:ln/>
        </p:spPr>
        <p:txBody>
          <a:bodyPr/>
          <a:lstStyle>
            <a:lvl1pPr>
              <a:defRPr/>
            </a:lvl1pPr>
          </a:lstStyle>
          <a:p>
            <a:fld id="{87341B4C-991A-4B1E-A1DE-26B71A798D0D}" type="slidenum">
              <a:rPr lang="en-GB">
                <a:solidFill>
                  <a:srgbClr val="FFFFFF"/>
                </a:solidFill>
              </a:rPr>
              <a:pPr/>
              <a:t>‹#›</a:t>
            </a:fld>
            <a:endParaRPr lang="en-GB" dirty="0">
              <a:solidFill>
                <a:srgbClr val="FFFFFF"/>
              </a:solidFill>
            </a:endParaRPr>
          </a:p>
        </p:txBody>
      </p:sp>
    </p:spTree>
    <p:extLst>
      <p:ext uri="{BB962C8B-B14F-4D97-AF65-F5344CB8AC3E}">
        <p14:creationId xmlns:p14="http://schemas.microsoft.com/office/powerpoint/2010/main" val="35180492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sldNum" sz="quarter" idx="10"/>
          </p:nvPr>
        </p:nvSpPr>
        <p:spPr>
          <a:ln/>
        </p:spPr>
        <p:txBody>
          <a:bodyPr/>
          <a:lstStyle>
            <a:lvl1pPr>
              <a:defRPr/>
            </a:lvl1pPr>
          </a:lstStyle>
          <a:p>
            <a:fld id="{E4F0BBA1-1BBF-4C86-9A1D-D96CD398B077}" type="slidenum">
              <a:rPr lang="en-GB"/>
              <a:pPr/>
              <a:t>‹#›</a:t>
            </a:fld>
            <a:endParaRPr lang="en-GB" dirty="0"/>
          </a:p>
        </p:txBody>
      </p:sp>
    </p:spTree>
    <p:extLst>
      <p:ext uri="{BB962C8B-B14F-4D97-AF65-F5344CB8AC3E}">
        <p14:creationId xmlns:p14="http://schemas.microsoft.com/office/powerpoint/2010/main" val="164460054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1"/>
          <p:cNvSpPr>
            <a:spLocks noGrp="1" noChangeArrowheads="1"/>
          </p:cNvSpPr>
          <p:nvPr>
            <p:ph type="sldNum" sz="quarter" idx="10"/>
          </p:nvPr>
        </p:nvSpPr>
        <p:spPr>
          <a:ln/>
        </p:spPr>
        <p:txBody>
          <a:bodyPr/>
          <a:lstStyle>
            <a:lvl1pPr>
              <a:defRPr/>
            </a:lvl1pPr>
          </a:lstStyle>
          <a:p>
            <a:fld id="{23264E62-C047-46C7-BB84-14925445FEA3}" type="slidenum">
              <a:rPr lang="en-GB">
                <a:solidFill>
                  <a:srgbClr val="FFFFFF"/>
                </a:solidFill>
              </a:rPr>
              <a:pPr/>
              <a:t>‹#›</a:t>
            </a:fld>
            <a:endParaRPr lang="en-GB" dirty="0">
              <a:solidFill>
                <a:srgbClr val="FFFFFF"/>
              </a:solidFill>
            </a:endParaRPr>
          </a:p>
        </p:txBody>
      </p:sp>
    </p:spTree>
    <p:extLst>
      <p:ext uri="{BB962C8B-B14F-4D97-AF65-F5344CB8AC3E}">
        <p14:creationId xmlns:p14="http://schemas.microsoft.com/office/powerpoint/2010/main" val="322745466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1"/>
          <p:cNvSpPr>
            <a:spLocks noGrp="1" noChangeArrowheads="1"/>
          </p:cNvSpPr>
          <p:nvPr>
            <p:ph type="sldNum" sz="quarter" idx="10"/>
          </p:nvPr>
        </p:nvSpPr>
        <p:spPr>
          <a:ln/>
        </p:spPr>
        <p:txBody>
          <a:bodyPr/>
          <a:lstStyle>
            <a:lvl1pPr>
              <a:defRPr/>
            </a:lvl1pPr>
          </a:lstStyle>
          <a:p>
            <a:fld id="{FE122712-1E93-4DF7-A701-DAC1DFE6447B}" type="slidenum">
              <a:rPr lang="en-GB">
                <a:solidFill>
                  <a:srgbClr val="FFFFFF"/>
                </a:solidFill>
              </a:rPr>
              <a:pPr/>
              <a:t>‹#›</a:t>
            </a:fld>
            <a:endParaRPr lang="en-GB" dirty="0">
              <a:solidFill>
                <a:srgbClr val="FFFFFF"/>
              </a:solidFill>
            </a:endParaRPr>
          </a:p>
        </p:txBody>
      </p:sp>
    </p:spTree>
    <p:extLst>
      <p:ext uri="{BB962C8B-B14F-4D97-AF65-F5344CB8AC3E}">
        <p14:creationId xmlns:p14="http://schemas.microsoft.com/office/powerpoint/2010/main" val="200337260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sldNum" sz="quarter" idx="10"/>
          </p:nvPr>
        </p:nvSpPr>
        <p:spPr>
          <a:ln/>
        </p:spPr>
        <p:txBody>
          <a:bodyPr/>
          <a:lstStyle>
            <a:lvl1pPr>
              <a:defRPr/>
            </a:lvl1pPr>
          </a:lstStyle>
          <a:p>
            <a:fld id="{BF20F714-5C4B-45C1-ACF1-6D84DB99AB75}" type="slidenum">
              <a:rPr lang="en-GB">
                <a:solidFill>
                  <a:srgbClr val="FFFFFF"/>
                </a:solidFill>
              </a:rPr>
              <a:pPr/>
              <a:t>‹#›</a:t>
            </a:fld>
            <a:endParaRPr lang="en-GB" dirty="0">
              <a:solidFill>
                <a:srgbClr val="FFFFFF"/>
              </a:solidFill>
            </a:endParaRPr>
          </a:p>
        </p:txBody>
      </p:sp>
    </p:spTree>
    <p:extLst>
      <p:ext uri="{BB962C8B-B14F-4D97-AF65-F5344CB8AC3E}">
        <p14:creationId xmlns:p14="http://schemas.microsoft.com/office/powerpoint/2010/main" val="152746386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p:cNvSpPr>
            <a:spLocks noGrp="1" noChangeArrowheads="1"/>
          </p:cNvSpPr>
          <p:nvPr>
            <p:ph type="sldNum" sz="quarter" idx="10"/>
          </p:nvPr>
        </p:nvSpPr>
        <p:spPr>
          <a:ln/>
        </p:spPr>
        <p:txBody>
          <a:bodyPr/>
          <a:lstStyle>
            <a:lvl1pPr>
              <a:defRPr/>
            </a:lvl1pPr>
          </a:lstStyle>
          <a:p>
            <a:fld id="{A5F1F321-8489-4E59-97B0-20DA402086E5}" type="slidenum">
              <a:rPr lang="en-GB">
                <a:solidFill>
                  <a:srgbClr val="FFFFFF"/>
                </a:solidFill>
              </a:rPr>
              <a:pPr/>
              <a:t>‹#›</a:t>
            </a:fld>
            <a:endParaRPr lang="en-GB" dirty="0">
              <a:solidFill>
                <a:srgbClr val="FFFFFF"/>
              </a:solidFill>
            </a:endParaRPr>
          </a:p>
        </p:txBody>
      </p:sp>
    </p:spTree>
    <p:extLst>
      <p:ext uri="{BB962C8B-B14F-4D97-AF65-F5344CB8AC3E}">
        <p14:creationId xmlns:p14="http://schemas.microsoft.com/office/powerpoint/2010/main" val="188889542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p:cNvSpPr>
            <a:spLocks noGrp="1" noChangeArrowheads="1"/>
          </p:cNvSpPr>
          <p:nvPr>
            <p:ph type="sldNum" sz="quarter" idx="10"/>
          </p:nvPr>
        </p:nvSpPr>
        <p:spPr>
          <a:ln/>
        </p:spPr>
        <p:txBody>
          <a:bodyPr/>
          <a:lstStyle>
            <a:lvl1pPr>
              <a:defRPr/>
            </a:lvl1pPr>
          </a:lstStyle>
          <a:p>
            <a:fld id="{E3A7E732-6A70-41EE-AF82-F53FFFCED0F2}" type="slidenum">
              <a:rPr lang="en-GB">
                <a:solidFill>
                  <a:srgbClr val="FFFFFF"/>
                </a:solidFill>
              </a:rPr>
              <a:pPr/>
              <a:t>‹#›</a:t>
            </a:fld>
            <a:endParaRPr lang="en-GB" dirty="0">
              <a:solidFill>
                <a:srgbClr val="FFFFFF"/>
              </a:solidFill>
            </a:endParaRPr>
          </a:p>
        </p:txBody>
      </p:sp>
    </p:spTree>
    <p:extLst>
      <p:ext uri="{BB962C8B-B14F-4D97-AF65-F5344CB8AC3E}">
        <p14:creationId xmlns:p14="http://schemas.microsoft.com/office/powerpoint/2010/main" val="28613003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sldNum" sz="quarter" idx="10"/>
          </p:nvPr>
        </p:nvSpPr>
        <p:spPr>
          <a:ln/>
        </p:spPr>
        <p:txBody>
          <a:bodyPr/>
          <a:lstStyle>
            <a:lvl1pPr>
              <a:defRPr/>
            </a:lvl1pPr>
          </a:lstStyle>
          <a:p>
            <a:fld id="{4BF7CF51-F7C4-4EF1-9926-3A6A089C6C7D}" type="slidenum">
              <a:rPr lang="en-GB">
                <a:solidFill>
                  <a:srgbClr val="FFFFFF"/>
                </a:solidFill>
              </a:rPr>
              <a:pPr/>
              <a:t>‹#›</a:t>
            </a:fld>
            <a:endParaRPr lang="en-GB" dirty="0">
              <a:solidFill>
                <a:srgbClr val="FFFFFF"/>
              </a:solidFill>
            </a:endParaRPr>
          </a:p>
        </p:txBody>
      </p:sp>
    </p:spTree>
    <p:extLst>
      <p:ext uri="{BB962C8B-B14F-4D97-AF65-F5344CB8AC3E}">
        <p14:creationId xmlns:p14="http://schemas.microsoft.com/office/powerpoint/2010/main" val="84070444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1463" y="274638"/>
            <a:ext cx="2054225" cy="51704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1863" cy="51704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sldNum" sz="quarter" idx="10"/>
          </p:nvPr>
        </p:nvSpPr>
        <p:spPr>
          <a:ln/>
        </p:spPr>
        <p:txBody>
          <a:bodyPr/>
          <a:lstStyle>
            <a:lvl1pPr>
              <a:defRPr/>
            </a:lvl1pPr>
          </a:lstStyle>
          <a:p>
            <a:fld id="{00AA90F4-B24C-4459-9F7F-EACD2746B6EA}" type="slidenum">
              <a:rPr lang="en-GB">
                <a:solidFill>
                  <a:srgbClr val="FFFFFF"/>
                </a:solidFill>
              </a:rPr>
              <a:pPr/>
              <a:t>‹#›</a:t>
            </a:fld>
            <a:endParaRPr lang="en-GB" dirty="0">
              <a:solidFill>
                <a:srgbClr val="FFFFFF"/>
              </a:solidFill>
            </a:endParaRPr>
          </a:p>
        </p:txBody>
      </p:sp>
    </p:spTree>
    <p:extLst>
      <p:ext uri="{BB962C8B-B14F-4D97-AF65-F5344CB8AC3E}">
        <p14:creationId xmlns:p14="http://schemas.microsoft.com/office/powerpoint/2010/main" val="155252778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18488" cy="51704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11"/>
          <p:cNvSpPr>
            <a:spLocks noGrp="1" noChangeArrowheads="1"/>
          </p:cNvSpPr>
          <p:nvPr>
            <p:ph type="sldNum" sz="quarter" idx="10"/>
          </p:nvPr>
        </p:nvSpPr>
        <p:spPr>
          <a:ln/>
        </p:spPr>
        <p:txBody>
          <a:bodyPr/>
          <a:lstStyle>
            <a:lvl1pPr>
              <a:defRPr/>
            </a:lvl1pPr>
          </a:lstStyle>
          <a:p>
            <a:fld id="{0FA1DB2E-AD0B-4170-8F80-703153EB8DDC}" type="slidenum">
              <a:rPr lang="en-GB">
                <a:solidFill>
                  <a:srgbClr val="FFFFFF"/>
                </a:solidFill>
              </a:rPr>
              <a:pPr/>
              <a:t>‹#›</a:t>
            </a:fld>
            <a:endParaRPr lang="en-GB" dirty="0">
              <a:solidFill>
                <a:srgbClr val="FFFFFF"/>
              </a:solidFill>
            </a:endParaRPr>
          </a:p>
        </p:txBody>
      </p:sp>
    </p:spTree>
    <p:extLst>
      <p:ext uri="{BB962C8B-B14F-4D97-AF65-F5344CB8AC3E}">
        <p14:creationId xmlns:p14="http://schemas.microsoft.com/office/powerpoint/2010/main" val="145288155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79388" y="260350"/>
            <a:ext cx="8218487" cy="1143000"/>
          </a:xfrm>
        </p:spPr>
        <p:txBody>
          <a:bodyPr/>
          <a:lstStyle/>
          <a:p>
            <a:r>
              <a:rPr lang="en-US"/>
              <a:t>Click to edit Master title style</a:t>
            </a:r>
            <a:endParaRPr lang="en-GB"/>
          </a:p>
        </p:txBody>
      </p:sp>
      <p:sp>
        <p:nvSpPr>
          <p:cNvPr id="3" name="Text Placeholder 2"/>
          <p:cNvSpPr>
            <a:spLocks noGrp="1"/>
          </p:cNvSpPr>
          <p:nvPr>
            <p:ph type="body" sz="half" idx="1"/>
          </p:nvPr>
        </p:nvSpPr>
        <p:spPr>
          <a:xfrm>
            <a:off x="468313" y="1484313"/>
            <a:ext cx="4027487" cy="39608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484313"/>
            <a:ext cx="4027488" cy="39608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Slide Number Placeholder 4"/>
          <p:cNvSpPr>
            <a:spLocks noGrp="1"/>
          </p:cNvSpPr>
          <p:nvPr>
            <p:ph type="sldNum" sz="quarter" idx="10"/>
          </p:nvPr>
        </p:nvSpPr>
        <p:spPr>
          <a:xfrm>
            <a:off x="6804025" y="6453188"/>
            <a:ext cx="2133600" cy="476250"/>
          </a:xfrm>
        </p:spPr>
        <p:txBody>
          <a:bodyPr/>
          <a:lstStyle>
            <a:lvl1pPr>
              <a:defRPr/>
            </a:lvl1pPr>
          </a:lstStyle>
          <a:p>
            <a:fld id="{8E10E5FE-3A5A-4BA0-9005-83545D083D0B}" type="slidenum">
              <a:rPr lang="en-GB">
                <a:solidFill>
                  <a:srgbClr val="FFFFFF"/>
                </a:solidFill>
              </a:rPr>
              <a:pPr/>
              <a:t>‹#›</a:t>
            </a:fld>
            <a:endParaRPr lang="en-GB" dirty="0">
              <a:solidFill>
                <a:srgbClr val="FFFFFF"/>
              </a:solidFill>
            </a:endParaRPr>
          </a:p>
        </p:txBody>
      </p:sp>
    </p:spTree>
    <p:extLst>
      <p:ext uri="{BB962C8B-B14F-4D97-AF65-F5344CB8AC3E}">
        <p14:creationId xmlns:p14="http://schemas.microsoft.com/office/powerpoint/2010/main" val="316825745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79388" y="260350"/>
            <a:ext cx="8218487" cy="1143000"/>
          </a:xfrm>
        </p:spPr>
        <p:txBody>
          <a:bodyPr/>
          <a:lstStyle/>
          <a:p>
            <a:r>
              <a:rPr lang="en-US"/>
              <a:t>Click to edit Master title style</a:t>
            </a:r>
            <a:endParaRPr lang="en-GB"/>
          </a:p>
        </p:txBody>
      </p:sp>
      <p:sp>
        <p:nvSpPr>
          <p:cNvPr id="3" name="Table Placeholder 2"/>
          <p:cNvSpPr>
            <a:spLocks noGrp="1"/>
          </p:cNvSpPr>
          <p:nvPr>
            <p:ph type="tbl" idx="1"/>
          </p:nvPr>
        </p:nvSpPr>
        <p:spPr>
          <a:xfrm>
            <a:off x="468313" y="1484313"/>
            <a:ext cx="8207375" cy="3960812"/>
          </a:xfrm>
        </p:spPr>
        <p:txBody>
          <a:bodyPr/>
          <a:lstStyle/>
          <a:p>
            <a:endParaRPr lang="en-GB" dirty="0"/>
          </a:p>
        </p:txBody>
      </p:sp>
      <p:sp>
        <p:nvSpPr>
          <p:cNvPr id="4" name="Slide Number Placeholder 3"/>
          <p:cNvSpPr>
            <a:spLocks noGrp="1"/>
          </p:cNvSpPr>
          <p:nvPr>
            <p:ph type="sldNum" sz="quarter" idx="10"/>
          </p:nvPr>
        </p:nvSpPr>
        <p:spPr>
          <a:xfrm>
            <a:off x="6804025" y="6453188"/>
            <a:ext cx="2133600" cy="476250"/>
          </a:xfrm>
        </p:spPr>
        <p:txBody>
          <a:bodyPr/>
          <a:lstStyle>
            <a:lvl1pPr>
              <a:defRPr/>
            </a:lvl1pPr>
          </a:lstStyle>
          <a:p>
            <a:fld id="{9D57F443-36FE-469D-9522-C18C2B899986}" type="slidenum">
              <a:rPr lang="en-GB">
                <a:solidFill>
                  <a:srgbClr val="FFFFFF"/>
                </a:solidFill>
              </a:rPr>
              <a:pPr/>
              <a:t>‹#›</a:t>
            </a:fld>
            <a:endParaRPr lang="en-GB" dirty="0">
              <a:solidFill>
                <a:srgbClr val="FFFFFF"/>
              </a:solidFill>
            </a:endParaRPr>
          </a:p>
        </p:txBody>
      </p:sp>
    </p:spTree>
    <p:extLst>
      <p:ext uri="{BB962C8B-B14F-4D97-AF65-F5344CB8AC3E}">
        <p14:creationId xmlns:p14="http://schemas.microsoft.com/office/powerpoint/2010/main" val="2045436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1"/>
          <p:cNvSpPr>
            <a:spLocks noGrp="1" noChangeArrowheads="1"/>
          </p:cNvSpPr>
          <p:nvPr>
            <p:ph type="sldNum" sz="quarter" idx="10"/>
          </p:nvPr>
        </p:nvSpPr>
        <p:spPr>
          <a:ln/>
        </p:spPr>
        <p:txBody>
          <a:bodyPr/>
          <a:lstStyle>
            <a:lvl1pPr>
              <a:defRPr/>
            </a:lvl1pPr>
          </a:lstStyle>
          <a:p>
            <a:fld id="{23DBDADB-60E7-4201-9BB8-13BA1AC00571}" type="slidenum">
              <a:rPr lang="en-GB"/>
              <a:pPr/>
              <a:t>‹#›</a:t>
            </a:fld>
            <a:endParaRPr lang="en-GB" dirty="0"/>
          </a:p>
        </p:txBody>
      </p:sp>
    </p:spTree>
    <p:extLst>
      <p:ext uri="{BB962C8B-B14F-4D97-AF65-F5344CB8AC3E}">
        <p14:creationId xmlns:p14="http://schemas.microsoft.com/office/powerpoint/2010/main" val="149682445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179388" y="260350"/>
            <a:ext cx="8218487" cy="1143000"/>
          </a:xfrm>
        </p:spPr>
        <p:txBody>
          <a:bodyPr/>
          <a:lstStyle/>
          <a:p>
            <a:r>
              <a:rPr lang="en-US"/>
              <a:t>Click to edit Master title style</a:t>
            </a:r>
            <a:endParaRPr lang="en-GB"/>
          </a:p>
        </p:txBody>
      </p:sp>
      <p:sp>
        <p:nvSpPr>
          <p:cNvPr id="3" name="Chart Placeholder 2"/>
          <p:cNvSpPr>
            <a:spLocks noGrp="1"/>
          </p:cNvSpPr>
          <p:nvPr>
            <p:ph type="chart" idx="1"/>
          </p:nvPr>
        </p:nvSpPr>
        <p:spPr>
          <a:xfrm>
            <a:off x="468313" y="1484313"/>
            <a:ext cx="8207375" cy="3960812"/>
          </a:xfrm>
        </p:spPr>
        <p:txBody>
          <a:bodyPr/>
          <a:lstStyle/>
          <a:p>
            <a:endParaRPr lang="en-GB" dirty="0"/>
          </a:p>
        </p:txBody>
      </p:sp>
      <p:sp>
        <p:nvSpPr>
          <p:cNvPr id="4" name="Slide Number Placeholder 3"/>
          <p:cNvSpPr>
            <a:spLocks noGrp="1"/>
          </p:cNvSpPr>
          <p:nvPr>
            <p:ph type="sldNum" sz="quarter" idx="10"/>
          </p:nvPr>
        </p:nvSpPr>
        <p:spPr>
          <a:xfrm>
            <a:off x="6804025" y="6453188"/>
            <a:ext cx="2133600" cy="476250"/>
          </a:xfrm>
        </p:spPr>
        <p:txBody>
          <a:bodyPr/>
          <a:lstStyle>
            <a:lvl1pPr>
              <a:defRPr/>
            </a:lvl1pPr>
          </a:lstStyle>
          <a:p>
            <a:fld id="{F3A92950-1994-4FB4-A818-7F505DCC0F19}" type="slidenum">
              <a:rPr lang="en-GB">
                <a:solidFill>
                  <a:srgbClr val="FFFFFF"/>
                </a:solidFill>
              </a:rPr>
              <a:pPr/>
              <a:t>‹#›</a:t>
            </a:fld>
            <a:endParaRPr lang="en-GB" dirty="0">
              <a:solidFill>
                <a:srgbClr val="FFFFFF"/>
              </a:solidFill>
            </a:endParaRPr>
          </a:p>
        </p:txBody>
      </p:sp>
    </p:spTree>
    <p:extLst>
      <p:ext uri="{BB962C8B-B14F-4D97-AF65-F5344CB8AC3E}">
        <p14:creationId xmlns:p14="http://schemas.microsoft.com/office/powerpoint/2010/main" val="346022992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11"/>
          <p:cNvSpPr>
            <a:spLocks noGrp="1" noChangeArrowheads="1"/>
          </p:cNvSpPr>
          <p:nvPr>
            <p:ph type="sldNum" sz="quarter" idx="10"/>
          </p:nvPr>
        </p:nvSpPr>
        <p:spPr>
          <a:ln/>
        </p:spPr>
        <p:txBody>
          <a:bodyPr/>
          <a:lstStyle>
            <a:lvl1pPr>
              <a:defRPr/>
            </a:lvl1pPr>
          </a:lstStyle>
          <a:p>
            <a:pPr>
              <a:defRPr/>
            </a:pPr>
            <a:fld id="{1FCCA60E-33DE-41B5-9C90-01ED554B66A6}" type="slidenum">
              <a:rPr lang="en-GB">
                <a:solidFill>
                  <a:srgbClr val="FFFFFF"/>
                </a:solidFill>
              </a:rPr>
              <a:pPr>
                <a:defRPr/>
              </a:pPr>
              <a:t>‹#›</a:t>
            </a:fld>
            <a:endParaRPr lang="en-GB" dirty="0">
              <a:solidFill>
                <a:srgbClr val="FFFFFF"/>
              </a:solidFill>
            </a:endParaRPr>
          </a:p>
        </p:txBody>
      </p:sp>
    </p:spTree>
    <p:extLst>
      <p:ext uri="{BB962C8B-B14F-4D97-AF65-F5344CB8AC3E}">
        <p14:creationId xmlns:p14="http://schemas.microsoft.com/office/powerpoint/2010/main" val="165039861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sldNum" sz="quarter" idx="10"/>
          </p:nvPr>
        </p:nvSpPr>
        <p:spPr>
          <a:ln/>
        </p:spPr>
        <p:txBody>
          <a:bodyPr/>
          <a:lstStyle>
            <a:lvl1pPr>
              <a:defRPr sz="1600"/>
            </a:lvl1pPr>
          </a:lstStyle>
          <a:p>
            <a:pPr>
              <a:defRPr/>
            </a:pPr>
            <a:fld id="{AFFE1DCB-401E-4852-B0D4-B908C850D614}" type="slidenum">
              <a:rPr lang="en-GB" smtClean="0">
                <a:solidFill>
                  <a:srgbClr val="FFFFFF"/>
                </a:solidFill>
              </a:rPr>
              <a:pPr>
                <a:defRPr/>
              </a:pPr>
              <a:t>‹#›</a:t>
            </a:fld>
            <a:endParaRPr lang="en-GB" dirty="0">
              <a:solidFill>
                <a:srgbClr val="FFFFFF"/>
              </a:solidFill>
            </a:endParaRPr>
          </a:p>
        </p:txBody>
      </p:sp>
    </p:spTree>
    <p:extLst>
      <p:ext uri="{BB962C8B-B14F-4D97-AF65-F5344CB8AC3E}">
        <p14:creationId xmlns:p14="http://schemas.microsoft.com/office/powerpoint/2010/main" val="153574033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1"/>
          <p:cNvSpPr>
            <a:spLocks noGrp="1" noChangeArrowheads="1"/>
          </p:cNvSpPr>
          <p:nvPr>
            <p:ph type="sldNum" sz="quarter" idx="10"/>
          </p:nvPr>
        </p:nvSpPr>
        <p:spPr>
          <a:ln/>
        </p:spPr>
        <p:txBody>
          <a:bodyPr/>
          <a:lstStyle>
            <a:lvl1pPr>
              <a:defRPr/>
            </a:lvl1pPr>
          </a:lstStyle>
          <a:p>
            <a:pPr>
              <a:defRPr/>
            </a:pPr>
            <a:fld id="{9F367B32-F5D4-4364-AD00-219CBA4CFAB4}" type="slidenum">
              <a:rPr lang="en-GB">
                <a:solidFill>
                  <a:srgbClr val="FFFFFF"/>
                </a:solidFill>
              </a:rPr>
              <a:pPr>
                <a:defRPr/>
              </a:pPr>
              <a:t>‹#›</a:t>
            </a:fld>
            <a:endParaRPr lang="en-GB" dirty="0">
              <a:solidFill>
                <a:srgbClr val="FFFFFF"/>
              </a:solidFill>
            </a:endParaRPr>
          </a:p>
        </p:txBody>
      </p:sp>
    </p:spTree>
    <p:extLst>
      <p:ext uri="{BB962C8B-B14F-4D97-AF65-F5344CB8AC3E}">
        <p14:creationId xmlns:p14="http://schemas.microsoft.com/office/powerpoint/2010/main" val="214112997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68313" y="1484313"/>
            <a:ext cx="4027487" cy="39608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484313"/>
            <a:ext cx="4027488" cy="39608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1"/>
          <p:cNvSpPr>
            <a:spLocks noGrp="1" noChangeArrowheads="1"/>
          </p:cNvSpPr>
          <p:nvPr>
            <p:ph type="sldNum" sz="quarter" idx="10"/>
          </p:nvPr>
        </p:nvSpPr>
        <p:spPr>
          <a:ln/>
        </p:spPr>
        <p:txBody>
          <a:bodyPr/>
          <a:lstStyle>
            <a:lvl1pPr>
              <a:defRPr/>
            </a:lvl1pPr>
          </a:lstStyle>
          <a:p>
            <a:pPr>
              <a:defRPr/>
            </a:pPr>
            <a:fld id="{EF31DBBF-BCF5-4524-8D5E-C062BE7CC3C4}" type="slidenum">
              <a:rPr lang="en-GB">
                <a:solidFill>
                  <a:srgbClr val="FFFFFF"/>
                </a:solidFill>
              </a:rPr>
              <a:pPr>
                <a:defRPr/>
              </a:pPr>
              <a:t>‹#›</a:t>
            </a:fld>
            <a:endParaRPr lang="en-GB" dirty="0">
              <a:solidFill>
                <a:srgbClr val="FFFFFF"/>
              </a:solidFill>
            </a:endParaRPr>
          </a:p>
        </p:txBody>
      </p:sp>
    </p:spTree>
    <p:extLst>
      <p:ext uri="{BB962C8B-B14F-4D97-AF65-F5344CB8AC3E}">
        <p14:creationId xmlns:p14="http://schemas.microsoft.com/office/powerpoint/2010/main" val="187624214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1"/>
          <p:cNvSpPr>
            <a:spLocks noGrp="1" noChangeArrowheads="1"/>
          </p:cNvSpPr>
          <p:nvPr>
            <p:ph type="sldNum" sz="quarter" idx="10"/>
          </p:nvPr>
        </p:nvSpPr>
        <p:spPr>
          <a:ln/>
        </p:spPr>
        <p:txBody>
          <a:bodyPr/>
          <a:lstStyle>
            <a:lvl1pPr>
              <a:defRPr/>
            </a:lvl1pPr>
          </a:lstStyle>
          <a:p>
            <a:pPr>
              <a:defRPr/>
            </a:pPr>
            <a:fld id="{D4BBDC82-8C4A-4B67-8543-7FB0A973047E}" type="slidenum">
              <a:rPr lang="en-GB">
                <a:solidFill>
                  <a:srgbClr val="FFFFFF"/>
                </a:solidFill>
              </a:rPr>
              <a:pPr>
                <a:defRPr/>
              </a:pPr>
              <a:t>‹#›</a:t>
            </a:fld>
            <a:endParaRPr lang="en-GB" dirty="0">
              <a:solidFill>
                <a:srgbClr val="FFFFFF"/>
              </a:solidFill>
            </a:endParaRPr>
          </a:p>
        </p:txBody>
      </p:sp>
    </p:spTree>
    <p:extLst>
      <p:ext uri="{BB962C8B-B14F-4D97-AF65-F5344CB8AC3E}">
        <p14:creationId xmlns:p14="http://schemas.microsoft.com/office/powerpoint/2010/main" val="110687375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1"/>
          <p:cNvSpPr>
            <a:spLocks noGrp="1" noChangeArrowheads="1"/>
          </p:cNvSpPr>
          <p:nvPr>
            <p:ph type="sldNum" sz="quarter" idx="10"/>
          </p:nvPr>
        </p:nvSpPr>
        <p:spPr>
          <a:ln/>
        </p:spPr>
        <p:txBody>
          <a:bodyPr/>
          <a:lstStyle>
            <a:lvl1pPr>
              <a:defRPr/>
            </a:lvl1pPr>
          </a:lstStyle>
          <a:p>
            <a:pPr>
              <a:defRPr/>
            </a:pPr>
            <a:fld id="{DAC76134-9CE4-4A7A-A10E-07E1DBCBADD8}" type="slidenum">
              <a:rPr lang="en-GB">
                <a:solidFill>
                  <a:srgbClr val="FFFFFF"/>
                </a:solidFill>
              </a:rPr>
              <a:pPr>
                <a:defRPr/>
              </a:pPr>
              <a:t>‹#›</a:t>
            </a:fld>
            <a:endParaRPr lang="en-GB" dirty="0">
              <a:solidFill>
                <a:srgbClr val="FFFFFF"/>
              </a:solidFill>
            </a:endParaRPr>
          </a:p>
        </p:txBody>
      </p:sp>
    </p:spTree>
    <p:extLst>
      <p:ext uri="{BB962C8B-B14F-4D97-AF65-F5344CB8AC3E}">
        <p14:creationId xmlns:p14="http://schemas.microsoft.com/office/powerpoint/2010/main" val="54271891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sldNum" sz="quarter" idx="10"/>
          </p:nvPr>
        </p:nvSpPr>
        <p:spPr>
          <a:ln/>
        </p:spPr>
        <p:txBody>
          <a:bodyPr/>
          <a:lstStyle>
            <a:lvl1pPr>
              <a:defRPr/>
            </a:lvl1pPr>
          </a:lstStyle>
          <a:p>
            <a:pPr>
              <a:defRPr/>
            </a:pPr>
            <a:fld id="{BA60FCBD-8021-47EA-8CA6-5E5746CF9BD0}" type="slidenum">
              <a:rPr lang="en-GB">
                <a:solidFill>
                  <a:srgbClr val="FFFFFF"/>
                </a:solidFill>
              </a:rPr>
              <a:pPr>
                <a:defRPr/>
              </a:pPr>
              <a:t>‹#›</a:t>
            </a:fld>
            <a:endParaRPr lang="en-GB" dirty="0">
              <a:solidFill>
                <a:srgbClr val="FFFFFF"/>
              </a:solidFill>
            </a:endParaRPr>
          </a:p>
        </p:txBody>
      </p:sp>
    </p:spTree>
    <p:extLst>
      <p:ext uri="{BB962C8B-B14F-4D97-AF65-F5344CB8AC3E}">
        <p14:creationId xmlns:p14="http://schemas.microsoft.com/office/powerpoint/2010/main" val="218556123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p:cNvSpPr>
            <a:spLocks noGrp="1" noChangeArrowheads="1"/>
          </p:cNvSpPr>
          <p:nvPr>
            <p:ph type="sldNum" sz="quarter" idx="10"/>
          </p:nvPr>
        </p:nvSpPr>
        <p:spPr>
          <a:ln/>
        </p:spPr>
        <p:txBody>
          <a:bodyPr/>
          <a:lstStyle>
            <a:lvl1pPr>
              <a:defRPr/>
            </a:lvl1pPr>
          </a:lstStyle>
          <a:p>
            <a:pPr>
              <a:defRPr/>
            </a:pPr>
            <a:fld id="{85F7CF41-D486-4303-8880-213F94D1A7EC}" type="slidenum">
              <a:rPr lang="en-GB">
                <a:solidFill>
                  <a:srgbClr val="FFFFFF"/>
                </a:solidFill>
              </a:rPr>
              <a:pPr>
                <a:defRPr/>
              </a:pPr>
              <a:t>‹#›</a:t>
            </a:fld>
            <a:endParaRPr lang="en-GB" dirty="0">
              <a:solidFill>
                <a:srgbClr val="FFFFFF"/>
              </a:solidFill>
            </a:endParaRPr>
          </a:p>
        </p:txBody>
      </p:sp>
    </p:spTree>
    <p:extLst>
      <p:ext uri="{BB962C8B-B14F-4D97-AF65-F5344CB8AC3E}">
        <p14:creationId xmlns:p14="http://schemas.microsoft.com/office/powerpoint/2010/main" val="401115345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p:cNvSpPr>
            <a:spLocks noGrp="1" noChangeArrowheads="1"/>
          </p:cNvSpPr>
          <p:nvPr>
            <p:ph type="sldNum" sz="quarter" idx="10"/>
          </p:nvPr>
        </p:nvSpPr>
        <p:spPr>
          <a:ln/>
        </p:spPr>
        <p:txBody>
          <a:bodyPr/>
          <a:lstStyle>
            <a:lvl1pPr>
              <a:defRPr/>
            </a:lvl1pPr>
          </a:lstStyle>
          <a:p>
            <a:pPr>
              <a:defRPr/>
            </a:pPr>
            <a:fld id="{67C71AC4-93B8-4FAD-854B-940CAB670EE8}" type="slidenum">
              <a:rPr lang="en-GB">
                <a:solidFill>
                  <a:srgbClr val="FFFFFF"/>
                </a:solidFill>
              </a:rPr>
              <a:pPr>
                <a:defRPr/>
              </a:pPr>
              <a:t>‹#›</a:t>
            </a:fld>
            <a:endParaRPr lang="en-GB" dirty="0">
              <a:solidFill>
                <a:srgbClr val="FFFFFF"/>
              </a:solidFill>
            </a:endParaRPr>
          </a:p>
        </p:txBody>
      </p:sp>
    </p:spTree>
    <p:extLst>
      <p:ext uri="{BB962C8B-B14F-4D97-AF65-F5344CB8AC3E}">
        <p14:creationId xmlns:p14="http://schemas.microsoft.com/office/powerpoint/2010/main" val="3206561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68313" y="1484313"/>
            <a:ext cx="4027487" cy="39608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484313"/>
            <a:ext cx="4027488" cy="39608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1"/>
          <p:cNvSpPr>
            <a:spLocks noGrp="1" noChangeArrowheads="1"/>
          </p:cNvSpPr>
          <p:nvPr>
            <p:ph type="sldNum" sz="quarter" idx="10"/>
          </p:nvPr>
        </p:nvSpPr>
        <p:spPr>
          <a:ln/>
        </p:spPr>
        <p:txBody>
          <a:bodyPr/>
          <a:lstStyle>
            <a:lvl1pPr>
              <a:defRPr/>
            </a:lvl1pPr>
          </a:lstStyle>
          <a:p>
            <a:fld id="{80645126-7BEC-442E-B021-6E5FAA11AD64}" type="slidenum">
              <a:rPr lang="en-GB"/>
              <a:pPr/>
              <a:t>‹#›</a:t>
            </a:fld>
            <a:endParaRPr lang="en-GB" dirty="0"/>
          </a:p>
        </p:txBody>
      </p:sp>
    </p:spTree>
    <p:extLst>
      <p:ext uri="{BB962C8B-B14F-4D97-AF65-F5344CB8AC3E}">
        <p14:creationId xmlns:p14="http://schemas.microsoft.com/office/powerpoint/2010/main" val="60297813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sldNum" sz="quarter" idx="10"/>
          </p:nvPr>
        </p:nvSpPr>
        <p:spPr>
          <a:ln/>
        </p:spPr>
        <p:txBody>
          <a:bodyPr/>
          <a:lstStyle>
            <a:lvl1pPr>
              <a:defRPr/>
            </a:lvl1pPr>
          </a:lstStyle>
          <a:p>
            <a:pPr>
              <a:defRPr/>
            </a:pPr>
            <a:fld id="{83FAC956-5ABF-4E49-9030-2B80C3AE9B6E}" type="slidenum">
              <a:rPr lang="en-GB">
                <a:solidFill>
                  <a:srgbClr val="FFFFFF"/>
                </a:solidFill>
              </a:rPr>
              <a:pPr>
                <a:defRPr/>
              </a:pPr>
              <a:t>‹#›</a:t>
            </a:fld>
            <a:endParaRPr lang="en-GB" dirty="0">
              <a:solidFill>
                <a:srgbClr val="FFFFFF"/>
              </a:solidFill>
            </a:endParaRPr>
          </a:p>
        </p:txBody>
      </p:sp>
    </p:spTree>
    <p:extLst>
      <p:ext uri="{BB962C8B-B14F-4D97-AF65-F5344CB8AC3E}">
        <p14:creationId xmlns:p14="http://schemas.microsoft.com/office/powerpoint/2010/main" val="149405607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1463" y="274638"/>
            <a:ext cx="2054225" cy="51704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1863" cy="51704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sldNum" sz="quarter" idx="10"/>
          </p:nvPr>
        </p:nvSpPr>
        <p:spPr>
          <a:ln/>
        </p:spPr>
        <p:txBody>
          <a:bodyPr/>
          <a:lstStyle>
            <a:lvl1pPr>
              <a:defRPr/>
            </a:lvl1pPr>
          </a:lstStyle>
          <a:p>
            <a:pPr>
              <a:defRPr/>
            </a:pPr>
            <a:fld id="{948A3E14-E413-499A-A220-59CF91B4B676}" type="slidenum">
              <a:rPr lang="en-GB">
                <a:solidFill>
                  <a:srgbClr val="FFFFFF"/>
                </a:solidFill>
              </a:rPr>
              <a:pPr>
                <a:defRPr/>
              </a:pPr>
              <a:t>‹#›</a:t>
            </a:fld>
            <a:endParaRPr lang="en-GB" dirty="0">
              <a:solidFill>
                <a:srgbClr val="FFFFFF"/>
              </a:solidFill>
            </a:endParaRPr>
          </a:p>
        </p:txBody>
      </p:sp>
    </p:spTree>
    <p:extLst>
      <p:ext uri="{BB962C8B-B14F-4D97-AF65-F5344CB8AC3E}">
        <p14:creationId xmlns:p14="http://schemas.microsoft.com/office/powerpoint/2010/main" val="406178982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18488" cy="51704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11"/>
          <p:cNvSpPr>
            <a:spLocks noGrp="1" noChangeArrowheads="1"/>
          </p:cNvSpPr>
          <p:nvPr>
            <p:ph type="sldNum" sz="quarter" idx="10"/>
          </p:nvPr>
        </p:nvSpPr>
        <p:spPr>
          <a:ln/>
        </p:spPr>
        <p:txBody>
          <a:bodyPr/>
          <a:lstStyle>
            <a:lvl1pPr>
              <a:defRPr/>
            </a:lvl1pPr>
          </a:lstStyle>
          <a:p>
            <a:pPr>
              <a:defRPr/>
            </a:pPr>
            <a:fld id="{94979164-6FEE-4746-94B4-ECB63AE642F2}" type="slidenum">
              <a:rPr lang="en-GB">
                <a:solidFill>
                  <a:srgbClr val="FFFFFF"/>
                </a:solidFill>
              </a:rPr>
              <a:pPr>
                <a:defRPr/>
              </a:pPr>
              <a:t>‹#›</a:t>
            </a:fld>
            <a:endParaRPr lang="en-GB" dirty="0">
              <a:solidFill>
                <a:srgbClr val="FFFFFF"/>
              </a:solidFill>
            </a:endParaRPr>
          </a:p>
        </p:txBody>
      </p:sp>
    </p:spTree>
    <p:extLst>
      <p:ext uri="{BB962C8B-B14F-4D97-AF65-F5344CB8AC3E}">
        <p14:creationId xmlns:p14="http://schemas.microsoft.com/office/powerpoint/2010/main" val="48924200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79388" y="260350"/>
            <a:ext cx="8218487" cy="1143000"/>
          </a:xfrm>
        </p:spPr>
        <p:txBody>
          <a:bodyPr/>
          <a:lstStyle/>
          <a:p>
            <a:r>
              <a:rPr lang="en-US"/>
              <a:t>Click to edit Master title style</a:t>
            </a:r>
            <a:endParaRPr lang="en-GB"/>
          </a:p>
        </p:txBody>
      </p:sp>
      <p:sp>
        <p:nvSpPr>
          <p:cNvPr id="3" name="Text Placeholder 2"/>
          <p:cNvSpPr>
            <a:spLocks noGrp="1"/>
          </p:cNvSpPr>
          <p:nvPr>
            <p:ph type="body" sz="half" idx="1"/>
          </p:nvPr>
        </p:nvSpPr>
        <p:spPr>
          <a:xfrm>
            <a:off x="468313" y="1484313"/>
            <a:ext cx="4027487" cy="39608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484313"/>
            <a:ext cx="4027488" cy="39608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11"/>
          <p:cNvSpPr>
            <a:spLocks noGrp="1" noChangeArrowheads="1"/>
          </p:cNvSpPr>
          <p:nvPr>
            <p:ph type="sldNum" sz="quarter" idx="10"/>
          </p:nvPr>
        </p:nvSpPr>
        <p:spPr>
          <a:ln/>
        </p:spPr>
        <p:txBody>
          <a:bodyPr/>
          <a:lstStyle>
            <a:lvl1pPr>
              <a:defRPr/>
            </a:lvl1pPr>
          </a:lstStyle>
          <a:p>
            <a:pPr>
              <a:defRPr/>
            </a:pPr>
            <a:fld id="{7247ABFC-83E9-40C4-9EDD-FD44790C305E}" type="slidenum">
              <a:rPr lang="en-GB">
                <a:solidFill>
                  <a:srgbClr val="FFFFFF"/>
                </a:solidFill>
              </a:rPr>
              <a:pPr>
                <a:defRPr/>
              </a:pPr>
              <a:t>‹#›</a:t>
            </a:fld>
            <a:endParaRPr lang="en-GB" dirty="0">
              <a:solidFill>
                <a:srgbClr val="FFFFFF"/>
              </a:solidFill>
            </a:endParaRPr>
          </a:p>
        </p:txBody>
      </p:sp>
    </p:spTree>
    <p:extLst>
      <p:ext uri="{BB962C8B-B14F-4D97-AF65-F5344CB8AC3E}">
        <p14:creationId xmlns:p14="http://schemas.microsoft.com/office/powerpoint/2010/main" val="187006796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79388" y="260350"/>
            <a:ext cx="8218487" cy="1143000"/>
          </a:xfrm>
        </p:spPr>
        <p:txBody>
          <a:bodyPr/>
          <a:lstStyle/>
          <a:p>
            <a:r>
              <a:rPr lang="en-US"/>
              <a:t>Click to edit Master title style</a:t>
            </a:r>
            <a:endParaRPr lang="en-GB"/>
          </a:p>
        </p:txBody>
      </p:sp>
      <p:sp>
        <p:nvSpPr>
          <p:cNvPr id="3" name="Table Placeholder 2"/>
          <p:cNvSpPr>
            <a:spLocks noGrp="1"/>
          </p:cNvSpPr>
          <p:nvPr>
            <p:ph type="tbl" idx="1"/>
          </p:nvPr>
        </p:nvSpPr>
        <p:spPr>
          <a:xfrm>
            <a:off x="468313" y="1484313"/>
            <a:ext cx="8207375" cy="3960812"/>
          </a:xfrm>
        </p:spPr>
        <p:txBody>
          <a:bodyPr/>
          <a:lstStyle/>
          <a:p>
            <a:pPr lvl="0"/>
            <a:endParaRPr lang="en-GB" noProof="0" dirty="0"/>
          </a:p>
        </p:txBody>
      </p:sp>
      <p:sp>
        <p:nvSpPr>
          <p:cNvPr id="4" name="Rectangle 11"/>
          <p:cNvSpPr>
            <a:spLocks noGrp="1" noChangeArrowheads="1"/>
          </p:cNvSpPr>
          <p:nvPr>
            <p:ph type="sldNum" sz="quarter" idx="10"/>
          </p:nvPr>
        </p:nvSpPr>
        <p:spPr>
          <a:ln/>
        </p:spPr>
        <p:txBody>
          <a:bodyPr/>
          <a:lstStyle>
            <a:lvl1pPr>
              <a:defRPr/>
            </a:lvl1pPr>
          </a:lstStyle>
          <a:p>
            <a:pPr>
              <a:defRPr/>
            </a:pPr>
            <a:fld id="{18FCBBDB-ADE4-4D2A-9620-83CFAC516E5A}" type="slidenum">
              <a:rPr lang="en-GB">
                <a:solidFill>
                  <a:srgbClr val="FFFFFF"/>
                </a:solidFill>
              </a:rPr>
              <a:pPr>
                <a:defRPr/>
              </a:pPr>
              <a:t>‹#›</a:t>
            </a:fld>
            <a:endParaRPr lang="en-GB" dirty="0">
              <a:solidFill>
                <a:srgbClr val="FFFFFF"/>
              </a:solidFill>
            </a:endParaRPr>
          </a:p>
        </p:txBody>
      </p:sp>
    </p:spTree>
    <p:extLst>
      <p:ext uri="{BB962C8B-B14F-4D97-AF65-F5344CB8AC3E}">
        <p14:creationId xmlns:p14="http://schemas.microsoft.com/office/powerpoint/2010/main" val="3183623228"/>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179388" y="260350"/>
            <a:ext cx="8218487" cy="1143000"/>
          </a:xfrm>
        </p:spPr>
        <p:txBody>
          <a:bodyPr/>
          <a:lstStyle/>
          <a:p>
            <a:r>
              <a:rPr lang="en-US"/>
              <a:t>Click to edit Master title style</a:t>
            </a:r>
            <a:endParaRPr lang="en-GB"/>
          </a:p>
        </p:txBody>
      </p:sp>
      <p:sp>
        <p:nvSpPr>
          <p:cNvPr id="3" name="Text Placeholder 2"/>
          <p:cNvSpPr>
            <a:spLocks noGrp="1"/>
          </p:cNvSpPr>
          <p:nvPr>
            <p:ph type="body" sz="half" idx="1"/>
          </p:nvPr>
        </p:nvSpPr>
        <p:spPr>
          <a:xfrm>
            <a:off x="468313" y="1484313"/>
            <a:ext cx="4027487" cy="39608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quarter" idx="2"/>
          </p:nvPr>
        </p:nvSpPr>
        <p:spPr>
          <a:xfrm>
            <a:off x="4648200" y="1484313"/>
            <a:ext cx="4027488" cy="19034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Content Placeholder 4"/>
          <p:cNvSpPr>
            <a:spLocks noGrp="1"/>
          </p:cNvSpPr>
          <p:nvPr>
            <p:ph sz="quarter" idx="3"/>
          </p:nvPr>
        </p:nvSpPr>
        <p:spPr>
          <a:xfrm>
            <a:off x="4648200" y="3540125"/>
            <a:ext cx="4027488" cy="1905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Rectangle 11"/>
          <p:cNvSpPr>
            <a:spLocks noGrp="1" noChangeArrowheads="1"/>
          </p:cNvSpPr>
          <p:nvPr>
            <p:ph type="sldNum" sz="quarter" idx="10"/>
          </p:nvPr>
        </p:nvSpPr>
        <p:spPr>
          <a:ln/>
        </p:spPr>
        <p:txBody>
          <a:bodyPr/>
          <a:lstStyle>
            <a:lvl1pPr>
              <a:defRPr/>
            </a:lvl1pPr>
          </a:lstStyle>
          <a:p>
            <a:pPr>
              <a:defRPr/>
            </a:pPr>
            <a:fld id="{AECF044E-72B0-4D39-8BD9-9227E4A0AF08}" type="slidenum">
              <a:rPr lang="en-GB">
                <a:solidFill>
                  <a:srgbClr val="FFFFFF"/>
                </a:solidFill>
              </a:rPr>
              <a:pPr>
                <a:defRPr/>
              </a:pPr>
              <a:t>‹#›</a:t>
            </a:fld>
            <a:endParaRPr lang="en-GB" dirty="0">
              <a:solidFill>
                <a:srgbClr val="FFFFFF"/>
              </a:solidFill>
            </a:endParaRPr>
          </a:p>
        </p:txBody>
      </p:sp>
    </p:spTree>
    <p:extLst>
      <p:ext uri="{BB962C8B-B14F-4D97-AF65-F5344CB8AC3E}">
        <p14:creationId xmlns:p14="http://schemas.microsoft.com/office/powerpoint/2010/main" val="80196441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11"/>
          <p:cNvSpPr>
            <a:spLocks noGrp="1" noChangeArrowheads="1"/>
          </p:cNvSpPr>
          <p:nvPr>
            <p:ph type="sldNum" sz="quarter" idx="10"/>
          </p:nvPr>
        </p:nvSpPr>
        <p:spPr>
          <a:ln/>
        </p:spPr>
        <p:txBody>
          <a:bodyPr/>
          <a:lstStyle>
            <a:lvl1pPr>
              <a:defRPr/>
            </a:lvl1pPr>
          </a:lstStyle>
          <a:p>
            <a:fld id="{731A6C85-7A56-449C-9A1C-D5AC031A6EE4}" type="slidenum">
              <a:rPr lang="en-GB">
                <a:solidFill>
                  <a:srgbClr val="FFFFFF"/>
                </a:solidFill>
              </a:rPr>
              <a:pPr/>
              <a:t>‹#›</a:t>
            </a:fld>
            <a:endParaRPr lang="en-GB" dirty="0">
              <a:solidFill>
                <a:srgbClr val="FFFFFF"/>
              </a:solidFill>
            </a:endParaRPr>
          </a:p>
        </p:txBody>
      </p:sp>
    </p:spTree>
    <p:extLst>
      <p:ext uri="{BB962C8B-B14F-4D97-AF65-F5344CB8AC3E}">
        <p14:creationId xmlns:p14="http://schemas.microsoft.com/office/powerpoint/2010/main" val="309331656"/>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sldNum" sz="quarter" idx="10"/>
          </p:nvPr>
        </p:nvSpPr>
        <p:spPr>
          <a:ln/>
        </p:spPr>
        <p:txBody>
          <a:bodyPr/>
          <a:lstStyle>
            <a:lvl1pPr>
              <a:defRPr/>
            </a:lvl1pPr>
          </a:lstStyle>
          <a:p>
            <a:fld id="{3D0446E1-EF1C-4802-88E6-8046434CF7C5}" type="slidenum">
              <a:rPr lang="en-GB">
                <a:solidFill>
                  <a:srgbClr val="FFFFFF"/>
                </a:solidFill>
              </a:rPr>
              <a:pPr/>
              <a:t>‹#›</a:t>
            </a:fld>
            <a:endParaRPr lang="en-GB" dirty="0">
              <a:solidFill>
                <a:srgbClr val="FFFFFF"/>
              </a:solidFill>
            </a:endParaRPr>
          </a:p>
        </p:txBody>
      </p:sp>
    </p:spTree>
    <p:extLst>
      <p:ext uri="{BB962C8B-B14F-4D97-AF65-F5344CB8AC3E}">
        <p14:creationId xmlns:p14="http://schemas.microsoft.com/office/powerpoint/2010/main" val="2499027942"/>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1"/>
          <p:cNvSpPr>
            <a:spLocks noGrp="1" noChangeArrowheads="1"/>
          </p:cNvSpPr>
          <p:nvPr>
            <p:ph type="sldNum" sz="quarter" idx="10"/>
          </p:nvPr>
        </p:nvSpPr>
        <p:spPr>
          <a:ln/>
        </p:spPr>
        <p:txBody>
          <a:bodyPr/>
          <a:lstStyle>
            <a:lvl1pPr>
              <a:defRPr/>
            </a:lvl1pPr>
          </a:lstStyle>
          <a:p>
            <a:fld id="{E9A471D4-0AB0-486F-B418-24FD1F5F5A30}" type="slidenum">
              <a:rPr lang="en-GB">
                <a:solidFill>
                  <a:srgbClr val="FFFFFF"/>
                </a:solidFill>
              </a:rPr>
              <a:pPr/>
              <a:t>‹#›</a:t>
            </a:fld>
            <a:endParaRPr lang="en-GB" dirty="0">
              <a:solidFill>
                <a:srgbClr val="FFFFFF"/>
              </a:solidFill>
            </a:endParaRPr>
          </a:p>
        </p:txBody>
      </p:sp>
    </p:spTree>
    <p:extLst>
      <p:ext uri="{BB962C8B-B14F-4D97-AF65-F5344CB8AC3E}">
        <p14:creationId xmlns:p14="http://schemas.microsoft.com/office/powerpoint/2010/main" val="4058705302"/>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68313" y="1484313"/>
            <a:ext cx="4027487" cy="39608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484313"/>
            <a:ext cx="4027488" cy="39608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1"/>
          <p:cNvSpPr>
            <a:spLocks noGrp="1" noChangeArrowheads="1"/>
          </p:cNvSpPr>
          <p:nvPr>
            <p:ph type="sldNum" sz="quarter" idx="10"/>
          </p:nvPr>
        </p:nvSpPr>
        <p:spPr>
          <a:ln/>
        </p:spPr>
        <p:txBody>
          <a:bodyPr/>
          <a:lstStyle>
            <a:lvl1pPr>
              <a:defRPr/>
            </a:lvl1pPr>
          </a:lstStyle>
          <a:p>
            <a:fld id="{DEDB1F48-72A5-4F37-81E6-3F28942EBDF2}" type="slidenum">
              <a:rPr lang="en-GB">
                <a:solidFill>
                  <a:srgbClr val="FFFFFF"/>
                </a:solidFill>
              </a:rPr>
              <a:pPr/>
              <a:t>‹#›</a:t>
            </a:fld>
            <a:endParaRPr lang="en-GB" dirty="0">
              <a:solidFill>
                <a:srgbClr val="FFFFFF"/>
              </a:solidFill>
            </a:endParaRPr>
          </a:p>
        </p:txBody>
      </p:sp>
    </p:spTree>
    <p:extLst>
      <p:ext uri="{BB962C8B-B14F-4D97-AF65-F5344CB8AC3E}">
        <p14:creationId xmlns:p14="http://schemas.microsoft.com/office/powerpoint/2010/main" val="17621049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1"/>
          <p:cNvSpPr>
            <a:spLocks noGrp="1" noChangeArrowheads="1"/>
          </p:cNvSpPr>
          <p:nvPr>
            <p:ph type="sldNum" sz="quarter" idx="10"/>
          </p:nvPr>
        </p:nvSpPr>
        <p:spPr>
          <a:ln/>
        </p:spPr>
        <p:txBody>
          <a:bodyPr/>
          <a:lstStyle>
            <a:lvl1pPr>
              <a:defRPr/>
            </a:lvl1pPr>
          </a:lstStyle>
          <a:p>
            <a:fld id="{A46756AC-72DE-4AE3-96D4-99BE072D9082}" type="slidenum">
              <a:rPr lang="en-GB"/>
              <a:pPr/>
              <a:t>‹#›</a:t>
            </a:fld>
            <a:endParaRPr lang="en-GB" dirty="0"/>
          </a:p>
        </p:txBody>
      </p:sp>
    </p:spTree>
    <p:extLst>
      <p:ext uri="{BB962C8B-B14F-4D97-AF65-F5344CB8AC3E}">
        <p14:creationId xmlns:p14="http://schemas.microsoft.com/office/powerpoint/2010/main" val="601667916"/>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1"/>
          <p:cNvSpPr>
            <a:spLocks noGrp="1" noChangeArrowheads="1"/>
          </p:cNvSpPr>
          <p:nvPr>
            <p:ph type="sldNum" sz="quarter" idx="10"/>
          </p:nvPr>
        </p:nvSpPr>
        <p:spPr>
          <a:ln/>
        </p:spPr>
        <p:txBody>
          <a:bodyPr/>
          <a:lstStyle>
            <a:lvl1pPr>
              <a:defRPr/>
            </a:lvl1pPr>
          </a:lstStyle>
          <a:p>
            <a:fld id="{222216B6-CF41-4731-8C05-89FD12BB03A8}" type="slidenum">
              <a:rPr lang="en-GB">
                <a:solidFill>
                  <a:srgbClr val="FFFFFF"/>
                </a:solidFill>
              </a:rPr>
              <a:pPr/>
              <a:t>‹#›</a:t>
            </a:fld>
            <a:endParaRPr lang="en-GB" dirty="0">
              <a:solidFill>
                <a:srgbClr val="FFFFFF"/>
              </a:solidFill>
            </a:endParaRPr>
          </a:p>
        </p:txBody>
      </p:sp>
    </p:spTree>
    <p:extLst>
      <p:ext uri="{BB962C8B-B14F-4D97-AF65-F5344CB8AC3E}">
        <p14:creationId xmlns:p14="http://schemas.microsoft.com/office/powerpoint/2010/main" val="1788491614"/>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1"/>
          <p:cNvSpPr>
            <a:spLocks noGrp="1" noChangeArrowheads="1"/>
          </p:cNvSpPr>
          <p:nvPr>
            <p:ph type="sldNum" sz="quarter" idx="10"/>
          </p:nvPr>
        </p:nvSpPr>
        <p:spPr>
          <a:ln/>
        </p:spPr>
        <p:txBody>
          <a:bodyPr/>
          <a:lstStyle>
            <a:lvl1pPr>
              <a:defRPr/>
            </a:lvl1pPr>
          </a:lstStyle>
          <a:p>
            <a:fld id="{7EB5C81F-B365-4D16-A2EF-50B63632E444}" type="slidenum">
              <a:rPr lang="en-GB">
                <a:solidFill>
                  <a:srgbClr val="FFFFFF"/>
                </a:solidFill>
              </a:rPr>
              <a:pPr/>
              <a:t>‹#›</a:t>
            </a:fld>
            <a:endParaRPr lang="en-GB" dirty="0">
              <a:solidFill>
                <a:srgbClr val="FFFFFF"/>
              </a:solidFill>
            </a:endParaRPr>
          </a:p>
        </p:txBody>
      </p:sp>
    </p:spTree>
    <p:extLst>
      <p:ext uri="{BB962C8B-B14F-4D97-AF65-F5344CB8AC3E}">
        <p14:creationId xmlns:p14="http://schemas.microsoft.com/office/powerpoint/2010/main" val="3207707030"/>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sldNum" sz="quarter" idx="10"/>
          </p:nvPr>
        </p:nvSpPr>
        <p:spPr>
          <a:ln/>
        </p:spPr>
        <p:txBody>
          <a:bodyPr/>
          <a:lstStyle>
            <a:lvl1pPr>
              <a:defRPr/>
            </a:lvl1pPr>
          </a:lstStyle>
          <a:p>
            <a:fld id="{D47972FB-83F1-40C9-BCA4-C5212ACA8398}" type="slidenum">
              <a:rPr lang="en-GB">
                <a:solidFill>
                  <a:srgbClr val="FFFFFF"/>
                </a:solidFill>
              </a:rPr>
              <a:pPr/>
              <a:t>‹#›</a:t>
            </a:fld>
            <a:endParaRPr lang="en-GB" dirty="0">
              <a:solidFill>
                <a:srgbClr val="FFFFFF"/>
              </a:solidFill>
            </a:endParaRPr>
          </a:p>
        </p:txBody>
      </p:sp>
    </p:spTree>
    <p:extLst>
      <p:ext uri="{BB962C8B-B14F-4D97-AF65-F5344CB8AC3E}">
        <p14:creationId xmlns:p14="http://schemas.microsoft.com/office/powerpoint/2010/main" val="2173989170"/>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p:cNvSpPr>
            <a:spLocks noGrp="1" noChangeArrowheads="1"/>
          </p:cNvSpPr>
          <p:nvPr>
            <p:ph type="sldNum" sz="quarter" idx="10"/>
          </p:nvPr>
        </p:nvSpPr>
        <p:spPr>
          <a:ln/>
        </p:spPr>
        <p:txBody>
          <a:bodyPr/>
          <a:lstStyle>
            <a:lvl1pPr>
              <a:defRPr/>
            </a:lvl1pPr>
          </a:lstStyle>
          <a:p>
            <a:fld id="{4C0EE6A0-FCAF-4BFC-9552-A5DF7D70C065}" type="slidenum">
              <a:rPr lang="en-GB">
                <a:solidFill>
                  <a:srgbClr val="FFFFFF"/>
                </a:solidFill>
              </a:rPr>
              <a:pPr/>
              <a:t>‹#›</a:t>
            </a:fld>
            <a:endParaRPr lang="en-GB" dirty="0">
              <a:solidFill>
                <a:srgbClr val="FFFFFF"/>
              </a:solidFill>
            </a:endParaRPr>
          </a:p>
        </p:txBody>
      </p:sp>
    </p:spTree>
    <p:extLst>
      <p:ext uri="{BB962C8B-B14F-4D97-AF65-F5344CB8AC3E}">
        <p14:creationId xmlns:p14="http://schemas.microsoft.com/office/powerpoint/2010/main" val="1104879579"/>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p:cNvSpPr>
            <a:spLocks noGrp="1" noChangeArrowheads="1"/>
          </p:cNvSpPr>
          <p:nvPr>
            <p:ph type="sldNum" sz="quarter" idx="10"/>
          </p:nvPr>
        </p:nvSpPr>
        <p:spPr>
          <a:ln/>
        </p:spPr>
        <p:txBody>
          <a:bodyPr/>
          <a:lstStyle>
            <a:lvl1pPr>
              <a:defRPr/>
            </a:lvl1pPr>
          </a:lstStyle>
          <a:p>
            <a:fld id="{722513CA-68FE-4DEE-A2AA-BF1240115123}" type="slidenum">
              <a:rPr lang="en-GB">
                <a:solidFill>
                  <a:srgbClr val="FFFFFF"/>
                </a:solidFill>
              </a:rPr>
              <a:pPr/>
              <a:t>‹#›</a:t>
            </a:fld>
            <a:endParaRPr lang="en-GB" dirty="0">
              <a:solidFill>
                <a:srgbClr val="FFFFFF"/>
              </a:solidFill>
            </a:endParaRPr>
          </a:p>
        </p:txBody>
      </p:sp>
    </p:spTree>
    <p:extLst>
      <p:ext uri="{BB962C8B-B14F-4D97-AF65-F5344CB8AC3E}">
        <p14:creationId xmlns:p14="http://schemas.microsoft.com/office/powerpoint/2010/main" val="1050842075"/>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sldNum" sz="quarter" idx="10"/>
          </p:nvPr>
        </p:nvSpPr>
        <p:spPr>
          <a:ln/>
        </p:spPr>
        <p:txBody>
          <a:bodyPr/>
          <a:lstStyle>
            <a:lvl1pPr>
              <a:defRPr/>
            </a:lvl1pPr>
          </a:lstStyle>
          <a:p>
            <a:fld id="{982D93C1-91EE-4E2E-BB02-6697142BE88E}" type="slidenum">
              <a:rPr lang="en-GB">
                <a:solidFill>
                  <a:srgbClr val="FFFFFF"/>
                </a:solidFill>
              </a:rPr>
              <a:pPr/>
              <a:t>‹#›</a:t>
            </a:fld>
            <a:endParaRPr lang="en-GB" dirty="0">
              <a:solidFill>
                <a:srgbClr val="FFFFFF"/>
              </a:solidFill>
            </a:endParaRPr>
          </a:p>
        </p:txBody>
      </p:sp>
    </p:spTree>
    <p:extLst>
      <p:ext uri="{BB962C8B-B14F-4D97-AF65-F5344CB8AC3E}">
        <p14:creationId xmlns:p14="http://schemas.microsoft.com/office/powerpoint/2010/main" val="1366749706"/>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1463" y="274638"/>
            <a:ext cx="2054225" cy="51704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1863" cy="51704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sldNum" sz="quarter" idx="10"/>
          </p:nvPr>
        </p:nvSpPr>
        <p:spPr>
          <a:ln/>
        </p:spPr>
        <p:txBody>
          <a:bodyPr/>
          <a:lstStyle>
            <a:lvl1pPr>
              <a:defRPr/>
            </a:lvl1pPr>
          </a:lstStyle>
          <a:p>
            <a:fld id="{884A621C-EB94-4218-B6CB-D179AB478C7C}" type="slidenum">
              <a:rPr lang="en-GB">
                <a:solidFill>
                  <a:srgbClr val="FFFFFF"/>
                </a:solidFill>
              </a:rPr>
              <a:pPr/>
              <a:t>‹#›</a:t>
            </a:fld>
            <a:endParaRPr lang="en-GB" dirty="0">
              <a:solidFill>
                <a:srgbClr val="FFFFFF"/>
              </a:solidFill>
            </a:endParaRPr>
          </a:p>
        </p:txBody>
      </p:sp>
    </p:spTree>
    <p:extLst>
      <p:ext uri="{BB962C8B-B14F-4D97-AF65-F5344CB8AC3E}">
        <p14:creationId xmlns:p14="http://schemas.microsoft.com/office/powerpoint/2010/main" val="3125665789"/>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18488" cy="51704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11"/>
          <p:cNvSpPr>
            <a:spLocks noGrp="1" noChangeArrowheads="1"/>
          </p:cNvSpPr>
          <p:nvPr>
            <p:ph type="sldNum" sz="quarter" idx="10"/>
          </p:nvPr>
        </p:nvSpPr>
        <p:spPr>
          <a:ln/>
        </p:spPr>
        <p:txBody>
          <a:bodyPr/>
          <a:lstStyle>
            <a:lvl1pPr>
              <a:defRPr/>
            </a:lvl1pPr>
          </a:lstStyle>
          <a:p>
            <a:fld id="{D35B2BC1-3B24-48B3-87C7-62841AE1AF77}" type="slidenum">
              <a:rPr lang="en-GB">
                <a:solidFill>
                  <a:srgbClr val="FFFFFF"/>
                </a:solidFill>
              </a:rPr>
              <a:pPr/>
              <a:t>‹#›</a:t>
            </a:fld>
            <a:endParaRPr lang="en-GB" dirty="0">
              <a:solidFill>
                <a:srgbClr val="FFFFFF"/>
              </a:solidFill>
            </a:endParaRPr>
          </a:p>
        </p:txBody>
      </p:sp>
    </p:spTree>
    <p:extLst>
      <p:ext uri="{BB962C8B-B14F-4D97-AF65-F5344CB8AC3E}">
        <p14:creationId xmlns:p14="http://schemas.microsoft.com/office/powerpoint/2010/main" val="3654387409"/>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179388" y="260350"/>
            <a:ext cx="8218487" cy="1143000"/>
          </a:xfrm>
        </p:spPr>
        <p:txBody>
          <a:bodyPr/>
          <a:lstStyle/>
          <a:p>
            <a:r>
              <a:rPr lang="en-US"/>
              <a:t>Click to edit Master title style</a:t>
            </a:r>
            <a:endParaRPr lang="en-GB"/>
          </a:p>
        </p:txBody>
      </p:sp>
      <p:sp>
        <p:nvSpPr>
          <p:cNvPr id="3" name="Chart Placeholder 2"/>
          <p:cNvSpPr>
            <a:spLocks noGrp="1"/>
          </p:cNvSpPr>
          <p:nvPr>
            <p:ph type="chart" idx="1"/>
          </p:nvPr>
        </p:nvSpPr>
        <p:spPr>
          <a:xfrm>
            <a:off x="468313" y="1484313"/>
            <a:ext cx="8207375" cy="3960812"/>
          </a:xfrm>
        </p:spPr>
        <p:txBody>
          <a:bodyPr/>
          <a:lstStyle/>
          <a:p>
            <a:endParaRPr lang="en-GB" dirty="0"/>
          </a:p>
        </p:txBody>
      </p:sp>
      <p:sp>
        <p:nvSpPr>
          <p:cNvPr id="4" name="Slide Number Placeholder 3"/>
          <p:cNvSpPr>
            <a:spLocks noGrp="1"/>
          </p:cNvSpPr>
          <p:nvPr>
            <p:ph type="sldNum" sz="quarter" idx="10"/>
          </p:nvPr>
        </p:nvSpPr>
        <p:spPr>
          <a:xfrm>
            <a:off x="6804025" y="6453188"/>
            <a:ext cx="2133600" cy="476250"/>
          </a:xfrm>
        </p:spPr>
        <p:txBody>
          <a:bodyPr/>
          <a:lstStyle>
            <a:lvl1pPr>
              <a:defRPr/>
            </a:lvl1pPr>
          </a:lstStyle>
          <a:p>
            <a:fld id="{30CB130C-09D1-428F-8FD9-E6ACD7CECD0F}" type="slidenum">
              <a:rPr lang="en-GB">
                <a:solidFill>
                  <a:srgbClr val="FFFFFF"/>
                </a:solidFill>
              </a:rPr>
              <a:pPr/>
              <a:t>‹#›</a:t>
            </a:fld>
            <a:endParaRPr lang="en-GB" dirty="0">
              <a:solidFill>
                <a:srgbClr val="FFFFFF"/>
              </a:solidFill>
            </a:endParaRPr>
          </a:p>
        </p:txBody>
      </p:sp>
    </p:spTree>
    <p:extLst>
      <p:ext uri="{BB962C8B-B14F-4D97-AF65-F5344CB8AC3E}">
        <p14:creationId xmlns:p14="http://schemas.microsoft.com/office/powerpoint/2010/main" val="711229027"/>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11"/>
          <p:cNvSpPr>
            <a:spLocks noGrp="1" noChangeArrowheads="1"/>
          </p:cNvSpPr>
          <p:nvPr>
            <p:ph type="sldNum" sz="quarter" idx="10"/>
          </p:nvPr>
        </p:nvSpPr>
        <p:spPr>
          <a:ln/>
        </p:spPr>
        <p:txBody>
          <a:bodyPr/>
          <a:lstStyle>
            <a:lvl1pPr>
              <a:defRPr/>
            </a:lvl1pPr>
          </a:lstStyle>
          <a:p>
            <a:fld id="{BC4C9096-4ABD-472D-9FEB-215C3BEB7A6B}" type="slidenum">
              <a:rPr lang="en-GB">
                <a:solidFill>
                  <a:srgbClr val="FFFFFF"/>
                </a:solidFill>
              </a:rPr>
              <a:pPr/>
              <a:t>‹#›</a:t>
            </a:fld>
            <a:endParaRPr lang="en-GB" dirty="0">
              <a:solidFill>
                <a:srgbClr val="FFFFFF"/>
              </a:solidFill>
            </a:endParaRPr>
          </a:p>
        </p:txBody>
      </p:sp>
    </p:spTree>
    <p:extLst>
      <p:ext uri="{BB962C8B-B14F-4D97-AF65-F5344CB8AC3E}">
        <p14:creationId xmlns:p14="http://schemas.microsoft.com/office/powerpoint/2010/main" val="7503109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1"/>
          <p:cNvSpPr>
            <a:spLocks noGrp="1" noChangeArrowheads="1"/>
          </p:cNvSpPr>
          <p:nvPr>
            <p:ph type="sldNum" sz="quarter" idx="10"/>
          </p:nvPr>
        </p:nvSpPr>
        <p:spPr>
          <a:ln/>
        </p:spPr>
        <p:txBody>
          <a:bodyPr/>
          <a:lstStyle>
            <a:lvl1pPr>
              <a:defRPr/>
            </a:lvl1pPr>
          </a:lstStyle>
          <a:p>
            <a:fld id="{6A9BE5CF-B8C1-40AC-B7B8-067E468CE1B7}" type="slidenum">
              <a:rPr lang="en-GB"/>
              <a:pPr/>
              <a:t>‹#›</a:t>
            </a:fld>
            <a:endParaRPr lang="en-GB" dirty="0"/>
          </a:p>
        </p:txBody>
      </p:sp>
    </p:spTree>
    <p:extLst>
      <p:ext uri="{BB962C8B-B14F-4D97-AF65-F5344CB8AC3E}">
        <p14:creationId xmlns:p14="http://schemas.microsoft.com/office/powerpoint/2010/main" val="644254122"/>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sldNum" sz="quarter" idx="10"/>
          </p:nvPr>
        </p:nvSpPr>
        <p:spPr>
          <a:ln/>
        </p:spPr>
        <p:txBody>
          <a:bodyPr/>
          <a:lstStyle>
            <a:lvl1pPr>
              <a:defRPr/>
            </a:lvl1pPr>
          </a:lstStyle>
          <a:p>
            <a:fld id="{E4F0BBA1-1BBF-4C86-9A1D-D96CD398B077}" type="slidenum">
              <a:rPr lang="en-GB">
                <a:solidFill>
                  <a:srgbClr val="FFFFFF"/>
                </a:solidFill>
              </a:rPr>
              <a:pPr/>
              <a:t>‹#›</a:t>
            </a:fld>
            <a:endParaRPr lang="en-GB" dirty="0">
              <a:solidFill>
                <a:srgbClr val="FFFFFF"/>
              </a:solidFill>
            </a:endParaRPr>
          </a:p>
        </p:txBody>
      </p:sp>
    </p:spTree>
    <p:extLst>
      <p:ext uri="{BB962C8B-B14F-4D97-AF65-F5344CB8AC3E}">
        <p14:creationId xmlns:p14="http://schemas.microsoft.com/office/powerpoint/2010/main" val="794402445"/>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1"/>
          <p:cNvSpPr>
            <a:spLocks noGrp="1" noChangeArrowheads="1"/>
          </p:cNvSpPr>
          <p:nvPr>
            <p:ph type="sldNum" sz="quarter" idx="10"/>
          </p:nvPr>
        </p:nvSpPr>
        <p:spPr>
          <a:ln/>
        </p:spPr>
        <p:txBody>
          <a:bodyPr/>
          <a:lstStyle>
            <a:lvl1pPr>
              <a:defRPr/>
            </a:lvl1pPr>
          </a:lstStyle>
          <a:p>
            <a:fld id="{23DBDADB-60E7-4201-9BB8-13BA1AC00571}" type="slidenum">
              <a:rPr lang="en-GB">
                <a:solidFill>
                  <a:srgbClr val="FFFFFF"/>
                </a:solidFill>
              </a:rPr>
              <a:pPr/>
              <a:t>‹#›</a:t>
            </a:fld>
            <a:endParaRPr lang="en-GB" dirty="0">
              <a:solidFill>
                <a:srgbClr val="FFFFFF"/>
              </a:solidFill>
            </a:endParaRPr>
          </a:p>
        </p:txBody>
      </p:sp>
    </p:spTree>
    <p:extLst>
      <p:ext uri="{BB962C8B-B14F-4D97-AF65-F5344CB8AC3E}">
        <p14:creationId xmlns:p14="http://schemas.microsoft.com/office/powerpoint/2010/main" val="4178497260"/>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68313" y="1484313"/>
            <a:ext cx="4027487" cy="39608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484313"/>
            <a:ext cx="4027488" cy="39608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1"/>
          <p:cNvSpPr>
            <a:spLocks noGrp="1" noChangeArrowheads="1"/>
          </p:cNvSpPr>
          <p:nvPr>
            <p:ph type="sldNum" sz="quarter" idx="10"/>
          </p:nvPr>
        </p:nvSpPr>
        <p:spPr>
          <a:ln/>
        </p:spPr>
        <p:txBody>
          <a:bodyPr/>
          <a:lstStyle>
            <a:lvl1pPr>
              <a:defRPr/>
            </a:lvl1pPr>
          </a:lstStyle>
          <a:p>
            <a:fld id="{80645126-7BEC-442E-B021-6E5FAA11AD64}" type="slidenum">
              <a:rPr lang="en-GB">
                <a:solidFill>
                  <a:srgbClr val="FFFFFF"/>
                </a:solidFill>
              </a:rPr>
              <a:pPr/>
              <a:t>‹#›</a:t>
            </a:fld>
            <a:endParaRPr lang="en-GB" dirty="0">
              <a:solidFill>
                <a:srgbClr val="FFFFFF"/>
              </a:solidFill>
            </a:endParaRPr>
          </a:p>
        </p:txBody>
      </p:sp>
    </p:spTree>
    <p:extLst>
      <p:ext uri="{BB962C8B-B14F-4D97-AF65-F5344CB8AC3E}">
        <p14:creationId xmlns:p14="http://schemas.microsoft.com/office/powerpoint/2010/main" val="1227059043"/>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1"/>
          <p:cNvSpPr>
            <a:spLocks noGrp="1" noChangeArrowheads="1"/>
          </p:cNvSpPr>
          <p:nvPr>
            <p:ph type="sldNum" sz="quarter" idx="10"/>
          </p:nvPr>
        </p:nvSpPr>
        <p:spPr>
          <a:ln/>
        </p:spPr>
        <p:txBody>
          <a:bodyPr/>
          <a:lstStyle>
            <a:lvl1pPr>
              <a:defRPr/>
            </a:lvl1pPr>
          </a:lstStyle>
          <a:p>
            <a:fld id="{A46756AC-72DE-4AE3-96D4-99BE072D9082}" type="slidenum">
              <a:rPr lang="en-GB">
                <a:solidFill>
                  <a:srgbClr val="FFFFFF"/>
                </a:solidFill>
              </a:rPr>
              <a:pPr/>
              <a:t>‹#›</a:t>
            </a:fld>
            <a:endParaRPr lang="en-GB" dirty="0">
              <a:solidFill>
                <a:srgbClr val="FFFFFF"/>
              </a:solidFill>
            </a:endParaRPr>
          </a:p>
        </p:txBody>
      </p:sp>
    </p:spTree>
    <p:extLst>
      <p:ext uri="{BB962C8B-B14F-4D97-AF65-F5344CB8AC3E}">
        <p14:creationId xmlns:p14="http://schemas.microsoft.com/office/powerpoint/2010/main" val="753053529"/>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1"/>
          <p:cNvSpPr>
            <a:spLocks noGrp="1" noChangeArrowheads="1"/>
          </p:cNvSpPr>
          <p:nvPr>
            <p:ph type="sldNum" sz="quarter" idx="10"/>
          </p:nvPr>
        </p:nvSpPr>
        <p:spPr>
          <a:ln/>
        </p:spPr>
        <p:txBody>
          <a:bodyPr/>
          <a:lstStyle>
            <a:lvl1pPr>
              <a:defRPr/>
            </a:lvl1pPr>
          </a:lstStyle>
          <a:p>
            <a:fld id="{6A9BE5CF-B8C1-40AC-B7B8-067E468CE1B7}" type="slidenum">
              <a:rPr lang="en-GB">
                <a:solidFill>
                  <a:srgbClr val="FFFFFF"/>
                </a:solidFill>
              </a:rPr>
              <a:pPr/>
              <a:t>‹#›</a:t>
            </a:fld>
            <a:endParaRPr lang="en-GB" dirty="0">
              <a:solidFill>
                <a:srgbClr val="FFFFFF"/>
              </a:solidFill>
            </a:endParaRPr>
          </a:p>
        </p:txBody>
      </p:sp>
    </p:spTree>
    <p:extLst>
      <p:ext uri="{BB962C8B-B14F-4D97-AF65-F5344CB8AC3E}">
        <p14:creationId xmlns:p14="http://schemas.microsoft.com/office/powerpoint/2010/main" val="3089092691"/>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sldNum" sz="quarter" idx="10"/>
          </p:nvPr>
        </p:nvSpPr>
        <p:spPr>
          <a:ln/>
        </p:spPr>
        <p:txBody>
          <a:bodyPr/>
          <a:lstStyle>
            <a:lvl1pPr>
              <a:defRPr/>
            </a:lvl1pPr>
          </a:lstStyle>
          <a:p>
            <a:fld id="{A639EAE8-988B-4182-B8F3-53DD5479B357}" type="slidenum">
              <a:rPr lang="en-GB">
                <a:solidFill>
                  <a:srgbClr val="FFFFFF"/>
                </a:solidFill>
              </a:rPr>
              <a:pPr/>
              <a:t>‹#›</a:t>
            </a:fld>
            <a:endParaRPr lang="en-GB" dirty="0">
              <a:solidFill>
                <a:srgbClr val="FFFFFF"/>
              </a:solidFill>
            </a:endParaRPr>
          </a:p>
        </p:txBody>
      </p:sp>
    </p:spTree>
    <p:extLst>
      <p:ext uri="{BB962C8B-B14F-4D97-AF65-F5344CB8AC3E}">
        <p14:creationId xmlns:p14="http://schemas.microsoft.com/office/powerpoint/2010/main" val="2840565248"/>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p:cNvSpPr>
            <a:spLocks noGrp="1" noChangeArrowheads="1"/>
          </p:cNvSpPr>
          <p:nvPr>
            <p:ph type="sldNum" sz="quarter" idx="10"/>
          </p:nvPr>
        </p:nvSpPr>
        <p:spPr>
          <a:ln/>
        </p:spPr>
        <p:txBody>
          <a:bodyPr/>
          <a:lstStyle>
            <a:lvl1pPr>
              <a:defRPr/>
            </a:lvl1pPr>
          </a:lstStyle>
          <a:p>
            <a:fld id="{8C29F427-6E32-4182-BBAE-40974E4543F5}" type="slidenum">
              <a:rPr lang="en-GB">
                <a:solidFill>
                  <a:srgbClr val="FFFFFF"/>
                </a:solidFill>
              </a:rPr>
              <a:pPr/>
              <a:t>‹#›</a:t>
            </a:fld>
            <a:endParaRPr lang="en-GB" dirty="0">
              <a:solidFill>
                <a:srgbClr val="FFFFFF"/>
              </a:solidFill>
            </a:endParaRPr>
          </a:p>
        </p:txBody>
      </p:sp>
    </p:spTree>
    <p:extLst>
      <p:ext uri="{BB962C8B-B14F-4D97-AF65-F5344CB8AC3E}">
        <p14:creationId xmlns:p14="http://schemas.microsoft.com/office/powerpoint/2010/main" val="3093137517"/>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p:cNvSpPr>
            <a:spLocks noGrp="1" noChangeArrowheads="1"/>
          </p:cNvSpPr>
          <p:nvPr>
            <p:ph type="sldNum" sz="quarter" idx="10"/>
          </p:nvPr>
        </p:nvSpPr>
        <p:spPr>
          <a:ln/>
        </p:spPr>
        <p:txBody>
          <a:bodyPr/>
          <a:lstStyle>
            <a:lvl1pPr>
              <a:defRPr/>
            </a:lvl1pPr>
          </a:lstStyle>
          <a:p>
            <a:fld id="{BCF3CDFE-9B48-4DFB-87D7-9DE74E9D4D02}" type="slidenum">
              <a:rPr lang="en-GB">
                <a:solidFill>
                  <a:srgbClr val="FFFFFF"/>
                </a:solidFill>
              </a:rPr>
              <a:pPr/>
              <a:t>‹#›</a:t>
            </a:fld>
            <a:endParaRPr lang="en-GB" dirty="0">
              <a:solidFill>
                <a:srgbClr val="FFFFFF"/>
              </a:solidFill>
            </a:endParaRPr>
          </a:p>
        </p:txBody>
      </p:sp>
    </p:spTree>
    <p:extLst>
      <p:ext uri="{BB962C8B-B14F-4D97-AF65-F5344CB8AC3E}">
        <p14:creationId xmlns:p14="http://schemas.microsoft.com/office/powerpoint/2010/main" val="1316501263"/>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sldNum" sz="quarter" idx="10"/>
          </p:nvPr>
        </p:nvSpPr>
        <p:spPr>
          <a:ln/>
        </p:spPr>
        <p:txBody>
          <a:bodyPr/>
          <a:lstStyle>
            <a:lvl1pPr>
              <a:defRPr/>
            </a:lvl1pPr>
          </a:lstStyle>
          <a:p>
            <a:fld id="{588418D3-B716-4307-9A38-741D7EBBFF93}" type="slidenum">
              <a:rPr lang="en-GB">
                <a:solidFill>
                  <a:srgbClr val="FFFFFF"/>
                </a:solidFill>
              </a:rPr>
              <a:pPr/>
              <a:t>‹#›</a:t>
            </a:fld>
            <a:endParaRPr lang="en-GB" dirty="0">
              <a:solidFill>
                <a:srgbClr val="FFFFFF"/>
              </a:solidFill>
            </a:endParaRPr>
          </a:p>
        </p:txBody>
      </p:sp>
    </p:spTree>
    <p:extLst>
      <p:ext uri="{BB962C8B-B14F-4D97-AF65-F5344CB8AC3E}">
        <p14:creationId xmlns:p14="http://schemas.microsoft.com/office/powerpoint/2010/main" val="1712175811"/>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1463" y="274638"/>
            <a:ext cx="2054225" cy="51704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1863" cy="51704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sldNum" sz="quarter" idx="10"/>
          </p:nvPr>
        </p:nvSpPr>
        <p:spPr>
          <a:ln/>
        </p:spPr>
        <p:txBody>
          <a:bodyPr/>
          <a:lstStyle>
            <a:lvl1pPr>
              <a:defRPr/>
            </a:lvl1pPr>
          </a:lstStyle>
          <a:p>
            <a:fld id="{33115101-3BDD-416A-84D7-E90D8ADB50B7}" type="slidenum">
              <a:rPr lang="en-GB">
                <a:solidFill>
                  <a:srgbClr val="FFFFFF"/>
                </a:solidFill>
              </a:rPr>
              <a:pPr/>
              <a:t>‹#›</a:t>
            </a:fld>
            <a:endParaRPr lang="en-GB" dirty="0">
              <a:solidFill>
                <a:srgbClr val="FFFFFF"/>
              </a:solidFill>
            </a:endParaRPr>
          </a:p>
        </p:txBody>
      </p:sp>
    </p:spTree>
    <p:extLst>
      <p:ext uri="{BB962C8B-B14F-4D97-AF65-F5344CB8AC3E}">
        <p14:creationId xmlns:p14="http://schemas.microsoft.com/office/powerpoint/2010/main" val="38584112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sldNum" sz="quarter" idx="10"/>
          </p:nvPr>
        </p:nvSpPr>
        <p:spPr>
          <a:ln/>
        </p:spPr>
        <p:txBody>
          <a:bodyPr/>
          <a:lstStyle>
            <a:lvl1pPr>
              <a:defRPr/>
            </a:lvl1pPr>
          </a:lstStyle>
          <a:p>
            <a:fld id="{A639EAE8-988B-4182-B8F3-53DD5479B357}" type="slidenum">
              <a:rPr lang="en-GB"/>
              <a:pPr/>
              <a:t>‹#›</a:t>
            </a:fld>
            <a:endParaRPr lang="en-GB" dirty="0"/>
          </a:p>
        </p:txBody>
      </p:sp>
    </p:spTree>
    <p:extLst>
      <p:ext uri="{BB962C8B-B14F-4D97-AF65-F5344CB8AC3E}">
        <p14:creationId xmlns:p14="http://schemas.microsoft.com/office/powerpoint/2010/main" val="4206462284"/>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18488" cy="51704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11"/>
          <p:cNvSpPr>
            <a:spLocks noGrp="1" noChangeArrowheads="1"/>
          </p:cNvSpPr>
          <p:nvPr>
            <p:ph type="sldNum" sz="quarter" idx="10"/>
          </p:nvPr>
        </p:nvSpPr>
        <p:spPr>
          <a:ln/>
        </p:spPr>
        <p:txBody>
          <a:bodyPr/>
          <a:lstStyle>
            <a:lvl1pPr>
              <a:defRPr/>
            </a:lvl1pPr>
          </a:lstStyle>
          <a:p>
            <a:fld id="{CE71BE86-30EC-437E-8E78-DCAF12F44F53}" type="slidenum">
              <a:rPr lang="en-GB">
                <a:solidFill>
                  <a:srgbClr val="FFFFFF"/>
                </a:solidFill>
              </a:rPr>
              <a:pPr/>
              <a:t>‹#›</a:t>
            </a:fld>
            <a:endParaRPr lang="en-GB" dirty="0">
              <a:solidFill>
                <a:srgbClr val="FFFFFF"/>
              </a:solidFill>
            </a:endParaRPr>
          </a:p>
        </p:txBody>
      </p:sp>
    </p:spTree>
    <p:extLst>
      <p:ext uri="{BB962C8B-B14F-4D97-AF65-F5344CB8AC3E}">
        <p14:creationId xmlns:p14="http://schemas.microsoft.com/office/powerpoint/2010/main" val="812241971"/>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79388" y="260350"/>
            <a:ext cx="8218487" cy="1143000"/>
          </a:xfrm>
        </p:spPr>
        <p:txBody>
          <a:bodyPr/>
          <a:lstStyle/>
          <a:p>
            <a:r>
              <a:rPr lang="en-US"/>
              <a:t>Click to edit Master title style</a:t>
            </a:r>
            <a:endParaRPr lang="en-GB"/>
          </a:p>
        </p:txBody>
      </p:sp>
      <p:sp>
        <p:nvSpPr>
          <p:cNvPr id="3" name="Text Placeholder 2"/>
          <p:cNvSpPr>
            <a:spLocks noGrp="1"/>
          </p:cNvSpPr>
          <p:nvPr>
            <p:ph type="body" sz="half" idx="1"/>
          </p:nvPr>
        </p:nvSpPr>
        <p:spPr>
          <a:xfrm>
            <a:off x="468313" y="1484313"/>
            <a:ext cx="4027487" cy="39608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484313"/>
            <a:ext cx="4027488" cy="39608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Slide Number Placeholder 4"/>
          <p:cNvSpPr>
            <a:spLocks noGrp="1"/>
          </p:cNvSpPr>
          <p:nvPr>
            <p:ph type="sldNum" sz="quarter" idx="10"/>
          </p:nvPr>
        </p:nvSpPr>
        <p:spPr>
          <a:xfrm>
            <a:off x="6804025" y="6453188"/>
            <a:ext cx="2133600" cy="476250"/>
          </a:xfrm>
        </p:spPr>
        <p:txBody>
          <a:bodyPr/>
          <a:lstStyle>
            <a:lvl1pPr>
              <a:defRPr/>
            </a:lvl1pPr>
          </a:lstStyle>
          <a:p>
            <a:fld id="{E40B0627-D6CA-4298-8F01-65A59C062F41}" type="slidenum">
              <a:rPr lang="en-GB">
                <a:solidFill>
                  <a:srgbClr val="FFFFFF"/>
                </a:solidFill>
              </a:rPr>
              <a:pPr/>
              <a:t>‹#›</a:t>
            </a:fld>
            <a:endParaRPr lang="en-GB" dirty="0">
              <a:solidFill>
                <a:srgbClr val="FFFFFF"/>
              </a:solidFill>
            </a:endParaRPr>
          </a:p>
        </p:txBody>
      </p:sp>
    </p:spTree>
    <p:extLst>
      <p:ext uri="{BB962C8B-B14F-4D97-AF65-F5344CB8AC3E}">
        <p14:creationId xmlns:p14="http://schemas.microsoft.com/office/powerpoint/2010/main" val="1108359650"/>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79388" y="260350"/>
            <a:ext cx="8218487" cy="1143000"/>
          </a:xfrm>
        </p:spPr>
        <p:txBody>
          <a:bodyPr/>
          <a:lstStyle/>
          <a:p>
            <a:r>
              <a:rPr lang="en-US"/>
              <a:t>Click to edit Master title style</a:t>
            </a:r>
            <a:endParaRPr lang="en-GB"/>
          </a:p>
        </p:txBody>
      </p:sp>
      <p:sp>
        <p:nvSpPr>
          <p:cNvPr id="3" name="Table Placeholder 2"/>
          <p:cNvSpPr>
            <a:spLocks noGrp="1"/>
          </p:cNvSpPr>
          <p:nvPr>
            <p:ph type="tbl" idx="1"/>
          </p:nvPr>
        </p:nvSpPr>
        <p:spPr>
          <a:xfrm>
            <a:off x="468313" y="1484313"/>
            <a:ext cx="8207375" cy="3960812"/>
          </a:xfrm>
        </p:spPr>
        <p:txBody>
          <a:bodyPr/>
          <a:lstStyle/>
          <a:p>
            <a:endParaRPr lang="en-GB" dirty="0"/>
          </a:p>
        </p:txBody>
      </p:sp>
      <p:sp>
        <p:nvSpPr>
          <p:cNvPr id="4" name="Slide Number Placeholder 3"/>
          <p:cNvSpPr>
            <a:spLocks noGrp="1"/>
          </p:cNvSpPr>
          <p:nvPr>
            <p:ph type="sldNum" sz="quarter" idx="10"/>
          </p:nvPr>
        </p:nvSpPr>
        <p:spPr>
          <a:xfrm>
            <a:off x="6804025" y="6453188"/>
            <a:ext cx="2133600" cy="476250"/>
          </a:xfrm>
        </p:spPr>
        <p:txBody>
          <a:bodyPr/>
          <a:lstStyle>
            <a:lvl1pPr>
              <a:defRPr/>
            </a:lvl1pPr>
          </a:lstStyle>
          <a:p>
            <a:fld id="{24C43195-6524-4586-81F7-E99C95B513E5}" type="slidenum">
              <a:rPr lang="en-GB">
                <a:solidFill>
                  <a:srgbClr val="FFFFFF"/>
                </a:solidFill>
              </a:rPr>
              <a:pPr/>
              <a:t>‹#›</a:t>
            </a:fld>
            <a:endParaRPr lang="en-GB" dirty="0">
              <a:solidFill>
                <a:srgbClr val="FFFFFF"/>
              </a:solidFill>
            </a:endParaRPr>
          </a:p>
        </p:txBody>
      </p:sp>
    </p:spTree>
    <p:extLst>
      <p:ext uri="{BB962C8B-B14F-4D97-AF65-F5344CB8AC3E}">
        <p14:creationId xmlns:p14="http://schemas.microsoft.com/office/powerpoint/2010/main" val="41105486"/>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179388" y="260350"/>
            <a:ext cx="8218487" cy="1143000"/>
          </a:xfrm>
        </p:spPr>
        <p:txBody>
          <a:bodyPr/>
          <a:lstStyle/>
          <a:p>
            <a:r>
              <a:rPr lang="en-US"/>
              <a:t>Click to edit Master title style</a:t>
            </a:r>
            <a:endParaRPr lang="en-GB"/>
          </a:p>
        </p:txBody>
      </p:sp>
      <p:sp>
        <p:nvSpPr>
          <p:cNvPr id="3" name="Chart Placeholder 2"/>
          <p:cNvSpPr>
            <a:spLocks noGrp="1"/>
          </p:cNvSpPr>
          <p:nvPr>
            <p:ph type="chart" idx="1"/>
          </p:nvPr>
        </p:nvSpPr>
        <p:spPr>
          <a:xfrm>
            <a:off x="468313" y="1484313"/>
            <a:ext cx="8207375" cy="3960812"/>
          </a:xfrm>
        </p:spPr>
        <p:txBody>
          <a:bodyPr/>
          <a:lstStyle/>
          <a:p>
            <a:endParaRPr lang="en-GB" dirty="0"/>
          </a:p>
        </p:txBody>
      </p:sp>
      <p:sp>
        <p:nvSpPr>
          <p:cNvPr id="4" name="Slide Number Placeholder 3"/>
          <p:cNvSpPr>
            <a:spLocks noGrp="1"/>
          </p:cNvSpPr>
          <p:nvPr>
            <p:ph type="sldNum" sz="quarter" idx="10"/>
          </p:nvPr>
        </p:nvSpPr>
        <p:spPr>
          <a:xfrm>
            <a:off x="6804025" y="6453188"/>
            <a:ext cx="2133600" cy="476250"/>
          </a:xfrm>
        </p:spPr>
        <p:txBody>
          <a:bodyPr/>
          <a:lstStyle>
            <a:lvl1pPr>
              <a:defRPr/>
            </a:lvl1pPr>
          </a:lstStyle>
          <a:p>
            <a:fld id="{2E415052-8CAE-4A12-8B27-4180BAC2D392}" type="slidenum">
              <a:rPr lang="en-GB">
                <a:solidFill>
                  <a:srgbClr val="FFFFFF"/>
                </a:solidFill>
              </a:rPr>
              <a:pPr/>
              <a:t>‹#›</a:t>
            </a:fld>
            <a:endParaRPr lang="en-GB" dirty="0">
              <a:solidFill>
                <a:srgbClr val="FFFFFF"/>
              </a:solidFill>
            </a:endParaRPr>
          </a:p>
        </p:txBody>
      </p:sp>
    </p:spTree>
    <p:extLst>
      <p:ext uri="{BB962C8B-B14F-4D97-AF65-F5344CB8AC3E}">
        <p14:creationId xmlns:p14="http://schemas.microsoft.com/office/powerpoint/2010/main" val="79718392"/>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11"/>
          <p:cNvSpPr>
            <a:spLocks noGrp="1" noChangeArrowheads="1"/>
          </p:cNvSpPr>
          <p:nvPr>
            <p:ph type="sldNum" sz="quarter" idx="10"/>
          </p:nvPr>
        </p:nvSpPr>
        <p:spPr>
          <a:ln/>
        </p:spPr>
        <p:txBody>
          <a:bodyPr/>
          <a:lstStyle>
            <a:lvl1pPr>
              <a:defRPr/>
            </a:lvl1pPr>
          </a:lstStyle>
          <a:p>
            <a:fld id="{BC4C9096-4ABD-472D-9FEB-215C3BEB7A6B}" type="slidenum">
              <a:rPr lang="en-GB">
                <a:solidFill>
                  <a:srgbClr val="FFFFFF"/>
                </a:solidFill>
              </a:rPr>
              <a:pPr/>
              <a:t>‹#›</a:t>
            </a:fld>
            <a:endParaRPr lang="en-GB" dirty="0">
              <a:solidFill>
                <a:srgbClr val="FFFFFF"/>
              </a:solidFill>
            </a:endParaRPr>
          </a:p>
        </p:txBody>
      </p:sp>
    </p:spTree>
    <p:extLst>
      <p:ext uri="{BB962C8B-B14F-4D97-AF65-F5344CB8AC3E}">
        <p14:creationId xmlns:p14="http://schemas.microsoft.com/office/powerpoint/2010/main" val="3418757247"/>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sldNum" sz="quarter" idx="10"/>
          </p:nvPr>
        </p:nvSpPr>
        <p:spPr>
          <a:ln/>
        </p:spPr>
        <p:txBody>
          <a:bodyPr/>
          <a:lstStyle>
            <a:lvl1pPr>
              <a:defRPr/>
            </a:lvl1pPr>
          </a:lstStyle>
          <a:p>
            <a:fld id="{E4F0BBA1-1BBF-4C86-9A1D-D96CD398B077}" type="slidenum">
              <a:rPr lang="en-GB">
                <a:solidFill>
                  <a:srgbClr val="FFFFFF"/>
                </a:solidFill>
              </a:rPr>
              <a:pPr/>
              <a:t>‹#›</a:t>
            </a:fld>
            <a:endParaRPr lang="en-GB" dirty="0">
              <a:solidFill>
                <a:srgbClr val="FFFFFF"/>
              </a:solidFill>
            </a:endParaRPr>
          </a:p>
        </p:txBody>
      </p:sp>
    </p:spTree>
    <p:extLst>
      <p:ext uri="{BB962C8B-B14F-4D97-AF65-F5344CB8AC3E}">
        <p14:creationId xmlns:p14="http://schemas.microsoft.com/office/powerpoint/2010/main" val="3560960491"/>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1"/>
          <p:cNvSpPr>
            <a:spLocks noGrp="1" noChangeArrowheads="1"/>
          </p:cNvSpPr>
          <p:nvPr>
            <p:ph type="sldNum" sz="quarter" idx="10"/>
          </p:nvPr>
        </p:nvSpPr>
        <p:spPr>
          <a:ln/>
        </p:spPr>
        <p:txBody>
          <a:bodyPr/>
          <a:lstStyle>
            <a:lvl1pPr>
              <a:defRPr/>
            </a:lvl1pPr>
          </a:lstStyle>
          <a:p>
            <a:fld id="{23DBDADB-60E7-4201-9BB8-13BA1AC00571}" type="slidenum">
              <a:rPr lang="en-GB">
                <a:solidFill>
                  <a:srgbClr val="FFFFFF"/>
                </a:solidFill>
              </a:rPr>
              <a:pPr/>
              <a:t>‹#›</a:t>
            </a:fld>
            <a:endParaRPr lang="en-GB" dirty="0">
              <a:solidFill>
                <a:srgbClr val="FFFFFF"/>
              </a:solidFill>
            </a:endParaRPr>
          </a:p>
        </p:txBody>
      </p:sp>
    </p:spTree>
    <p:extLst>
      <p:ext uri="{BB962C8B-B14F-4D97-AF65-F5344CB8AC3E}">
        <p14:creationId xmlns:p14="http://schemas.microsoft.com/office/powerpoint/2010/main" val="2824014372"/>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68313" y="1484313"/>
            <a:ext cx="4027487" cy="39608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484313"/>
            <a:ext cx="4027488" cy="39608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1"/>
          <p:cNvSpPr>
            <a:spLocks noGrp="1" noChangeArrowheads="1"/>
          </p:cNvSpPr>
          <p:nvPr>
            <p:ph type="sldNum" sz="quarter" idx="10"/>
          </p:nvPr>
        </p:nvSpPr>
        <p:spPr>
          <a:ln/>
        </p:spPr>
        <p:txBody>
          <a:bodyPr/>
          <a:lstStyle>
            <a:lvl1pPr>
              <a:defRPr/>
            </a:lvl1pPr>
          </a:lstStyle>
          <a:p>
            <a:fld id="{80645126-7BEC-442E-B021-6E5FAA11AD64}" type="slidenum">
              <a:rPr lang="en-GB">
                <a:solidFill>
                  <a:srgbClr val="FFFFFF"/>
                </a:solidFill>
              </a:rPr>
              <a:pPr/>
              <a:t>‹#›</a:t>
            </a:fld>
            <a:endParaRPr lang="en-GB" dirty="0">
              <a:solidFill>
                <a:srgbClr val="FFFFFF"/>
              </a:solidFill>
            </a:endParaRPr>
          </a:p>
        </p:txBody>
      </p:sp>
    </p:spTree>
    <p:extLst>
      <p:ext uri="{BB962C8B-B14F-4D97-AF65-F5344CB8AC3E}">
        <p14:creationId xmlns:p14="http://schemas.microsoft.com/office/powerpoint/2010/main" val="1484548272"/>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1"/>
          <p:cNvSpPr>
            <a:spLocks noGrp="1" noChangeArrowheads="1"/>
          </p:cNvSpPr>
          <p:nvPr>
            <p:ph type="sldNum" sz="quarter" idx="10"/>
          </p:nvPr>
        </p:nvSpPr>
        <p:spPr>
          <a:ln/>
        </p:spPr>
        <p:txBody>
          <a:bodyPr/>
          <a:lstStyle>
            <a:lvl1pPr>
              <a:defRPr/>
            </a:lvl1pPr>
          </a:lstStyle>
          <a:p>
            <a:fld id="{A46756AC-72DE-4AE3-96D4-99BE072D9082}" type="slidenum">
              <a:rPr lang="en-GB">
                <a:solidFill>
                  <a:srgbClr val="FFFFFF"/>
                </a:solidFill>
              </a:rPr>
              <a:pPr/>
              <a:t>‹#›</a:t>
            </a:fld>
            <a:endParaRPr lang="en-GB" dirty="0">
              <a:solidFill>
                <a:srgbClr val="FFFFFF"/>
              </a:solidFill>
            </a:endParaRPr>
          </a:p>
        </p:txBody>
      </p:sp>
    </p:spTree>
    <p:extLst>
      <p:ext uri="{BB962C8B-B14F-4D97-AF65-F5344CB8AC3E}">
        <p14:creationId xmlns:p14="http://schemas.microsoft.com/office/powerpoint/2010/main" val="1543697850"/>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1"/>
          <p:cNvSpPr>
            <a:spLocks noGrp="1" noChangeArrowheads="1"/>
          </p:cNvSpPr>
          <p:nvPr>
            <p:ph type="sldNum" sz="quarter" idx="10"/>
          </p:nvPr>
        </p:nvSpPr>
        <p:spPr>
          <a:ln/>
        </p:spPr>
        <p:txBody>
          <a:bodyPr/>
          <a:lstStyle>
            <a:lvl1pPr>
              <a:defRPr/>
            </a:lvl1pPr>
          </a:lstStyle>
          <a:p>
            <a:fld id="{6A9BE5CF-B8C1-40AC-B7B8-067E468CE1B7}" type="slidenum">
              <a:rPr lang="en-GB">
                <a:solidFill>
                  <a:srgbClr val="FFFFFF"/>
                </a:solidFill>
              </a:rPr>
              <a:pPr/>
              <a:t>‹#›</a:t>
            </a:fld>
            <a:endParaRPr lang="en-GB" dirty="0">
              <a:solidFill>
                <a:srgbClr val="FFFFFF"/>
              </a:solidFill>
            </a:endParaRPr>
          </a:p>
        </p:txBody>
      </p:sp>
    </p:spTree>
    <p:extLst>
      <p:ext uri="{BB962C8B-B14F-4D97-AF65-F5344CB8AC3E}">
        <p14:creationId xmlns:p14="http://schemas.microsoft.com/office/powerpoint/2010/main" val="29652990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p:cNvSpPr>
            <a:spLocks noGrp="1" noChangeArrowheads="1"/>
          </p:cNvSpPr>
          <p:nvPr>
            <p:ph type="sldNum" sz="quarter" idx="10"/>
          </p:nvPr>
        </p:nvSpPr>
        <p:spPr>
          <a:ln/>
        </p:spPr>
        <p:txBody>
          <a:bodyPr/>
          <a:lstStyle>
            <a:lvl1pPr>
              <a:defRPr/>
            </a:lvl1pPr>
          </a:lstStyle>
          <a:p>
            <a:fld id="{8C29F427-6E32-4182-BBAE-40974E4543F5}" type="slidenum">
              <a:rPr lang="en-GB"/>
              <a:pPr/>
              <a:t>‹#›</a:t>
            </a:fld>
            <a:endParaRPr lang="en-GB" dirty="0"/>
          </a:p>
        </p:txBody>
      </p:sp>
    </p:spTree>
    <p:extLst>
      <p:ext uri="{BB962C8B-B14F-4D97-AF65-F5344CB8AC3E}">
        <p14:creationId xmlns:p14="http://schemas.microsoft.com/office/powerpoint/2010/main" val="2207484038"/>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sldNum" sz="quarter" idx="10"/>
          </p:nvPr>
        </p:nvSpPr>
        <p:spPr>
          <a:ln/>
        </p:spPr>
        <p:txBody>
          <a:bodyPr/>
          <a:lstStyle>
            <a:lvl1pPr>
              <a:defRPr/>
            </a:lvl1pPr>
          </a:lstStyle>
          <a:p>
            <a:fld id="{A639EAE8-988B-4182-B8F3-53DD5479B357}" type="slidenum">
              <a:rPr lang="en-GB">
                <a:solidFill>
                  <a:srgbClr val="FFFFFF"/>
                </a:solidFill>
              </a:rPr>
              <a:pPr/>
              <a:t>‹#›</a:t>
            </a:fld>
            <a:endParaRPr lang="en-GB" dirty="0">
              <a:solidFill>
                <a:srgbClr val="FFFFFF"/>
              </a:solidFill>
            </a:endParaRPr>
          </a:p>
        </p:txBody>
      </p:sp>
    </p:spTree>
    <p:extLst>
      <p:ext uri="{BB962C8B-B14F-4D97-AF65-F5344CB8AC3E}">
        <p14:creationId xmlns:p14="http://schemas.microsoft.com/office/powerpoint/2010/main" val="3176918812"/>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p:cNvSpPr>
            <a:spLocks noGrp="1" noChangeArrowheads="1"/>
          </p:cNvSpPr>
          <p:nvPr>
            <p:ph type="sldNum" sz="quarter" idx="10"/>
          </p:nvPr>
        </p:nvSpPr>
        <p:spPr>
          <a:ln/>
        </p:spPr>
        <p:txBody>
          <a:bodyPr/>
          <a:lstStyle>
            <a:lvl1pPr>
              <a:defRPr/>
            </a:lvl1pPr>
          </a:lstStyle>
          <a:p>
            <a:fld id="{8C29F427-6E32-4182-BBAE-40974E4543F5}" type="slidenum">
              <a:rPr lang="en-GB">
                <a:solidFill>
                  <a:srgbClr val="FFFFFF"/>
                </a:solidFill>
              </a:rPr>
              <a:pPr/>
              <a:t>‹#›</a:t>
            </a:fld>
            <a:endParaRPr lang="en-GB" dirty="0">
              <a:solidFill>
                <a:srgbClr val="FFFFFF"/>
              </a:solidFill>
            </a:endParaRPr>
          </a:p>
        </p:txBody>
      </p:sp>
    </p:spTree>
    <p:extLst>
      <p:ext uri="{BB962C8B-B14F-4D97-AF65-F5344CB8AC3E}">
        <p14:creationId xmlns:p14="http://schemas.microsoft.com/office/powerpoint/2010/main" val="2011556449"/>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p:cNvSpPr>
            <a:spLocks noGrp="1" noChangeArrowheads="1"/>
          </p:cNvSpPr>
          <p:nvPr>
            <p:ph type="sldNum" sz="quarter" idx="10"/>
          </p:nvPr>
        </p:nvSpPr>
        <p:spPr>
          <a:ln/>
        </p:spPr>
        <p:txBody>
          <a:bodyPr/>
          <a:lstStyle>
            <a:lvl1pPr>
              <a:defRPr/>
            </a:lvl1pPr>
          </a:lstStyle>
          <a:p>
            <a:fld id="{BCF3CDFE-9B48-4DFB-87D7-9DE74E9D4D02}" type="slidenum">
              <a:rPr lang="en-GB">
                <a:solidFill>
                  <a:srgbClr val="FFFFFF"/>
                </a:solidFill>
              </a:rPr>
              <a:pPr/>
              <a:t>‹#›</a:t>
            </a:fld>
            <a:endParaRPr lang="en-GB" dirty="0">
              <a:solidFill>
                <a:srgbClr val="FFFFFF"/>
              </a:solidFill>
            </a:endParaRPr>
          </a:p>
        </p:txBody>
      </p:sp>
    </p:spTree>
    <p:extLst>
      <p:ext uri="{BB962C8B-B14F-4D97-AF65-F5344CB8AC3E}">
        <p14:creationId xmlns:p14="http://schemas.microsoft.com/office/powerpoint/2010/main" val="156782156"/>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sldNum" sz="quarter" idx="10"/>
          </p:nvPr>
        </p:nvSpPr>
        <p:spPr>
          <a:ln/>
        </p:spPr>
        <p:txBody>
          <a:bodyPr/>
          <a:lstStyle>
            <a:lvl1pPr>
              <a:defRPr/>
            </a:lvl1pPr>
          </a:lstStyle>
          <a:p>
            <a:fld id="{588418D3-B716-4307-9A38-741D7EBBFF93}" type="slidenum">
              <a:rPr lang="en-GB">
                <a:solidFill>
                  <a:srgbClr val="FFFFFF"/>
                </a:solidFill>
              </a:rPr>
              <a:pPr/>
              <a:t>‹#›</a:t>
            </a:fld>
            <a:endParaRPr lang="en-GB" dirty="0">
              <a:solidFill>
                <a:srgbClr val="FFFFFF"/>
              </a:solidFill>
            </a:endParaRPr>
          </a:p>
        </p:txBody>
      </p:sp>
    </p:spTree>
    <p:extLst>
      <p:ext uri="{BB962C8B-B14F-4D97-AF65-F5344CB8AC3E}">
        <p14:creationId xmlns:p14="http://schemas.microsoft.com/office/powerpoint/2010/main" val="4136538900"/>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1463" y="274638"/>
            <a:ext cx="2054225" cy="51704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1863" cy="51704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sldNum" sz="quarter" idx="10"/>
          </p:nvPr>
        </p:nvSpPr>
        <p:spPr>
          <a:ln/>
        </p:spPr>
        <p:txBody>
          <a:bodyPr/>
          <a:lstStyle>
            <a:lvl1pPr>
              <a:defRPr/>
            </a:lvl1pPr>
          </a:lstStyle>
          <a:p>
            <a:fld id="{33115101-3BDD-416A-84D7-E90D8ADB50B7}" type="slidenum">
              <a:rPr lang="en-GB">
                <a:solidFill>
                  <a:srgbClr val="FFFFFF"/>
                </a:solidFill>
              </a:rPr>
              <a:pPr/>
              <a:t>‹#›</a:t>
            </a:fld>
            <a:endParaRPr lang="en-GB" dirty="0">
              <a:solidFill>
                <a:srgbClr val="FFFFFF"/>
              </a:solidFill>
            </a:endParaRPr>
          </a:p>
        </p:txBody>
      </p:sp>
    </p:spTree>
    <p:extLst>
      <p:ext uri="{BB962C8B-B14F-4D97-AF65-F5344CB8AC3E}">
        <p14:creationId xmlns:p14="http://schemas.microsoft.com/office/powerpoint/2010/main" val="507393901"/>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18488" cy="51704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11"/>
          <p:cNvSpPr>
            <a:spLocks noGrp="1" noChangeArrowheads="1"/>
          </p:cNvSpPr>
          <p:nvPr>
            <p:ph type="sldNum" sz="quarter" idx="10"/>
          </p:nvPr>
        </p:nvSpPr>
        <p:spPr>
          <a:ln/>
        </p:spPr>
        <p:txBody>
          <a:bodyPr/>
          <a:lstStyle>
            <a:lvl1pPr>
              <a:defRPr/>
            </a:lvl1pPr>
          </a:lstStyle>
          <a:p>
            <a:fld id="{CE71BE86-30EC-437E-8E78-DCAF12F44F53}" type="slidenum">
              <a:rPr lang="en-GB">
                <a:solidFill>
                  <a:srgbClr val="FFFFFF"/>
                </a:solidFill>
              </a:rPr>
              <a:pPr/>
              <a:t>‹#›</a:t>
            </a:fld>
            <a:endParaRPr lang="en-GB" dirty="0">
              <a:solidFill>
                <a:srgbClr val="FFFFFF"/>
              </a:solidFill>
            </a:endParaRPr>
          </a:p>
        </p:txBody>
      </p:sp>
    </p:spTree>
    <p:extLst>
      <p:ext uri="{BB962C8B-B14F-4D97-AF65-F5344CB8AC3E}">
        <p14:creationId xmlns:p14="http://schemas.microsoft.com/office/powerpoint/2010/main" val="3252077603"/>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79388" y="260350"/>
            <a:ext cx="8218487" cy="1143000"/>
          </a:xfrm>
        </p:spPr>
        <p:txBody>
          <a:bodyPr/>
          <a:lstStyle/>
          <a:p>
            <a:r>
              <a:rPr lang="en-US"/>
              <a:t>Click to edit Master title style</a:t>
            </a:r>
            <a:endParaRPr lang="en-GB"/>
          </a:p>
        </p:txBody>
      </p:sp>
      <p:sp>
        <p:nvSpPr>
          <p:cNvPr id="3" name="Text Placeholder 2"/>
          <p:cNvSpPr>
            <a:spLocks noGrp="1"/>
          </p:cNvSpPr>
          <p:nvPr>
            <p:ph type="body" sz="half" idx="1"/>
          </p:nvPr>
        </p:nvSpPr>
        <p:spPr>
          <a:xfrm>
            <a:off x="468313" y="1484313"/>
            <a:ext cx="4027487" cy="39608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484313"/>
            <a:ext cx="4027488" cy="39608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Slide Number Placeholder 4"/>
          <p:cNvSpPr>
            <a:spLocks noGrp="1"/>
          </p:cNvSpPr>
          <p:nvPr>
            <p:ph type="sldNum" sz="quarter" idx="10"/>
          </p:nvPr>
        </p:nvSpPr>
        <p:spPr>
          <a:xfrm>
            <a:off x="6804025" y="6453188"/>
            <a:ext cx="2133600" cy="476250"/>
          </a:xfrm>
        </p:spPr>
        <p:txBody>
          <a:bodyPr/>
          <a:lstStyle>
            <a:lvl1pPr>
              <a:defRPr/>
            </a:lvl1pPr>
          </a:lstStyle>
          <a:p>
            <a:fld id="{E40B0627-D6CA-4298-8F01-65A59C062F41}" type="slidenum">
              <a:rPr lang="en-GB">
                <a:solidFill>
                  <a:srgbClr val="FFFFFF"/>
                </a:solidFill>
              </a:rPr>
              <a:pPr/>
              <a:t>‹#›</a:t>
            </a:fld>
            <a:endParaRPr lang="en-GB" dirty="0">
              <a:solidFill>
                <a:srgbClr val="FFFFFF"/>
              </a:solidFill>
            </a:endParaRPr>
          </a:p>
        </p:txBody>
      </p:sp>
    </p:spTree>
    <p:extLst>
      <p:ext uri="{BB962C8B-B14F-4D97-AF65-F5344CB8AC3E}">
        <p14:creationId xmlns:p14="http://schemas.microsoft.com/office/powerpoint/2010/main" val="43481562"/>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79388" y="260350"/>
            <a:ext cx="8218487" cy="1143000"/>
          </a:xfrm>
        </p:spPr>
        <p:txBody>
          <a:bodyPr/>
          <a:lstStyle/>
          <a:p>
            <a:r>
              <a:rPr lang="en-US"/>
              <a:t>Click to edit Master title style</a:t>
            </a:r>
            <a:endParaRPr lang="en-GB"/>
          </a:p>
        </p:txBody>
      </p:sp>
      <p:sp>
        <p:nvSpPr>
          <p:cNvPr id="3" name="Table Placeholder 2"/>
          <p:cNvSpPr>
            <a:spLocks noGrp="1"/>
          </p:cNvSpPr>
          <p:nvPr>
            <p:ph type="tbl" idx="1"/>
          </p:nvPr>
        </p:nvSpPr>
        <p:spPr>
          <a:xfrm>
            <a:off x="468313" y="1484313"/>
            <a:ext cx="8207375" cy="3960812"/>
          </a:xfrm>
        </p:spPr>
        <p:txBody>
          <a:bodyPr/>
          <a:lstStyle/>
          <a:p>
            <a:endParaRPr lang="en-GB" dirty="0"/>
          </a:p>
        </p:txBody>
      </p:sp>
      <p:sp>
        <p:nvSpPr>
          <p:cNvPr id="4" name="Slide Number Placeholder 3"/>
          <p:cNvSpPr>
            <a:spLocks noGrp="1"/>
          </p:cNvSpPr>
          <p:nvPr>
            <p:ph type="sldNum" sz="quarter" idx="10"/>
          </p:nvPr>
        </p:nvSpPr>
        <p:spPr>
          <a:xfrm>
            <a:off x="6804025" y="6453188"/>
            <a:ext cx="2133600" cy="476250"/>
          </a:xfrm>
        </p:spPr>
        <p:txBody>
          <a:bodyPr/>
          <a:lstStyle>
            <a:lvl1pPr>
              <a:defRPr/>
            </a:lvl1pPr>
          </a:lstStyle>
          <a:p>
            <a:fld id="{24C43195-6524-4586-81F7-E99C95B513E5}" type="slidenum">
              <a:rPr lang="en-GB">
                <a:solidFill>
                  <a:srgbClr val="FFFFFF"/>
                </a:solidFill>
              </a:rPr>
              <a:pPr/>
              <a:t>‹#›</a:t>
            </a:fld>
            <a:endParaRPr lang="en-GB" dirty="0">
              <a:solidFill>
                <a:srgbClr val="FFFFFF"/>
              </a:solidFill>
            </a:endParaRPr>
          </a:p>
        </p:txBody>
      </p:sp>
    </p:spTree>
    <p:extLst>
      <p:ext uri="{BB962C8B-B14F-4D97-AF65-F5344CB8AC3E}">
        <p14:creationId xmlns:p14="http://schemas.microsoft.com/office/powerpoint/2010/main" val="647912202"/>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179388" y="260350"/>
            <a:ext cx="8218487" cy="1143000"/>
          </a:xfrm>
        </p:spPr>
        <p:txBody>
          <a:bodyPr/>
          <a:lstStyle/>
          <a:p>
            <a:r>
              <a:rPr lang="en-US"/>
              <a:t>Click to edit Master title style</a:t>
            </a:r>
            <a:endParaRPr lang="en-GB"/>
          </a:p>
        </p:txBody>
      </p:sp>
      <p:sp>
        <p:nvSpPr>
          <p:cNvPr id="3" name="Chart Placeholder 2"/>
          <p:cNvSpPr>
            <a:spLocks noGrp="1"/>
          </p:cNvSpPr>
          <p:nvPr>
            <p:ph type="chart" idx="1"/>
          </p:nvPr>
        </p:nvSpPr>
        <p:spPr>
          <a:xfrm>
            <a:off x="468313" y="1484313"/>
            <a:ext cx="8207375" cy="3960812"/>
          </a:xfrm>
        </p:spPr>
        <p:txBody>
          <a:bodyPr/>
          <a:lstStyle/>
          <a:p>
            <a:endParaRPr lang="en-GB" dirty="0"/>
          </a:p>
        </p:txBody>
      </p:sp>
      <p:sp>
        <p:nvSpPr>
          <p:cNvPr id="4" name="Slide Number Placeholder 3"/>
          <p:cNvSpPr>
            <a:spLocks noGrp="1"/>
          </p:cNvSpPr>
          <p:nvPr>
            <p:ph type="sldNum" sz="quarter" idx="10"/>
          </p:nvPr>
        </p:nvSpPr>
        <p:spPr>
          <a:xfrm>
            <a:off x="6804025" y="6453188"/>
            <a:ext cx="2133600" cy="476250"/>
          </a:xfrm>
        </p:spPr>
        <p:txBody>
          <a:bodyPr/>
          <a:lstStyle>
            <a:lvl1pPr>
              <a:defRPr/>
            </a:lvl1pPr>
          </a:lstStyle>
          <a:p>
            <a:fld id="{2E415052-8CAE-4A12-8B27-4180BAC2D392}" type="slidenum">
              <a:rPr lang="en-GB">
                <a:solidFill>
                  <a:srgbClr val="FFFFFF"/>
                </a:solidFill>
              </a:rPr>
              <a:pPr/>
              <a:t>‹#›</a:t>
            </a:fld>
            <a:endParaRPr lang="en-GB" dirty="0">
              <a:solidFill>
                <a:srgbClr val="FFFFFF"/>
              </a:solidFill>
            </a:endParaRPr>
          </a:p>
        </p:txBody>
      </p:sp>
    </p:spTree>
    <p:extLst>
      <p:ext uri="{BB962C8B-B14F-4D97-AF65-F5344CB8AC3E}">
        <p14:creationId xmlns:p14="http://schemas.microsoft.com/office/powerpoint/2010/main" val="3683185003"/>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230063" y="3016697"/>
            <a:ext cx="7772400" cy="1470025"/>
          </a:xfrm>
        </p:spPr>
        <p:txBody>
          <a:bodyPr anchor="t">
            <a:normAutofit/>
          </a:bodyPr>
          <a:lstStyle>
            <a:lvl1pPr algn="l">
              <a:defRPr sz="2400" b="1">
                <a:solidFill>
                  <a:schemeClr val="tx1"/>
                </a:solidFill>
              </a:defRPr>
            </a:lvl1pPr>
          </a:lstStyle>
          <a:p>
            <a:r>
              <a:rPr lang="en-US" dirty="0"/>
              <a:t>Click to edit Master title style</a:t>
            </a:r>
            <a:br>
              <a:rPr lang="en-US" dirty="0"/>
            </a:br>
            <a:endParaRPr lang="en-GB" dirty="0"/>
          </a:p>
        </p:txBody>
      </p:sp>
      <p:sp>
        <p:nvSpPr>
          <p:cNvPr id="3" name="Subtitle 2"/>
          <p:cNvSpPr>
            <a:spLocks noGrp="1"/>
          </p:cNvSpPr>
          <p:nvPr>
            <p:ph type="subTitle" idx="1"/>
          </p:nvPr>
        </p:nvSpPr>
        <p:spPr>
          <a:xfrm>
            <a:off x="230063" y="4066953"/>
            <a:ext cx="6400800" cy="834656"/>
          </a:xfrm>
        </p:spPr>
        <p:txBody>
          <a:bodyPr>
            <a:normAutofit/>
          </a:bodyPr>
          <a:lstStyle>
            <a:lvl1pPr marL="0" indent="0" algn="l">
              <a:buNone/>
              <a:defRPr sz="16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
        <p:nvSpPr>
          <p:cNvPr id="5" name="Footer Placeholder 4"/>
          <p:cNvSpPr>
            <a:spLocks noGrp="1"/>
          </p:cNvSpPr>
          <p:nvPr>
            <p:ph type="ftr" sz="quarter" idx="11"/>
          </p:nvPr>
        </p:nvSpPr>
        <p:spPr/>
        <p:txBody>
          <a:bodyPr/>
          <a:lstStyle/>
          <a:p>
            <a:r>
              <a:rPr lang="en-GB" dirty="0"/>
              <a:t>PROTECT - AUDIT</a:t>
            </a:r>
          </a:p>
        </p:txBody>
      </p:sp>
      <p:sp>
        <p:nvSpPr>
          <p:cNvPr id="6" name="Slide Number Placeholder 5"/>
          <p:cNvSpPr>
            <a:spLocks noGrp="1"/>
          </p:cNvSpPr>
          <p:nvPr>
            <p:ph type="sldNum" sz="quarter" idx="12"/>
          </p:nvPr>
        </p:nvSpPr>
        <p:spPr/>
        <p:txBody>
          <a:bodyPr/>
          <a:lstStyle/>
          <a:p>
            <a:fld id="{CD3940CD-539F-487E-98A3-9687AD8A8414}" type="slidenum">
              <a:rPr lang="en-GB" smtClean="0">
                <a:solidFill>
                  <a:prstClr val="black">
                    <a:tint val="75000"/>
                  </a:prstClr>
                </a:solidFill>
              </a:rPr>
              <a:pPr/>
              <a:t>‹#›</a:t>
            </a:fld>
            <a:endParaRPr lang="en-GB" dirty="0">
              <a:solidFill>
                <a:prstClr val="black">
                  <a:tint val="75000"/>
                </a:prstClr>
              </a:solidFill>
            </a:endParaRP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62641" y="332656"/>
            <a:ext cx="3524742" cy="609685"/>
          </a:xfrm>
          <a:prstGeom prst="rect">
            <a:avLst/>
          </a:prstGeom>
        </p:spPr>
      </p:pic>
    </p:spTree>
    <p:extLst>
      <p:ext uri="{BB962C8B-B14F-4D97-AF65-F5344CB8AC3E}">
        <p14:creationId xmlns:p14="http://schemas.microsoft.com/office/powerpoint/2010/main" val="11251094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p:cNvSpPr>
            <a:spLocks noGrp="1" noChangeArrowheads="1"/>
          </p:cNvSpPr>
          <p:nvPr>
            <p:ph type="sldNum" sz="quarter" idx="10"/>
          </p:nvPr>
        </p:nvSpPr>
        <p:spPr>
          <a:ln/>
        </p:spPr>
        <p:txBody>
          <a:bodyPr/>
          <a:lstStyle>
            <a:lvl1pPr>
              <a:defRPr/>
            </a:lvl1pPr>
          </a:lstStyle>
          <a:p>
            <a:fld id="{BCF3CDFE-9B48-4DFB-87D7-9DE74E9D4D02}" type="slidenum">
              <a:rPr lang="en-GB"/>
              <a:pPr/>
              <a:t>‹#›</a:t>
            </a:fld>
            <a:endParaRPr lang="en-GB" dirty="0"/>
          </a:p>
        </p:txBody>
      </p:sp>
    </p:spTree>
    <p:extLst>
      <p:ext uri="{BB962C8B-B14F-4D97-AF65-F5344CB8AC3E}">
        <p14:creationId xmlns:p14="http://schemas.microsoft.com/office/powerpoint/2010/main" val="117592059"/>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4pPr>
              <a:lnSpc>
                <a:spcPct val="150000"/>
              </a:lnSpc>
              <a:defRPr/>
            </a:lvl4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Footer Placeholder 4"/>
          <p:cNvSpPr>
            <a:spLocks noGrp="1"/>
          </p:cNvSpPr>
          <p:nvPr>
            <p:ph type="ftr" sz="quarter" idx="11"/>
          </p:nvPr>
        </p:nvSpPr>
        <p:spPr/>
        <p:txBody>
          <a:bodyPr/>
          <a:lstStyle/>
          <a:p>
            <a:r>
              <a:rPr lang="en-GB" dirty="0"/>
              <a:t>PROTECT - AUDIT</a:t>
            </a:r>
          </a:p>
        </p:txBody>
      </p:sp>
      <p:sp>
        <p:nvSpPr>
          <p:cNvPr id="6" name="Slide Number Placeholder 5"/>
          <p:cNvSpPr>
            <a:spLocks noGrp="1"/>
          </p:cNvSpPr>
          <p:nvPr>
            <p:ph type="sldNum" sz="quarter" idx="12"/>
          </p:nvPr>
        </p:nvSpPr>
        <p:spPr/>
        <p:txBody>
          <a:bodyPr/>
          <a:lstStyle/>
          <a:p>
            <a:fld id="{CD3940CD-539F-487E-98A3-9687AD8A8414}"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787629599"/>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preserve="1" userDrawn="1">
  <p:cSld name="Title and Bulle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a:xfrm>
            <a:off x="234950" y="1095374"/>
            <a:ext cx="7289799" cy="5243513"/>
          </a:xfrm>
        </p:spPr>
        <p:txBody>
          <a:bodyPr>
            <a:noAutofit/>
          </a:bodyPr>
          <a:lstStyle>
            <a:lvl1pPr marL="266700" indent="-266700">
              <a:lnSpc>
                <a:spcPct val="100000"/>
              </a:lnSpc>
              <a:spcBef>
                <a:spcPts val="1000"/>
              </a:spcBef>
              <a:buFont typeface="Arial" panose="020B0604020202020204" pitchFamily="34" charset="0"/>
              <a:buChar char="●"/>
              <a:tabLst>
                <a:tab pos="266700" algn="l"/>
              </a:tabLst>
              <a:defRPr sz="1200" b="0"/>
            </a:lvl1pPr>
            <a:lvl2pPr marL="714375" indent="-354013">
              <a:lnSpc>
                <a:spcPct val="100000"/>
              </a:lnSpc>
              <a:spcBef>
                <a:spcPts val="1000"/>
              </a:spcBef>
              <a:buFont typeface="Arial" panose="020B0604020202020204" pitchFamily="34" charset="0"/>
              <a:buChar char="−"/>
              <a:defRPr lang="en-US" dirty="0" smtClean="0"/>
            </a:lvl2pPr>
            <a:lvl3pPr marL="1076325" indent="-358775">
              <a:lnSpc>
                <a:spcPct val="100000"/>
              </a:lnSpc>
              <a:spcBef>
                <a:spcPts val="1000"/>
              </a:spcBef>
              <a:buFont typeface="Arial" panose="020B0604020202020204" pitchFamily="34" charset="0"/>
              <a:buChar char="•"/>
              <a:defRPr lang="en-US" dirty="0" smtClean="0"/>
            </a:lvl3pPr>
            <a:lvl4pPr marL="1254125" indent="-179388">
              <a:lnSpc>
                <a:spcPct val="100000"/>
              </a:lnSpc>
              <a:spcBef>
                <a:spcPts val="1000"/>
              </a:spcBef>
              <a:defRPr lang="en-US" dirty="0" smtClean="0"/>
            </a:lvl4pPr>
            <a:lvl5pPr marL="1701800" indent="-179388">
              <a:lnSpc>
                <a:spcPct val="100000"/>
              </a:lnSpc>
              <a:spcBef>
                <a:spcPts val="1000"/>
              </a:spcBef>
              <a:tabLst/>
              <a:defRPr lang="en-GB" dirty="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Footer Placeholder 4"/>
          <p:cNvSpPr>
            <a:spLocks noGrp="1"/>
          </p:cNvSpPr>
          <p:nvPr>
            <p:ph type="ftr" sz="quarter" idx="11"/>
          </p:nvPr>
        </p:nvSpPr>
        <p:spPr/>
        <p:txBody>
          <a:bodyPr/>
          <a:lstStyle/>
          <a:p>
            <a:r>
              <a:rPr lang="en-GB" dirty="0"/>
              <a:t>PROTECT - AUDIT</a:t>
            </a:r>
          </a:p>
        </p:txBody>
      </p:sp>
      <p:sp>
        <p:nvSpPr>
          <p:cNvPr id="6" name="Slide Number Placeholder 5"/>
          <p:cNvSpPr>
            <a:spLocks noGrp="1"/>
          </p:cNvSpPr>
          <p:nvPr>
            <p:ph type="sldNum" sz="quarter" idx="12"/>
          </p:nvPr>
        </p:nvSpPr>
        <p:spPr/>
        <p:txBody>
          <a:bodyPr/>
          <a:lstStyle/>
          <a:p>
            <a:fld id="{CD3940CD-539F-487E-98A3-9687AD8A8414}"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497625076"/>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preserve="1" userDrawn="1">
  <p:cSld name="Two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Footer Placeholder 2"/>
          <p:cNvSpPr>
            <a:spLocks noGrp="1"/>
          </p:cNvSpPr>
          <p:nvPr>
            <p:ph type="ftr" sz="quarter" idx="10"/>
          </p:nvPr>
        </p:nvSpPr>
        <p:spPr/>
        <p:txBody>
          <a:bodyPr/>
          <a:lstStyle/>
          <a:p>
            <a:r>
              <a:rPr lang="en-GB" dirty="0"/>
              <a:t>PROTECT - AUDIT</a:t>
            </a:r>
          </a:p>
        </p:txBody>
      </p:sp>
      <p:sp>
        <p:nvSpPr>
          <p:cNvPr id="4" name="Slide Number Placeholder 3"/>
          <p:cNvSpPr>
            <a:spLocks noGrp="1"/>
          </p:cNvSpPr>
          <p:nvPr>
            <p:ph type="sldNum" sz="quarter" idx="11"/>
          </p:nvPr>
        </p:nvSpPr>
        <p:spPr/>
        <p:txBody>
          <a:bodyPr/>
          <a:lstStyle/>
          <a:p>
            <a:fld id="{CD3940CD-539F-487E-98A3-9687AD8A8414}" type="slidenum">
              <a:rPr lang="en-GB" smtClean="0">
                <a:solidFill>
                  <a:prstClr val="black">
                    <a:tint val="75000"/>
                  </a:prstClr>
                </a:solidFill>
              </a:rPr>
              <a:pPr/>
              <a:t>‹#›</a:t>
            </a:fld>
            <a:endParaRPr lang="en-GB" dirty="0">
              <a:solidFill>
                <a:prstClr val="black">
                  <a:tint val="75000"/>
                </a:prstClr>
              </a:solidFill>
            </a:endParaRPr>
          </a:p>
        </p:txBody>
      </p:sp>
      <p:sp>
        <p:nvSpPr>
          <p:cNvPr id="5" name="Content Placeholder 3"/>
          <p:cNvSpPr>
            <a:spLocks noGrp="1"/>
          </p:cNvSpPr>
          <p:nvPr>
            <p:ph sz="half" idx="2"/>
          </p:nvPr>
        </p:nvSpPr>
        <p:spPr>
          <a:xfrm>
            <a:off x="234950" y="1095374"/>
            <a:ext cx="4122706" cy="5243513"/>
          </a:xfrm>
        </p:spPr>
        <p:txBody>
          <a:bodyPr/>
          <a:lstStyle>
            <a:lvl1pPr>
              <a:defRPr sz="1200" b="0"/>
            </a:lvl1pPr>
            <a:lvl2pPr>
              <a:spcBef>
                <a:spcPts val="1000"/>
              </a:spcBef>
              <a:defRPr sz="1000"/>
            </a:lvl2pPr>
            <a:lvl3pPr>
              <a:spcBef>
                <a:spcPts val="1000"/>
              </a:spcBef>
              <a:defRPr sz="1000"/>
            </a:lvl3pPr>
            <a:lvl4pPr>
              <a:spcBef>
                <a:spcPts val="1000"/>
              </a:spcBef>
              <a:defRPr sz="1000"/>
            </a:lvl4pPr>
            <a:lvl5pPr>
              <a:spcBef>
                <a:spcPts val="1000"/>
              </a:spcBef>
              <a:defRPr sz="10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Content Placeholder 5"/>
          <p:cNvSpPr>
            <a:spLocks noGrp="1"/>
          </p:cNvSpPr>
          <p:nvPr>
            <p:ph sz="quarter" idx="4"/>
          </p:nvPr>
        </p:nvSpPr>
        <p:spPr>
          <a:xfrm>
            <a:off x="4713288" y="1095374"/>
            <a:ext cx="4124325" cy="5243513"/>
          </a:xfrm>
        </p:spPr>
        <p:txBody>
          <a:bodyPr/>
          <a:lstStyle>
            <a:lvl1pPr>
              <a:defRPr sz="1600"/>
            </a:lvl1pPr>
            <a:lvl2pPr>
              <a:spcBef>
                <a:spcPts val="1000"/>
              </a:spcBef>
              <a:defRPr sz="1000"/>
            </a:lvl2pPr>
            <a:lvl3pPr>
              <a:spcBef>
                <a:spcPts val="1000"/>
              </a:spcBef>
              <a:defRPr sz="1000"/>
            </a:lvl3pPr>
            <a:lvl4pPr>
              <a:spcBef>
                <a:spcPts val="1000"/>
              </a:spcBef>
              <a:defRPr sz="1000"/>
            </a:lvl4pPr>
            <a:lvl5pPr>
              <a:spcBef>
                <a:spcPts val="1000"/>
              </a:spcBef>
              <a:defRPr sz="10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1105257358"/>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Footer Placeholder 2"/>
          <p:cNvSpPr>
            <a:spLocks noGrp="1"/>
          </p:cNvSpPr>
          <p:nvPr>
            <p:ph type="ftr" sz="quarter" idx="10"/>
          </p:nvPr>
        </p:nvSpPr>
        <p:spPr/>
        <p:txBody>
          <a:bodyPr/>
          <a:lstStyle/>
          <a:p>
            <a:r>
              <a:rPr lang="en-GB" dirty="0"/>
              <a:t>PROTECT - AUDIT</a:t>
            </a:r>
          </a:p>
        </p:txBody>
      </p:sp>
      <p:sp>
        <p:nvSpPr>
          <p:cNvPr id="4" name="Slide Number Placeholder 3"/>
          <p:cNvSpPr>
            <a:spLocks noGrp="1"/>
          </p:cNvSpPr>
          <p:nvPr>
            <p:ph type="sldNum" sz="quarter" idx="11"/>
          </p:nvPr>
        </p:nvSpPr>
        <p:spPr/>
        <p:txBody>
          <a:bodyPr/>
          <a:lstStyle/>
          <a:p>
            <a:fld id="{CD3940CD-539F-487E-98A3-9687AD8A8414}"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1468693061"/>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preserve="1" userDrawn="1">
  <p:cSld name="Table style - for reference only">
    <p:spTree>
      <p:nvGrpSpPr>
        <p:cNvPr id="1" name=""/>
        <p:cNvGrpSpPr/>
        <p:nvPr/>
      </p:nvGrpSpPr>
      <p:grpSpPr>
        <a:xfrm>
          <a:off x="0" y="0"/>
          <a:ext cx="0" cy="0"/>
          <a:chOff x="0" y="0"/>
          <a:chExt cx="0" cy="0"/>
        </a:xfrm>
      </p:grpSpPr>
      <p:sp>
        <p:nvSpPr>
          <p:cNvPr id="8" name="Table Placeholder 7"/>
          <p:cNvSpPr>
            <a:spLocks noGrp="1"/>
          </p:cNvSpPr>
          <p:nvPr>
            <p:ph type="tbl" sz="quarter" idx="12"/>
          </p:nvPr>
        </p:nvSpPr>
        <p:spPr>
          <a:xfrm>
            <a:off x="238125" y="1093304"/>
            <a:ext cx="8616950" cy="5167796"/>
          </a:xfrm>
        </p:spPr>
        <p:txBody>
          <a:bodyPr/>
          <a:lstStyle/>
          <a:p>
            <a:r>
              <a:rPr lang="en-US" dirty="0"/>
              <a:t>Click icon to add table</a:t>
            </a:r>
            <a:endParaRPr lang="en-GB" dirty="0"/>
          </a:p>
        </p:txBody>
      </p:sp>
      <p:sp>
        <p:nvSpPr>
          <p:cNvPr id="2" name="Title 1"/>
          <p:cNvSpPr>
            <a:spLocks noGrp="1"/>
          </p:cNvSpPr>
          <p:nvPr>
            <p:ph type="title"/>
          </p:nvPr>
        </p:nvSpPr>
        <p:spPr/>
        <p:txBody>
          <a:bodyPr/>
          <a:lstStyle/>
          <a:p>
            <a:r>
              <a:rPr lang="en-US"/>
              <a:t>Click to edit Master title style</a:t>
            </a:r>
            <a:endParaRPr lang="en-GB" dirty="0"/>
          </a:p>
        </p:txBody>
      </p:sp>
      <p:sp>
        <p:nvSpPr>
          <p:cNvPr id="3" name="Footer Placeholder 2"/>
          <p:cNvSpPr>
            <a:spLocks noGrp="1"/>
          </p:cNvSpPr>
          <p:nvPr>
            <p:ph type="ftr" sz="quarter" idx="10"/>
          </p:nvPr>
        </p:nvSpPr>
        <p:spPr/>
        <p:txBody>
          <a:bodyPr/>
          <a:lstStyle/>
          <a:p>
            <a:r>
              <a:rPr lang="en-GB" dirty="0"/>
              <a:t>PROTECT - AUDIT</a:t>
            </a:r>
          </a:p>
        </p:txBody>
      </p:sp>
      <p:sp>
        <p:nvSpPr>
          <p:cNvPr id="4" name="Slide Number Placeholder 3"/>
          <p:cNvSpPr>
            <a:spLocks noGrp="1"/>
          </p:cNvSpPr>
          <p:nvPr>
            <p:ph type="sldNum" sz="quarter" idx="11"/>
          </p:nvPr>
        </p:nvSpPr>
        <p:spPr/>
        <p:txBody>
          <a:bodyPr/>
          <a:lstStyle/>
          <a:p>
            <a:fld id="{CD3940CD-539F-487E-98A3-9687AD8A8414}" type="slidenum">
              <a:rPr lang="en-GB" smtClean="0">
                <a:solidFill>
                  <a:prstClr val="black">
                    <a:tint val="75000"/>
                  </a:prstClr>
                </a:solidFill>
              </a:rPr>
              <a:pPr/>
              <a:t>‹#›</a:t>
            </a:fld>
            <a:endParaRPr lang="en-GB" dirty="0">
              <a:solidFill>
                <a:prstClr val="black">
                  <a:tint val="75000"/>
                </a:prstClr>
              </a:solidFill>
            </a:endParaRPr>
          </a:p>
        </p:txBody>
      </p:sp>
      <p:graphicFrame>
        <p:nvGraphicFramePr>
          <p:cNvPr id="10" name="Table Placeholder 7"/>
          <p:cNvGraphicFramePr>
            <a:graphicFrameLocks/>
          </p:cNvGraphicFramePr>
          <p:nvPr userDrawn="1">
            <p:extLst>
              <p:ext uri="{D42A27DB-BD31-4B8C-83A1-F6EECF244321}">
                <p14:modId xmlns:p14="http://schemas.microsoft.com/office/powerpoint/2010/main" val="4167677038"/>
              </p:ext>
            </p:extLst>
          </p:nvPr>
        </p:nvGraphicFramePr>
        <p:xfrm>
          <a:off x="238125" y="4184858"/>
          <a:ext cx="8616950" cy="1854200"/>
        </p:xfrm>
        <a:graphic>
          <a:graphicData uri="http://schemas.openxmlformats.org/drawingml/2006/table">
            <a:tbl>
              <a:tblPr firstRow="1" lastRow="1" lastCol="1" bandRow="1" bandCol="1">
                <a:tableStyleId>{0E3FDE45-AF77-4B5C-9715-49D594BDF05E}</a:tableStyleId>
              </a:tblPr>
              <a:tblGrid>
                <a:gridCol w="1723390">
                  <a:extLst>
                    <a:ext uri="{9D8B030D-6E8A-4147-A177-3AD203B41FA5}">
                      <a16:colId xmlns:a16="http://schemas.microsoft.com/office/drawing/2014/main" val="20000"/>
                    </a:ext>
                  </a:extLst>
                </a:gridCol>
                <a:gridCol w="1723390">
                  <a:extLst>
                    <a:ext uri="{9D8B030D-6E8A-4147-A177-3AD203B41FA5}">
                      <a16:colId xmlns:a16="http://schemas.microsoft.com/office/drawing/2014/main" val="20001"/>
                    </a:ext>
                  </a:extLst>
                </a:gridCol>
                <a:gridCol w="1723390">
                  <a:extLst>
                    <a:ext uri="{9D8B030D-6E8A-4147-A177-3AD203B41FA5}">
                      <a16:colId xmlns:a16="http://schemas.microsoft.com/office/drawing/2014/main" val="20002"/>
                    </a:ext>
                  </a:extLst>
                </a:gridCol>
                <a:gridCol w="1723390">
                  <a:extLst>
                    <a:ext uri="{9D8B030D-6E8A-4147-A177-3AD203B41FA5}">
                      <a16:colId xmlns:a16="http://schemas.microsoft.com/office/drawing/2014/main" val="20003"/>
                    </a:ext>
                  </a:extLst>
                </a:gridCol>
                <a:gridCol w="1723390">
                  <a:extLst>
                    <a:ext uri="{9D8B030D-6E8A-4147-A177-3AD203B41FA5}">
                      <a16:colId xmlns:a16="http://schemas.microsoft.com/office/drawing/2014/main" val="20004"/>
                    </a:ext>
                  </a:extLst>
                </a:gridCol>
              </a:tblGrid>
              <a:tr h="370840">
                <a:tc>
                  <a:txBody>
                    <a:bodyPr/>
                    <a:lstStyle/>
                    <a:p>
                      <a:r>
                        <a:rPr lang="en-GB" sz="1200" dirty="0">
                          <a:latin typeface="Arial" panose="020B0604020202020204" pitchFamily="34" charset="0"/>
                          <a:cs typeface="Arial" panose="020B0604020202020204" pitchFamily="34" charset="0"/>
                        </a:rPr>
                        <a:t>Insert</a:t>
                      </a:r>
                      <a:r>
                        <a:rPr lang="en-GB" sz="1200" baseline="0" dirty="0">
                          <a:latin typeface="Arial" panose="020B0604020202020204" pitchFamily="34" charset="0"/>
                          <a:cs typeface="Arial" panose="020B0604020202020204" pitchFamily="34" charset="0"/>
                        </a:rPr>
                        <a:t> title</a:t>
                      </a:r>
                      <a:endParaRPr lang="en-GB" sz="1200" dirty="0">
                        <a:latin typeface="Arial" panose="020B0604020202020204" pitchFamily="34" charset="0"/>
                        <a:cs typeface="Arial" panose="020B0604020202020204" pitchFamily="34" charset="0"/>
                      </a:endParaRPr>
                    </a:p>
                  </a:txBody>
                  <a:tcPr marL="45720" marR="45720">
                    <a:lnB w="6350" cap="flat" cmpd="sng" algn="ctr">
                      <a:solidFill>
                        <a:schemeClr val="bg1">
                          <a:lumMod val="65000"/>
                        </a:schemeClr>
                      </a:solidFill>
                      <a:prstDash val="solid"/>
                      <a:round/>
                      <a:headEnd type="none" w="med" len="med"/>
                      <a:tailEnd type="none" w="med" len="med"/>
                    </a:lnB>
                  </a:tcPr>
                </a:tc>
                <a:tc>
                  <a:txBody>
                    <a:bodyPr/>
                    <a:lstStyle/>
                    <a:p>
                      <a:endParaRPr lang="en-GB" sz="1200" dirty="0">
                        <a:latin typeface="Arial" panose="020B0604020202020204" pitchFamily="34" charset="0"/>
                        <a:cs typeface="Arial" panose="020B0604020202020204" pitchFamily="34" charset="0"/>
                      </a:endParaRPr>
                    </a:p>
                  </a:txBody>
                  <a:tcPr marL="45720" marR="45720">
                    <a:lnB w="6350" cap="flat" cmpd="sng" algn="ctr">
                      <a:solidFill>
                        <a:schemeClr val="bg1">
                          <a:lumMod val="65000"/>
                        </a:schemeClr>
                      </a:solidFill>
                      <a:prstDash val="solid"/>
                      <a:round/>
                      <a:headEnd type="none" w="med" len="med"/>
                      <a:tailEnd type="none" w="med" len="med"/>
                    </a:lnB>
                  </a:tcPr>
                </a:tc>
                <a:tc>
                  <a:txBody>
                    <a:bodyPr/>
                    <a:lstStyle/>
                    <a:p>
                      <a:endParaRPr lang="en-GB" sz="1200" dirty="0">
                        <a:latin typeface="Arial" panose="020B0604020202020204" pitchFamily="34" charset="0"/>
                        <a:cs typeface="Arial" panose="020B0604020202020204" pitchFamily="34" charset="0"/>
                      </a:endParaRPr>
                    </a:p>
                  </a:txBody>
                  <a:tcPr marL="45720" marR="45720">
                    <a:lnB w="6350" cap="flat" cmpd="sng" algn="ctr">
                      <a:solidFill>
                        <a:schemeClr val="bg1">
                          <a:lumMod val="65000"/>
                        </a:schemeClr>
                      </a:solidFill>
                      <a:prstDash val="solid"/>
                      <a:round/>
                      <a:headEnd type="none" w="med" len="med"/>
                      <a:tailEnd type="none" w="med" len="med"/>
                    </a:lnB>
                  </a:tcPr>
                </a:tc>
                <a:tc>
                  <a:txBody>
                    <a:bodyPr/>
                    <a:lstStyle/>
                    <a:p>
                      <a:endParaRPr lang="en-GB" sz="1200" dirty="0">
                        <a:latin typeface="Arial" panose="020B0604020202020204" pitchFamily="34" charset="0"/>
                        <a:cs typeface="Arial" panose="020B0604020202020204" pitchFamily="34" charset="0"/>
                      </a:endParaRPr>
                    </a:p>
                  </a:txBody>
                  <a:tcPr marL="45720" marR="45720">
                    <a:lnB w="6350" cap="flat" cmpd="sng" algn="ctr">
                      <a:solidFill>
                        <a:schemeClr val="bg1">
                          <a:lumMod val="65000"/>
                        </a:schemeClr>
                      </a:solidFill>
                      <a:prstDash val="solid"/>
                      <a:round/>
                      <a:headEnd type="none" w="med" len="med"/>
                      <a:tailEnd type="none" w="med" len="med"/>
                    </a:lnB>
                  </a:tcPr>
                </a:tc>
                <a:tc>
                  <a:txBody>
                    <a:bodyPr/>
                    <a:lstStyle/>
                    <a:p>
                      <a:endParaRPr lang="en-GB" sz="1200" dirty="0">
                        <a:latin typeface="Arial" panose="020B0604020202020204" pitchFamily="34" charset="0"/>
                        <a:cs typeface="Arial" panose="020B0604020202020204" pitchFamily="34" charset="0"/>
                      </a:endParaRPr>
                    </a:p>
                  </a:txBody>
                  <a:tcPr marL="45720" marR="45720">
                    <a:lnB w="635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b="0" dirty="0">
                          <a:latin typeface="Arial" panose="020B0604020202020204" pitchFamily="34" charset="0"/>
                          <a:cs typeface="Arial" panose="020B0604020202020204" pitchFamily="34" charset="0"/>
                        </a:rPr>
                        <a:t>Insert copy</a:t>
                      </a:r>
                    </a:p>
                  </a:txBody>
                  <a:tcPr marL="45720" marR="45720">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alpha val="20000"/>
                      </a:schemeClr>
                    </a:solidFill>
                  </a:tcPr>
                </a:tc>
                <a:tc>
                  <a:txBody>
                    <a:bodyPr/>
                    <a:lstStyle/>
                    <a:p>
                      <a:pPr marL="171450" indent="-171450">
                        <a:buFont typeface="Arial" panose="020B0604020202020204" pitchFamily="34" charset="0"/>
                        <a:buChar char="●"/>
                      </a:pPr>
                      <a:endParaRPr lang="en-GB" sz="1000" dirty="0">
                        <a:latin typeface="Arial" panose="020B0604020202020204" pitchFamily="34" charset="0"/>
                        <a:cs typeface="Arial" panose="020B0604020202020204" pitchFamily="34" charset="0"/>
                      </a:endParaRPr>
                    </a:p>
                  </a:txBody>
                  <a:tcPr marL="45720" marR="45720">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alpha val="20000"/>
                      </a:schemeClr>
                    </a:solidFill>
                  </a:tcPr>
                </a:tc>
                <a:tc>
                  <a:txBody>
                    <a:bodyPr/>
                    <a:lstStyle/>
                    <a:p>
                      <a:pPr marL="171450" indent="-171450">
                        <a:buFont typeface="Arial" panose="020B0604020202020204" pitchFamily="34" charset="0"/>
                        <a:buChar char="●"/>
                      </a:pPr>
                      <a:endParaRPr lang="en-GB" sz="1000" dirty="0">
                        <a:latin typeface="Arial" panose="020B0604020202020204" pitchFamily="34" charset="0"/>
                        <a:cs typeface="Arial" panose="020B0604020202020204" pitchFamily="34" charset="0"/>
                      </a:endParaRPr>
                    </a:p>
                  </a:txBody>
                  <a:tcPr marL="45720" marR="45720">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alpha val="20000"/>
                      </a:schemeClr>
                    </a:solidFill>
                  </a:tcPr>
                </a:tc>
                <a:tc>
                  <a:txBody>
                    <a:bodyPr/>
                    <a:lstStyle/>
                    <a:p>
                      <a:pPr marL="171450" indent="-171450">
                        <a:buFont typeface="Arial" panose="020B0604020202020204" pitchFamily="34" charset="0"/>
                        <a:buChar char="●"/>
                      </a:pPr>
                      <a:endParaRPr lang="en-GB" sz="1000" dirty="0">
                        <a:latin typeface="Arial" panose="020B0604020202020204" pitchFamily="34" charset="0"/>
                        <a:cs typeface="Arial" panose="020B0604020202020204" pitchFamily="34" charset="0"/>
                      </a:endParaRPr>
                    </a:p>
                  </a:txBody>
                  <a:tcPr marL="45720" marR="45720">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alpha val="20000"/>
                      </a:schemeClr>
                    </a:solidFill>
                  </a:tcPr>
                </a:tc>
                <a:tc>
                  <a:txBody>
                    <a:bodyPr/>
                    <a:lstStyle/>
                    <a:p>
                      <a:pPr marL="171450" indent="-171450">
                        <a:buFont typeface="Arial" panose="020B0604020202020204" pitchFamily="34" charset="0"/>
                        <a:buChar char="●"/>
                      </a:pPr>
                      <a:endParaRPr lang="en-GB" sz="1000" dirty="0">
                        <a:latin typeface="Arial" panose="020B0604020202020204" pitchFamily="34" charset="0"/>
                        <a:cs typeface="Arial" panose="020B0604020202020204" pitchFamily="34" charset="0"/>
                      </a:endParaRPr>
                    </a:p>
                  </a:txBody>
                  <a:tcPr marL="45720" marR="45720">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10001"/>
                  </a:ext>
                </a:extLst>
              </a:tr>
              <a:tr h="370840">
                <a:tc>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b="0" dirty="0">
                          <a:latin typeface="Arial" panose="020B0604020202020204" pitchFamily="34" charset="0"/>
                          <a:cs typeface="Arial" panose="020B0604020202020204" pitchFamily="34" charset="0"/>
                        </a:rPr>
                        <a:t>Insert copy</a:t>
                      </a:r>
                    </a:p>
                  </a:txBody>
                  <a:tcPr marL="45720" marR="45720">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alpha val="20000"/>
                      </a:schemeClr>
                    </a:solidFill>
                  </a:tcPr>
                </a:tc>
                <a:tc>
                  <a:txBody>
                    <a:bodyPr/>
                    <a:lstStyle/>
                    <a:p>
                      <a:pPr marL="171450" indent="-171450">
                        <a:buFont typeface="Arial" panose="020B0604020202020204" pitchFamily="34" charset="0"/>
                        <a:buChar char="●"/>
                      </a:pPr>
                      <a:endParaRPr lang="en-GB" sz="1000" dirty="0">
                        <a:latin typeface="Arial" panose="020B0604020202020204" pitchFamily="34" charset="0"/>
                        <a:cs typeface="Arial" panose="020B0604020202020204" pitchFamily="34" charset="0"/>
                      </a:endParaRPr>
                    </a:p>
                  </a:txBody>
                  <a:tcPr marL="45720" marR="45720">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alpha val="20000"/>
                      </a:schemeClr>
                    </a:solidFill>
                  </a:tcPr>
                </a:tc>
                <a:tc>
                  <a:txBody>
                    <a:bodyPr/>
                    <a:lstStyle/>
                    <a:p>
                      <a:pPr marL="171450" indent="-171450">
                        <a:buFont typeface="Arial" panose="020B0604020202020204" pitchFamily="34" charset="0"/>
                        <a:buChar char="●"/>
                      </a:pPr>
                      <a:endParaRPr lang="en-GB" sz="1000" dirty="0">
                        <a:latin typeface="Arial" panose="020B0604020202020204" pitchFamily="34" charset="0"/>
                        <a:cs typeface="Arial" panose="020B0604020202020204" pitchFamily="34" charset="0"/>
                      </a:endParaRPr>
                    </a:p>
                  </a:txBody>
                  <a:tcPr marL="45720" marR="45720">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alpha val="20000"/>
                      </a:schemeClr>
                    </a:solidFill>
                  </a:tcPr>
                </a:tc>
                <a:tc>
                  <a:txBody>
                    <a:bodyPr/>
                    <a:lstStyle/>
                    <a:p>
                      <a:pPr marL="171450" indent="-171450">
                        <a:buFont typeface="Arial" panose="020B0604020202020204" pitchFamily="34" charset="0"/>
                        <a:buChar char="●"/>
                      </a:pPr>
                      <a:endParaRPr lang="en-GB" sz="1000" dirty="0">
                        <a:latin typeface="Arial" panose="020B0604020202020204" pitchFamily="34" charset="0"/>
                        <a:cs typeface="Arial" panose="020B0604020202020204" pitchFamily="34" charset="0"/>
                      </a:endParaRPr>
                    </a:p>
                  </a:txBody>
                  <a:tcPr marL="45720" marR="45720">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alpha val="20000"/>
                      </a:schemeClr>
                    </a:solidFill>
                  </a:tcPr>
                </a:tc>
                <a:tc>
                  <a:txBody>
                    <a:bodyPr/>
                    <a:lstStyle/>
                    <a:p>
                      <a:pPr marL="171450" indent="-171450">
                        <a:buFont typeface="Arial" panose="020B0604020202020204" pitchFamily="34" charset="0"/>
                        <a:buChar char="●"/>
                      </a:pPr>
                      <a:endParaRPr lang="en-GB" sz="1000" dirty="0">
                        <a:latin typeface="Arial" panose="020B0604020202020204" pitchFamily="34" charset="0"/>
                        <a:cs typeface="Arial" panose="020B0604020202020204" pitchFamily="34" charset="0"/>
                      </a:endParaRPr>
                    </a:p>
                  </a:txBody>
                  <a:tcPr marL="45720" marR="45720">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10002"/>
                  </a:ext>
                </a:extLst>
              </a:tr>
              <a:tr h="370840">
                <a:tc>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b="0" dirty="0">
                          <a:latin typeface="Arial" panose="020B0604020202020204" pitchFamily="34" charset="0"/>
                          <a:cs typeface="Arial" panose="020B0604020202020204" pitchFamily="34" charset="0"/>
                        </a:rPr>
                        <a:t>Insert copy</a:t>
                      </a:r>
                    </a:p>
                  </a:txBody>
                  <a:tcPr marL="45720" marR="45720">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alpha val="20000"/>
                      </a:schemeClr>
                    </a:solidFill>
                  </a:tcPr>
                </a:tc>
                <a:tc>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000" b="0" dirty="0">
                        <a:latin typeface="Arial" panose="020B0604020202020204" pitchFamily="34" charset="0"/>
                        <a:cs typeface="Arial" panose="020B0604020202020204" pitchFamily="34" charset="0"/>
                      </a:endParaRPr>
                    </a:p>
                  </a:txBody>
                  <a:tcPr marL="45720" marR="45720">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alpha val="20000"/>
                      </a:schemeClr>
                    </a:solidFill>
                  </a:tcPr>
                </a:tc>
                <a:tc>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000" b="0" dirty="0">
                        <a:latin typeface="Arial" panose="020B0604020202020204" pitchFamily="34" charset="0"/>
                        <a:cs typeface="Arial" panose="020B0604020202020204" pitchFamily="34" charset="0"/>
                      </a:endParaRPr>
                    </a:p>
                  </a:txBody>
                  <a:tcPr marL="45720" marR="45720">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alpha val="20000"/>
                      </a:schemeClr>
                    </a:solidFill>
                  </a:tcPr>
                </a:tc>
                <a:tc>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000" b="0" dirty="0">
                        <a:latin typeface="Arial" panose="020B0604020202020204" pitchFamily="34" charset="0"/>
                        <a:cs typeface="Arial" panose="020B0604020202020204" pitchFamily="34" charset="0"/>
                      </a:endParaRPr>
                    </a:p>
                  </a:txBody>
                  <a:tcPr marL="45720" marR="45720">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alpha val="20000"/>
                      </a:schemeClr>
                    </a:solidFill>
                  </a:tcPr>
                </a:tc>
                <a:tc>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000" b="0" dirty="0">
                        <a:latin typeface="Arial" panose="020B0604020202020204" pitchFamily="34" charset="0"/>
                        <a:cs typeface="Arial" panose="020B0604020202020204" pitchFamily="34" charset="0"/>
                      </a:endParaRPr>
                    </a:p>
                  </a:txBody>
                  <a:tcPr marL="45720" marR="45720">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10003"/>
                  </a:ext>
                </a:extLst>
              </a:tr>
              <a:tr h="370840">
                <a:tc>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b="0" dirty="0">
                          <a:latin typeface="Arial" panose="020B0604020202020204" pitchFamily="34" charset="0"/>
                          <a:cs typeface="Arial" panose="020B0604020202020204" pitchFamily="34" charset="0"/>
                        </a:rPr>
                        <a:t>Insert copy</a:t>
                      </a:r>
                    </a:p>
                  </a:txBody>
                  <a:tcPr marL="45720" marR="45720">
                    <a:lnT w="6350" cap="flat" cmpd="sng" algn="ctr">
                      <a:solidFill>
                        <a:schemeClr val="bg1">
                          <a:lumMod val="65000"/>
                        </a:schemeClr>
                      </a:solidFill>
                      <a:prstDash val="solid"/>
                      <a:round/>
                      <a:headEnd type="none" w="med" len="med"/>
                      <a:tailEnd type="none" w="med" len="med"/>
                    </a:lnT>
                    <a:solidFill>
                      <a:schemeClr val="bg1">
                        <a:alpha val="20000"/>
                      </a:schemeClr>
                    </a:solidFill>
                  </a:tcPr>
                </a:tc>
                <a:tc>
                  <a:txBody>
                    <a:bodyPr/>
                    <a:lstStyle/>
                    <a:p>
                      <a:pPr marL="171450" indent="-171450">
                        <a:buFont typeface="Arial" panose="020B0604020202020204" pitchFamily="34" charset="0"/>
                        <a:buChar char="●"/>
                      </a:pPr>
                      <a:endParaRPr lang="en-GB" sz="1000" dirty="0">
                        <a:latin typeface="Arial" panose="020B0604020202020204" pitchFamily="34" charset="0"/>
                        <a:cs typeface="Arial" panose="020B0604020202020204" pitchFamily="34" charset="0"/>
                      </a:endParaRPr>
                    </a:p>
                  </a:txBody>
                  <a:tcPr marL="45720" marR="45720">
                    <a:lnT w="6350" cap="flat" cmpd="sng" algn="ctr">
                      <a:solidFill>
                        <a:schemeClr val="bg1">
                          <a:lumMod val="65000"/>
                        </a:schemeClr>
                      </a:solidFill>
                      <a:prstDash val="solid"/>
                      <a:round/>
                      <a:headEnd type="none" w="med" len="med"/>
                      <a:tailEnd type="none" w="med" len="med"/>
                    </a:lnT>
                    <a:solidFill>
                      <a:schemeClr val="bg1">
                        <a:alpha val="20000"/>
                      </a:schemeClr>
                    </a:solidFill>
                  </a:tcPr>
                </a:tc>
                <a:tc>
                  <a:txBody>
                    <a:bodyPr/>
                    <a:lstStyle/>
                    <a:p>
                      <a:pPr marL="171450" indent="-171450">
                        <a:buFont typeface="Arial" panose="020B0604020202020204" pitchFamily="34" charset="0"/>
                        <a:buChar char="●"/>
                      </a:pPr>
                      <a:endParaRPr lang="en-GB" sz="1000" dirty="0">
                        <a:latin typeface="Arial" panose="020B0604020202020204" pitchFamily="34" charset="0"/>
                        <a:cs typeface="Arial" panose="020B0604020202020204" pitchFamily="34" charset="0"/>
                      </a:endParaRPr>
                    </a:p>
                  </a:txBody>
                  <a:tcPr marL="45720" marR="45720">
                    <a:lnT w="6350" cap="flat" cmpd="sng" algn="ctr">
                      <a:solidFill>
                        <a:schemeClr val="bg1">
                          <a:lumMod val="65000"/>
                        </a:schemeClr>
                      </a:solidFill>
                      <a:prstDash val="solid"/>
                      <a:round/>
                      <a:headEnd type="none" w="med" len="med"/>
                      <a:tailEnd type="none" w="med" len="med"/>
                    </a:lnT>
                    <a:solidFill>
                      <a:schemeClr val="bg1">
                        <a:alpha val="20000"/>
                      </a:schemeClr>
                    </a:solidFill>
                  </a:tcPr>
                </a:tc>
                <a:tc>
                  <a:txBody>
                    <a:bodyPr/>
                    <a:lstStyle/>
                    <a:p>
                      <a:pPr marL="171450" indent="-171450">
                        <a:buFont typeface="Arial" panose="020B0604020202020204" pitchFamily="34" charset="0"/>
                        <a:buChar char="●"/>
                      </a:pPr>
                      <a:endParaRPr lang="en-GB" sz="1000" dirty="0">
                        <a:latin typeface="Arial" panose="020B0604020202020204" pitchFamily="34" charset="0"/>
                        <a:cs typeface="Arial" panose="020B0604020202020204" pitchFamily="34" charset="0"/>
                      </a:endParaRPr>
                    </a:p>
                  </a:txBody>
                  <a:tcPr marL="45720" marR="45720">
                    <a:lnT w="6350" cap="flat" cmpd="sng" algn="ctr">
                      <a:solidFill>
                        <a:schemeClr val="bg1">
                          <a:lumMod val="65000"/>
                        </a:schemeClr>
                      </a:solidFill>
                      <a:prstDash val="solid"/>
                      <a:round/>
                      <a:headEnd type="none" w="med" len="med"/>
                      <a:tailEnd type="none" w="med" len="med"/>
                    </a:lnT>
                    <a:solidFill>
                      <a:schemeClr val="bg1">
                        <a:alpha val="20000"/>
                      </a:schemeClr>
                    </a:solidFill>
                  </a:tcPr>
                </a:tc>
                <a:tc>
                  <a:txBody>
                    <a:bodyPr/>
                    <a:lstStyle/>
                    <a:p>
                      <a:pPr marL="171450" indent="-171450">
                        <a:buFont typeface="Arial" panose="020B0604020202020204" pitchFamily="34" charset="0"/>
                        <a:buChar char="●"/>
                      </a:pPr>
                      <a:endParaRPr lang="en-GB" sz="1000" dirty="0">
                        <a:latin typeface="Arial" panose="020B0604020202020204" pitchFamily="34" charset="0"/>
                        <a:cs typeface="Arial" panose="020B0604020202020204" pitchFamily="34" charset="0"/>
                      </a:endParaRPr>
                    </a:p>
                  </a:txBody>
                  <a:tcPr marL="45720" marR="45720">
                    <a:lnT w="6350" cap="flat" cmpd="sng" algn="ctr">
                      <a:solidFill>
                        <a:schemeClr val="bg1">
                          <a:lumMod val="65000"/>
                        </a:schemeClr>
                      </a:solidFill>
                      <a:prstDash val="solid"/>
                      <a:round/>
                      <a:headEnd type="none" w="med" len="med"/>
                      <a:tailEnd type="none" w="med" len="med"/>
                    </a:lnT>
                    <a:solidFill>
                      <a:schemeClr val="bg1">
                        <a:alpha val="20000"/>
                      </a:schemeClr>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1369246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13" Type="http://schemas.openxmlformats.org/officeDocument/2006/relationships/slideLayout" Target="../slideLayouts/slideLayout28.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slideLayout" Target="../slideLayouts/slideLayout27.xml"/><Relationship Id="rId17" Type="http://schemas.openxmlformats.org/officeDocument/2006/relationships/image" Target="../media/image1.png"/><Relationship Id="rId2" Type="http://schemas.openxmlformats.org/officeDocument/2006/relationships/slideLayout" Target="../slideLayouts/slideLayout17.xml"/><Relationship Id="rId16" Type="http://schemas.openxmlformats.org/officeDocument/2006/relationships/theme" Target="../theme/theme2.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5" Type="http://schemas.openxmlformats.org/officeDocument/2006/relationships/slideLayout" Target="../slideLayouts/slideLayout3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 Id="rId14" Type="http://schemas.openxmlformats.org/officeDocument/2006/relationships/slideLayout" Target="../slideLayouts/slideLayout29.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8.xml"/><Relationship Id="rId13" Type="http://schemas.openxmlformats.org/officeDocument/2006/relationships/slideLayout" Target="../slideLayouts/slideLayout43.xml"/><Relationship Id="rId3" Type="http://schemas.openxmlformats.org/officeDocument/2006/relationships/slideLayout" Target="../slideLayouts/slideLayout33.xml"/><Relationship Id="rId7" Type="http://schemas.openxmlformats.org/officeDocument/2006/relationships/slideLayout" Target="../slideLayouts/slideLayout37.xml"/><Relationship Id="rId12" Type="http://schemas.openxmlformats.org/officeDocument/2006/relationships/slideLayout" Target="../slideLayouts/slideLayout42.xml"/><Relationship Id="rId17" Type="http://schemas.openxmlformats.org/officeDocument/2006/relationships/image" Target="../media/image1.png"/><Relationship Id="rId2" Type="http://schemas.openxmlformats.org/officeDocument/2006/relationships/slideLayout" Target="../slideLayouts/slideLayout32.xml"/><Relationship Id="rId16" Type="http://schemas.openxmlformats.org/officeDocument/2006/relationships/theme" Target="../theme/theme3.xml"/><Relationship Id="rId1" Type="http://schemas.openxmlformats.org/officeDocument/2006/relationships/slideLayout" Target="../slideLayouts/slideLayout31.xml"/><Relationship Id="rId6" Type="http://schemas.openxmlformats.org/officeDocument/2006/relationships/slideLayout" Target="../slideLayouts/slideLayout36.xml"/><Relationship Id="rId11" Type="http://schemas.openxmlformats.org/officeDocument/2006/relationships/slideLayout" Target="../slideLayouts/slideLayout41.xml"/><Relationship Id="rId5" Type="http://schemas.openxmlformats.org/officeDocument/2006/relationships/slideLayout" Target="../slideLayouts/slideLayout35.xml"/><Relationship Id="rId15" Type="http://schemas.openxmlformats.org/officeDocument/2006/relationships/slideLayout" Target="../slideLayouts/slideLayout45.xml"/><Relationship Id="rId10" Type="http://schemas.openxmlformats.org/officeDocument/2006/relationships/slideLayout" Target="../slideLayouts/slideLayout40.xml"/><Relationship Id="rId4" Type="http://schemas.openxmlformats.org/officeDocument/2006/relationships/slideLayout" Target="../slideLayouts/slideLayout34.xml"/><Relationship Id="rId9" Type="http://schemas.openxmlformats.org/officeDocument/2006/relationships/slideLayout" Target="../slideLayouts/slideLayout39.xml"/><Relationship Id="rId14" Type="http://schemas.openxmlformats.org/officeDocument/2006/relationships/slideLayout" Target="../slideLayouts/slideLayout44.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3.xml"/><Relationship Id="rId13" Type="http://schemas.openxmlformats.org/officeDocument/2006/relationships/slideLayout" Target="../slideLayouts/slideLayout58.xml"/><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slideLayout" Target="../slideLayouts/slideLayout57.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5" Type="http://schemas.openxmlformats.org/officeDocument/2006/relationships/image" Target="../media/image1.png"/><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 Id="rId1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66.xml"/><Relationship Id="rId13" Type="http://schemas.openxmlformats.org/officeDocument/2006/relationships/slideLayout" Target="../slideLayouts/slideLayout71.xml"/><Relationship Id="rId3" Type="http://schemas.openxmlformats.org/officeDocument/2006/relationships/slideLayout" Target="../slideLayouts/slideLayout61.xml"/><Relationship Id="rId7" Type="http://schemas.openxmlformats.org/officeDocument/2006/relationships/slideLayout" Target="../slideLayouts/slideLayout65.xml"/><Relationship Id="rId12" Type="http://schemas.openxmlformats.org/officeDocument/2006/relationships/slideLayout" Target="../slideLayouts/slideLayout70.xml"/><Relationship Id="rId17" Type="http://schemas.openxmlformats.org/officeDocument/2006/relationships/image" Target="../media/image1.png"/><Relationship Id="rId2" Type="http://schemas.openxmlformats.org/officeDocument/2006/relationships/slideLayout" Target="../slideLayouts/slideLayout60.xml"/><Relationship Id="rId16" Type="http://schemas.openxmlformats.org/officeDocument/2006/relationships/theme" Target="../theme/theme5.xml"/><Relationship Id="rId1" Type="http://schemas.openxmlformats.org/officeDocument/2006/relationships/slideLayout" Target="../slideLayouts/slideLayout59.xml"/><Relationship Id="rId6" Type="http://schemas.openxmlformats.org/officeDocument/2006/relationships/slideLayout" Target="../slideLayouts/slideLayout64.xml"/><Relationship Id="rId11" Type="http://schemas.openxmlformats.org/officeDocument/2006/relationships/slideLayout" Target="../slideLayouts/slideLayout69.xml"/><Relationship Id="rId5" Type="http://schemas.openxmlformats.org/officeDocument/2006/relationships/slideLayout" Target="../slideLayouts/slideLayout63.xml"/><Relationship Id="rId15" Type="http://schemas.openxmlformats.org/officeDocument/2006/relationships/slideLayout" Target="../slideLayouts/slideLayout73.xml"/><Relationship Id="rId10" Type="http://schemas.openxmlformats.org/officeDocument/2006/relationships/slideLayout" Target="../slideLayouts/slideLayout68.xml"/><Relationship Id="rId4" Type="http://schemas.openxmlformats.org/officeDocument/2006/relationships/slideLayout" Target="../slideLayouts/slideLayout62.xml"/><Relationship Id="rId9" Type="http://schemas.openxmlformats.org/officeDocument/2006/relationships/slideLayout" Target="../slideLayouts/slideLayout67.xml"/><Relationship Id="rId14" Type="http://schemas.openxmlformats.org/officeDocument/2006/relationships/slideLayout" Target="../slideLayouts/slideLayout72.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81.xml"/><Relationship Id="rId13" Type="http://schemas.openxmlformats.org/officeDocument/2006/relationships/slideLayout" Target="../slideLayouts/slideLayout86.xml"/><Relationship Id="rId3" Type="http://schemas.openxmlformats.org/officeDocument/2006/relationships/slideLayout" Target="../slideLayouts/slideLayout76.xml"/><Relationship Id="rId7" Type="http://schemas.openxmlformats.org/officeDocument/2006/relationships/slideLayout" Target="../slideLayouts/slideLayout80.xml"/><Relationship Id="rId12" Type="http://schemas.openxmlformats.org/officeDocument/2006/relationships/slideLayout" Target="../slideLayouts/slideLayout85.xml"/><Relationship Id="rId17" Type="http://schemas.openxmlformats.org/officeDocument/2006/relationships/image" Target="../media/image1.png"/><Relationship Id="rId2" Type="http://schemas.openxmlformats.org/officeDocument/2006/relationships/slideLayout" Target="../slideLayouts/slideLayout75.xml"/><Relationship Id="rId16" Type="http://schemas.openxmlformats.org/officeDocument/2006/relationships/theme" Target="../theme/theme6.xml"/><Relationship Id="rId1" Type="http://schemas.openxmlformats.org/officeDocument/2006/relationships/slideLayout" Target="../slideLayouts/slideLayout74.xml"/><Relationship Id="rId6" Type="http://schemas.openxmlformats.org/officeDocument/2006/relationships/slideLayout" Target="../slideLayouts/slideLayout79.xml"/><Relationship Id="rId11" Type="http://schemas.openxmlformats.org/officeDocument/2006/relationships/slideLayout" Target="../slideLayouts/slideLayout84.xml"/><Relationship Id="rId5" Type="http://schemas.openxmlformats.org/officeDocument/2006/relationships/slideLayout" Target="../slideLayouts/slideLayout78.xml"/><Relationship Id="rId15" Type="http://schemas.openxmlformats.org/officeDocument/2006/relationships/slideLayout" Target="../slideLayouts/slideLayout88.xml"/><Relationship Id="rId10" Type="http://schemas.openxmlformats.org/officeDocument/2006/relationships/slideLayout" Target="../slideLayouts/slideLayout83.xml"/><Relationship Id="rId4" Type="http://schemas.openxmlformats.org/officeDocument/2006/relationships/slideLayout" Target="../slideLayouts/slideLayout77.xml"/><Relationship Id="rId9" Type="http://schemas.openxmlformats.org/officeDocument/2006/relationships/slideLayout" Target="../slideLayouts/slideLayout82.xml"/><Relationship Id="rId14" Type="http://schemas.openxmlformats.org/officeDocument/2006/relationships/slideLayout" Target="../slideLayouts/slideLayout87.xml"/></Relationships>
</file>

<file path=ppt/slideMasters/_rels/slideMaster7.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91.xml"/><Relationship Id="rId7" Type="http://schemas.openxmlformats.org/officeDocument/2006/relationships/theme" Target="../theme/theme7.xml"/><Relationship Id="rId2" Type="http://schemas.openxmlformats.org/officeDocument/2006/relationships/slideLayout" Target="../slideLayouts/slideLayout90.xml"/><Relationship Id="rId1" Type="http://schemas.openxmlformats.org/officeDocument/2006/relationships/slideLayout" Target="../slideLayouts/slideLayout89.xml"/><Relationship Id="rId6" Type="http://schemas.openxmlformats.org/officeDocument/2006/relationships/slideLayout" Target="../slideLayouts/slideLayout94.xml"/><Relationship Id="rId5" Type="http://schemas.openxmlformats.org/officeDocument/2006/relationships/slideLayout" Target="../slideLayouts/slideLayout93.xml"/><Relationship Id="rId4" Type="http://schemas.openxmlformats.org/officeDocument/2006/relationships/slideLayout" Target="../slideLayouts/slideLayout9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sp>
        <p:nvSpPr>
          <p:cNvPr id="1032" name="Rectangle 8"/>
          <p:cNvSpPr>
            <a:spLocks noChangeArrowheads="1"/>
          </p:cNvSpPr>
          <p:nvPr/>
        </p:nvSpPr>
        <p:spPr bwMode="auto">
          <a:xfrm>
            <a:off x="0" y="0"/>
            <a:ext cx="9144000" cy="5876925"/>
          </a:xfrm>
          <a:prstGeom prst="rect">
            <a:avLst/>
          </a:prstGeom>
          <a:noFill/>
          <a:ln w="9525">
            <a:noFill/>
            <a:miter lim="800000"/>
            <a:headEnd/>
            <a:tailEnd/>
          </a:ln>
          <a:effectLst/>
        </p:spPr>
        <p:txBody>
          <a:bodyPr wrap="none" anchor="ctr"/>
          <a:lstStyle/>
          <a:p>
            <a:pPr eaLnBrk="1" hangingPunct="1">
              <a:defRPr/>
            </a:pPr>
            <a:endParaRPr lang="en-US" sz="1800" b="0" dirty="0">
              <a:solidFill>
                <a:schemeClr val="tx1"/>
              </a:solidFill>
            </a:endParaRPr>
          </a:p>
        </p:txBody>
      </p:sp>
      <p:sp>
        <p:nvSpPr>
          <p:cNvPr id="1027" name="Rectangle 2"/>
          <p:cNvSpPr>
            <a:spLocks noGrp="1" noChangeArrowheads="1"/>
          </p:cNvSpPr>
          <p:nvPr>
            <p:ph type="title"/>
          </p:nvPr>
        </p:nvSpPr>
        <p:spPr bwMode="auto">
          <a:xfrm>
            <a:off x="179388" y="260350"/>
            <a:ext cx="821848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t>Click to edit Master title style</a:t>
            </a:r>
          </a:p>
        </p:txBody>
      </p:sp>
      <p:sp>
        <p:nvSpPr>
          <p:cNvPr id="1028" name="Rectangle 3"/>
          <p:cNvSpPr>
            <a:spLocks noGrp="1" noChangeArrowheads="1"/>
          </p:cNvSpPr>
          <p:nvPr>
            <p:ph type="body" idx="1"/>
          </p:nvPr>
        </p:nvSpPr>
        <p:spPr bwMode="auto">
          <a:xfrm>
            <a:off x="468313" y="1484313"/>
            <a:ext cx="8207375" cy="3960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050" name="Rectangle 26"/>
          <p:cNvSpPr>
            <a:spLocks noChangeArrowheads="1"/>
          </p:cNvSpPr>
          <p:nvPr/>
        </p:nvSpPr>
        <p:spPr bwMode="gray">
          <a:xfrm>
            <a:off x="0" y="6308725"/>
            <a:ext cx="9144000" cy="576263"/>
          </a:xfrm>
          <a:prstGeom prst="rect">
            <a:avLst/>
          </a:prstGeom>
          <a:solidFill>
            <a:srgbClr val="003478"/>
          </a:solidFill>
          <a:ln>
            <a:noFill/>
          </a:ln>
          <a:extLst>
            <a:ext uri="{91240B29-F687-4F45-9708-019B960494DF}">
              <a14:hiddenLine xmlns:a14="http://schemas.microsoft.com/office/drawing/2010/main" w="50800">
                <a:solidFill>
                  <a:srgbClr val="000000"/>
                </a:solidFill>
                <a:miter lim="800000"/>
                <a:headEnd/>
                <a:tailEnd/>
              </a14:hiddenLine>
            </a:ext>
          </a:extLst>
        </p:spPr>
        <p:txBody>
          <a:bodyPr wrap="none" anchor="ctr"/>
          <a:lstStyle/>
          <a:p>
            <a:pPr eaLnBrk="1" hangingPunct="1">
              <a:defRPr/>
            </a:pPr>
            <a:endParaRPr lang="en-US" sz="1800" b="0" dirty="0">
              <a:solidFill>
                <a:schemeClr val="tx1"/>
              </a:solidFill>
            </a:endParaRPr>
          </a:p>
        </p:txBody>
      </p:sp>
      <p:sp>
        <p:nvSpPr>
          <p:cNvPr id="1051" name="Rectangle 27"/>
          <p:cNvSpPr>
            <a:spLocks noChangeArrowheads="1"/>
          </p:cNvSpPr>
          <p:nvPr/>
        </p:nvSpPr>
        <p:spPr bwMode="auto">
          <a:xfrm>
            <a:off x="395288" y="6021388"/>
            <a:ext cx="7127875" cy="915987"/>
          </a:xfrm>
          <a:prstGeom prst="rect">
            <a:avLst/>
          </a:prstGeom>
          <a:noFill/>
          <a:ln w="9525">
            <a:noFill/>
            <a:miter lim="800000"/>
            <a:headEnd/>
            <a:tailEnd/>
          </a:ln>
          <a:effectLst/>
        </p:spPr>
        <p:txBody>
          <a:bodyPr>
            <a:spAutoFit/>
          </a:bodyPr>
          <a:lstStyle/>
          <a:p>
            <a:pPr eaLnBrk="1" hangingPunct="1"/>
            <a:endParaRPr lang="en-US" sz="1800" b="0" dirty="0">
              <a:solidFill>
                <a:schemeClr val="tx1"/>
              </a:solidFill>
            </a:endParaRPr>
          </a:p>
        </p:txBody>
      </p:sp>
      <p:pic>
        <p:nvPicPr>
          <p:cNvPr id="1031" name="Picture 28" descr="Copy-of-NAO---White-only---"/>
          <p:cNvPicPr>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5651500" y="6437313"/>
            <a:ext cx="250666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5" name="Rectangle 11"/>
          <p:cNvSpPr>
            <a:spLocks noGrp="1" noChangeArrowheads="1"/>
          </p:cNvSpPr>
          <p:nvPr>
            <p:ph type="sldNum" sz="quarter" idx="4"/>
          </p:nvPr>
        </p:nvSpPr>
        <p:spPr bwMode="gray">
          <a:xfrm>
            <a:off x="6804025" y="6453188"/>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600">
                <a:solidFill>
                  <a:schemeClr val="bg1"/>
                </a:solidFill>
              </a:defRPr>
            </a:lvl1pPr>
          </a:lstStyle>
          <a:p>
            <a:fld id="{164DA1A8-4D84-472C-901F-B433E2BDC30C}" type="slidenum">
              <a:rPr lang="en-GB" smtClean="0"/>
              <a:pPr/>
              <a:t>‹#›</a:t>
            </a:fld>
            <a:endParaRPr lang="en-GB" dirty="0"/>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 id="2147483649" r:id="rId12"/>
    <p:sldLayoutId id="2147483661" r:id="rId13"/>
    <p:sldLayoutId id="2147483662" r:id="rId14"/>
    <p:sldLayoutId id="2147483663" r:id="rId15"/>
  </p:sldLayoutIdLst>
  <p:hf hdr="0" ftr="0" dt="0"/>
  <p:txStyles>
    <p:titleStyle>
      <a:lvl1pPr algn="l" rtl="0" eaLnBrk="0" fontAlgn="base" hangingPunct="0">
        <a:spcBef>
          <a:spcPct val="0"/>
        </a:spcBef>
        <a:spcAft>
          <a:spcPct val="0"/>
        </a:spcAft>
        <a:defRPr sz="2400" b="1">
          <a:solidFill>
            <a:srgbClr val="003478"/>
          </a:solidFill>
          <a:latin typeface="+mj-lt"/>
          <a:ea typeface="+mj-ea"/>
          <a:cs typeface="+mj-cs"/>
        </a:defRPr>
      </a:lvl1pPr>
      <a:lvl2pPr algn="l" rtl="0" eaLnBrk="0" fontAlgn="base" hangingPunct="0">
        <a:spcBef>
          <a:spcPct val="0"/>
        </a:spcBef>
        <a:spcAft>
          <a:spcPct val="0"/>
        </a:spcAft>
        <a:defRPr sz="2400" b="1">
          <a:solidFill>
            <a:srgbClr val="003478"/>
          </a:solidFill>
          <a:latin typeface="Arial" charset="0"/>
        </a:defRPr>
      </a:lvl2pPr>
      <a:lvl3pPr algn="l" rtl="0" eaLnBrk="0" fontAlgn="base" hangingPunct="0">
        <a:spcBef>
          <a:spcPct val="0"/>
        </a:spcBef>
        <a:spcAft>
          <a:spcPct val="0"/>
        </a:spcAft>
        <a:defRPr sz="2400" b="1">
          <a:solidFill>
            <a:srgbClr val="003478"/>
          </a:solidFill>
          <a:latin typeface="Arial" charset="0"/>
        </a:defRPr>
      </a:lvl3pPr>
      <a:lvl4pPr algn="l" rtl="0" eaLnBrk="0" fontAlgn="base" hangingPunct="0">
        <a:spcBef>
          <a:spcPct val="0"/>
        </a:spcBef>
        <a:spcAft>
          <a:spcPct val="0"/>
        </a:spcAft>
        <a:defRPr sz="2400" b="1">
          <a:solidFill>
            <a:srgbClr val="003478"/>
          </a:solidFill>
          <a:latin typeface="Arial" charset="0"/>
        </a:defRPr>
      </a:lvl4pPr>
      <a:lvl5pPr algn="l" rtl="0" eaLnBrk="0" fontAlgn="base" hangingPunct="0">
        <a:spcBef>
          <a:spcPct val="0"/>
        </a:spcBef>
        <a:spcAft>
          <a:spcPct val="0"/>
        </a:spcAft>
        <a:defRPr sz="2400" b="1">
          <a:solidFill>
            <a:srgbClr val="003478"/>
          </a:solidFill>
          <a:latin typeface="Arial" charset="0"/>
        </a:defRPr>
      </a:lvl5pPr>
      <a:lvl6pPr marL="457200" algn="l" rtl="0" fontAlgn="base">
        <a:spcBef>
          <a:spcPct val="0"/>
        </a:spcBef>
        <a:spcAft>
          <a:spcPct val="0"/>
        </a:spcAft>
        <a:defRPr sz="3200" b="1">
          <a:solidFill>
            <a:srgbClr val="003478"/>
          </a:solidFill>
          <a:latin typeface="Arial" charset="0"/>
        </a:defRPr>
      </a:lvl6pPr>
      <a:lvl7pPr marL="914400" algn="l" rtl="0" fontAlgn="base">
        <a:spcBef>
          <a:spcPct val="0"/>
        </a:spcBef>
        <a:spcAft>
          <a:spcPct val="0"/>
        </a:spcAft>
        <a:defRPr sz="3200" b="1">
          <a:solidFill>
            <a:srgbClr val="003478"/>
          </a:solidFill>
          <a:latin typeface="Arial" charset="0"/>
        </a:defRPr>
      </a:lvl7pPr>
      <a:lvl8pPr marL="1371600" algn="l" rtl="0" fontAlgn="base">
        <a:spcBef>
          <a:spcPct val="0"/>
        </a:spcBef>
        <a:spcAft>
          <a:spcPct val="0"/>
        </a:spcAft>
        <a:defRPr sz="3200" b="1">
          <a:solidFill>
            <a:srgbClr val="003478"/>
          </a:solidFill>
          <a:latin typeface="Arial" charset="0"/>
        </a:defRPr>
      </a:lvl8pPr>
      <a:lvl9pPr marL="1828800" algn="l" rtl="0" fontAlgn="base">
        <a:spcBef>
          <a:spcPct val="0"/>
        </a:spcBef>
        <a:spcAft>
          <a:spcPct val="0"/>
        </a:spcAft>
        <a:defRPr sz="3200" b="1">
          <a:solidFill>
            <a:srgbClr val="003478"/>
          </a:solidFill>
          <a:latin typeface="Arial" charset="0"/>
        </a:defRPr>
      </a:lvl9pPr>
    </p:titleStyle>
    <p:bodyStyle>
      <a:lvl1pPr marL="266700" indent="-266700" algn="l" rtl="0" eaLnBrk="0" fontAlgn="base" hangingPunct="0">
        <a:spcBef>
          <a:spcPct val="20000"/>
        </a:spcBef>
        <a:spcAft>
          <a:spcPct val="0"/>
        </a:spcAft>
        <a:buClr>
          <a:schemeClr val="bg2"/>
        </a:buClr>
        <a:buFont typeface="Wingdings" pitchFamily="2" charset="2"/>
        <a:buChar char="§"/>
        <a:defRPr sz="1600">
          <a:solidFill>
            <a:schemeClr val="tx1"/>
          </a:solidFill>
          <a:latin typeface="+mn-lt"/>
          <a:ea typeface="+mn-ea"/>
          <a:cs typeface="+mn-cs"/>
        </a:defRPr>
      </a:lvl1pPr>
      <a:lvl2pPr marL="820738" indent="-285750" algn="l" rtl="0" eaLnBrk="0" fontAlgn="base" hangingPunct="0">
        <a:spcBef>
          <a:spcPct val="20000"/>
        </a:spcBef>
        <a:spcAft>
          <a:spcPct val="0"/>
        </a:spcAft>
        <a:buClr>
          <a:schemeClr val="bg2"/>
        </a:buClr>
        <a:buFont typeface="Arial" charset="0"/>
        <a:buChar char="–"/>
        <a:defRPr sz="1600">
          <a:solidFill>
            <a:schemeClr val="tx1"/>
          </a:solidFill>
          <a:latin typeface="+mn-lt"/>
        </a:defRPr>
      </a:lvl2pPr>
      <a:lvl3pPr marL="1228725" indent="-228600" algn="l" rtl="0" eaLnBrk="0" fontAlgn="base" hangingPunct="0">
        <a:spcBef>
          <a:spcPct val="20000"/>
        </a:spcBef>
        <a:spcAft>
          <a:spcPct val="0"/>
        </a:spcAft>
        <a:buClr>
          <a:schemeClr val="bg2"/>
        </a:buClr>
        <a:buFont typeface="Wingdings" pitchFamily="2" charset="2"/>
        <a:buChar char="§"/>
        <a:defRPr sz="1600">
          <a:solidFill>
            <a:schemeClr val="tx1"/>
          </a:solidFill>
          <a:latin typeface="+mn-lt"/>
        </a:defRPr>
      </a:lvl3pPr>
      <a:lvl4pPr marL="1636713" indent="-228600" algn="l" rtl="0" eaLnBrk="0" fontAlgn="base" hangingPunct="0">
        <a:spcBef>
          <a:spcPct val="20000"/>
        </a:spcBef>
        <a:spcAft>
          <a:spcPct val="0"/>
        </a:spcAft>
        <a:buClr>
          <a:schemeClr val="bg2"/>
        </a:buClr>
        <a:buChar char="•"/>
        <a:defRPr sz="1600">
          <a:solidFill>
            <a:schemeClr val="tx1"/>
          </a:solidFill>
          <a:latin typeface="+mn-lt"/>
        </a:defRPr>
      </a:lvl4pPr>
      <a:lvl5pPr marL="2057400" indent="-228600" algn="l" rtl="0" eaLnBrk="0" fontAlgn="base" hangingPunct="0">
        <a:spcBef>
          <a:spcPct val="20000"/>
        </a:spcBef>
        <a:spcAft>
          <a:spcPct val="0"/>
        </a:spcAft>
        <a:buClr>
          <a:schemeClr val="bg2"/>
        </a:buClr>
        <a:buChar char="•"/>
        <a:defRPr sz="1600">
          <a:solidFill>
            <a:schemeClr val="tx1"/>
          </a:solidFill>
          <a:latin typeface="+mn-lt"/>
        </a:defRPr>
      </a:lvl5pPr>
      <a:lvl6pPr marL="2514600" indent="-228600" algn="l" rtl="0" fontAlgn="base">
        <a:spcBef>
          <a:spcPct val="20000"/>
        </a:spcBef>
        <a:spcAft>
          <a:spcPct val="0"/>
        </a:spcAft>
        <a:buClr>
          <a:schemeClr val="bg2"/>
        </a:buClr>
        <a:buChar char="•"/>
        <a:defRPr sz="2000">
          <a:solidFill>
            <a:schemeClr val="tx1"/>
          </a:solidFill>
          <a:latin typeface="+mn-lt"/>
        </a:defRPr>
      </a:lvl6pPr>
      <a:lvl7pPr marL="2971800" indent="-228600" algn="l" rtl="0" fontAlgn="base">
        <a:spcBef>
          <a:spcPct val="20000"/>
        </a:spcBef>
        <a:spcAft>
          <a:spcPct val="0"/>
        </a:spcAft>
        <a:buClr>
          <a:schemeClr val="bg2"/>
        </a:buClr>
        <a:buChar char="•"/>
        <a:defRPr sz="2000">
          <a:solidFill>
            <a:schemeClr val="tx1"/>
          </a:solidFill>
          <a:latin typeface="+mn-lt"/>
        </a:defRPr>
      </a:lvl7pPr>
      <a:lvl8pPr marL="3429000" indent="-228600" algn="l" rtl="0" fontAlgn="base">
        <a:spcBef>
          <a:spcPct val="20000"/>
        </a:spcBef>
        <a:spcAft>
          <a:spcPct val="0"/>
        </a:spcAft>
        <a:buClr>
          <a:schemeClr val="bg2"/>
        </a:buClr>
        <a:buChar char="•"/>
        <a:defRPr sz="2000">
          <a:solidFill>
            <a:schemeClr val="tx1"/>
          </a:solidFill>
          <a:latin typeface="+mn-lt"/>
        </a:defRPr>
      </a:lvl8pPr>
      <a:lvl9pPr marL="3886200" indent="-228600" algn="l" rtl="0" fontAlgn="base">
        <a:spcBef>
          <a:spcPct val="20000"/>
        </a:spcBef>
        <a:spcAft>
          <a:spcPct val="0"/>
        </a:spcAft>
        <a:buClr>
          <a:schemeClr val="bg2"/>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sp>
        <p:nvSpPr>
          <p:cNvPr id="1032" name="Rectangle 8"/>
          <p:cNvSpPr>
            <a:spLocks noChangeArrowheads="1"/>
          </p:cNvSpPr>
          <p:nvPr/>
        </p:nvSpPr>
        <p:spPr bwMode="auto">
          <a:xfrm>
            <a:off x="0" y="0"/>
            <a:ext cx="9144000" cy="5876925"/>
          </a:xfrm>
          <a:prstGeom prst="rect">
            <a:avLst/>
          </a:prstGeom>
          <a:noFill/>
          <a:ln w="9525">
            <a:noFill/>
            <a:miter lim="800000"/>
            <a:headEnd/>
            <a:tailEnd/>
          </a:ln>
          <a:effectLst/>
        </p:spPr>
        <p:txBody>
          <a:bodyPr wrap="none" anchor="ctr"/>
          <a:lstStyle/>
          <a:p>
            <a:pPr eaLnBrk="1" hangingPunct="1">
              <a:defRPr/>
            </a:pPr>
            <a:endParaRPr lang="en-US" sz="1800" b="0" dirty="0">
              <a:solidFill>
                <a:srgbClr val="000000"/>
              </a:solidFill>
              <a:latin typeface="Arial"/>
            </a:endParaRPr>
          </a:p>
        </p:txBody>
      </p:sp>
      <p:sp>
        <p:nvSpPr>
          <p:cNvPr id="1027" name="Rectangle 2"/>
          <p:cNvSpPr>
            <a:spLocks noGrp="1" noChangeArrowheads="1"/>
          </p:cNvSpPr>
          <p:nvPr>
            <p:ph type="title"/>
          </p:nvPr>
        </p:nvSpPr>
        <p:spPr bwMode="auto">
          <a:xfrm>
            <a:off x="179388" y="260350"/>
            <a:ext cx="821848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t>Click to edit Master title style</a:t>
            </a:r>
          </a:p>
        </p:txBody>
      </p:sp>
      <p:sp>
        <p:nvSpPr>
          <p:cNvPr id="1028" name="Rectangle 3"/>
          <p:cNvSpPr>
            <a:spLocks noGrp="1" noChangeArrowheads="1"/>
          </p:cNvSpPr>
          <p:nvPr>
            <p:ph type="body" idx="1"/>
          </p:nvPr>
        </p:nvSpPr>
        <p:spPr bwMode="auto">
          <a:xfrm>
            <a:off x="468313" y="1484313"/>
            <a:ext cx="8207375" cy="3960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050" name="Rectangle 26"/>
          <p:cNvSpPr>
            <a:spLocks noChangeArrowheads="1"/>
          </p:cNvSpPr>
          <p:nvPr/>
        </p:nvSpPr>
        <p:spPr bwMode="gray">
          <a:xfrm>
            <a:off x="0" y="6308725"/>
            <a:ext cx="9144000" cy="576263"/>
          </a:xfrm>
          <a:prstGeom prst="rect">
            <a:avLst/>
          </a:prstGeom>
          <a:solidFill>
            <a:srgbClr val="003478"/>
          </a:solidFill>
          <a:ln>
            <a:noFill/>
          </a:ln>
          <a:extLst>
            <a:ext uri="{91240B29-F687-4F45-9708-019B960494DF}">
              <a14:hiddenLine xmlns:a14="http://schemas.microsoft.com/office/drawing/2010/main" w="50800">
                <a:solidFill>
                  <a:srgbClr val="000000"/>
                </a:solidFill>
                <a:miter lim="800000"/>
                <a:headEnd/>
                <a:tailEnd/>
              </a14:hiddenLine>
            </a:ext>
          </a:extLst>
        </p:spPr>
        <p:txBody>
          <a:bodyPr wrap="none" anchor="ctr"/>
          <a:lstStyle/>
          <a:p>
            <a:pPr eaLnBrk="1" hangingPunct="1">
              <a:defRPr/>
            </a:pPr>
            <a:endParaRPr lang="en-US" sz="1800" b="0" dirty="0">
              <a:solidFill>
                <a:srgbClr val="000000"/>
              </a:solidFill>
              <a:latin typeface="Arial"/>
            </a:endParaRPr>
          </a:p>
        </p:txBody>
      </p:sp>
      <p:sp>
        <p:nvSpPr>
          <p:cNvPr id="1051" name="Rectangle 27"/>
          <p:cNvSpPr>
            <a:spLocks noChangeArrowheads="1"/>
          </p:cNvSpPr>
          <p:nvPr/>
        </p:nvSpPr>
        <p:spPr bwMode="auto">
          <a:xfrm>
            <a:off x="395288" y="6021388"/>
            <a:ext cx="7127875" cy="915987"/>
          </a:xfrm>
          <a:prstGeom prst="rect">
            <a:avLst/>
          </a:prstGeom>
          <a:noFill/>
          <a:ln w="9525">
            <a:noFill/>
            <a:miter lim="800000"/>
            <a:headEnd/>
            <a:tailEnd/>
          </a:ln>
          <a:effectLst/>
        </p:spPr>
        <p:txBody>
          <a:bodyPr>
            <a:spAutoFit/>
          </a:bodyPr>
          <a:lstStyle/>
          <a:p>
            <a:pPr eaLnBrk="1" hangingPunct="1"/>
            <a:endParaRPr lang="en-US" sz="1800" b="0" dirty="0">
              <a:solidFill>
                <a:srgbClr val="000000"/>
              </a:solidFill>
              <a:latin typeface="Arial"/>
            </a:endParaRPr>
          </a:p>
        </p:txBody>
      </p:sp>
      <p:pic>
        <p:nvPicPr>
          <p:cNvPr id="1031" name="Picture 28" descr="Copy-of-NAO---White-only---"/>
          <p:cNvPicPr>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5651500" y="6437313"/>
            <a:ext cx="250666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5" name="Rectangle 11"/>
          <p:cNvSpPr>
            <a:spLocks noGrp="1" noChangeArrowheads="1"/>
          </p:cNvSpPr>
          <p:nvPr>
            <p:ph type="sldNum" sz="quarter" idx="4"/>
          </p:nvPr>
        </p:nvSpPr>
        <p:spPr bwMode="gray">
          <a:xfrm>
            <a:off x="6804025" y="6453188"/>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solidFill>
                  <a:schemeClr val="bg1"/>
                </a:solidFill>
              </a:defRPr>
            </a:lvl1pPr>
          </a:lstStyle>
          <a:p>
            <a:fld id="{328E9922-1780-4AF4-A91F-CDEBE7AAB444}" type="slidenum">
              <a:rPr lang="en-GB" smtClean="0">
                <a:solidFill>
                  <a:srgbClr val="FFFFFF"/>
                </a:solidFill>
                <a:latin typeface="Arial"/>
              </a:rPr>
              <a:pPr/>
              <a:t>‹#›</a:t>
            </a:fld>
            <a:endParaRPr lang="en-GB" dirty="0">
              <a:solidFill>
                <a:srgbClr val="FFFFFF"/>
              </a:solidFill>
              <a:latin typeface="Arial"/>
            </a:endParaRPr>
          </a:p>
        </p:txBody>
      </p:sp>
    </p:spTree>
    <p:extLst>
      <p:ext uri="{BB962C8B-B14F-4D97-AF65-F5344CB8AC3E}">
        <p14:creationId xmlns:p14="http://schemas.microsoft.com/office/powerpoint/2010/main" val="768852420"/>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 id="2147483676" r:id="rId12"/>
    <p:sldLayoutId id="2147483677" r:id="rId13"/>
    <p:sldLayoutId id="2147483678" r:id="rId14"/>
    <p:sldLayoutId id="2147483679" r:id="rId15"/>
  </p:sldLayoutIdLst>
  <p:hf hdr="0" ftr="0" dt="0"/>
  <p:txStyles>
    <p:titleStyle>
      <a:lvl1pPr algn="l" rtl="0" eaLnBrk="0" fontAlgn="base" hangingPunct="0">
        <a:spcBef>
          <a:spcPct val="0"/>
        </a:spcBef>
        <a:spcAft>
          <a:spcPct val="0"/>
        </a:spcAft>
        <a:defRPr sz="2400" b="1">
          <a:solidFill>
            <a:srgbClr val="003478"/>
          </a:solidFill>
          <a:latin typeface="+mj-lt"/>
          <a:ea typeface="+mj-ea"/>
          <a:cs typeface="+mj-cs"/>
        </a:defRPr>
      </a:lvl1pPr>
      <a:lvl2pPr algn="l" rtl="0" eaLnBrk="0" fontAlgn="base" hangingPunct="0">
        <a:spcBef>
          <a:spcPct val="0"/>
        </a:spcBef>
        <a:spcAft>
          <a:spcPct val="0"/>
        </a:spcAft>
        <a:defRPr sz="2400" b="1">
          <a:solidFill>
            <a:srgbClr val="003478"/>
          </a:solidFill>
          <a:latin typeface="Arial" charset="0"/>
        </a:defRPr>
      </a:lvl2pPr>
      <a:lvl3pPr algn="l" rtl="0" eaLnBrk="0" fontAlgn="base" hangingPunct="0">
        <a:spcBef>
          <a:spcPct val="0"/>
        </a:spcBef>
        <a:spcAft>
          <a:spcPct val="0"/>
        </a:spcAft>
        <a:defRPr sz="2400" b="1">
          <a:solidFill>
            <a:srgbClr val="003478"/>
          </a:solidFill>
          <a:latin typeface="Arial" charset="0"/>
        </a:defRPr>
      </a:lvl3pPr>
      <a:lvl4pPr algn="l" rtl="0" eaLnBrk="0" fontAlgn="base" hangingPunct="0">
        <a:spcBef>
          <a:spcPct val="0"/>
        </a:spcBef>
        <a:spcAft>
          <a:spcPct val="0"/>
        </a:spcAft>
        <a:defRPr sz="2400" b="1">
          <a:solidFill>
            <a:srgbClr val="003478"/>
          </a:solidFill>
          <a:latin typeface="Arial" charset="0"/>
        </a:defRPr>
      </a:lvl4pPr>
      <a:lvl5pPr algn="l" rtl="0" eaLnBrk="0" fontAlgn="base" hangingPunct="0">
        <a:spcBef>
          <a:spcPct val="0"/>
        </a:spcBef>
        <a:spcAft>
          <a:spcPct val="0"/>
        </a:spcAft>
        <a:defRPr sz="2400" b="1">
          <a:solidFill>
            <a:srgbClr val="003478"/>
          </a:solidFill>
          <a:latin typeface="Arial" charset="0"/>
        </a:defRPr>
      </a:lvl5pPr>
      <a:lvl6pPr marL="457200" algn="l" rtl="0" fontAlgn="base">
        <a:spcBef>
          <a:spcPct val="0"/>
        </a:spcBef>
        <a:spcAft>
          <a:spcPct val="0"/>
        </a:spcAft>
        <a:defRPr sz="3200" b="1">
          <a:solidFill>
            <a:srgbClr val="003478"/>
          </a:solidFill>
          <a:latin typeface="Arial" charset="0"/>
        </a:defRPr>
      </a:lvl6pPr>
      <a:lvl7pPr marL="914400" algn="l" rtl="0" fontAlgn="base">
        <a:spcBef>
          <a:spcPct val="0"/>
        </a:spcBef>
        <a:spcAft>
          <a:spcPct val="0"/>
        </a:spcAft>
        <a:defRPr sz="3200" b="1">
          <a:solidFill>
            <a:srgbClr val="003478"/>
          </a:solidFill>
          <a:latin typeface="Arial" charset="0"/>
        </a:defRPr>
      </a:lvl7pPr>
      <a:lvl8pPr marL="1371600" algn="l" rtl="0" fontAlgn="base">
        <a:spcBef>
          <a:spcPct val="0"/>
        </a:spcBef>
        <a:spcAft>
          <a:spcPct val="0"/>
        </a:spcAft>
        <a:defRPr sz="3200" b="1">
          <a:solidFill>
            <a:srgbClr val="003478"/>
          </a:solidFill>
          <a:latin typeface="Arial" charset="0"/>
        </a:defRPr>
      </a:lvl8pPr>
      <a:lvl9pPr marL="1828800" algn="l" rtl="0" fontAlgn="base">
        <a:spcBef>
          <a:spcPct val="0"/>
        </a:spcBef>
        <a:spcAft>
          <a:spcPct val="0"/>
        </a:spcAft>
        <a:defRPr sz="3200" b="1">
          <a:solidFill>
            <a:srgbClr val="003478"/>
          </a:solidFill>
          <a:latin typeface="Arial" charset="0"/>
        </a:defRPr>
      </a:lvl9pPr>
    </p:titleStyle>
    <p:bodyStyle>
      <a:lvl1pPr marL="266700" indent="-266700" algn="l" rtl="0" eaLnBrk="0" fontAlgn="base" hangingPunct="0">
        <a:spcBef>
          <a:spcPct val="20000"/>
        </a:spcBef>
        <a:spcAft>
          <a:spcPct val="0"/>
        </a:spcAft>
        <a:buClr>
          <a:schemeClr val="bg2"/>
        </a:buClr>
        <a:buFont typeface="Wingdings" pitchFamily="2" charset="2"/>
        <a:buChar char="§"/>
        <a:defRPr sz="1600">
          <a:solidFill>
            <a:schemeClr val="tx1"/>
          </a:solidFill>
          <a:latin typeface="+mn-lt"/>
          <a:ea typeface="+mn-ea"/>
          <a:cs typeface="+mn-cs"/>
        </a:defRPr>
      </a:lvl1pPr>
      <a:lvl2pPr marL="820738" indent="-285750" algn="l" rtl="0" eaLnBrk="0" fontAlgn="base" hangingPunct="0">
        <a:spcBef>
          <a:spcPct val="20000"/>
        </a:spcBef>
        <a:spcAft>
          <a:spcPct val="0"/>
        </a:spcAft>
        <a:buClr>
          <a:schemeClr val="bg2"/>
        </a:buClr>
        <a:buFont typeface="Arial" charset="0"/>
        <a:buChar char="–"/>
        <a:defRPr sz="1600">
          <a:solidFill>
            <a:schemeClr val="tx1"/>
          </a:solidFill>
          <a:latin typeface="+mn-lt"/>
        </a:defRPr>
      </a:lvl2pPr>
      <a:lvl3pPr marL="1228725" indent="-228600" algn="l" rtl="0" eaLnBrk="0" fontAlgn="base" hangingPunct="0">
        <a:spcBef>
          <a:spcPct val="20000"/>
        </a:spcBef>
        <a:spcAft>
          <a:spcPct val="0"/>
        </a:spcAft>
        <a:buClr>
          <a:schemeClr val="bg2"/>
        </a:buClr>
        <a:buFont typeface="Wingdings" pitchFamily="2" charset="2"/>
        <a:buChar char="§"/>
        <a:defRPr sz="1600">
          <a:solidFill>
            <a:schemeClr val="tx1"/>
          </a:solidFill>
          <a:latin typeface="+mn-lt"/>
        </a:defRPr>
      </a:lvl3pPr>
      <a:lvl4pPr marL="1636713" indent="-228600" algn="l" rtl="0" eaLnBrk="0" fontAlgn="base" hangingPunct="0">
        <a:spcBef>
          <a:spcPct val="20000"/>
        </a:spcBef>
        <a:spcAft>
          <a:spcPct val="0"/>
        </a:spcAft>
        <a:buClr>
          <a:schemeClr val="bg2"/>
        </a:buClr>
        <a:buChar char="•"/>
        <a:defRPr sz="1600">
          <a:solidFill>
            <a:schemeClr val="tx1"/>
          </a:solidFill>
          <a:latin typeface="+mn-lt"/>
        </a:defRPr>
      </a:lvl4pPr>
      <a:lvl5pPr marL="2057400" indent="-228600" algn="l" rtl="0" eaLnBrk="0" fontAlgn="base" hangingPunct="0">
        <a:spcBef>
          <a:spcPct val="20000"/>
        </a:spcBef>
        <a:spcAft>
          <a:spcPct val="0"/>
        </a:spcAft>
        <a:buClr>
          <a:schemeClr val="bg2"/>
        </a:buClr>
        <a:buChar char="•"/>
        <a:defRPr sz="1600">
          <a:solidFill>
            <a:schemeClr val="tx1"/>
          </a:solidFill>
          <a:latin typeface="+mn-lt"/>
        </a:defRPr>
      </a:lvl5pPr>
      <a:lvl6pPr marL="2514600" indent="-228600" algn="l" rtl="0" fontAlgn="base">
        <a:spcBef>
          <a:spcPct val="20000"/>
        </a:spcBef>
        <a:spcAft>
          <a:spcPct val="0"/>
        </a:spcAft>
        <a:buClr>
          <a:schemeClr val="bg2"/>
        </a:buClr>
        <a:buChar char="•"/>
        <a:defRPr sz="2000">
          <a:solidFill>
            <a:schemeClr val="tx1"/>
          </a:solidFill>
          <a:latin typeface="+mn-lt"/>
        </a:defRPr>
      </a:lvl6pPr>
      <a:lvl7pPr marL="2971800" indent="-228600" algn="l" rtl="0" fontAlgn="base">
        <a:spcBef>
          <a:spcPct val="20000"/>
        </a:spcBef>
        <a:spcAft>
          <a:spcPct val="0"/>
        </a:spcAft>
        <a:buClr>
          <a:schemeClr val="bg2"/>
        </a:buClr>
        <a:buChar char="•"/>
        <a:defRPr sz="2000">
          <a:solidFill>
            <a:schemeClr val="tx1"/>
          </a:solidFill>
          <a:latin typeface="+mn-lt"/>
        </a:defRPr>
      </a:lvl7pPr>
      <a:lvl8pPr marL="3429000" indent="-228600" algn="l" rtl="0" fontAlgn="base">
        <a:spcBef>
          <a:spcPct val="20000"/>
        </a:spcBef>
        <a:spcAft>
          <a:spcPct val="0"/>
        </a:spcAft>
        <a:buClr>
          <a:schemeClr val="bg2"/>
        </a:buClr>
        <a:buChar char="•"/>
        <a:defRPr sz="2000">
          <a:solidFill>
            <a:schemeClr val="tx1"/>
          </a:solidFill>
          <a:latin typeface="+mn-lt"/>
        </a:defRPr>
      </a:lvl8pPr>
      <a:lvl9pPr marL="3886200" indent="-228600" algn="l" rtl="0" fontAlgn="base">
        <a:spcBef>
          <a:spcPct val="20000"/>
        </a:spcBef>
        <a:spcAft>
          <a:spcPct val="0"/>
        </a:spcAft>
        <a:buClr>
          <a:schemeClr val="bg2"/>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bwMode="ltGray">
      <p:bgPr>
        <a:solidFill>
          <a:schemeClr val="bg1"/>
        </a:solidFill>
        <a:effectLst/>
      </p:bgPr>
    </p:bg>
    <p:spTree>
      <p:nvGrpSpPr>
        <p:cNvPr id="1" name=""/>
        <p:cNvGrpSpPr/>
        <p:nvPr/>
      </p:nvGrpSpPr>
      <p:grpSpPr>
        <a:xfrm>
          <a:off x="0" y="0"/>
          <a:ext cx="0" cy="0"/>
          <a:chOff x="0" y="0"/>
          <a:chExt cx="0" cy="0"/>
        </a:xfrm>
      </p:grpSpPr>
      <p:sp>
        <p:nvSpPr>
          <p:cNvPr id="1026" name="Rectangle 8"/>
          <p:cNvSpPr>
            <a:spLocks noChangeArrowheads="1"/>
          </p:cNvSpPr>
          <p:nvPr/>
        </p:nvSpPr>
        <p:spPr bwMode="auto">
          <a:xfrm>
            <a:off x="0" y="0"/>
            <a:ext cx="9144000" cy="5876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endParaRPr lang="en-US" sz="1800" b="0" dirty="0">
              <a:solidFill>
                <a:srgbClr val="000000"/>
              </a:solidFill>
            </a:endParaRPr>
          </a:p>
        </p:txBody>
      </p:sp>
      <p:sp>
        <p:nvSpPr>
          <p:cNvPr id="1027" name="Rectangle 2"/>
          <p:cNvSpPr>
            <a:spLocks noGrp="1" noChangeArrowheads="1"/>
          </p:cNvSpPr>
          <p:nvPr>
            <p:ph type="title"/>
          </p:nvPr>
        </p:nvSpPr>
        <p:spPr bwMode="auto">
          <a:xfrm>
            <a:off x="179388" y="260350"/>
            <a:ext cx="821848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t>Click to edit Master title style</a:t>
            </a:r>
          </a:p>
        </p:txBody>
      </p:sp>
      <p:sp>
        <p:nvSpPr>
          <p:cNvPr id="1028" name="Rectangle 3"/>
          <p:cNvSpPr>
            <a:spLocks noGrp="1" noChangeArrowheads="1"/>
          </p:cNvSpPr>
          <p:nvPr>
            <p:ph type="body" idx="1"/>
          </p:nvPr>
        </p:nvSpPr>
        <p:spPr bwMode="auto">
          <a:xfrm>
            <a:off x="468313" y="1484313"/>
            <a:ext cx="8207375" cy="3960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029" name="Rectangle 26"/>
          <p:cNvSpPr>
            <a:spLocks noChangeArrowheads="1"/>
          </p:cNvSpPr>
          <p:nvPr/>
        </p:nvSpPr>
        <p:spPr bwMode="gray">
          <a:xfrm>
            <a:off x="0" y="6308725"/>
            <a:ext cx="9144000" cy="576263"/>
          </a:xfrm>
          <a:prstGeom prst="rect">
            <a:avLst/>
          </a:prstGeom>
          <a:solidFill>
            <a:srgbClr val="003478"/>
          </a:solidFill>
          <a:ln>
            <a:noFill/>
          </a:ln>
          <a:extLst>
            <a:ext uri="{91240B29-F687-4F45-9708-019B960494DF}">
              <a14:hiddenLine xmlns:a14="http://schemas.microsoft.com/office/drawing/2010/main" w="50800">
                <a:solidFill>
                  <a:srgbClr val="000000"/>
                </a:solidFill>
                <a:miter lim="800000"/>
                <a:headEnd/>
                <a:tailEnd/>
              </a14:hiddenLine>
            </a:ext>
          </a:extLst>
        </p:spPr>
        <p:txBody>
          <a:bodyPr wrap="none" anchor="ctr"/>
          <a:lstStyle/>
          <a:p>
            <a:pPr eaLnBrk="1" hangingPunct="1"/>
            <a:endParaRPr lang="en-US" sz="1800" b="0" dirty="0">
              <a:solidFill>
                <a:srgbClr val="000000"/>
              </a:solidFill>
            </a:endParaRPr>
          </a:p>
        </p:txBody>
      </p:sp>
      <p:sp>
        <p:nvSpPr>
          <p:cNvPr id="1030" name="Rectangle 27"/>
          <p:cNvSpPr>
            <a:spLocks noChangeArrowheads="1"/>
          </p:cNvSpPr>
          <p:nvPr/>
        </p:nvSpPr>
        <p:spPr bwMode="auto">
          <a:xfrm>
            <a:off x="395288" y="6021388"/>
            <a:ext cx="7127875"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endParaRPr lang="en-US" sz="1800" b="0" dirty="0">
              <a:solidFill>
                <a:srgbClr val="000000"/>
              </a:solidFill>
            </a:endParaRPr>
          </a:p>
        </p:txBody>
      </p:sp>
      <p:pic>
        <p:nvPicPr>
          <p:cNvPr id="1031" name="Picture 28" descr="Copy-of-NAO---White-only---"/>
          <p:cNvPicPr>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5651500" y="6437313"/>
            <a:ext cx="250666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5" name="Rectangle 11"/>
          <p:cNvSpPr>
            <a:spLocks noGrp="1" noChangeArrowheads="1"/>
          </p:cNvSpPr>
          <p:nvPr>
            <p:ph type="sldNum" sz="quarter" idx="4"/>
          </p:nvPr>
        </p:nvSpPr>
        <p:spPr bwMode="gray">
          <a:xfrm>
            <a:off x="6804025" y="6453188"/>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solidFill>
                  <a:schemeClr val="bg1"/>
                </a:solidFill>
              </a:defRPr>
            </a:lvl1pPr>
          </a:lstStyle>
          <a:p>
            <a:pPr>
              <a:defRPr/>
            </a:pPr>
            <a:fld id="{5B3CF7E6-498A-4AE9-A234-01C564A427D8}" type="slidenum">
              <a:rPr lang="en-GB">
                <a:solidFill>
                  <a:srgbClr val="FFFFFF"/>
                </a:solidFill>
              </a:rPr>
              <a:pPr>
                <a:defRPr/>
              </a:pPr>
              <a:t>‹#›</a:t>
            </a:fld>
            <a:endParaRPr lang="en-GB" dirty="0">
              <a:solidFill>
                <a:srgbClr val="FFFFFF"/>
              </a:solidFill>
            </a:endParaRPr>
          </a:p>
        </p:txBody>
      </p:sp>
    </p:spTree>
    <p:extLst>
      <p:ext uri="{BB962C8B-B14F-4D97-AF65-F5344CB8AC3E}">
        <p14:creationId xmlns:p14="http://schemas.microsoft.com/office/powerpoint/2010/main" val="41391058"/>
      </p:ext>
    </p:extLst>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 id="2147483704" r:id="rId12"/>
    <p:sldLayoutId id="2147483705" r:id="rId13"/>
    <p:sldLayoutId id="2147483706" r:id="rId14"/>
    <p:sldLayoutId id="2147483707" r:id="rId15"/>
  </p:sldLayoutIdLst>
  <p:hf hdr="0" ftr="0" dt="0"/>
  <p:txStyles>
    <p:titleStyle>
      <a:lvl1pPr algn="l" rtl="0" eaLnBrk="0" fontAlgn="base" hangingPunct="0">
        <a:spcBef>
          <a:spcPct val="0"/>
        </a:spcBef>
        <a:spcAft>
          <a:spcPct val="0"/>
        </a:spcAft>
        <a:defRPr sz="2400" b="1">
          <a:solidFill>
            <a:srgbClr val="003478"/>
          </a:solidFill>
          <a:latin typeface="+mj-lt"/>
          <a:ea typeface="+mj-ea"/>
          <a:cs typeface="+mj-cs"/>
        </a:defRPr>
      </a:lvl1pPr>
      <a:lvl2pPr algn="l" rtl="0" eaLnBrk="0" fontAlgn="base" hangingPunct="0">
        <a:spcBef>
          <a:spcPct val="0"/>
        </a:spcBef>
        <a:spcAft>
          <a:spcPct val="0"/>
        </a:spcAft>
        <a:defRPr sz="2400" b="1">
          <a:solidFill>
            <a:srgbClr val="003478"/>
          </a:solidFill>
          <a:latin typeface="Arial" charset="0"/>
        </a:defRPr>
      </a:lvl2pPr>
      <a:lvl3pPr algn="l" rtl="0" eaLnBrk="0" fontAlgn="base" hangingPunct="0">
        <a:spcBef>
          <a:spcPct val="0"/>
        </a:spcBef>
        <a:spcAft>
          <a:spcPct val="0"/>
        </a:spcAft>
        <a:defRPr sz="2400" b="1">
          <a:solidFill>
            <a:srgbClr val="003478"/>
          </a:solidFill>
          <a:latin typeface="Arial" charset="0"/>
        </a:defRPr>
      </a:lvl3pPr>
      <a:lvl4pPr algn="l" rtl="0" eaLnBrk="0" fontAlgn="base" hangingPunct="0">
        <a:spcBef>
          <a:spcPct val="0"/>
        </a:spcBef>
        <a:spcAft>
          <a:spcPct val="0"/>
        </a:spcAft>
        <a:defRPr sz="2400" b="1">
          <a:solidFill>
            <a:srgbClr val="003478"/>
          </a:solidFill>
          <a:latin typeface="Arial" charset="0"/>
        </a:defRPr>
      </a:lvl4pPr>
      <a:lvl5pPr algn="l" rtl="0" eaLnBrk="0" fontAlgn="base" hangingPunct="0">
        <a:spcBef>
          <a:spcPct val="0"/>
        </a:spcBef>
        <a:spcAft>
          <a:spcPct val="0"/>
        </a:spcAft>
        <a:defRPr sz="2400" b="1">
          <a:solidFill>
            <a:srgbClr val="003478"/>
          </a:solidFill>
          <a:latin typeface="Arial" charset="0"/>
        </a:defRPr>
      </a:lvl5pPr>
      <a:lvl6pPr marL="457200" algn="l" rtl="0" fontAlgn="base">
        <a:spcBef>
          <a:spcPct val="0"/>
        </a:spcBef>
        <a:spcAft>
          <a:spcPct val="0"/>
        </a:spcAft>
        <a:defRPr sz="3200" b="1">
          <a:solidFill>
            <a:srgbClr val="003478"/>
          </a:solidFill>
          <a:latin typeface="Arial" charset="0"/>
        </a:defRPr>
      </a:lvl6pPr>
      <a:lvl7pPr marL="914400" algn="l" rtl="0" fontAlgn="base">
        <a:spcBef>
          <a:spcPct val="0"/>
        </a:spcBef>
        <a:spcAft>
          <a:spcPct val="0"/>
        </a:spcAft>
        <a:defRPr sz="3200" b="1">
          <a:solidFill>
            <a:srgbClr val="003478"/>
          </a:solidFill>
          <a:latin typeface="Arial" charset="0"/>
        </a:defRPr>
      </a:lvl7pPr>
      <a:lvl8pPr marL="1371600" algn="l" rtl="0" fontAlgn="base">
        <a:spcBef>
          <a:spcPct val="0"/>
        </a:spcBef>
        <a:spcAft>
          <a:spcPct val="0"/>
        </a:spcAft>
        <a:defRPr sz="3200" b="1">
          <a:solidFill>
            <a:srgbClr val="003478"/>
          </a:solidFill>
          <a:latin typeface="Arial" charset="0"/>
        </a:defRPr>
      </a:lvl8pPr>
      <a:lvl9pPr marL="1828800" algn="l" rtl="0" fontAlgn="base">
        <a:spcBef>
          <a:spcPct val="0"/>
        </a:spcBef>
        <a:spcAft>
          <a:spcPct val="0"/>
        </a:spcAft>
        <a:defRPr sz="3200" b="1">
          <a:solidFill>
            <a:srgbClr val="003478"/>
          </a:solidFill>
          <a:latin typeface="Arial" charset="0"/>
        </a:defRPr>
      </a:lvl9pPr>
    </p:titleStyle>
    <p:bodyStyle>
      <a:lvl1pPr marL="266700" indent="-266700" algn="l" rtl="0" eaLnBrk="0" fontAlgn="base" hangingPunct="0">
        <a:spcBef>
          <a:spcPct val="20000"/>
        </a:spcBef>
        <a:spcAft>
          <a:spcPct val="0"/>
        </a:spcAft>
        <a:buClr>
          <a:schemeClr val="bg2"/>
        </a:buClr>
        <a:buFont typeface="Wingdings" pitchFamily="2" charset="2"/>
        <a:buChar char="§"/>
        <a:defRPr sz="1600">
          <a:solidFill>
            <a:schemeClr val="tx1"/>
          </a:solidFill>
          <a:latin typeface="+mn-lt"/>
          <a:ea typeface="+mn-ea"/>
          <a:cs typeface="+mn-cs"/>
        </a:defRPr>
      </a:lvl1pPr>
      <a:lvl2pPr marL="820738" indent="-285750" algn="l" rtl="0" eaLnBrk="0" fontAlgn="base" hangingPunct="0">
        <a:spcBef>
          <a:spcPct val="20000"/>
        </a:spcBef>
        <a:spcAft>
          <a:spcPct val="0"/>
        </a:spcAft>
        <a:buClr>
          <a:schemeClr val="bg2"/>
        </a:buClr>
        <a:buFont typeface="Arial" charset="0"/>
        <a:buChar char="–"/>
        <a:defRPr sz="1600">
          <a:solidFill>
            <a:schemeClr val="tx1"/>
          </a:solidFill>
          <a:latin typeface="+mn-lt"/>
        </a:defRPr>
      </a:lvl2pPr>
      <a:lvl3pPr marL="1228725" indent="-228600" algn="l" rtl="0" eaLnBrk="0" fontAlgn="base" hangingPunct="0">
        <a:spcBef>
          <a:spcPct val="20000"/>
        </a:spcBef>
        <a:spcAft>
          <a:spcPct val="0"/>
        </a:spcAft>
        <a:buClr>
          <a:schemeClr val="bg2"/>
        </a:buClr>
        <a:buFont typeface="Wingdings" pitchFamily="2" charset="2"/>
        <a:buChar char="§"/>
        <a:defRPr sz="1600">
          <a:solidFill>
            <a:schemeClr val="tx1"/>
          </a:solidFill>
          <a:latin typeface="+mn-lt"/>
        </a:defRPr>
      </a:lvl3pPr>
      <a:lvl4pPr marL="1636713" indent="-228600" algn="l" rtl="0" eaLnBrk="0" fontAlgn="base" hangingPunct="0">
        <a:spcBef>
          <a:spcPct val="20000"/>
        </a:spcBef>
        <a:spcAft>
          <a:spcPct val="0"/>
        </a:spcAft>
        <a:buClr>
          <a:schemeClr val="bg2"/>
        </a:buClr>
        <a:buChar char="•"/>
        <a:defRPr sz="1600">
          <a:solidFill>
            <a:schemeClr val="tx1"/>
          </a:solidFill>
          <a:latin typeface="+mn-lt"/>
        </a:defRPr>
      </a:lvl4pPr>
      <a:lvl5pPr marL="2057400" indent="-228600" algn="l" rtl="0" eaLnBrk="0" fontAlgn="base" hangingPunct="0">
        <a:spcBef>
          <a:spcPct val="20000"/>
        </a:spcBef>
        <a:spcAft>
          <a:spcPct val="0"/>
        </a:spcAft>
        <a:buClr>
          <a:schemeClr val="bg2"/>
        </a:buClr>
        <a:buChar char="•"/>
        <a:defRPr sz="1600">
          <a:solidFill>
            <a:schemeClr val="tx1"/>
          </a:solidFill>
          <a:latin typeface="+mn-lt"/>
        </a:defRPr>
      </a:lvl5pPr>
      <a:lvl6pPr marL="2514600" indent="-228600" algn="l" rtl="0" fontAlgn="base">
        <a:spcBef>
          <a:spcPct val="20000"/>
        </a:spcBef>
        <a:spcAft>
          <a:spcPct val="0"/>
        </a:spcAft>
        <a:buClr>
          <a:schemeClr val="bg2"/>
        </a:buClr>
        <a:buChar char="•"/>
        <a:defRPr sz="2000">
          <a:solidFill>
            <a:schemeClr val="tx1"/>
          </a:solidFill>
          <a:latin typeface="+mn-lt"/>
        </a:defRPr>
      </a:lvl6pPr>
      <a:lvl7pPr marL="2971800" indent="-228600" algn="l" rtl="0" fontAlgn="base">
        <a:spcBef>
          <a:spcPct val="20000"/>
        </a:spcBef>
        <a:spcAft>
          <a:spcPct val="0"/>
        </a:spcAft>
        <a:buClr>
          <a:schemeClr val="bg2"/>
        </a:buClr>
        <a:buChar char="•"/>
        <a:defRPr sz="2000">
          <a:solidFill>
            <a:schemeClr val="tx1"/>
          </a:solidFill>
          <a:latin typeface="+mn-lt"/>
        </a:defRPr>
      </a:lvl7pPr>
      <a:lvl8pPr marL="3429000" indent="-228600" algn="l" rtl="0" fontAlgn="base">
        <a:spcBef>
          <a:spcPct val="20000"/>
        </a:spcBef>
        <a:spcAft>
          <a:spcPct val="0"/>
        </a:spcAft>
        <a:buClr>
          <a:schemeClr val="bg2"/>
        </a:buClr>
        <a:buChar char="•"/>
        <a:defRPr sz="2000">
          <a:solidFill>
            <a:schemeClr val="tx1"/>
          </a:solidFill>
          <a:latin typeface="+mn-lt"/>
        </a:defRPr>
      </a:lvl8pPr>
      <a:lvl9pPr marL="3886200" indent="-228600" algn="l" rtl="0" fontAlgn="base">
        <a:spcBef>
          <a:spcPct val="20000"/>
        </a:spcBef>
        <a:spcAft>
          <a:spcPct val="0"/>
        </a:spcAft>
        <a:buClr>
          <a:schemeClr val="bg2"/>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sp>
        <p:nvSpPr>
          <p:cNvPr id="1032" name="Rectangle 8"/>
          <p:cNvSpPr>
            <a:spLocks noChangeArrowheads="1"/>
          </p:cNvSpPr>
          <p:nvPr/>
        </p:nvSpPr>
        <p:spPr bwMode="auto">
          <a:xfrm>
            <a:off x="0" y="0"/>
            <a:ext cx="9144000" cy="5876925"/>
          </a:xfrm>
          <a:prstGeom prst="rect">
            <a:avLst/>
          </a:prstGeom>
          <a:noFill/>
          <a:ln w="9525">
            <a:noFill/>
            <a:miter lim="800000"/>
            <a:headEnd/>
            <a:tailEnd/>
          </a:ln>
          <a:effectLst/>
        </p:spPr>
        <p:txBody>
          <a:bodyPr wrap="none" anchor="ctr"/>
          <a:lstStyle/>
          <a:p>
            <a:pPr eaLnBrk="1" hangingPunct="1">
              <a:defRPr/>
            </a:pPr>
            <a:endParaRPr lang="en-US" sz="1800" b="0" dirty="0">
              <a:solidFill>
                <a:srgbClr val="000000"/>
              </a:solidFill>
            </a:endParaRPr>
          </a:p>
        </p:txBody>
      </p:sp>
      <p:sp>
        <p:nvSpPr>
          <p:cNvPr id="1027" name="Rectangle 2"/>
          <p:cNvSpPr>
            <a:spLocks noGrp="1" noChangeArrowheads="1"/>
          </p:cNvSpPr>
          <p:nvPr>
            <p:ph type="title"/>
          </p:nvPr>
        </p:nvSpPr>
        <p:spPr bwMode="auto">
          <a:xfrm>
            <a:off x="179388" y="260350"/>
            <a:ext cx="821848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t>Click to edit Master title style</a:t>
            </a:r>
          </a:p>
        </p:txBody>
      </p:sp>
      <p:sp>
        <p:nvSpPr>
          <p:cNvPr id="1028" name="Rectangle 3"/>
          <p:cNvSpPr>
            <a:spLocks noGrp="1" noChangeArrowheads="1"/>
          </p:cNvSpPr>
          <p:nvPr>
            <p:ph type="body" idx="1"/>
          </p:nvPr>
        </p:nvSpPr>
        <p:spPr bwMode="auto">
          <a:xfrm>
            <a:off x="468313" y="1484313"/>
            <a:ext cx="8207375" cy="3960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050" name="Rectangle 26"/>
          <p:cNvSpPr>
            <a:spLocks noChangeArrowheads="1"/>
          </p:cNvSpPr>
          <p:nvPr/>
        </p:nvSpPr>
        <p:spPr bwMode="gray">
          <a:xfrm>
            <a:off x="0" y="6308725"/>
            <a:ext cx="9144000" cy="576263"/>
          </a:xfrm>
          <a:prstGeom prst="rect">
            <a:avLst/>
          </a:prstGeom>
          <a:solidFill>
            <a:srgbClr val="003478"/>
          </a:solidFill>
          <a:ln>
            <a:noFill/>
          </a:ln>
          <a:extLst>
            <a:ext uri="{91240B29-F687-4F45-9708-019B960494DF}">
              <a14:hiddenLine xmlns:a14="http://schemas.microsoft.com/office/drawing/2010/main" w="50800">
                <a:solidFill>
                  <a:srgbClr val="000000"/>
                </a:solidFill>
                <a:miter lim="800000"/>
                <a:headEnd/>
                <a:tailEnd/>
              </a14:hiddenLine>
            </a:ext>
          </a:extLst>
        </p:spPr>
        <p:txBody>
          <a:bodyPr wrap="none" anchor="ctr"/>
          <a:lstStyle/>
          <a:p>
            <a:pPr eaLnBrk="1" hangingPunct="1">
              <a:defRPr/>
            </a:pPr>
            <a:endParaRPr lang="en-US" sz="1800" b="0" dirty="0">
              <a:solidFill>
                <a:srgbClr val="000000"/>
              </a:solidFill>
            </a:endParaRPr>
          </a:p>
        </p:txBody>
      </p:sp>
      <p:sp>
        <p:nvSpPr>
          <p:cNvPr id="1051" name="Rectangle 27"/>
          <p:cNvSpPr>
            <a:spLocks noChangeArrowheads="1"/>
          </p:cNvSpPr>
          <p:nvPr/>
        </p:nvSpPr>
        <p:spPr bwMode="auto">
          <a:xfrm>
            <a:off x="395288" y="6021388"/>
            <a:ext cx="7127875" cy="915987"/>
          </a:xfrm>
          <a:prstGeom prst="rect">
            <a:avLst/>
          </a:prstGeom>
          <a:noFill/>
          <a:ln w="9525">
            <a:noFill/>
            <a:miter lim="800000"/>
            <a:headEnd/>
            <a:tailEnd/>
          </a:ln>
          <a:effectLst/>
        </p:spPr>
        <p:txBody>
          <a:bodyPr>
            <a:spAutoFit/>
          </a:bodyPr>
          <a:lstStyle/>
          <a:p>
            <a:pPr eaLnBrk="1" hangingPunct="1"/>
            <a:endParaRPr lang="en-US" sz="1800" b="0" dirty="0">
              <a:solidFill>
                <a:srgbClr val="000000"/>
              </a:solidFill>
            </a:endParaRPr>
          </a:p>
        </p:txBody>
      </p:sp>
      <p:pic>
        <p:nvPicPr>
          <p:cNvPr id="1031" name="Picture 28" descr="Copy-of-NAO---White-only---"/>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5651500" y="6437313"/>
            <a:ext cx="250666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5" name="Rectangle 11"/>
          <p:cNvSpPr>
            <a:spLocks noGrp="1" noChangeArrowheads="1"/>
          </p:cNvSpPr>
          <p:nvPr>
            <p:ph type="sldNum" sz="quarter" idx="4"/>
          </p:nvPr>
        </p:nvSpPr>
        <p:spPr bwMode="gray">
          <a:xfrm>
            <a:off x="6804025" y="6453188"/>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spcBef>
                <a:spcPct val="0"/>
              </a:spcBef>
              <a:buClrTx/>
              <a:buFontTx/>
              <a:buNone/>
              <a:defRPr sz="1400" b="1">
                <a:solidFill>
                  <a:schemeClr val="bg1"/>
                </a:solidFill>
              </a:defRPr>
            </a:lvl1pPr>
          </a:lstStyle>
          <a:p>
            <a:pPr algn="r"/>
            <a:fld id="{C059A920-51E6-4524-B704-B710DB8C9505}" type="slidenum">
              <a:rPr lang="en-GB">
                <a:solidFill>
                  <a:srgbClr val="FFFFFF"/>
                </a:solidFill>
              </a:rPr>
              <a:pPr algn="r"/>
              <a:t>‹#›</a:t>
            </a:fld>
            <a:endParaRPr lang="en-GB" dirty="0">
              <a:solidFill>
                <a:srgbClr val="FFFFFF"/>
              </a:solidFill>
            </a:endParaRPr>
          </a:p>
        </p:txBody>
      </p:sp>
    </p:spTree>
    <p:extLst>
      <p:ext uri="{BB962C8B-B14F-4D97-AF65-F5344CB8AC3E}">
        <p14:creationId xmlns:p14="http://schemas.microsoft.com/office/powerpoint/2010/main" val="2346374479"/>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Lst>
  <p:hf hdr="0" ftr="0" dt="0"/>
  <p:txStyles>
    <p:titleStyle>
      <a:lvl1pPr algn="l" rtl="0" eaLnBrk="0" fontAlgn="base" hangingPunct="0">
        <a:spcBef>
          <a:spcPct val="0"/>
        </a:spcBef>
        <a:spcAft>
          <a:spcPct val="0"/>
        </a:spcAft>
        <a:defRPr sz="2400" b="1">
          <a:solidFill>
            <a:srgbClr val="003478"/>
          </a:solidFill>
          <a:latin typeface="+mj-lt"/>
          <a:ea typeface="+mj-ea"/>
          <a:cs typeface="+mj-cs"/>
        </a:defRPr>
      </a:lvl1pPr>
      <a:lvl2pPr algn="l" rtl="0" eaLnBrk="0" fontAlgn="base" hangingPunct="0">
        <a:spcBef>
          <a:spcPct val="0"/>
        </a:spcBef>
        <a:spcAft>
          <a:spcPct val="0"/>
        </a:spcAft>
        <a:defRPr sz="2400" b="1">
          <a:solidFill>
            <a:srgbClr val="003478"/>
          </a:solidFill>
          <a:latin typeface="Arial" charset="0"/>
        </a:defRPr>
      </a:lvl2pPr>
      <a:lvl3pPr algn="l" rtl="0" eaLnBrk="0" fontAlgn="base" hangingPunct="0">
        <a:spcBef>
          <a:spcPct val="0"/>
        </a:spcBef>
        <a:spcAft>
          <a:spcPct val="0"/>
        </a:spcAft>
        <a:defRPr sz="2400" b="1">
          <a:solidFill>
            <a:srgbClr val="003478"/>
          </a:solidFill>
          <a:latin typeface="Arial" charset="0"/>
        </a:defRPr>
      </a:lvl3pPr>
      <a:lvl4pPr algn="l" rtl="0" eaLnBrk="0" fontAlgn="base" hangingPunct="0">
        <a:spcBef>
          <a:spcPct val="0"/>
        </a:spcBef>
        <a:spcAft>
          <a:spcPct val="0"/>
        </a:spcAft>
        <a:defRPr sz="2400" b="1">
          <a:solidFill>
            <a:srgbClr val="003478"/>
          </a:solidFill>
          <a:latin typeface="Arial" charset="0"/>
        </a:defRPr>
      </a:lvl4pPr>
      <a:lvl5pPr algn="l" rtl="0" eaLnBrk="0" fontAlgn="base" hangingPunct="0">
        <a:spcBef>
          <a:spcPct val="0"/>
        </a:spcBef>
        <a:spcAft>
          <a:spcPct val="0"/>
        </a:spcAft>
        <a:defRPr sz="2400" b="1">
          <a:solidFill>
            <a:srgbClr val="003478"/>
          </a:solidFill>
          <a:latin typeface="Arial" charset="0"/>
        </a:defRPr>
      </a:lvl5pPr>
      <a:lvl6pPr marL="457200" algn="l" rtl="0" fontAlgn="base">
        <a:spcBef>
          <a:spcPct val="0"/>
        </a:spcBef>
        <a:spcAft>
          <a:spcPct val="0"/>
        </a:spcAft>
        <a:defRPr sz="3200" b="1">
          <a:solidFill>
            <a:srgbClr val="003478"/>
          </a:solidFill>
          <a:latin typeface="Arial" charset="0"/>
        </a:defRPr>
      </a:lvl6pPr>
      <a:lvl7pPr marL="914400" algn="l" rtl="0" fontAlgn="base">
        <a:spcBef>
          <a:spcPct val="0"/>
        </a:spcBef>
        <a:spcAft>
          <a:spcPct val="0"/>
        </a:spcAft>
        <a:defRPr sz="3200" b="1">
          <a:solidFill>
            <a:srgbClr val="003478"/>
          </a:solidFill>
          <a:latin typeface="Arial" charset="0"/>
        </a:defRPr>
      </a:lvl7pPr>
      <a:lvl8pPr marL="1371600" algn="l" rtl="0" fontAlgn="base">
        <a:spcBef>
          <a:spcPct val="0"/>
        </a:spcBef>
        <a:spcAft>
          <a:spcPct val="0"/>
        </a:spcAft>
        <a:defRPr sz="3200" b="1">
          <a:solidFill>
            <a:srgbClr val="003478"/>
          </a:solidFill>
          <a:latin typeface="Arial" charset="0"/>
        </a:defRPr>
      </a:lvl8pPr>
      <a:lvl9pPr marL="1828800" algn="l" rtl="0" fontAlgn="base">
        <a:spcBef>
          <a:spcPct val="0"/>
        </a:spcBef>
        <a:spcAft>
          <a:spcPct val="0"/>
        </a:spcAft>
        <a:defRPr sz="3200" b="1">
          <a:solidFill>
            <a:srgbClr val="003478"/>
          </a:solidFill>
          <a:latin typeface="Arial" charset="0"/>
        </a:defRPr>
      </a:lvl9pPr>
    </p:titleStyle>
    <p:bodyStyle>
      <a:lvl1pPr marL="266700" indent="-266700" algn="l" rtl="0" eaLnBrk="0" fontAlgn="base" hangingPunct="0">
        <a:spcBef>
          <a:spcPct val="20000"/>
        </a:spcBef>
        <a:spcAft>
          <a:spcPct val="0"/>
        </a:spcAft>
        <a:buClr>
          <a:schemeClr val="bg2"/>
        </a:buClr>
        <a:buFont typeface="Wingdings" pitchFamily="2" charset="2"/>
        <a:buChar char="§"/>
        <a:defRPr sz="1600">
          <a:solidFill>
            <a:schemeClr val="tx1"/>
          </a:solidFill>
          <a:latin typeface="+mn-lt"/>
          <a:ea typeface="+mn-ea"/>
          <a:cs typeface="+mn-cs"/>
        </a:defRPr>
      </a:lvl1pPr>
      <a:lvl2pPr marL="820738" indent="-285750" algn="l" rtl="0" eaLnBrk="0" fontAlgn="base" hangingPunct="0">
        <a:spcBef>
          <a:spcPct val="20000"/>
        </a:spcBef>
        <a:spcAft>
          <a:spcPct val="0"/>
        </a:spcAft>
        <a:buClr>
          <a:schemeClr val="bg2"/>
        </a:buClr>
        <a:buFont typeface="Arial" charset="0"/>
        <a:buChar char="–"/>
        <a:defRPr sz="1600">
          <a:solidFill>
            <a:schemeClr val="tx1"/>
          </a:solidFill>
          <a:latin typeface="+mn-lt"/>
        </a:defRPr>
      </a:lvl2pPr>
      <a:lvl3pPr marL="1228725" indent="-228600" algn="l" rtl="0" eaLnBrk="0" fontAlgn="base" hangingPunct="0">
        <a:spcBef>
          <a:spcPct val="20000"/>
        </a:spcBef>
        <a:spcAft>
          <a:spcPct val="0"/>
        </a:spcAft>
        <a:buClr>
          <a:schemeClr val="bg2"/>
        </a:buClr>
        <a:buFont typeface="Wingdings" pitchFamily="2" charset="2"/>
        <a:buChar char="§"/>
        <a:defRPr sz="1600">
          <a:solidFill>
            <a:schemeClr val="tx1"/>
          </a:solidFill>
          <a:latin typeface="+mn-lt"/>
        </a:defRPr>
      </a:lvl3pPr>
      <a:lvl4pPr marL="1636713" indent="-228600" algn="l" rtl="0" eaLnBrk="0" fontAlgn="base" hangingPunct="0">
        <a:spcBef>
          <a:spcPct val="20000"/>
        </a:spcBef>
        <a:spcAft>
          <a:spcPct val="0"/>
        </a:spcAft>
        <a:buClr>
          <a:schemeClr val="bg2"/>
        </a:buClr>
        <a:buChar char="•"/>
        <a:defRPr sz="1600">
          <a:solidFill>
            <a:schemeClr val="tx1"/>
          </a:solidFill>
          <a:latin typeface="+mn-lt"/>
        </a:defRPr>
      </a:lvl4pPr>
      <a:lvl5pPr marL="2057400" indent="-228600" algn="l" rtl="0" eaLnBrk="0" fontAlgn="base" hangingPunct="0">
        <a:spcBef>
          <a:spcPct val="20000"/>
        </a:spcBef>
        <a:spcAft>
          <a:spcPct val="0"/>
        </a:spcAft>
        <a:buClr>
          <a:schemeClr val="bg2"/>
        </a:buClr>
        <a:buChar char="•"/>
        <a:defRPr sz="1600">
          <a:solidFill>
            <a:schemeClr val="tx1"/>
          </a:solidFill>
          <a:latin typeface="+mn-lt"/>
        </a:defRPr>
      </a:lvl5pPr>
      <a:lvl6pPr marL="2514600" indent="-228600" algn="l" rtl="0" fontAlgn="base">
        <a:spcBef>
          <a:spcPct val="20000"/>
        </a:spcBef>
        <a:spcAft>
          <a:spcPct val="0"/>
        </a:spcAft>
        <a:buClr>
          <a:schemeClr val="bg2"/>
        </a:buClr>
        <a:buChar char="•"/>
        <a:defRPr sz="2000">
          <a:solidFill>
            <a:schemeClr val="tx1"/>
          </a:solidFill>
          <a:latin typeface="+mn-lt"/>
        </a:defRPr>
      </a:lvl6pPr>
      <a:lvl7pPr marL="2971800" indent="-228600" algn="l" rtl="0" fontAlgn="base">
        <a:spcBef>
          <a:spcPct val="20000"/>
        </a:spcBef>
        <a:spcAft>
          <a:spcPct val="0"/>
        </a:spcAft>
        <a:buClr>
          <a:schemeClr val="bg2"/>
        </a:buClr>
        <a:buChar char="•"/>
        <a:defRPr sz="2000">
          <a:solidFill>
            <a:schemeClr val="tx1"/>
          </a:solidFill>
          <a:latin typeface="+mn-lt"/>
        </a:defRPr>
      </a:lvl7pPr>
      <a:lvl8pPr marL="3429000" indent="-228600" algn="l" rtl="0" fontAlgn="base">
        <a:spcBef>
          <a:spcPct val="20000"/>
        </a:spcBef>
        <a:spcAft>
          <a:spcPct val="0"/>
        </a:spcAft>
        <a:buClr>
          <a:schemeClr val="bg2"/>
        </a:buClr>
        <a:buChar char="•"/>
        <a:defRPr sz="2000">
          <a:solidFill>
            <a:schemeClr val="tx1"/>
          </a:solidFill>
          <a:latin typeface="+mn-lt"/>
        </a:defRPr>
      </a:lvl8pPr>
      <a:lvl9pPr marL="3886200" indent="-228600" algn="l" rtl="0" fontAlgn="base">
        <a:spcBef>
          <a:spcPct val="20000"/>
        </a:spcBef>
        <a:spcAft>
          <a:spcPct val="0"/>
        </a:spcAft>
        <a:buClr>
          <a:schemeClr val="bg2"/>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sp>
        <p:nvSpPr>
          <p:cNvPr id="1032" name="Rectangle 8"/>
          <p:cNvSpPr>
            <a:spLocks noChangeArrowheads="1"/>
          </p:cNvSpPr>
          <p:nvPr/>
        </p:nvSpPr>
        <p:spPr bwMode="auto">
          <a:xfrm>
            <a:off x="0" y="0"/>
            <a:ext cx="9144000" cy="5876925"/>
          </a:xfrm>
          <a:prstGeom prst="rect">
            <a:avLst/>
          </a:prstGeom>
          <a:noFill/>
          <a:ln w="9525">
            <a:noFill/>
            <a:miter lim="800000"/>
            <a:headEnd/>
            <a:tailEnd/>
          </a:ln>
          <a:effectLst/>
        </p:spPr>
        <p:txBody>
          <a:bodyPr wrap="none" anchor="ctr"/>
          <a:lstStyle/>
          <a:p>
            <a:pPr eaLnBrk="1" hangingPunct="1">
              <a:defRPr/>
            </a:pPr>
            <a:endParaRPr lang="en-US" sz="1800" b="0" dirty="0">
              <a:solidFill>
                <a:srgbClr val="000000"/>
              </a:solidFill>
            </a:endParaRPr>
          </a:p>
        </p:txBody>
      </p:sp>
      <p:sp>
        <p:nvSpPr>
          <p:cNvPr id="1027" name="Rectangle 2"/>
          <p:cNvSpPr>
            <a:spLocks noGrp="1" noChangeArrowheads="1"/>
          </p:cNvSpPr>
          <p:nvPr>
            <p:ph type="title"/>
          </p:nvPr>
        </p:nvSpPr>
        <p:spPr bwMode="auto">
          <a:xfrm>
            <a:off x="179388" y="260350"/>
            <a:ext cx="821848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t>Click to edit Master title style</a:t>
            </a:r>
          </a:p>
        </p:txBody>
      </p:sp>
      <p:sp>
        <p:nvSpPr>
          <p:cNvPr id="1028" name="Rectangle 3"/>
          <p:cNvSpPr>
            <a:spLocks noGrp="1" noChangeArrowheads="1"/>
          </p:cNvSpPr>
          <p:nvPr>
            <p:ph type="body" idx="1"/>
          </p:nvPr>
        </p:nvSpPr>
        <p:spPr bwMode="auto">
          <a:xfrm>
            <a:off x="468313" y="1484313"/>
            <a:ext cx="8207375" cy="3960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050" name="Rectangle 26"/>
          <p:cNvSpPr>
            <a:spLocks noChangeArrowheads="1"/>
          </p:cNvSpPr>
          <p:nvPr/>
        </p:nvSpPr>
        <p:spPr bwMode="gray">
          <a:xfrm>
            <a:off x="0" y="6308725"/>
            <a:ext cx="9144000" cy="576263"/>
          </a:xfrm>
          <a:prstGeom prst="rect">
            <a:avLst/>
          </a:prstGeom>
          <a:solidFill>
            <a:srgbClr val="003478"/>
          </a:solidFill>
          <a:ln>
            <a:noFill/>
          </a:ln>
          <a:extLst>
            <a:ext uri="{91240B29-F687-4F45-9708-019B960494DF}">
              <a14:hiddenLine xmlns:a14="http://schemas.microsoft.com/office/drawing/2010/main" w="50800">
                <a:solidFill>
                  <a:srgbClr val="000000"/>
                </a:solidFill>
                <a:miter lim="800000"/>
                <a:headEnd/>
                <a:tailEnd/>
              </a14:hiddenLine>
            </a:ext>
          </a:extLst>
        </p:spPr>
        <p:txBody>
          <a:bodyPr wrap="none" anchor="ctr"/>
          <a:lstStyle/>
          <a:p>
            <a:pPr eaLnBrk="1" hangingPunct="1">
              <a:defRPr/>
            </a:pPr>
            <a:endParaRPr lang="en-US" sz="1800" b="0" dirty="0">
              <a:solidFill>
                <a:srgbClr val="000000"/>
              </a:solidFill>
            </a:endParaRPr>
          </a:p>
        </p:txBody>
      </p:sp>
      <p:sp>
        <p:nvSpPr>
          <p:cNvPr id="1051" name="Rectangle 27"/>
          <p:cNvSpPr>
            <a:spLocks noChangeArrowheads="1"/>
          </p:cNvSpPr>
          <p:nvPr/>
        </p:nvSpPr>
        <p:spPr bwMode="auto">
          <a:xfrm>
            <a:off x="395288" y="6021388"/>
            <a:ext cx="7127875" cy="915987"/>
          </a:xfrm>
          <a:prstGeom prst="rect">
            <a:avLst/>
          </a:prstGeom>
          <a:noFill/>
          <a:ln w="9525">
            <a:noFill/>
            <a:miter lim="800000"/>
            <a:headEnd/>
            <a:tailEnd/>
          </a:ln>
          <a:effectLst/>
        </p:spPr>
        <p:txBody>
          <a:bodyPr>
            <a:spAutoFit/>
          </a:bodyPr>
          <a:lstStyle/>
          <a:p>
            <a:pPr eaLnBrk="1" hangingPunct="1"/>
            <a:endParaRPr lang="en-US" sz="1800" b="0" dirty="0">
              <a:solidFill>
                <a:srgbClr val="000000"/>
              </a:solidFill>
            </a:endParaRPr>
          </a:p>
        </p:txBody>
      </p:sp>
      <p:pic>
        <p:nvPicPr>
          <p:cNvPr id="1031" name="Picture 28" descr="Copy-of-NAO---White-only---"/>
          <p:cNvPicPr>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5651500" y="6437313"/>
            <a:ext cx="250666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5" name="Rectangle 11"/>
          <p:cNvSpPr>
            <a:spLocks noGrp="1" noChangeArrowheads="1"/>
          </p:cNvSpPr>
          <p:nvPr>
            <p:ph type="sldNum" sz="quarter" idx="4"/>
          </p:nvPr>
        </p:nvSpPr>
        <p:spPr bwMode="gray">
          <a:xfrm>
            <a:off x="6804025" y="6453188"/>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solidFill>
                  <a:schemeClr val="bg1"/>
                </a:solidFill>
              </a:defRPr>
            </a:lvl1pPr>
          </a:lstStyle>
          <a:p>
            <a:fld id="{164DA1A8-4D84-472C-901F-B433E2BDC30C}" type="slidenum">
              <a:rPr lang="en-GB">
                <a:solidFill>
                  <a:srgbClr val="FFFFFF"/>
                </a:solidFill>
              </a:rPr>
              <a:pPr/>
              <a:t>‹#›</a:t>
            </a:fld>
            <a:endParaRPr lang="en-GB" dirty="0">
              <a:solidFill>
                <a:srgbClr val="FFFFFF"/>
              </a:solidFill>
            </a:endParaRPr>
          </a:p>
        </p:txBody>
      </p:sp>
    </p:spTree>
    <p:extLst>
      <p:ext uri="{BB962C8B-B14F-4D97-AF65-F5344CB8AC3E}">
        <p14:creationId xmlns:p14="http://schemas.microsoft.com/office/powerpoint/2010/main" val="767056887"/>
      </p:ext>
    </p:extLst>
  </p:cSld>
  <p:clrMap bg1="lt1" tx1="dk1" bg2="lt2" tx2="dk2" accent1="accent1" accent2="accent2" accent3="accent3" accent4="accent4" accent5="accent5" accent6="accent6" hlink="hlink" folHlink="folHlink"/>
  <p:sldLayoutIdLst>
    <p:sldLayoutId id="2147483723" r:id="rId1"/>
    <p:sldLayoutId id="2147483724" r:id="rId2"/>
    <p:sldLayoutId id="2147483725" r:id="rId3"/>
    <p:sldLayoutId id="2147483726" r:id="rId4"/>
    <p:sldLayoutId id="2147483727" r:id="rId5"/>
    <p:sldLayoutId id="2147483728" r:id="rId6"/>
    <p:sldLayoutId id="2147483729" r:id="rId7"/>
    <p:sldLayoutId id="2147483730" r:id="rId8"/>
    <p:sldLayoutId id="2147483731" r:id="rId9"/>
    <p:sldLayoutId id="2147483732" r:id="rId10"/>
    <p:sldLayoutId id="2147483733" r:id="rId11"/>
    <p:sldLayoutId id="2147483734" r:id="rId12"/>
    <p:sldLayoutId id="2147483735" r:id="rId13"/>
    <p:sldLayoutId id="2147483736" r:id="rId14"/>
    <p:sldLayoutId id="2147483737" r:id="rId15"/>
  </p:sldLayoutIdLst>
  <p:hf hdr="0" ftr="0" dt="0"/>
  <p:txStyles>
    <p:titleStyle>
      <a:lvl1pPr algn="l" rtl="0" eaLnBrk="0" fontAlgn="base" hangingPunct="0">
        <a:spcBef>
          <a:spcPct val="0"/>
        </a:spcBef>
        <a:spcAft>
          <a:spcPct val="0"/>
        </a:spcAft>
        <a:defRPr sz="2400" b="1">
          <a:solidFill>
            <a:srgbClr val="003478"/>
          </a:solidFill>
          <a:latin typeface="+mj-lt"/>
          <a:ea typeface="+mj-ea"/>
          <a:cs typeface="+mj-cs"/>
        </a:defRPr>
      </a:lvl1pPr>
      <a:lvl2pPr algn="l" rtl="0" eaLnBrk="0" fontAlgn="base" hangingPunct="0">
        <a:spcBef>
          <a:spcPct val="0"/>
        </a:spcBef>
        <a:spcAft>
          <a:spcPct val="0"/>
        </a:spcAft>
        <a:defRPr sz="2400" b="1">
          <a:solidFill>
            <a:srgbClr val="003478"/>
          </a:solidFill>
          <a:latin typeface="Arial" charset="0"/>
        </a:defRPr>
      </a:lvl2pPr>
      <a:lvl3pPr algn="l" rtl="0" eaLnBrk="0" fontAlgn="base" hangingPunct="0">
        <a:spcBef>
          <a:spcPct val="0"/>
        </a:spcBef>
        <a:spcAft>
          <a:spcPct val="0"/>
        </a:spcAft>
        <a:defRPr sz="2400" b="1">
          <a:solidFill>
            <a:srgbClr val="003478"/>
          </a:solidFill>
          <a:latin typeface="Arial" charset="0"/>
        </a:defRPr>
      </a:lvl3pPr>
      <a:lvl4pPr algn="l" rtl="0" eaLnBrk="0" fontAlgn="base" hangingPunct="0">
        <a:spcBef>
          <a:spcPct val="0"/>
        </a:spcBef>
        <a:spcAft>
          <a:spcPct val="0"/>
        </a:spcAft>
        <a:defRPr sz="2400" b="1">
          <a:solidFill>
            <a:srgbClr val="003478"/>
          </a:solidFill>
          <a:latin typeface="Arial" charset="0"/>
        </a:defRPr>
      </a:lvl4pPr>
      <a:lvl5pPr algn="l" rtl="0" eaLnBrk="0" fontAlgn="base" hangingPunct="0">
        <a:spcBef>
          <a:spcPct val="0"/>
        </a:spcBef>
        <a:spcAft>
          <a:spcPct val="0"/>
        </a:spcAft>
        <a:defRPr sz="2400" b="1">
          <a:solidFill>
            <a:srgbClr val="003478"/>
          </a:solidFill>
          <a:latin typeface="Arial" charset="0"/>
        </a:defRPr>
      </a:lvl5pPr>
      <a:lvl6pPr marL="457200" algn="l" rtl="0" fontAlgn="base">
        <a:spcBef>
          <a:spcPct val="0"/>
        </a:spcBef>
        <a:spcAft>
          <a:spcPct val="0"/>
        </a:spcAft>
        <a:defRPr sz="3200" b="1">
          <a:solidFill>
            <a:srgbClr val="003478"/>
          </a:solidFill>
          <a:latin typeface="Arial" charset="0"/>
        </a:defRPr>
      </a:lvl6pPr>
      <a:lvl7pPr marL="914400" algn="l" rtl="0" fontAlgn="base">
        <a:spcBef>
          <a:spcPct val="0"/>
        </a:spcBef>
        <a:spcAft>
          <a:spcPct val="0"/>
        </a:spcAft>
        <a:defRPr sz="3200" b="1">
          <a:solidFill>
            <a:srgbClr val="003478"/>
          </a:solidFill>
          <a:latin typeface="Arial" charset="0"/>
        </a:defRPr>
      </a:lvl7pPr>
      <a:lvl8pPr marL="1371600" algn="l" rtl="0" fontAlgn="base">
        <a:spcBef>
          <a:spcPct val="0"/>
        </a:spcBef>
        <a:spcAft>
          <a:spcPct val="0"/>
        </a:spcAft>
        <a:defRPr sz="3200" b="1">
          <a:solidFill>
            <a:srgbClr val="003478"/>
          </a:solidFill>
          <a:latin typeface="Arial" charset="0"/>
        </a:defRPr>
      </a:lvl8pPr>
      <a:lvl9pPr marL="1828800" algn="l" rtl="0" fontAlgn="base">
        <a:spcBef>
          <a:spcPct val="0"/>
        </a:spcBef>
        <a:spcAft>
          <a:spcPct val="0"/>
        </a:spcAft>
        <a:defRPr sz="3200" b="1">
          <a:solidFill>
            <a:srgbClr val="003478"/>
          </a:solidFill>
          <a:latin typeface="Arial" charset="0"/>
        </a:defRPr>
      </a:lvl9pPr>
    </p:titleStyle>
    <p:bodyStyle>
      <a:lvl1pPr marL="266700" indent="-266700" algn="l" rtl="0" eaLnBrk="0" fontAlgn="base" hangingPunct="0">
        <a:spcBef>
          <a:spcPct val="20000"/>
        </a:spcBef>
        <a:spcAft>
          <a:spcPct val="0"/>
        </a:spcAft>
        <a:buClr>
          <a:schemeClr val="bg2"/>
        </a:buClr>
        <a:buFont typeface="Wingdings" pitchFamily="2" charset="2"/>
        <a:buChar char="§"/>
        <a:defRPr sz="1600">
          <a:solidFill>
            <a:schemeClr val="tx1"/>
          </a:solidFill>
          <a:latin typeface="+mn-lt"/>
          <a:ea typeface="+mn-ea"/>
          <a:cs typeface="+mn-cs"/>
        </a:defRPr>
      </a:lvl1pPr>
      <a:lvl2pPr marL="820738" indent="-285750" algn="l" rtl="0" eaLnBrk="0" fontAlgn="base" hangingPunct="0">
        <a:spcBef>
          <a:spcPct val="20000"/>
        </a:spcBef>
        <a:spcAft>
          <a:spcPct val="0"/>
        </a:spcAft>
        <a:buClr>
          <a:schemeClr val="bg2"/>
        </a:buClr>
        <a:buFont typeface="Arial" charset="0"/>
        <a:buChar char="–"/>
        <a:defRPr sz="1600">
          <a:solidFill>
            <a:schemeClr val="tx1"/>
          </a:solidFill>
          <a:latin typeface="+mn-lt"/>
        </a:defRPr>
      </a:lvl2pPr>
      <a:lvl3pPr marL="1228725" indent="-228600" algn="l" rtl="0" eaLnBrk="0" fontAlgn="base" hangingPunct="0">
        <a:spcBef>
          <a:spcPct val="20000"/>
        </a:spcBef>
        <a:spcAft>
          <a:spcPct val="0"/>
        </a:spcAft>
        <a:buClr>
          <a:schemeClr val="bg2"/>
        </a:buClr>
        <a:buFont typeface="Wingdings" pitchFamily="2" charset="2"/>
        <a:buChar char="§"/>
        <a:defRPr sz="1600">
          <a:solidFill>
            <a:schemeClr val="tx1"/>
          </a:solidFill>
          <a:latin typeface="+mn-lt"/>
        </a:defRPr>
      </a:lvl3pPr>
      <a:lvl4pPr marL="1636713" indent="-228600" algn="l" rtl="0" eaLnBrk="0" fontAlgn="base" hangingPunct="0">
        <a:spcBef>
          <a:spcPct val="20000"/>
        </a:spcBef>
        <a:spcAft>
          <a:spcPct val="0"/>
        </a:spcAft>
        <a:buClr>
          <a:schemeClr val="bg2"/>
        </a:buClr>
        <a:buChar char="•"/>
        <a:defRPr sz="1600">
          <a:solidFill>
            <a:schemeClr val="tx1"/>
          </a:solidFill>
          <a:latin typeface="+mn-lt"/>
        </a:defRPr>
      </a:lvl4pPr>
      <a:lvl5pPr marL="2057400" indent="-228600" algn="l" rtl="0" eaLnBrk="0" fontAlgn="base" hangingPunct="0">
        <a:spcBef>
          <a:spcPct val="20000"/>
        </a:spcBef>
        <a:spcAft>
          <a:spcPct val="0"/>
        </a:spcAft>
        <a:buClr>
          <a:schemeClr val="bg2"/>
        </a:buClr>
        <a:buChar char="•"/>
        <a:defRPr sz="1600">
          <a:solidFill>
            <a:schemeClr val="tx1"/>
          </a:solidFill>
          <a:latin typeface="+mn-lt"/>
        </a:defRPr>
      </a:lvl5pPr>
      <a:lvl6pPr marL="2514600" indent="-228600" algn="l" rtl="0" fontAlgn="base">
        <a:spcBef>
          <a:spcPct val="20000"/>
        </a:spcBef>
        <a:spcAft>
          <a:spcPct val="0"/>
        </a:spcAft>
        <a:buClr>
          <a:schemeClr val="bg2"/>
        </a:buClr>
        <a:buChar char="•"/>
        <a:defRPr sz="2000">
          <a:solidFill>
            <a:schemeClr val="tx1"/>
          </a:solidFill>
          <a:latin typeface="+mn-lt"/>
        </a:defRPr>
      </a:lvl6pPr>
      <a:lvl7pPr marL="2971800" indent="-228600" algn="l" rtl="0" fontAlgn="base">
        <a:spcBef>
          <a:spcPct val="20000"/>
        </a:spcBef>
        <a:spcAft>
          <a:spcPct val="0"/>
        </a:spcAft>
        <a:buClr>
          <a:schemeClr val="bg2"/>
        </a:buClr>
        <a:buChar char="•"/>
        <a:defRPr sz="2000">
          <a:solidFill>
            <a:schemeClr val="tx1"/>
          </a:solidFill>
          <a:latin typeface="+mn-lt"/>
        </a:defRPr>
      </a:lvl7pPr>
      <a:lvl8pPr marL="3429000" indent="-228600" algn="l" rtl="0" fontAlgn="base">
        <a:spcBef>
          <a:spcPct val="20000"/>
        </a:spcBef>
        <a:spcAft>
          <a:spcPct val="0"/>
        </a:spcAft>
        <a:buClr>
          <a:schemeClr val="bg2"/>
        </a:buClr>
        <a:buChar char="•"/>
        <a:defRPr sz="2000">
          <a:solidFill>
            <a:schemeClr val="tx1"/>
          </a:solidFill>
          <a:latin typeface="+mn-lt"/>
        </a:defRPr>
      </a:lvl8pPr>
      <a:lvl9pPr marL="3886200" indent="-228600" algn="l" rtl="0" fontAlgn="base">
        <a:spcBef>
          <a:spcPct val="20000"/>
        </a:spcBef>
        <a:spcAft>
          <a:spcPct val="0"/>
        </a:spcAft>
        <a:buClr>
          <a:schemeClr val="bg2"/>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sp>
        <p:nvSpPr>
          <p:cNvPr id="1032" name="Rectangle 8"/>
          <p:cNvSpPr>
            <a:spLocks noChangeArrowheads="1"/>
          </p:cNvSpPr>
          <p:nvPr/>
        </p:nvSpPr>
        <p:spPr bwMode="auto">
          <a:xfrm>
            <a:off x="0" y="0"/>
            <a:ext cx="9144000" cy="5876925"/>
          </a:xfrm>
          <a:prstGeom prst="rect">
            <a:avLst/>
          </a:prstGeom>
          <a:noFill/>
          <a:ln w="9525">
            <a:noFill/>
            <a:miter lim="800000"/>
            <a:headEnd/>
            <a:tailEnd/>
          </a:ln>
          <a:effectLst/>
        </p:spPr>
        <p:txBody>
          <a:bodyPr wrap="none" anchor="ctr"/>
          <a:lstStyle/>
          <a:p>
            <a:pPr eaLnBrk="1" hangingPunct="1">
              <a:defRPr/>
            </a:pPr>
            <a:endParaRPr lang="en-US" sz="1800" b="0" dirty="0">
              <a:solidFill>
                <a:srgbClr val="000000"/>
              </a:solidFill>
            </a:endParaRPr>
          </a:p>
        </p:txBody>
      </p:sp>
      <p:sp>
        <p:nvSpPr>
          <p:cNvPr id="1027" name="Rectangle 2"/>
          <p:cNvSpPr>
            <a:spLocks noGrp="1" noChangeArrowheads="1"/>
          </p:cNvSpPr>
          <p:nvPr>
            <p:ph type="title"/>
          </p:nvPr>
        </p:nvSpPr>
        <p:spPr bwMode="auto">
          <a:xfrm>
            <a:off x="179388" y="260350"/>
            <a:ext cx="821848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t>Click to edit Master title style</a:t>
            </a:r>
          </a:p>
        </p:txBody>
      </p:sp>
      <p:sp>
        <p:nvSpPr>
          <p:cNvPr id="1028" name="Rectangle 3"/>
          <p:cNvSpPr>
            <a:spLocks noGrp="1" noChangeArrowheads="1"/>
          </p:cNvSpPr>
          <p:nvPr>
            <p:ph type="body" idx="1"/>
          </p:nvPr>
        </p:nvSpPr>
        <p:spPr bwMode="auto">
          <a:xfrm>
            <a:off x="468313" y="1484313"/>
            <a:ext cx="8207375" cy="3960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050" name="Rectangle 26"/>
          <p:cNvSpPr>
            <a:spLocks noChangeArrowheads="1"/>
          </p:cNvSpPr>
          <p:nvPr/>
        </p:nvSpPr>
        <p:spPr bwMode="gray">
          <a:xfrm>
            <a:off x="0" y="6308725"/>
            <a:ext cx="9144000" cy="576263"/>
          </a:xfrm>
          <a:prstGeom prst="rect">
            <a:avLst/>
          </a:prstGeom>
          <a:solidFill>
            <a:srgbClr val="003478"/>
          </a:solidFill>
          <a:ln>
            <a:noFill/>
          </a:ln>
          <a:extLst>
            <a:ext uri="{91240B29-F687-4F45-9708-019B960494DF}">
              <a14:hiddenLine xmlns:a14="http://schemas.microsoft.com/office/drawing/2010/main" w="50800">
                <a:solidFill>
                  <a:srgbClr val="000000"/>
                </a:solidFill>
                <a:miter lim="800000"/>
                <a:headEnd/>
                <a:tailEnd/>
              </a14:hiddenLine>
            </a:ext>
          </a:extLst>
        </p:spPr>
        <p:txBody>
          <a:bodyPr wrap="none" anchor="ctr"/>
          <a:lstStyle/>
          <a:p>
            <a:pPr eaLnBrk="1" hangingPunct="1">
              <a:defRPr/>
            </a:pPr>
            <a:endParaRPr lang="en-US" sz="1800" b="0" dirty="0">
              <a:solidFill>
                <a:srgbClr val="000000"/>
              </a:solidFill>
            </a:endParaRPr>
          </a:p>
        </p:txBody>
      </p:sp>
      <p:sp>
        <p:nvSpPr>
          <p:cNvPr id="1051" name="Rectangle 27"/>
          <p:cNvSpPr>
            <a:spLocks noChangeArrowheads="1"/>
          </p:cNvSpPr>
          <p:nvPr/>
        </p:nvSpPr>
        <p:spPr bwMode="auto">
          <a:xfrm>
            <a:off x="395288" y="6021388"/>
            <a:ext cx="7127875" cy="915987"/>
          </a:xfrm>
          <a:prstGeom prst="rect">
            <a:avLst/>
          </a:prstGeom>
          <a:noFill/>
          <a:ln w="9525">
            <a:noFill/>
            <a:miter lim="800000"/>
            <a:headEnd/>
            <a:tailEnd/>
          </a:ln>
          <a:effectLst/>
        </p:spPr>
        <p:txBody>
          <a:bodyPr>
            <a:spAutoFit/>
          </a:bodyPr>
          <a:lstStyle/>
          <a:p>
            <a:pPr eaLnBrk="1" hangingPunct="1"/>
            <a:endParaRPr lang="en-US" sz="1800" b="0" dirty="0">
              <a:solidFill>
                <a:srgbClr val="000000"/>
              </a:solidFill>
            </a:endParaRPr>
          </a:p>
        </p:txBody>
      </p:sp>
      <p:pic>
        <p:nvPicPr>
          <p:cNvPr id="1031" name="Picture 28" descr="Copy-of-NAO---White-only---"/>
          <p:cNvPicPr>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5651500" y="6437313"/>
            <a:ext cx="250666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5" name="Rectangle 11"/>
          <p:cNvSpPr>
            <a:spLocks noGrp="1" noChangeArrowheads="1"/>
          </p:cNvSpPr>
          <p:nvPr>
            <p:ph type="sldNum" sz="quarter" idx="4"/>
          </p:nvPr>
        </p:nvSpPr>
        <p:spPr bwMode="gray">
          <a:xfrm>
            <a:off x="6804025" y="6453188"/>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solidFill>
                  <a:schemeClr val="bg1"/>
                </a:solidFill>
              </a:defRPr>
            </a:lvl1pPr>
          </a:lstStyle>
          <a:p>
            <a:fld id="{164DA1A8-4D84-472C-901F-B433E2BDC30C}" type="slidenum">
              <a:rPr lang="en-GB">
                <a:solidFill>
                  <a:srgbClr val="FFFFFF"/>
                </a:solidFill>
              </a:rPr>
              <a:pPr/>
              <a:t>‹#›</a:t>
            </a:fld>
            <a:endParaRPr lang="en-GB" dirty="0">
              <a:solidFill>
                <a:srgbClr val="FFFFFF"/>
              </a:solidFill>
            </a:endParaRPr>
          </a:p>
        </p:txBody>
      </p:sp>
    </p:spTree>
    <p:extLst>
      <p:ext uri="{BB962C8B-B14F-4D97-AF65-F5344CB8AC3E}">
        <p14:creationId xmlns:p14="http://schemas.microsoft.com/office/powerpoint/2010/main" val="3722928639"/>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 id="2147483750" r:id="rId12"/>
    <p:sldLayoutId id="2147483751" r:id="rId13"/>
    <p:sldLayoutId id="2147483752" r:id="rId14"/>
    <p:sldLayoutId id="2147483753" r:id="rId15"/>
  </p:sldLayoutIdLst>
  <p:hf hdr="0" ftr="0" dt="0"/>
  <p:txStyles>
    <p:titleStyle>
      <a:lvl1pPr algn="l" rtl="0" eaLnBrk="0" fontAlgn="base" hangingPunct="0">
        <a:spcBef>
          <a:spcPct val="0"/>
        </a:spcBef>
        <a:spcAft>
          <a:spcPct val="0"/>
        </a:spcAft>
        <a:defRPr sz="2400" b="1">
          <a:solidFill>
            <a:srgbClr val="003478"/>
          </a:solidFill>
          <a:latin typeface="+mj-lt"/>
          <a:ea typeface="+mj-ea"/>
          <a:cs typeface="+mj-cs"/>
        </a:defRPr>
      </a:lvl1pPr>
      <a:lvl2pPr algn="l" rtl="0" eaLnBrk="0" fontAlgn="base" hangingPunct="0">
        <a:spcBef>
          <a:spcPct val="0"/>
        </a:spcBef>
        <a:spcAft>
          <a:spcPct val="0"/>
        </a:spcAft>
        <a:defRPr sz="2400" b="1">
          <a:solidFill>
            <a:srgbClr val="003478"/>
          </a:solidFill>
          <a:latin typeface="Arial" charset="0"/>
        </a:defRPr>
      </a:lvl2pPr>
      <a:lvl3pPr algn="l" rtl="0" eaLnBrk="0" fontAlgn="base" hangingPunct="0">
        <a:spcBef>
          <a:spcPct val="0"/>
        </a:spcBef>
        <a:spcAft>
          <a:spcPct val="0"/>
        </a:spcAft>
        <a:defRPr sz="2400" b="1">
          <a:solidFill>
            <a:srgbClr val="003478"/>
          </a:solidFill>
          <a:latin typeface="Arial" charset="0"/>
        </a:defRPr>
      </a:lvl3pPr>
      <a:lvl4pPr algn="l" rtl="0" eaLnBrk="0" fontAlgn="base" hangingPunct="0">
        <a:spcBef>
          <a:spcPct val="0"/>
        </a:spcBef>
        <a:spcAft>
          <a:spcPct val="0"/>
        </a:spcAft>
        <a:defRPr sz="2400" b="1">
          <a:solidFill>
            <a:srgbClr val="003478"/>
          </a:solidFill>
          <a:latin typeface="Arial" charset="0"/>
        </a:defRPr>
      </a:lvl4pPr>
      <a:lvl5pPr algn="l" rtl="0" eaLnBrk="0" fontAlgn="base" hangingPunct="0">
        <a:spcBef>
          <a:spcPct val="0"/>
        </a:spcBef>
        <a:spcAft>
          <a:spcPct val="0"/>
        </a:spcAft>
        <a:defRPr sz="2400" b="1">
          <a:solidFill>
            <a:srgbClr val="003478"/>
          </a:solidFill>
          <a:latin typeface="Arial" charset="0"/>
        </a:defRPr>
      </a:lvl5pPr>
      <a:lvl6pPr marL="457200" algn="l" rtl="0" fontAlgn="base">
        <a:spcBef>
          <a:spcPct val="0"/>
        </a:spcBef>
        <a:spcAft>
          <a:spcPct val="0"/>
        </a:spcAft>
        <a:defRPr sz="3200" b="1">
          <a:solidFill>
            <a:srgbClr val="003478"/>
          </a:solidFill>
          <a:latin typeface="Arial" charset="0"/>
        </a:defRPr>
      </a:lvl6pPr>
      <a:lvl7pPr marL="914400" algn="l" rtl="0" fontAlgn="base">
        <a:spcBef>
          <a:spcPct val="0"/>
        </a:spcBef>
        <a:spcAft>
          <a:spcPct val="0"/>
        </a:spcAft>
        <a:defRPr sz="3200" b="1">
          <a:solidFill>
            <a:srgbClr val="003478"/>
          </a:solidFill>
          <a:latin typeface="Arial" charset="0"/>
        </a:defRPr>
      </a:lvl7pPr>
      <a:lvl8pPr marL="1371600" algn="l" rtl="0" fontAlgn="base">
        <a:spcBef>
          <a:spcPct val="0"/>
        </a:spcBef>
        <a:spcAft>
          <a:spcPct val="0"/>
        </a:spcAft>
        <a:defRPr sz="3200" b="1">
          <a:solidFill>
            <a:srgbClr val="003478"/>
          </a:solidFill>
          <a:latin typeface="Arial" charset="0"/>
        </a:defRPr>
      </a:lvl8pPr>
      <a:lvl9pPr marL="1828800" algn="l" rtl="0" fontAlgn="base">
        <a:spcBef>
          <a:spcPct val="0"/>
        </a:spcBef>
        <a:spcAft>
          <a:spcPct val="0"/>
        </a:spcAft>
        <a:defRPr sz="3200" b="1">
          <a:solidFill>
            <a:srgbClr val="003478"/>
          </a:solidFill>
          <a:latin typeface="Arial" charset="0"/>
        </a:defRPr>
      </a:lvl9pPr>
    </p:titleStyle>
    <p:bodyStyle>
      <a:lvl1pPr marL="266700" indent="-266700" algn="l" rtl="0" eaLnBrk="0" fontAlgn="base" hangingPunct="0">
        <a:spcBef>
          <a:spcPct val="20000"/>
        </a:spcBef>
        <a:spcAft>
          <a:spcPct val="0"/>
        </a:spcAft>
        <a:buClr>
          <a:schemeClr val="bg2"/>
        </a:buClr>
        <a:buFont typeface="Wingdings" pitchFamily="2" charset="2"/>
        <a:buChar char="§"/>
        <a:defRPr sz="1600">
          <a:solidFill>
            <a:schemeClr val="tx1"/>
          </a:solidFill>
          <a:latin typeface="+mn-lt"/>
          <a:ea typeface="+mn-ea"/>
          <a:cs typeface="+mn-cs"/>
        </a:defRPr>
      </a:lvl1pPr>
      <a:lvl2pPr marL="820738" indent="-285750" algn="l" rtl="0" eaLnBrk="0" fontAlgn="base" hangingPunct="0">
        <a:spcBef>
          <a:spcPct val="20000"/>
        </a:spcBef>
        <a:spcAft>
          <a:spcPct val="0"/>
        </a:spcAft>
        <a:buClr>
          <a:schemeClr val="bg2"/>
        </a:buClr>
        <a:buFont typeface="Arial" charset="0"/>
        <a:buChar char="–"/>
        <a:defRPr sz="1600">
          <a:solidFill>
            <a:schemeClr val="tx1"/>
          </a:solidFill>
          <a:latin typeface="+mn-lt"/>
        </a:defRPr>
      </a:lvl2pPr>
      <a:lvl3pPr marL="1228725" indent="-228600" algn="l" rtl="0" eaLnBrk="0" fontAlgn="base" hangingPunct="0">
        <a:spcBef>
          <a:spcPct val="20000"/>
        </a:spcBef>
        <a:spcAft>
          <a:spcPct val="0"/>
        </a:spcAft>
        <a:buClr>
          <a:schemeClr val="bg2"/>
        </a:buClr>
        <a:buFont typeface="Wingdings" pitchFamily="2" charset="2"/>
        <a:buChar char="§"/>
        <a:defRPr sz="1600">
          <a:solidFill>
            <a:schemeClr val="tx1"/>
          </a:solidFill>
          <a:latin typeface="+mn-lt"/>
        </a:defRPr>
      </a:lvl3pPr>
      <a:lvl4pPr marL="1636713" indent="-228600" algn="l" rtl="0" eaLnBrk="0" fontAlgn="base" hangingPunct="0">
        <a:spcBef>
          <a:spcPct val="20000"/>
        </a:spcBef>
        <a:spcAft>
          <a:spcPct val="0"/>
        </a:spcAft>
        <a:buClr>
          <a:schemeClr val="bg2"/>
        </a:buClr>
        <a:buChar char="•"/>
        <a:defRPr sz="1600">
          <a:solidFill>
            <a:schemeClr val="tx1"/>
          </a:solidFill>
          <a:latin typeface="+mn-lt"/>
        </a:defRPr>
      </a:lvl4pPr>
      <a:lvl5pPr marL="2057400" indent="-228600" algn="l" rtl="0" eaLnBrk="0" fontAlgn="base" hangingPunct="0">
        <a:spcBef>
          <a:spcPct val="20000"/>
        </a:spcBef>
        <a:spcAft>
          <a:spcPct val="0"/>
        </a:spcAft>
        <a:buClr>
          <a:schemeClr val="bg2"/>
        </a:buClr>
        <a:buChar char="•"/>
        <a:defRPr sz="1600">
          <a:solidFill>
            <a:schemeClr val="tx1"/>
          </a:solidFill>
          <a:latin typeface="+mn-lt"/>
        </a:defRPr>
      </a:lvl5pPr>
      <a:lvl6pPr marL="2514600" indent="-228600" algn="l" rtl="0" fontAlgn="base">
        <a:spcBef>
          <a:spcPct val="20000"/>
        </a:spcBef>
        <a:spcAft>
          <a:spcPct val="0"/>
        </a:spcAft>
        <a:buClr>
          <a:schemeClr val="bg2"/>
        </a:buClr>
        <a:buChar char="•"/>
        <a:defRPr sz="2000">
          <a:solidFill>
            <a:schemeClr val="tx1"/>
          </a:solidFill>
          <a:latin typeface="+mn-lt"/>
        </a:defRPr>
      </a:lvl6pPr>
      <a:lvl7pPr marL="2971800" indent="-228600" algn="l" rtl="0" fontAlgn="base">
        <a:spcBef>
          <a:spcPct val="20000"/>
        </a:spcBef>
        <a:spcAft>
          <a:spcPct val="0"/>
        </a:spcAft>
        <a:buClr>
          <a:schemeClr val="bg2"/>
        </a:buClr>
        <a:buChar char="•"/>
        <a:defRPr sz="2000">
          <a:solidFill>
            <a:schemeClr val="tx1"/>
          </a:solidFill>
          <a:latin typeface="+mn-lt"/>
        </a:defRPr>
      </a:lvl7pPr>
      <a:lvl8pPr marL="3429000" indent="-228600" algn="l" rtl="0" fontAlgn="base">
        <a:spcBef>
          <a:spcPct val="20000"/>
        </a:spcBef>
        <a:spcAft>
          <a:spcPct val="0"/>
        </a:spcAft>
        <a:buClr>
          <a:schemeClr val="bg2"/>
        </a:buClr>
        <a:buChar char="•"/>
        <a:defRPr sz="2000">
          <a:solidFill>
            <a:schemeClr val="tx1"/>
          </a:solidFill>
          <a:latin typeface="+mn-lt"/>
        </a:defRPr>
      </a:lvl8pPr>
      <a:lvl9pPr marL="3886200" indent="-228600" algn="l" rtl="0" fontAlgn="base">
        <a:spcBef>
          <a:spcPct val="20000"/>
        </a:spcBef>
        <a:spcAft>
          <a:spcPct val="0"/>
        </a:spcAft>
        <a:buClr>
          <a:schemeClr val="bg2"/>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34950" y="366712"/>
            <a:ext cx="8602663" cy="1050925"/>
          </a:xfrm>
          <a:prstGeom prst="rect">
            <a:avLst/>
          </a:prstGeom>
        </p:spPr>
        <p:txBody>
          <a:bodyPr vert="horz" lIns="91440" tIns="45720" rIns="91440" bIns="45720" rtlCol="0" anchor="t">
            <a:normAutofit/>
          </a:bodyPr>
          <a:lstStyle/>
          <a:p>
            <a:r>
              <a:rPr lang="en-US"/>
              <a:t>Click to edit Master title style</a:t>
            </a:r>
            <a:endParaRPr lang="en-GB" dirty="0"/>
          </a:p>
        </p:txBody>
      </p:sp>
      <p:sp>
        <p:nvSpPr>
          <p:cNvPr id="3" name="Text Placeholder 2"/>
          <p:cNvSpPr>
            <a:spLocks noGrp="1"/>
          </p:cNvSpPr>
          <p:nvPr>
            <p:ph type="body" idx="1"/>
          </p:nvPr>
        </p:nvSpPr>
        <p:spPr>
          <a:xfrm>
            <a:off x="234951" y="1095376"/>
            <a:ext cx="7289378" cy="5243512"/>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Footer Placeholder 4"/>
          <p:cNvSpPr>
            <a:spLocks noGrp="1"/>
          </p:cNvSpPr>
          <p:nvPr>
            <p:ph type="ftr" sz="quarter" idx="3"/>
          </p:nvPr>
        </p:nvSpPr>
        <p:spPr>
          <a:xfrm>
            <a:off x="3133725" y="6419428"/>
            <a:ext cx="2895600" cy="365125"/>
          </a:xfrm>
          <a:prstGeom prst="rect">
            <a:avLst/>
          </a:prstGeom>
        </p:spPr>
        <p:txBody>
          <a:bodyPr vert="horz" lIns="91440" tIns="45720" rIns="91440" bIns="45720" rtlCol="0" anchor="ctr"/>
          <a:lstStyle>
            <a:lvl1pPr algn="ctr">
              <a:defRPr sz="1000">
                <a:solidFill>
                  <a:srgbClr val="FF0000"/>
                </a:solidFill>
                <a:latin typeface="Arial" pitchFamily="34" charset="0"/>
                <a:cs typeface="Arial" pitchFamily="34" charset="0"/>
              </a:defRPr>
            </a:lvl1pPr>
          </a:lstStyle>
          <a:p>
            <a:pPr eaLnBrk="1" fontAlgn="auto" hangingPunct="1">
              <a:spcBef>
                <a:spcPts val="0"/>
              </a:spcBef>
              <a:spcAft>
                <a:spcPts val="0"/>
              </a:spcAft>
            </a:pPr>
            <a:r>
              <a:rPr lang="en-GB" b="0" dirty="0"/>
              <a:t>PROTECT - AUDIT</a:t>
            </a:r>
          </a:p>
        </p:txBody>
      </p:sp>
      <p:sp>
        <p:nvSpPr>
          <p:cNvPr id="6" name="Slide Number Placeholder 5"/>
          <p:cNvSpPr>
            <a:spLocks noGrp="1"/>
          </p:cNvSpPr>
          <p:nvPr>
            <p:ph type="sldNum" sz="quarter" idx="4"/>
          </p:nvPr>
        </p:nvSpPr>
        <p:spPr>
          <a:xfrm>
            <a:off x="179512" y="6419428"/>
            <a:ext cx="2133600" cy="365125"/>
          </a:xfrm>
          <a:prstGeom prst="rect">
            <a:avLst/>
          </a:prstGeom>
        </p:spPr>
        <p:txBody>
          <a:bodyPr vert="horz" lIns="91440" tIns="45720" rIns="91440" bIns="45720" rtlCol="0" anchor="ctr"/>
          <a:lstStyle>
            <a:lvl1pPr algn="l">
              <a:defRPr sz="1200">
                <a:solidFill>
                  <a:schemeClr val="tx1">
                    <a:tint val="75000"/>
                  </a:schemeClr>
                </a:solidFill>
                <a:latin typeface="Arial" pitchFamily="34" charset="0"/>
                <a:cs typeface="Arial" pitchFamily="34" charset="0"/>
              </a:defRPr>
            </a:lvl1pPr>
          </a:lstStyle>
          <a:p>
            <a:pPr eaLnBrk="1" fontAlgn="auto" hangingPunct="1">
              <a:spcBef>
                <a:spcPts val="0"/>
              </a:spcBef>
              <a:spcAft>
                <a:spcPts val="0"/>
              </a:spcAft>
            </a:pPr>
            <a:fld id="{CD3940CD-539F-487E-98A3-9687AD8A8414}" type="slidenum">
              <a:rPr lang="en-GB" b="0" smtClean="0">
                <a:solidFill>
                  <a:prstClr val="black">
                    <a:tint val="75000"/>
                  </a:prstClr>
                </a:solidFill>
              </a:rPr>
              <a:pPr eaLnBrk="1" fontAlgn="auto" hangingPunct="1">
                <a:spcBef>
                  <a:spcPts val="0"/>
                </a:spcBef>
                <a:spcAft>
                  <a:spcPts val="0"/>
                </a:spcAft>
              </a:pPr>
              <a:t>‹#›</a:t>
            </a:fld>
            <a:endParaRPr lang="en-GB" b="0" dirty="0">
              <a:solidFill>
                <a:prstClr val="black">
                  <a:tint val="75000"/>
                </a:prstClr>
              </a:solidFill>
            </a:endParaRPr>
          </a:p>
        </p:txBody>
      </p:sp>
      <p:pic>
        <p:nvPicPr>
          <p:cNvPr id="7" name="Picture 6"/>
          <p:cNvPicPr/>
          <p:nvPr/>
        </p:nvPicPr>
        <p:blipFill>
          <a:blip r:embed="rId8" cstate="print">
            <a:extLst>
              <a:ext uri="{28A0092B-C50C-407E-A947-70E740481C1C}">
                <a14:useLocalDpi xmlns:a14="http://schemas.microsoft.com/office/drawing/2010/main" val="0"/>
              </a:ext>
            </a:extLst>
          </a:blip>
          <a:stretch>
            <a:fillRect/>
          </a:stretch>
        </p:blipFill>
        <p:spPr>
          <a:xfrm>
            <a:off x="7524328" y="6504846"/>
            <a:ext cx="1368152" cy="236521"/>
          </a:xfrm>
          <a:prstGeom prst="rect">
            <a:avLst/>
          </a:prstGeom>
        </p:spPr>
      </p:pic>
    </p:spTree>
    <p:extLst>
      <p:ext uri="{BB962C8B-B14F-4D97-AF65-F5344CB8AC3E}">
        <p14:creationId xmlns:p14="http://schemas.microsoft.com/office/powerpoint/2010/main" val="761073089"/>
      </p:ext>
    </p:extLst>
  </p:cSld>
  <p:clrMap bg1="lt1" tx1="dk1" bg2="lt2" tx2="dk2" accent1="accent1" accent2="accent2" accent3="accent3" accent4="accent4" accent5="accent5" accent6="accent6" hlink="hlink" folHlink="folHlink"/>
  <p:sldLayoutIdLst>
    <p:sldLayoutId id="2147483755" r:id="rId1"/>
    <p:sldLayoutId id="2147483756" r:id="rId2"/>
    <p:sldLayoutId id="2147483757" r:id="rId3"/>
    <p:sldLayoutId id="2147483758" r:id="rId4"/>
    <p:sldLayoutId id="2147483759" r:id="rId5"/>
    <p:sldLayoutId id="2147483760" r:id="rId6"/>
  </p:sldLayoutIdLst>
  <p:hf hdr="0" dt="0"/>
  <p:txStyles>
    <p:titleStyle>
      <a:lvl1pPr algn="l" defTabSz="914400" rtl="0" eaLnBrk="1" latinLnBrk="0" hangingPunct="1">
        <a:spcBef>
          <a:spcPct val="0"/>
        </a:spcBef>
        <a:buNone/>
        <a:defRPr sz="2400" b="1" kern="1200">
          <a:solidFill>
            <a:schemeClr val="tx1"/>
          </a:solidFill>
          <a:latin typeface="Arial" pitchFamily="34" charset="0"/>
          <a:ea typeface="+mj-ea"/>
          <a:cs typeface="Arial" pitchFamily="34" charset="0"/>
        </a:defRPr>
      </a:lvl1pPr>
    </p:titleStyle>
    <p:bodyStyle>
      <a:lvl1pPr marL="0" indent="0" algn="l" defTabSz="914400" rtl="0" eaLnBrk="1" latinLnBrk="0" hangingPunct="1">
        <a:lnSpc>
          <a:spcPct val="100000"/>
        </a:lnSpc>
        <a:spcBef>
          <a:spcPct val="20000"/>
        </a:spcBef>
        <a:buFont typeface="Arial" pitchFamily="34" charset="0"/>
        <a:buNone/>
        <a:defRPr sz="1600" b="1" kern="1200">
          <a:solidFill>
            <a:schemeClr val="tx1"/>
          </a:solidFill>
          <a:latin typeface="Arial" pitchFamily="34" charset="0"/>
          <a:ea typeface="+mn-ea"/>
          <a:cs typeface="Arial" pitchFamily="34" charset="0"/>
        </a:defRPr>
      </a:lvl1pPr>
      <a:lvl2pPr marL="449263" indent="-271463" algn="l" defTabSz="914400" rtl="0" eaLnBrk="1" latinLnBrk="0" hangingPunct="1">
        <a:lnSpc>
          <a:spcPct val="100000"/>
        </a:lnSpc>
        <a:spcBef>
          <a:spcPct val="20000"/>
        </a:spcBef>
        <a:buSzPct val="100000"/>
        <a:buFont typeface="Arial" panose="020B0604020202020204" pitchFamily="34" charset="0"/>
        <a:buChar char="●"/>
        <a:defRPr sz="1200" kern="1200">
          <a:solidFill>
            <a:schemeClr val="tx1"/>
          </a:solidFill>
          <a:latin typeface="Arial" pitchFamily="34" charset="0"/>
          <a:ea typeface="+mn-ea"/>
          <a:cs typeface="Arial" pitchFamily="34" charset="0"/>
        </a:defRPr>
      </a:lvl2pPr>
      <a:lvl3pPr marL="984250" indent="-266700" algn="l" defTabSz="914400" rtl="0" eaLnBrk="1" latinLnBrk="0" hangingPunct="1">
        <a:lnSpc>
          <a:spcPct val="100000"/>
        </a:lnSpc>
        <a:spcBef>
          <a:spcPct val="20000"/>
        </a:spcBef>
        <a:buFont typeface="Arial" pitchFamily="34" charset="0"/>
        <a:buChar char="−"/>
        <a:defRPr sz="1200" kern="1200">
          <a:solidFill>
            <a:schemeClr val="tx1"/>
          </a:solidFill>
          <a:latin typeface="Arial" pitchFamily="34" charset="0"/>
          <a:ea typeface="+mn-ea"/>
          <a:cs typeface="Arial" pitchFamily="34" charset="0"/>
        </a:defRPr>
      </a:lvl3pPr>
      <a:lvl4pPr marL="1435100" indent="-266700" algn="l" defTabSz="914400" rtl="0" eaLnBrk="1" latinLnBrk="0" hangingPunct="1">
        <a:lnSpc>
          <a:spcPct val="100000"/>
        </a:lnSpc>
        <a:spcBef>
          <a:spcPct val="20000"/>
        </a:spcBef>
        <a:buFont typeface="Arial" pitchFamily="34" charset="0"/>
        <a:buChar char="•"/>
        <a:defRPr sz="1200" kern="1200">
          <a:solidFill>
            <a:schemeClr val="tx1"/>
          </a:solidFill>
          <a:latin typeface="Arial" pitchFamily="34" charset="0"/>
          <a:ea typeface="+mn-ea"/>
          <a:cs typeface="Arial" pitchFamily="34" charset="0"/>
        </a:defRPr>
      </a:lvl4pPr>
      <a:lvl5pPr marL="1966913" indent="-358775" algn="l" defTabSz="914400" rtl="0" eaLnBrk="1" latinLnBrk="0" hangingPunct="1">
        <a:lnSpc>
          <a:spcPct val="100000"/>
        </a:lnSpc>
        <a:spcBef>
          <a:spcPct val="20000"/>
        </a:spcBef>
        <a:buFont typeface="Arial" pitchFamily="34" charset="0"/>
        <a:buChar char="»"/>
        <a:defRPr sz="12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9.xml"/></Relationships>
</file>

<file path=ppt/slides/_rels/slide10.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6.xml"/><Relationship Id="rId1" Type="http://schemas.openxmlformats.org/officeDocument/2006/relationships/slideLayout" Target="../slideLayouts/slideLayout91.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9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nao.org.uk/search/pi_area/covid-19/publication_type/reports/" TargetMode="External"/><Relationship Id="rId1" Type="http://schemas.openxmlformats.org/officeDocument/2006/relationships/slideLayout" Target="../slideLayouts/slideLayout91.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nao.org.uk/covid-19/cost-tracker/" TargetMode="External"/><Relationship Id="rId1" Type="http://schemas.openxmlformats.org/officeDocument/2006/relationships/slideLayout" Target="../slideLayouts/slideLayout9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1.xml"/></Relationships>
</file>

<file path=ppt/slides/_rels/slide6.xml.rels><?xml version="1.0" encoding="UTF-8" standalone="yes"?>
<Relationships xmlns="http://schemas.openxmlformats.org/package/2006/relationships"><Relationship Id="rId3" Type="http://schemas.openxmlformats.org/officeDocument/2006/relationships/hyperlink" Target="https://www.gov.uk/government/collections/ministerial-directions" TargetMode="External"/><Relationship Id="rId2" Type="http://schemas.openxmlformats.org/officeDocument/2006/relationships/notesSlide" Target="../notesSlides/notesSlide2.xml"/><Relationship Id="rId1" Type="http://schemas.openxmlformats.org/officeDocument/2006/relationships/slideLayout" Target="../slideLayouts/slideLayout91.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1.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9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230062" y="2378744"/>
            <a:ext cx="8683875" cy="1050256"/>
          </a:xfrm>
        </p:spPr>
        <p:txBody>
          <a:bodyPr/>
          <a:lstStyle/>
          <a:p>
            <a:r>
              <a:rPr lang="en-GB" dirty="0"/>
              <a:t>Learning from the UK Government’s response</a:t>
            </a:r>
            <a:br>
              <a:rPr lang="en-GB" dirty="0"/>
            </a:br>
            <a:r>
              <a:rPr lang="en-GB" dirty="0"/>
              <a:t>to the COVID-19 pandemic</a:t>
            </a:r>
          </a:p>
        </p:txBody>
      </p:sp>
      <p:sp>
        <p:nvSpPr>
          <p:cNvPr id="4" name="Slide Number Placeholder 3"/>
          <p:cNvSpPr>
            <a:spLocks noGrp="1"/>
          </p:cNvSpPr>
          <p:nvPr>
            <p:ph type="sldNum" sz="quarter" idx="12"/>
          </p:nvPr>
        </p:nvSpPr>
        <p:spPr>
          <a:xfrm>
            <a:off x="0" y="6492875"/>
            <a:ext cx="2133600" cy="365125"/>
          </a:xfrm>
        </p:spPr>
        <p:txBody>
          <a:bodyPr/>
          <a:lstStyle/>
          <a:p>
            <a:fld id="{CD3940CD-539F-487E-98A3-9687AD8A8414}" type="slidenum">
              <a:rPr lang="en-GB" smtClean="0">
                <a:solidFill>
                  <a:prstClr val="black">
                    <a:tint val="75000"/>
                  </a:prstClr>
                </a:solidFill>
              </a:rPr>
              <a:pPr/>
              <a:t>1</a:t>
            </a:fld>
            <a:endParaRPr lang="en-GB" dirty="0">
              <a:solidFill>
                <a:prstClr val="black">
                  <a:tint val="75000"/>
                </a:prstClr>
              </a:solidFill>
            </a:endParaRPr>
          </a:p>
        </p:txBody>
      </p:sp>
      <p:sp>
        <p:nvSpPr>
          <p:cNvPr id="17" name="Subtitle 7"/>
          <p:cNvSpPr txBox="1">
            <a:spLocks/>
          </p:cNvSpPr>
          <p:nvPr/>
        </p:nvSpPr>
        <p:spPr>
          <a:xfrm>
            <a:off x="230062" y="3681014"/>
            <a:ext cx="6934226" cy="1908226"/>
          </a:xfrm>
          <a:prstGeom prst="rect">
            <a:avLst/>
          </a:prstGeom>
        </p:spPr>
        <p:txBody>
          <a:bodyPr vert="horz" lIns="91440" tIns="45720" rIns="91440" bIns="45720" rtlCol="0">
            <a:normAutofit/>
          </a:bodyPr>
          <a:lstStyle>
            <a:lvl1pPr marL="0" indent="0" algn="l" defTabSz="914400" rtl="0" eaLnBrk="1" latinLnBrk="0" hangingPunct="1">
              <a:lnSpc>
                <a:spcPct val="100000"/>
              </a:lnSpc>
              <a:spcBef>
                <a:spcPct val="20000"/>
              </a:spcBef>
              <a:buFont typeface="Arial" pitchFamily="34" charset="0"/>
              <a:buNone/>
              <a:defRPr sz="1600" b="1" kern="1200">
                <a:solidFill>
                  <a:schemeClr val="tx1"/>
                </a:solidFill>
                <a:latin typeface="Arial" pitchFamily="34" charset="0"/>
                <a:ea typeface="+mn-ea"/>
                <a:cs typeface="Arial" pitchFamily="34" charset="0"/>
              </a:defRPr>
            </a:lvl1pPr>
            <a:lvl2pPr marL="457200" indent="0" algn="ctr" defTabSz="914400" rtl="0" eaLnBrk="1" latinLnBrk="0" hangingPunct="1">
              <a:lnSpc>
                <a:spcPct val="100000"/>
              </a:lnSpc>
              <a:spcBef>
                <a:spcPct val="20000"/>
              </a:spcBef>
              <a:buSzPct val="100000"/>
              <a:buFont typeface="Arial" panose="020B0604020202020204" pitchFamily="34" charset="0"/>
              <a:buNone/>
              <a:defRPr sz="1200" kern="1200">
                <a:solidFill>
                  <a:schemeClr val="tx1">
                    <a:tint val="75000"/>
                  </a:schemeClr>
                </a:solidFill>
                <a:latin typeface="Arial" pitchFamily="34" charset="0"/>
                <a:ea typeface="+mn-ea"/>
                <a:cs typeface="Arial" pitchFamily="34" charset="0"/>
              </a:defRPr>
            </a:lvl2pPr>
            <a:lvl3pPr marL="914400" indent="0" algn="ctr" defTabSz="914400" rtl="0" eaLnBrk="1" latinLnBrk="0" hangingPunct="1">
              <a:lnSpc>
                <a:spcPct val="100000"/>
              </a:lnSpc>
              <a:spcBef>
                <a:spcPct val="20000"/>
              </a:spcBef>
              <a:buFont typeface="Arial" pitchFamily="34" charset="0"/>
              <a:buNone/>
              <a:defRPr sz="1200" kern="1200">
                <a:solidFill>
                  <a:schemeClr val="tx1">
                    <a:tint val="75000"/>
                  </a:schemeClr>
                </a:solidFill>
                <a:latin typeface="Arial" pitchFamily="34" charset="0"/>
                <a:ea typeface="+mn-ea"/>
                <a:cs typeface="Arial" pitchFamily="34" charset="0"/>
              </a:defRPr>
            </a:lvl3pPr>
            <a:lvl4pPr marL="1371600" indent="0" algn="ctr" defTabSz="914400" rtl="0" eaLnBrk="1" latinLnBrk="0" hangingPunct="1">
              <a:lnSpc>
                <a:spcPct val="100000"/>
              </a:lnSpc>
              <a:spcBef>
                <a:spcPct val="20000"/>
              </a:spcBef>
              <a:buFont typeface="Arial" pitchFamily="34" charset="0"/>
              <a:buNone/>
              <a:defRPr sz="1200" kern="1200">
                <a:solidFill>
                  <a:schemeClr val="tx1">
                    <a:tint val="75000"/>
                  </a:schemeClr>
                </a:solidFill>
                <a:latin typeface="Arial" pitchFamily="34" charset="0"/>
                <a:ea typeface="+mn-ea"/>
                <a:cs typeface="Arial" pitchFamily="34" charset="0"/>
              </a:defRPr>
            </a:lvl4pPr>
            <a:lvl5pPr marL="1828800" indent="0" algn="ctr" defTabSz="914400" rtl="0" eaLnBrk="1" latinLnBrk="0" hangingPunct="1">
              <a:lnSpc>
                <a:spcPct val="100000"/>
              </a:lnSpc>
              <a:spcBef>
                <a:spcPct val="20000"/>
              </a:spcBef>
              <a:buFont typeface="Arial" pitchFamily="34" charset="0"/>
              <a:buNone/>
              <a:defRPr sz="1200" kern="1200">
                <a:solidFill>
                  <a:schemeClr val="tx1">
                    <a:tint val="75000"/>
                  </a:schemeClr>
                </a:solidFill>
                <a:latin typeface="Arial" pitchFamily="34" charset="0"/>
                <a:ea typeface="+mn-ea"/>
                <a:cs typeface="Arial" pitchFamily="34" charset="0"/>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fontAlgn="auto">
              <a:spcAft>
                <a:spcPts val="0"/>
              </a:spcAft>
            </a:pPr>
            <a:endParaRPr lang="en-GB" dirty="0">
              <a:solidFill>
                <a:prstClr val="black"/>
              </a:solidFill>
            </a:endParaRPr>
          </a:p>
        </p:txBody>
      </p:sp>
      <p:sp>
        <p:nvSpPr>
          <p:cNvPr id="11" name="Footer Placeholder 2">
            <a:extLst>
              <a:ext uri="{FF2B5EF4-FFF2-40B4-BE49-F238E27FC236}">
                <a16:creationId xmlns:a16="http://schemas.microsoft.com/office/drawing/2014/main" id="{395E637F-1D7E-418B-9E02-55C4D96C18E9}"/>
              </a:ext>
            </a:extLst>
          </p:cNvPr>
          <p:cNvSpPr txBox="1">
            <a:spLocks/>
          </p:cNvSpPr>
          <p:nvPr/>
        </p:nvSpPr>
        <p:spPr>
          <a:xfrm>
            <a:off x="3124200" y="6464936"/>
            <a:ext cx="2895600" cy="365125"/>
          </a:xfrm>
          <a:prstGeom prst="rect">
            <a:avLst/>
          </a:prstGeom>
        </p:spPr>
        <p:txBody>
          <a:bodyPr/>
          <a:lstStyle>
            <a:defPPr>
              <a:defRPr lang="en-GB"/>
            </a:defPPr>
            <a:lvl1pPr algn="l" rtl="0" eaLnBrk="0" fontAlgn="base" hangingPunct="0">
              <a:spcBef>
                <a:spcPct val="0"/>
              </a:spcBef>
              <a:spcAft>
                <a:spcPct val="0"/>
              </a:spcAft>
              <a:defRPr sz="2400" b="1" kern="1200">
                <a:solidFill>
                  <a:srgbClr val="003478"/>
                </a:solidFill>
                <a:latin typeface="Arial" charset="0"/>
                <a:ea typeface="+mn-ea"/>
                <a:cs typeface="+mn-cs"/>
              </a:defRPr>
            </a:lvl1pPr>
            <a:lvl2pPr marL="457200" algn="l" rtl="0" eaLnBrk="0" fontAlgn="base" hangingPunct="0">
              <a:spcBef>
                <a:spcPct val="0"/>
              </a:spcBef>
              <a:spcAft>
                <a:spcPct val="0"/>
              </a:spcAft>
              <a:defRPr sz="2400" b="1" kern="1200">
                <a:solidFill>
                  <a:srgbClr val="003478"/>
                </a:solidFill>
                <a:latin typeface="Arial" charset="0"/>
                <a:ea typeface="+mn-ea"/>
                <a:cs typeface="+mn-cs"/>
              </a:defRPr>
            </a:lvl2pPr>
            <a:lvl3pPr marL="914400" algn="l" rtl="0" eaLnBrk="0" fontAlgn="base" hangingPunct="0">
              <a:spcBef>
                <a:spcPct val="0"/>
              </a:spcBef>
              <a:spcAft>
                <a:spcPct val="0"/>
              </a:spcAft>
              <a:defRPr sz="2400" b="1" kern="1200">
                <a:solidFill>
                  <a:srgbClr val="003478"/>
                </a:solidFill>
                <a:latin typeface="Arial" charset="0"/>
                <a:ea typeface="+mn-ea"/>
                <a:cs typeface="+mn-cs"/>
              </a:defRPr>
            </a:lvl3pPr>
            <a:lvl4pPr marL="1371600" algn="l" rtl="0" eaLnBrk="0" fontAlgn="base" hangingPunct="0">
              <a:spcBef>
                <a:spcPct val="0"/>
              </a:spcBef>
              <a:spcAft>
                <a:spcPct val="0"/>
              </a:spcAft>
              <a:defRPr sz="2400" b="1" kern="1200">
                <a:solidFill>
                  <a:srgbClr val="003478"/>
                </a:solidFill>
                <a:latin typeface="Arial" charset="0"/>
                <a:ea typeface="+mn-ea"/>
                <a:cs typeface="+mn-cs"/>
              </a:defRPr>
            </a:lvl4pPr>
            <a:lvl5pPr marL="1828800" algn="l" rtl="0" eaLnBrk="0" fontAlgn="base" hangingPunct="0">
              <a:spcBef>
                <a:spcPct val="0"/>
              </a:spcBef>
              <a:spcAft>
                <a:spcPct val="0"/>
              </a:spcAft>
              <a:defRPr sz="2400" b="1" kern="1200">
                <a:solidFill>
                  <a:srgbClr val="003478"/>
                </a:solidFill>
                <a:latin typeface="Arial" charset="0"/>
                <a:ea typeface="+mn-ea"/>
                <a:cs typeface="+mn-cs"/>
              </a:defRPr>
            </a:lvl5pPr>
            <a:lvl6pPr marL="2286000" algn="l" defTabSz="914400" rtl="0" eaLnBrk="1" latinLnBrk="0" hangingPunct="1">
              <a:defRPr sz="2400" b="1" kern="1200">
                <a:solidFill>
                  <a:srgbClr val="003478"/>
                </a:solidFill>
                <a:latin typeface="Arial" charset="0"/>
                <a:ea typeface="+mn-ea"/>
                <a:cs typeface="+mn-cs"/>
              </a:defRPr>
            </a:lvl6pPr>
            <a:lvl7pPr marL="2743200" algn="l" defTabSz="914400" rtl="0" eaLnBrk="1" latinLnBrk="0" hangingPunct="1">
              <a:defRPr sz="2400" b="1" kern="1200">
                <a:solidFill>
                  <a:srgbClr val="003478"/>
                </a:solidFill>
                <a:latin typeface="Arial" charset="0"/>
                <a:ea typeface="+mn-ea"/>
                <a:cs typeface="+mn-cs"/>
              </a:defRPr>
            </a:lvl7pPr>
            <a:lvl8pPr marL="3200400" algn="l" defTabSz="914400" rtl="0" eaLnBrk="1" latinLnBrk="0" hangingPunct="1">
              <a:defRPr sz="2400" b="1" kern="1200">
                <a:solidFill>
                  <a:srgbClr val="003478"/>
                </a:solidFill>
                <a:latin typeface="Arial" charset="0"/>
                <a:ea typeface="+mn-ea"/>
                <a:cs typeface="+mn-cs"/>
              </a:defRPr>
            </a:lvl8pPr>
            <a:lvl9pPr marL="3657600" algn="l" defTabSz="914400" rtl="0" eaLnBrk="1" latinLnBrk="0" hangingPunct="1">
              <a:defRPr sz="2400" b="1" kern="1200">
                <a:solidFill>
                  <a:srgbClr val="003478"/>
                </a:solidFill>
                <a:latin typeface="Arial" charset="0"/>
                <a:ea typeface="+mn-ea"/>
                <a:cs typeface="+mn-cs"/>
              </a:defRPr>
            </a:lvl9pPr>
          </a:lstStyle>
          <a:p>
            <a:pPr algn="ctr"/>
            <a:r>
              <a:rPr lang="en-GB" sz="1000" dirty="0">
                <a:solidFill>
                  <a:srgbClr val="FF0000"/>
                </a:solidFill>
                <a:latin typeface="Arial" pitchFamily="34" charset="0"/>
                <a:cs typeface="Arial" pitchFamily="34" charset="0"/>
              </a:rPr>
              <a:t>OFFICIAL</a:t>
            </a:r>
          </a:p>
        </p:txBody>
      </p:sp>
    </p:spTree>
    <p:extLst>
      <p:ext uri="{BB962C8B-B14F-4D97-AF65-F5344CB8AC3E}">
        <p14:creationId xmlns:p14="http://schemas.microsoft.com/office/powerpoint/2010/main" val="4111722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5533"/>
            <a:ext cx="9144000" cy="543147"/>
          </a:xfrm>
        </p:spPr>
        <p:txBody>
          <a:bodyPr>
            <a:normAutofit fontScale="90000"/>
          </a:bodyPr>
          <a:lstStyle/>
          <a:p>
            <a:r>
              <a:rPr lang="en-GB" sz="2200" dirty="0">
                <a:solidFill>
                  <a:srgbClr val="B2B2B2"/>
                </a:solidFill>
              </a:rPr>
              <a:t>Theme 5:</a:t>
            </a:r>
            <a:r>
              <a:rPr lang="en-GB" sz="2200" dirty="0"/>
              <a:t> Supporting and protecting people</a:t>
            </a:r>
            <a:br>
              <a:rPr lang="en-GB" i="1" dirty="0"/>
            </a:br>
            <a:br>
              <a:rPr lang="en-GB" i="1" dirty="0"/>
            </a:br>
            <a:endParaRPr lang="en-GB" dirty="0"/>
          </a:p>
        </p:txBody>
      </p:sp>
      <p:sp>
        <p:nvSpPr>
          <p:cNvPr id="4" name="Slide Number Placeholder 3"/>
          <p:cNvSpPr>
            <a:spLocks noGrp="1"/>
          </p:cNvSpPr>
          <p:nvPr>
            <p:ph type="sldNum" sz="quarter" idx="12"/>
          </p:nvPr>
        </p:nvSpPr>
        <p:spPr>
          <a:xfrm>
            <a:off x="0" y="6481528"/>
            <a:ext cx="2133600" cy="365125"/>
          </a:xfr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fld id="{CD3940CD-539F-487E-98A3-9687AD8A8414}" type="slidenum">
              <a:rPr kumimoji="0" lang="en-GB" sz="1200" b="1" i="0" u="none" strike="noStrike" kern="1200" cap="none" spc="0" normalizeH="0" baseline="0" noProof="0" smtClean="0">
                <a:ln>
                  <a:noFill/>
                </a:ln>
                <a:solidFill>
                  <a:prstClr val="black">
                    <a:tint val="75000"/>
                  </a:prstClr>
                </a:solidFill>
                <a:effectLst/>
                <a:uLnTx/>
                <a:uFillTx/>
                <a:latin typeface="Arial" pitchFamily="34" charset="0"/>
                <a:ea typeface="+mn-ea"/>
                <a:cs typeface="Arial" pitchFamily="34" charset="0"/>
              </a:rPr>
              <a:pPr marL="0" marR="0" lvl="0" indent="0" algn="l" defTabSz="914400" rtl="0" eaLnBrk="0" fontAlgn="base" latinLnBrk="0" hangingPunct="0">
                <a:lnSpc>
                  <a:spcPct val="100000"/>
                </a:lnSpc>
                <a:spcBef>
                  <a:spcPct val="0"/>
                </a:spcBef>
                <a:spcAft>
                  <a:spcPct val="0"/>
                </a:spcAft>
                <a:buClrTx/>
                <a:buSzTx/>
                <a:buFontTx/>
                <a:buNone/>
                <a:tabLst/>
                <a:defRPr/>
              </a:pPr>
              <a:t>10</a:t>
            </a:fld>
            <a:endParaRPr kumimoji="0" lang="en-GB" sz="1200" b="1" i="0" u="none" strike="noStrike" kern="1200" cap="none" spc="0" normalizeH="0" baseline="0" noProof="0" dirty="0">
              <a:ln>
                <a:noFill/>
              </a:ln>
              <a:solidFill>
                <a:prstClr val="black">
                  <a:tint val="75000"/>
                </a:prstClr>
              </a:solidFill>
              <a:effectLst/>
              <a:uLnTx/>
              <a:uFillTx/>
              <a:latin typeface="Arial" pitchFamily="34" charset="0"/>
              <a:ea typeface="+mn-ea"/>
              <a:cs typeface="Arial" pitchFamily="34" charset="0"/>
            </a:endParaRPr>
          </a:p>
        </p:txBody>
      </p:sp>
      <p:sp>
        <p:nvSpPr>
          <p:cNvPr id="6" name="Footer Placeholder 2">
            <a:extLst>
              <a:ext uri="{FF2B5EF4-FFF2-40B4-BE49-F238E27FC236}">
                <a16:creationId xmlns:a16="http://schemas.microsoft.com/office/drawing/2014/main" id="{07A23827-A33C-4B60-B1C0-AF19E77147A2}"/>
              </a:ext>
            </a:extLst>
          </p:cNvPr>
          <p:cNvSpPr txBox="1">
            <a:spLocks/>
          </p:cNvSpPr>
          <p:nvPr/>
        </p:nvSpPr>
        <p:spPr>
          <a:xfrm>
            <a:off x="3124200" y="6520259"/>
            <a:ext cx="2895600" cy="365125"/>
          </a:xfrm>
          <a:prstGeom prst="rect">
            <a:avLst/>
          </a:prstGeom>
        </p:spPr>
        <p:txBody>
          <a:bodyPr/>
          <a:lstStyle>
            <a:defPPr>
              <a:defRPr lang="en-GB"/>
            </a:defPPr>
            <a:lvl1pPr algn="l" rtl="0" eaLnBrk="0" fontAlgn="base" hangingPunct="0">
              <a:spcBef>
                <a:spcPct val="0"/>
              </a:spcBef>
              <a:spcAft>
                <a:spcPct val="0"/>
              </a:spcAft>
              <a:defRPr sz="2400" b="1" kern="1200">
                <a:solidFill>
                  <a:srgbClr val="003478"/>
                </a:solidFill>
                <a:latin typeface="Arial" charset="0"/>
                <a:ea typeface="+mn-ea"/>
                <a:cs typeface="+mn-cs"/>
              </a:defRPr>
            </a:lvl1pPr>
            <a:lvl2pPr marL="457200" algn="l" rtl="0" eaLnBrk="0" fontAlgn="base" hangingPunct="0">
              <a:spcBef>
                <a:spcPct val="0"/>
              </a:spcBef>
              <a:spcAft>
                <a:spcPct val="0"/>
              </a:spcAft>
              <a:defRPr sz="2400" b="1" kern="1200">
                <a:solidFill>
                  <a:srgbClr val="003478"/>
                </a:solidFill>
                <a:latin typeface="Arial" charset="0"/>
                <a:ea typeface="+mn-ea"/>
                <a:cs typeface="+mn-cs"/>
              </a:defRPr>
            </a:lvl2pPr>
            <a:lvl3pPr marL="914400" algn="l" rtl="0" eaLnBrk="0" fontAlgn="base" hangingPunct="0">
              <a:spcBef>
                <a:spcPct val="0"/>
              </a:spcBef>
              <a:spcAft>
                <a:spcPct val="0"/>
              </a:spcAft>
              <a:defRPr sz="2400" b="1" kern="1200">
                <a:solidFill>
                  <a:srgbClr val="003478"/>
                </a:solidFill>
                <a:latin typeface="Arial" charset="0"/>
                <a:ea typeface="+mn-ea"/>
                <a:cs typeface="+mn-cs"/>
              </a:defRPr>
            </a:lvl3pPr>
            <a:lvl4pPr marL="1371600" algn="l" rtl="0" eaLnBrk="0" fontAlgn="base" hangingPunct="0">
              <a:spcBef>
                <a:spcPct val="0"/>
              </a:spcBef>
              <a:spcAft>
                <a:spcPct val="0"/>
              </a:spcAft>
              <a:defRPr sz="2400" b="1" kern="1200">
                <a:solidFill>
                  <a:srgbClr val="003478"/>
                </a:solidFill>
                <a:latin typeface="Arial" charset="0"/>
                <a:ea typeface="+mn-ea"/>
                <a:cs typeface="+mn-cs"/>
              </a:defRPr>
            </a:lvl4pPr>
            <a:lvl5pPr marL="1828800" algn="l" rtl="0" eaLnBrk="0" fontAlgn="base" hangingPunct="0">
              <a:spcBef>
                <a:spcPct val="0"/>
              </a:spcBef>
              <a:spcAft>
                <a:spcPct val="0"/>
              </a:spcAft>
              <a:defRPr sz="2400" b="1" kern="1200">
                <a:solidFill>
                  <a:srgbClr val="003478"/>
                </a:solidFill>
                <a:latin typeface="Arial" charset="0"/>
                <a:ea typeface="+mn-ea"/>
                <a:cs typeface="+mn-cs"/>
              </a:defRPr>
            </a:lvl5pPr>
            <a:lvl6pPr marL="2286000" algn="l" defTabSz="914400" rtl="0" eaLnBrk="1" latinLnBrk="0" hangingPunct="1">
              <a:defRPr sz="2400" b="1" kern="1200">
                <a:solidFill>
                  <a:srgbClr val="003478"/>
                </a:solidFill>
                <a:latin typeface="Arial" charset="0"/>
                <a:ea typeface="+mn-ea"/>
                <a:cs typeface="+mn-cs"/>
              </a:defRPr>
            </a:lvl6pPr>
            <a:lvl7pPr marL="2743200" algn="l" defTabSz="914400" rtl="0" eaLnBrk="1" latinLnBrk="0" hangingPunct="1">
              <a:defRPr sz="2400" b="1" kern="1200">
                <a:solidFill>
                  <a:srgbClr val="003478"/>
                </a:solidFill>
                <a:latin typeface="Arial" charset="0"/>
                <a:ea typeface="+mn-ea"/>
                <a:cs typeface="+mn-cs"/>
              </a:defRPr>
            </a:lvl7pPr>
            <a:lvl8pPr marL="3200400" algn="l" defTabSz="914400" rtl="0" eaLnBrk="1" latinLnBrk="0" hangingPunct="1">
              <a:defRPr sz="2400" b="1" kern="1200">
                <a:solidFill>
                  <a:srgbClr val="003478"/>
                </a:solidFill>
                <a:latin typeface="Arial" charset="0"/>
                <a:ea typeface="+mn-ea"/>
                <a:cs typeface="+mn-cs"/>
              </a:defRPr>
            </a:lvl8pPr>
            <a:lvl9pPr marL="3657600" algn="l" defTabSz="914400" rtl="0" eaLnBrk="1" latinLnBrk="0" hangingPunct="1">
              <a:defRPr sz="2400" b="1" kern="1200">
                <a:solidFill>
                  <a:srgbClr val="003478"/>
                </a:solidFill>
                <a:latin typeface="Arial"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000" b="1" i="0" u="none" strike="noStrike" kern="1200" cap="none" spc="0" normalizeH="0" baseline="0" noProof="0" dirty="0">
                <a:ln>
                  <a:noFill/>
                </a:ln>
                <a:solidFill>
                  <a:srgbClr val="FF0000"/>
                </a:solidFill>
                <a:effectLst/>
                <a:uLnTx/>
                <a:uFillTx/>
                <a:latin typeface="Arial" pitchFamily="34" charset="0"/>
                <a:ea typeface="+mn-ea"/>
                <a:cs typeface="Arial" pitchFamily="34" charset="0"/>
              </a:rPr>
              <a:t>OFFICIAL</a:t>
            </a:r>
          </a:p>
        </p:txBody>
      </p:sp>
      <p:sp>
        <p:nvSpPr>
          <p:cNvPr id="7" name="Rectangle 6">
            <a:extLst>
              <a:ext uri="{FF2B5EF4-FFF2-40B4-BE49-F238E27FC236}">
                <a16:creationId xmlns:a16="http://schemas.microsoft.com/office/drawing/2014/main" id="{F904C7DF-28EF-44A7-AC56-116FB9838A0A}"/>
              </a:ext>
            </a:extLst>
          </p:cNvPr>
          <p:cNvSpPr/>
          <p:nvPr/>
        </p:nvSpPr>
        <p:spPr>
          <a:xfrm>
            <a:off x="3058391" y="404663"/>
            <a:ext cx="5978105" cy="6071739"/>
          </a:xfrm>
          <a:prstGeom prst="rect">
            <a:avLst/>
          </a:prstGeom>
          <a:noFill/>
          <a:ln w="19050">
            <a:solidFill>
              <a:srgbClr val="922360"/>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p>
            <a:pPr>
              <a:spcAft>
                <a:spcPts val="300"/>
              </a:spcAft>
            </a:pPr>
            <a:r>
              <a:rPr lang="en-GB" sz="1400" dirty="0">
                <a:solidFill>
                  <a:srgbClr val="7F1355"/>
                </a:solidFill>
              </a:rPr>
              <a:t>Supporting findings from our work</a:t>
            </a:r>
          </a:p>
          <a:p>
            <a:pPr marL="171450" indent="-171450">
              <a:spcAft>
                <a:spcPts val="300"/>
              </a:spcAft>
              <a:buFont typeface="Arial" panose="020B0604020202020204" pitchFamily="34" charset="0"/>
              <a:buChar char="•"/>
            </a:pPr>
            <a:r>
              <a:rPr lang="en-GB" sz="1200" dirty="0">
                <a:solidFill>
                  <a:schemeClr val="tx1"/>
                </a:solidFill>
              </a:rPr>
              <a:t>The pandemic has disproportionately impacted specific groups of people</a:t>
            </a:r>
          </a:p>
          <a:p>
            <a:pPr>
              <a:spcAft>
                <a:spcPts val="300"/>
              </a:spcAft>
            </a:pPr>
            <a:endParaRPr lang="en-GB" sz="1200" b="0" dirty="0">
              <a:solidFill>
                <a:schemeClr val="tx1"/>
              </a:solidFill>
            </a:endParaRPr>
          </a:p>
          <a:p>
            <a:pPr marL="171450" indent="-171450">
              <a:spcAft>
                <a:spcPts val="300"/>
              </a:spcAft>
              <a:buFont typeface="Arial" panose="020B0604020202020204" pitchFamily="34" charset="0"/>
              <a:buChar char="•"/>
            </a:pPr>
            <a:r>
              <a:rPr lang="en-GB" sz="1200" dirty="0">
                <a:solidFill>
                  <a:schemeClr val="tx1"/>
                </a:solidFill>
              </a:rPr>
              <a:t>Employment support programmes helped many people, but some people were not eligible</a:t>
            </a:r>
            <a:endParaRPr lang="en-GB" sz="1200" b="0" dirty="0">
              <a:solidFill>
                <a:schemeClr val="tx1"/>
              </a:solidFill>
            </a:endParaRPr>
          </a:p>
          <a:p>
            <a:pPr>
              <a:spcAft>
                <a:spcPts val="300"/>
              </a:spcAft>
            </a:pPr>
            <a:endParaRPr lang="en-GB" sz="1200" b="0" dirty="0">
              <a:solidFill>
                <a:schemeClr val="tx1"/>
              </a:solidFill>
            </a:endParaRPr>
          </a:p>
          <a:p>
            <a:pPr marL="171450" indent="-171450">
              <a:spcAft>
                <a:spcPts val="300"/>
              </a:spcAft>
              <a:buFont typeface="Arial" panose="020B0604020202020204" pitchFamily="34" charset="0"/>
              <a:buChar char="•"/>
            </a:pPr>
            <a:r>
              <a:rPr lang="en-GB" sz="1200" dirty="0">
                <a:solidFill>
                  <a:schemeClr val="tx1"/>
                </a:solidFill>
              </a:rPr>
              <a:t>Some Departments are undertaking further work to better understand take up of support schemes by different groups</a:t>
            </a:r>
          </a:p>
          <a:p>
            <a:pPr marL="171450" indent="-171450">
              <a:spcAft>
                <a:spcPts val="300"/>
              </a:spcAft>
              <a:buFont typeface="Arial" panose="020B0604020202020204" pitchFamily="34" charset="0"/>
              <a:buChar char="•"/>
            </a:pPr>
            <a:endParaRPr lang="en-GB" sz="1200" dirty="0">
              <a:solidFill>
                <a:schemeClr val="tx1"/>
              </a:solidFill>
            </a:endParaRPr>
          </a:p>
          <a:p>
            <a:pPr marL="171450" indent="-171450">
              <a:spcAft>
                <a:spcPts val="300"/>
              </a:spcAft>
              <a:buFont typeface="Arial" panose="020B0604020202020204" pitchFamily="34" charset="0"/>
              <a:buChar char="•"/>
            </a:pPr>
            <a:r>
              <a:rPr lang="en-GB" sz="1200" dirty="0">
                <a:solidFill>
                  <a:schemeClr val="tx1"/>
                </a:solidFill>
              </a:rPr>
              <a:t>The pandemic placed great stress on some health and social care workers already under pressure before the COVID-19 outbreak</a:t>
            </a:r>
            <a:r>
              <a:rPr lang="en-GB" sz="1200" b="0" dirty="0">
                <a:solidFill>
                  <a:schemeClr val="tx1"/>
                </a:solidFill>
              </a:rPr>
              <a:t> </a:t>
            </a:r>
          </a:p>
        </p:txBody>
      </p:sp>
      <p:sp>
        <p:nvSpPr>
          <p:cNvPr id="9" name="Rectangle 8">
            <a:extLst>
              <a:ext uri="{FF2B5EF4-FFF2-40B4-BE49-F238E27FC236}">
                <a16:creationId xmlns:a16="http://schemas.microsoft.com/office/drawing/2014/main" id="{B9FFED7B-3620-47E3-BD84-3D63FC37AEE8}"/>
              </a:ext>
            </a:extLst>
          </p:cNvPr>
          <p:cNvSpPr/>
          <p:nvPr/>
        </p:nvSpPr>
        <p:spPr>
          <a:xfrm>
            <a:off x="251520" y="3677272"/>
            <a:ext cx="2664296" cy="2799130"/>
          </a:xfrm>
          <a:prstGeom prst="rect">
            <a:avLst/>
          </a:prstGeom>
          <a:solidFill>
            <a:srgbClr val="F1E8F8"/>
          </a:solidFill>
          <a:ln>
            <a:solidFill>
              <a:srgbClr val="8C1651"/>
            </a:solidFill>
          </a:ln>
        </p:spPr>
        <p:style>
          <a:lnRef idx="2">
            <a:schemeClr val="accent4"/>
          </a:lnRef>
          <a:fillRef idx="1">
            <a:schemeClr val="lt1"/>
          </a:fillRef>
          <a:effectRef idx="0">
            <a:schemeClr val="accent4"/>
          </a:effectRef>
          <a:fontRef idx="minor">
            <a:schemeClr val="dk1"/>
          </a:fontRef>
        </p:style>
        <p:txBody>
          <a:bodyPr rtlCol="0" anchor="t"/>
          <a:lstStyle/>
          <a:p>
            <a:pPr>
              <a:spcAft>
                <a:spcPts val="600"/>
              </a:spcAft>
            </a:pPr>
            <a:endParaRPr lang="en-GB" sz="1200" b="0" dirty="0">
              <a:solidFill>
                <a:schemeClr val="tx1"/>
              </a:solidFill>
            </a:endParaRPr>
          </a:p>
        </p:txBody>
      </p:sp>
      <p:sp>
        <p:nvSpPr>
          <p:cNvPr id="15" name="TextBox 14">
            <a:extLst>
              <a:ext uri="{FF2B5EF4-FFF2-40B4-BE49-F238E27FC236}">
                <a16:creationId xmlns:a16="http://schemas.microsoft.com/office/drawing/2014/main" id="{8EB125B7-4D66-4374-89B2-C9C3AEB09E88}"/>
              </a:ext>
            </a:extLst>
          </p:cNvPr>
          <p:cNvSpPr txBox="1"/>
          <p:nvPr/>
        </p:nvSpPr>
        <p:spPr>
          <a:xfrm>
            <a:off x="340106" y="447055"/>
            <a:ext cx="1943100" cy="338554"/>
          </a:xfrm>
          <a:prstGeom prst="rect">
            <a:avLst/>
          </a:prstGeom>
          <a:noFill/>
        </p:spPr>
        <p:txBody>
          <a:bodyPr wrap="square" rtlCol="0">
            <a:spAutoFit/>
          </a:bodyPr>
          <a:lstStyle/>
          <a:p>
            <a:r>
              <a:rPr lang="en-GB" sz="1600" b="1" dirty="0">
                <a:solidFill>
                  <a:srgbClr val="8C1651"/>
                </a:solidFill>
              </a:rPr>
              <a:t>Learning</a:t>
            </a:r>
          </a:p>
        </p:txBody>
      </p:sp>
      <p:sp>
        <p:nvSpPr>
          <p:cNvPr id="16" name="Rectangle 15">
            <a:extLst>
              <a:ext uri="{FF2B5EF4-FFF2-40B4-BE49-F238E27FC236}">
                <a16:creationId xmlns:a16="http://schemas.microsoft.com/office/drawing/2014/main" id="{7A29D857-00D3-4565-80E1-0533ADBF41E7}"/>
              </a:ext>
            </a:extLst>
          </p:cNvPr>
          <p:cNvSpPr/>
          <p:nvPr/>
        </p:nvSpPr>
        <p:spPr>
          <a:xfrm>
            <a:off x="251521" y="426688"/>
            <a:ext cx="2664296" cy="3110558"/>
          </a:xfrm>
          <a:prstGeom prst="rect">
            <a:avLst/>
          </a:prstGeom>
          <a:noFill/>
          <a:ln w="38100">
            <a:solidFill>
              <a:srgbClr val="8C165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7" name="Rectangle: Rounded Corners 16">
            <a:extLst>
              <a:ext uri="{FF2B5EF4-FFF2-40B4-BE49-F238E27FC236}">
                <a16:creationId xmlns:a16="http://schemas.microsoft.com/office/drawing/2014/main" id="{69D30E25-18F0-48E3-B191-32CDBE424C47}"/>
              </a:ext>
            </a:extLst>
          </p:cNvPr>
          <p:cNvSpPr/>
          <p:nvPr/>
        </p:nvSpPr>
        <p:spPr>
          <a:xfrm>
            <a:off x="467544" y="764704"/>
            <a:ext cx="2233688" cy="1198405"/>
          </a:xfrm>
          <a:prstGeom prst="roundRect">
            <a:avLst/>
          </a:prstGeom>
          <a:solidFill>
            <a:srgbClr val="8C1651"/>
          </a:solidFill>
          <a:ln>
            <a:solidFill>
              <a:srgbClr val="8C165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100" b="1" dirty="0">
                <a:solidFill>
                  <a:schemeClr val="bg1"/>
                </a:solidFill>
              </a:rPr>
              <a:t>Understanding to what extent the pandemic and government's response have widened inequalities, and taking action where they have.</a:t>
            </a:r>
          </a:p>
        </p:txBody>
      </p:sp>
      <p:sp>
        <p:nvSpPr>
          <p:cNvPr id="18" name="Rectangle: Rounded Corners 17">
            <a:extLst>
              <a:ext uri="{FF2B5EF4-FFF2-40B4-BE49-F238E27FC236}">
                <a16:creationId xmlns:a16="http://schemas.microsoft.com/office/drawing/2014/main" id="{42A46D4E-C014-4389-874E-FCD6112D937F}"/>
              </a:ext>
            </a:extLst>
          </p:cNvPr>
          <p:cNvSpPr/>
          <p:nvPr/>
        </p:nvSpPr>
        <p:spPr>
          <a:xfrm>
            <a:off x="467544" y="2103134"/>
            <a:ext cx="2233688" cy="1308953"/>
          </a:xfrm>
          <a:prstGeom prst="roundRect">
            <a:avLst/>
          </a:prstGeom>
          <a:solidFill>
            <a:srgbClr val="8C1651"/>
          </a:solidFill>
          <a:ln>
            <a:solidFill>
              <a:srgbClr val="8C165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100" b="1" dirty="0">
                <a:solidFill>
                  <a:schemeClr val="bg1"/>
                </a:solidFill>
              </a:rPr>
              <a:t>Providing appropriate support to front-line and other key workers to cope with the physical, mental and emotional demands of responding to the pandemic.</a:t>
            </a:r>
          </a:p>
        </p:txBody>
      </p:sp>
      <p:sp>
        <p:nvSpPr>
          <p:cNvPr id="20" name="TextBox 19">
            <a:extLst>
              <a:ext uri="{FF2B5EF4-FFF2-40B4-BE49-F238E27FC236}">
                <a16:creationId xmlns:a16="http://schemas.microsoft.com/office/drawing/2014/main" id="{26CD07E1-5D0D-4402-98E7-73F922D35A99}"/>
              </a:ext>
            </a:extLst>
          </p:cNvPr>
          <p:cNvSpPr txBox="1"/>
          <p:nvPr/>
        </p:nvSpPr>
        <p:spPr>
          <a:xfrm>
            <a:off x="228601" y="5877272"/>
            <a:ext cx="2618749" cy="580534"/>
          </a:xfrm>
          <a:prstGeom prst="rect">
            <a:avLst/>
          </a:prstGeom>
          <a:noFill/>
        </p:spPr>
        <p:txBody>
          <a:bodyPr wrap="square" lIns="36000" tIns="36000" rIns="36000" bIns="36000" rtlCol="0" anchor="ctr" anchorCtr="0">
            <a:spAutoFit/>
          </a:bodyPr>
          <a:lstStyle/>
          <a:p>
            <a:r>
              <a:rPr lang="en-GB" sz="1100" b="0" dirty="0">
                <a:solidFill>
                  <a:schemeClr val="tx1"/>
                </a:solidFill>
              </a:rPr>
              <a:t>Source: NAO, </a:t>
            </a:r>
            <a:r>
              <a:rPr lang="en-GB" sz="1100" b="0" i="1" dirty="0">
                <a:solidFill>
                  <a:schemeClr val="tx1"/>
                </a:solidFill>
              </a:rPr>
              <a:t>Implementing employment support schemes in response to the COVID-19 pandemic</a:t>
            </a:r>
            <a:endParaRPr lang="en-GB" sz="1100" b="0" dirty="0">
              <a:solidFill>
                <a:schemeClr val="tx1"/>
              </a:solidFill>
            </a:endParaRPr>
          </a:p>
        </p:txBody>
      </p:sp>
      <p:sp>
        <p:nvSpPr>
          <p:cNvPr id="23" name="TextBox 22">
            <a:extLst>
              <a:ext uri="{FF2B5EF4-FFF2-40B4-BE49-F238E27FC236}">
                <a16:creationId xmlns:a16="http://schemas.microsoft.com/office/drawing/2014/main" id="{7FA479C6-692A-4B1C-8F66-DD331414484F}"/>
              </a:ext>
            </a:extLst>
          </p:cNvPr>
          <p:cNvSpPr txBox="1"/>
          <p:nvPr/>
        </p:nvSpPr>
        <p:spPr>
          <a:xfrm>
            <a:off x="312353" y="3761686"/>
            <a:ext cx="2618749" cy="580534"/>
          </a:xfrm>
          <a:prstGeom prst="rect">
            <a:avLst/>
          </a:prstGeom>
          <a:noFill/>
        </p:spPr>
        <p:txBody>
          <a:bodyPr wrap="square" lIns="36000" tIns="36000" rIns="36000" bIns="36000" rtlCol="0" anchor="ctr" anchorCtr="0">
            <a:spAutoFit/>
          </a:bodyPr>
          <a:lstStyle/>
          <a:p>
            <a:r>
              <a:rPr lang="en-GB" sz="1100" dirty="0">
                <a:solidFill>
                  <a:schemeClr val="tx1"/>
                </a:solidFill>
              </a:rPr>
              <a:t>People supported and ineligible for employment support schemes up to 20 Sept 2020</a:t>
            </a:r>
          </a:p>
        </p:txBody>
      </p:sp>
      <p:pic>
        <p:nvPicPr>
          <p:cNvPr id="24" name="Picture 23">
            <a:extLst>
              <a:ext uri="{FF2B5EF4-FFF2-40B4-BE49-F238E27FC236}">
                <a16:creationId xmlns:a16="http://schemas.microsoft.com/office/drawing/2014/main" id="{9AB4E918-9EFB-4D2D-A3C3-D4763F6F3A45}"/>
              </a:ext>
            </a:extLst>
          </p:cNvPr>
          <p:cNvPicPr>
            <a:picLocks noChangeAspect="1"/>
          </p:cNvPicPr>
          <p:nvPr/>
        </p:nvPicPr>
        <p:blipFill>
          <a:blip r:embed="rId3"/>
          <a:stretch>
            <a:fillRect/>
          </a:stretch>
        </p:blipFill>
        <p:spPr>
          <a:xfrm>
            <a:off x="340106" y="4539106"/>
            <a:ext cx="2507244" cy="1141280"/>
          </a:xfrm>
          <a:prstGeom prst="rect">
            <a:avLst/>
          </a:prstGeom>
          <a:solidFill>
            <a:schemeClr val="bg1"/>
          </a:solidFill>
        </p:spPr>
      </p:pic>
    </p:spTree>
    <p:extLst>
      <p:ext uri="{BB962C8B-B14F-4D97-AF65-F5344CB8AC3E}">
        <p14:creationId xmlns:p14="http://schemas.microsoft.com/office/powerpoint/2010/main" val="6223911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651C1412-69A4-4DBD-9C2E-D9AA10A66AA1}"/>
              </a:ext>
            </a:extLst>
          </p:cNvPr>
          <p:cNvSpPr/>
          <p:nvPr/>
        </p:nvSpPr>
        <p:spPr>
          <a:xfrm>
            <a:off x="107504" y="3861048"/>
            <a:ext cx="3370728" cy="2603888"/>
          </a:xfrm>
          <a:prstGeom prst="rect">
            <a:avLst/>
          </a:prstGeom>
          <a:solidFill>
            <a:srgbClr val="F1E8F8"/>
          </a:solidFill>
          <a:ln>
            <a:solidFill>
              <a:srgbClr val="8C1651"/>
            </a:solidFill>
          </a:ln>
        </p:spPr>
        <p:style>
          <a:lnRef idx="2">
            <a:schemeClr val="accent4"/>
          </a:lnRef>
          <a:fillRef idx="1">
            <a:schemeClr val="lt1"/>
          </a:fillRef>
          <a:effectRef idx="0">
            <a:schemeClr val="accent4"/>
          </a:effectRef>
          <a:fontRef idx="minor">
            <a:schemeClr val="dk1"/>
          </a:fontRef>
        </p:style>
        <p:txBody>
          <a:bodyPr rtlCol="0" anchor="t"/>
          <a:lstStyle/>
          <a:p>
            <a:pPr algn="ctr">
              <a:spcAft>
                <a:spcPts val="0"/>
              </a:spcAft>
            </a:pPr>
            <a:r>
              <a:rPr lang="en-GB" sz="1200" dirty="0">
                <a:solidFill>
                  <a:schemeClr val="tx1"/>
                </a:solidFill>
              </a:rPr>
              <a:t>Additional staff deployed</a:t>
            </a:r>
          </a:p>
          <a:p>
            <a:pPr algn="ctr">
              <a:spcAft>
                <a:spcPts val="0"/>
              </a:spcAft>
            </a:pPr>
            <a:r>
              <a:rPr lang="en-GB" sz="1200" dirty="0">
                <a:solidFill>
                  <a:schemeClr val="tx1"/>
                </a:solidFill>
              </a:rPr>
              <a:t>to support the NHS in England</a:t>
            </a:r>
          </a:p>
          <a:p>
            <a:pPr algn="ctr">
              <a:spcAft>
                <a:spcPts val="0"/>
              </a:spcAft>
            </a:pPr>
            <a:r>
              <a:rPr lang="en-GB" sz="1200" b="0" dirty="0">
                <a:solidFill>
                  <a:schemeClr val="tx1"/>
                </a:solidFill>
              </a:rPr>
              <a:t>as at 30 April 2020</a:t>
            </a:r>
          </a:p>
        </p:txBody>
      </p:sp>
      <p:sp>
        <p:nvSpPr>
          <p:cNvPr id="5" name="Title 4"/>
          <p:cNvSpPr>
            <a:spLocks noGrp="1"/>
          </p:cNvSpPr>
          <p:nvPr>
            <p:ph type="title"/>
          </p:nvPr>
        </p:nvSpPr>
        <p:spPr>
          <a:xfrm>
            <a:off x="0" y="5533"/>
            <a:ext cx="9144000" cy="543147"/>
          </a:xfrm>
        </p:spPr>
        <p:txBody>
          <a:bodyPr>
            <a:normAutofit fontScale="90000"/>
          </a:bodyPr>
          <a:lstStyle/>
          <a:p>
            <a:r>
              <a:rPr lang="en-GB" sz="2200" dirty="0">
                <a:solidFill>
                  <a:srgbClr val="B2B2B2"/>
                </a:solidFill>
              </a:rPr>
              <a:t>Theme 6:</a:t>
            </a:r>
            <a:r>
              <a:rPr lang="en-GB" sz="2200" dirty="0"/>
              <a:t> Workforce and capacity</a:t>
            </a:r>
            <a:br>
              <a:rPr lang="en-GB" i="1" dirty="0"/>
            </a:br>
            <a:br>
              <a:rPr lang="en-GB" i="1" dirty="0"/>
            </a:br>
            <a:endParaRPr lang="en-GB" dirty="0"/>
          </a:p>
        </p:txBody>
      </p:sp>
      <p:sp>
        <p:nvSpPr>
          <p:cNvPr id="4" name="Slide Number Placeholder 3"/>
          <p:cNvSpPr>
            <a:spLocks noGrp="1"/>
          </p:cNvSpPr>
          <p:nvPr>
            <p:ph type="sldNum" sz="quarter" idx="12"/>
          </p:nvPr>
        </p:nvSpPr>
        <p:spPr>
          <a:xfrm>
            <a:off x="0" y="6481528"/>
            <a:ext cx="2133600" cy="365125"/>
          </a:xfr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fld id="{CD3940CD-539F-487E-98A3-9687AD8A8414}" type="slidenum">
              <a:rPr kumimoji="0" lang="en-GB" sz="1200" b="1" i="0" u="none" strike="noStrike" kern="1200" cap="none" spc="0" normalizeH="0" baseline="0" noProof="0" smtClean="0">
                <a:ln>
                  <a:noFill/>
                </a:ln>
                <a:solidFill>
                  <a:prstClr val="black">
                    <a:tint val="75000"/>
                  </a:prstClr>
                </a:solidFill>
                <a:effectLst/>
                <a:uLnTx/>
                <a:uFillTx/>
                <a:latin typeface="Arial" pitchFamily="34" charset="0"/>
                <a:ea typeface="+mn-ea"/>
                <a:cs typeface="Arial" pitchFamily="34" charset="0"/>
              </a:rPr>
              <a:pPr marL="0" marR="0" lvl="0" indent="0" algn="l" defTabSz="914400" rtl="0" eaLnBrk="0" fontAlgn="base" latinLnBrk="0" hangingPunct="0">
                <a:lnSpc>
                  <a:spcPct val="100000"/>
                </a:lnSpc>
                <a:spcBef>
                  <a:spcPct val="0"/>
                </a:spcBef>
                <a:spcAft>
                  <a:spcPct val="0"/>
                </a:spcAft>
                <a:buClrTx/>
                <a:buSzTx/>
                <a:buFontTx/>
                <a:buNone/>
                <a:tabLst/>
                <a:defRPr/>
              </a:pPr>
              <a:t>11</a:t>
            </a:fld>
            <a:endParaRPr kumimoji="0" lang="en-GB" sz="1200" b="1" i="0" u="none" strike="noStrike" kern="1200" cap="none" spc="0" normalizeH="0" baseline="0" noProof="0" dirty="0">
              <a:ln>
                <a:noFill/>
              </a:ln>
              <a:solidFill>
                <a:prstClr val="black">
                  <a:tint val="75000"/>
                </a:prstClr>
              </a:solidFill>
              <a:effectLst/>
              <a:uLnTx/>
              <a:uFillTx/>
              <a:latin typeface="Arial" pitchFamily="34" charset="0"/>
              <a:ea typeface="+mn-ea"/>
              <a:cs typeface="Arial" pitchFamily="34" charset="0"/>
            </a:endParaRPr>
          </a:p>
        </p:txBody>
      </p:sp>
      <p:sp>
        <p:nvSpPr>
          <p:cNvPr id="6" name="Footer Placeholder 2">
            <a:extLst>
              <a:ext uri="{FF2B5EF4-FFF2-40B4-BE49-F238E27FC236}">
                <a16:creationId xmlns:a16="http://schemas.microsoft.com/office/drawing/2014/main" id="{07A23827-A33C-4B60-B1C0-AF19E77147A2}"/>
              </a:ext>
            </a:extLst>
          </p:cNvPr>
          <p:cNvSpPr txBox="1">
            <a:spLocks/>
          </p:cNvSpPr>
          <p:nvPr/>
        </p:nvSpPr>
        <p:spPr>
          <a:xfrm>
            <a:off x="3124200" y="6464936"/>
            <a:ext cx="2895600" cy="365125"/>
          </a:xfrm>
          <a:prstGeom prst="rect">
            <a:avLst/>
          </a:prstGeom>
        </p:spPr>
        <p:txBody>
          <a:bodyPr/>
          <a:lstStyle>
            <a:defPPr>
              <a:defRPr lang="en-GB"/>
            </a:defPPr>
            <a:lvl1pPr algn="l" rtl="0" eaLnBrk="0" fontAlgn="base" hangingPunct="0">
              <a:spcBef>
                <a:spcPct val="0"/>
              </a:spcBef>
              <a:spcAft>
                <a:spcPct val="0"/>
              </a:spcAft>
              <a:defRPr sz="2400" b="1" kern="1200">
                <a:solidFill>
                  <a:srgbClr val="003478"/>
                </a:solidFill>
                <a:latin typeface="Arial" charset="0"/>
                <a:ea typeface="+mn-ea"/>
                <a:cs typeface="+mn-cs"/>
              </a:defRPr>
            </a:lvl1pPr>
            <a:lvl2pPr marL="457200" algn="l" rtl="0" eaLnBrk="0" fontAlgn="base" hangingPunct="0">
              <a:spcBef>
                <a:spcPct val="0"/>
              </a:spcBef>
              <a:spcAft>
                <a:spcPct val="0"/>
              </a:spcAft>
              <a:defRPr sz="2400" b="1" kern="1200">
                <a:solidFill>
                  <a:srgbClr val="003478"/>
                </a:solidFill>
                <a:latin typeface="Arial" charset="0"/>
                <a:ea typeface="+mn-ea"/>
                <a:cs typeface="+mn-cs"/>
              </a:defRPr>
            </a:lvl2pPr>
            <a:lvl3pPr marL="914400" algn="l" rtl="0" eaLnBrk="0" fontAlgn="base" hangingPunct="0">
              <a:spcBef>
                <a:spcPct val="0"/>
              </a:spcBef>
              <a:spcAft>
                <a:spcPct val="0"/>
              </a:spcAft>
              <a:defRPr sz="2400" b="1" kern="1200">
                <a:solidFill>
                  <a:srgbClr val="003478"/>
                </a:solidFill>
                <a:latin typeface="Arial" charset="0"/>
                <a:ea typeface="+mn-ea"/>
                <a:cs typeface="+mn-cs"/>
              </a:defRPr>
            </a:lvl3pPr>
            <a:lvl4pPr marL="1371600" algn="l" rtl="0" eaLnBrk="0" fontAlgn="base" hangingPunct="0">
              <a:spcBef>
                <a:spcPct val="0"/>
              </a:spcBef>
              <a:spcAft>
                <a:spcPct val="0"/>
              </a:spcAft>
              <a:defRPr sz="2400" b="1" kern="1200">
                <a:solidFill>
                  <a:srgbClr val="003478"/>
                </a:solidFill>
                <a:latin typeface="Arial" charset="0"/>
                <a:ea typeface="+mn-ea"/>
                <a:cs typeface="+mn-cs"/>
              </a:defRPr>
            </a:lvl4pPr>
            <a:lvl5pPr marL="1828800" algn="l" rtl="0" eaLnBrk="0" fontAlgn="base" hangingPunct="0">
              <a:spcBef>
                <a:spcPct val="0"/>
              </a:spcBef>
              <a:spcAft>
                <a:spcPct val="0"/>
              </a:spcAft>
              <a:defRPr sz="2400" b="1" kern="1200">
                <a:solidFill>
                  <a:srgbClr val="003478"/>
                </a:solidFill>
                <a:latin typeface="Arial" charset="0"/>
                <a:ea typeface="+mn-ea"/>
                <a:cs typeface="+mn-cs"/>
              </a:defRPr>
            </a:lvl5pPr>
            <a:lvl6pPr marL="2286000" algn="l" defTabSz="914400" rtl="0" eaLnBrk="1" latinLnBrk="0" hangingPunct="1">
              <a:defRPr sz="2400" b="1" kern="1200">
                <a:solidFill>
                  <a:srgbClr val="003478"/>
                </a:solidFill>
                <a:latin typeface="Arial" charset="0"/>
                <a:ea typeface="+mn-ea"/>
                <a:cs typeface="+mn-cs"/>
              </a:defRPr>
            </a:lvl6pPr>
            <a:lvl7pPr marL="2743200" algn="l" defTabSz="914400" rtl="0" eaLnBrk="1" latinLnBrk="0" hangingPunct="1">
              <a:defRPr sz="2400" b="1" kern="1200">
                <a:solidFill>
                  <a:srgbClr val="003478"/>
                </a:solidFill>
                <a:latin typeface="Arial" charset="0"/>
                <a:ea typeface="+mn-ea"/>
                <a:cs typeface="+mn-cs"/>
              </a:defRPr>
            </a:lvl7pPr>
            <a:lvl8pPr marL="3200400" algn="l" defTabSz="914400" rtl="0" eaLnBrk="1" latinLnBrk="0" hangingPunct="1">
              <a:defRPr sz="2400" b="1" kern="1200">
                <a:solidFill>
                  <a:srgbClr val="003478"/>
                </a:solidFill>
                <a:latin typeface="Arial" charset="0"/>
                <a:ea typeface="+mn-ea"/>
                <a:cs typeface="+mn-cs"/>
              </a:defRPr>
            </a:lvl8pPr>
            <a:lvl9pPr marL="3657600" algn="l" defTabSz="914400" rtl="0" eaLnBrk="1" latinLnBrk="0" hangingPunct="1">
              <a:defRPr sz="2400" b="1" kern="1200">
                <a:solidFill>
                  <a:srgbClr val="003478"/>
                </a:solidFill>
                <a:latin typeface="Arial"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000" b="1" i="0" u="none" strike="noStrike" kern="1200" cap="none" spc="0" normalizeH="0" baseline="0" noProof="0" dirty="0">
                <a:ln>
                  <a:noFill/>
                </a:ln>
                <a:solidFill>
                  <a:srgbClr val="FF0000"/>
                </a:solidFill>
                <a:effectLst/>
                <a:uLnTx/>
                <a:uFillTx/>
                <a:latin typeface="Arial" pitchFamily="34" charset="0"/>
                <a:ea typeface="+mn-ea"/>
                <a:cs typeface="Arial" pitchFamily="34" charset="0"/>
              </a:rPr>
              <a:t>OFFICIAL</a:t>
            </a:r>
          </a:p>
        </p:txBody>
      </p:sp>
      <p:sp>
        <p:nvSpPr>
          <p:cNvPr id="7" name="Rectangle 6">
            <a:extLst>
              <a:ext uri="{FF2B5EF4-FFF2-40B4-BE49-F238E27FC236}">
                <a16:creationId xmlns:a16="http://schemas.microsoft.com/office/drawing/2014/main" id="{F904C7DF-28EF-44A7-AC56-116FB9838A0A}"/>
              </a:ext>
            </a:extLst>
          </p:cNvPr>
          <p:cNvSpPr/>
          <p:nvPr/>
        </p:nvSpPr>
        <p:spPr>
          <a:xfrm>
            <a:off x="3635896" y="376472"/>
            <a:ext cx="5350441" cy="6105056"/>
          </a:xfrm>
          <a:prstGeom prst="rect">
            <a:avLst/>
          </a:prstGeom>
          <a:noFill/>
          <a:ln w="19050">
            <a:solidFill>
              <a:srgbClr val="922360"/>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p>
            <a:pPr>
              <a:spcAft>
                <a:spcPts val="300"/>
              </a:spcAft>
            </a:pPr>
            <a:r>
              <a:rPr lang="en-GB" sz="1400" dirty="0">
                <a:solidFill>
                  <a:srgbClr val="7F1355"/>
                </a:solidFill>
              </a:rPr>
              <a:t>Supporting findings from our work</a:t>
            </a:r>
          </a:p>
          <a:p>
            <a:pPr marL="171450" indent="-171450">
              <a:spcAft>
                <a:spcPts val="200"/>
              </a:spcAft>
              <a:buFont typeface="Arial" panose="020B0604020202020204" pitchFamily="34" charset="0"/>
              <a:buChar char="•"/>
            </a:pPr>
            <a:r>
              <a:rPr lang="en-GB" sz="1200" dirty="0">
                <a:solidFill>
                  <a:schemeClr val="tx1"/>
                </a:solidFill>
              </a:rPr>
              <a:t>The NHS and local government now face two main challenges: to maintain readiness to respond to emergencies, such as COVID-19, and to put other essential services onto a sustainable footing</a:t>
            </a:r>
          </a:p>
          <a:p>
            <a:pPr marL="171450" indent="-171450">
              <a:spcAft>
                <a:spcPts val="200"/>
              </a:spcAft>
              <a:buFont typeface="Arial" panose="020B0604020202020204" pitchFamily="34" charset="0"/>
              <a:buChar char="•"/>
            </a:pPr>
            <a:endParaRPr lang="en-GB" sz="1200" dirty="0">
              <a:solidFill>
                <a:schemeClr val="tx1"/>
              </a:solidFill>
            </a:endParaRPr>
          </a:p>
          <a:p>
            <a:pPr marL="171450" indent="-171450">
              <a:spcAft>
                <a:spcPts val="200"/>
              </a:spcAft>
              <a:buFont typeface="Arial" panose="020B0604020202020204" pitchFamily="34" charset="0"/>
              <a:buChar char="•"/>
            </a:pPr>
            <a:r>
              <a:rPr lang="en-GB" sz="1200" dirty="0">
                <a:solidFill>
                  <a:schemeClr val="tx1"/>
                </a:solidFill>
              </a:rPr>
              <a:t>Local authorities’ finances have been scarred and will not bounce back quickly once the pandemic ends</a:t>
            </a:r>
            <a:r>
              <a:rPr lang="en-GB" sz="1200" b="0" dirty="0">
                <a:solidFill>
                  <a:schemeClr val="tx1"/>
                </a:solidFill>
              </a:rPr>
              <a:t>. </a:t>
            </a:r>
            <a:r>
              <a:rPr lang="en-GB" sz="1200" dirty="0">
                <a:solidFill>
                  <a:schemeClr val="tx1"/>
                </a:solidFill>
              </a:rPr>
              <a:t>Existing workforce issues added to the challenges in responding to the pandemic. Government took action to increase the workforce available and was able to redeploy staff in key areas</a:t>
            </a:r>
          </a:p>
          <a:p>
            <a:pPr>
              <a:spcAft>
                <a:spcPts val="200"/>
              </a:spcAft>
            </a:pPr>
            <a:endParaRPr lang="en-GB" sz="1200" dirty="0">
              <a:solidFill>
                <a:schemeClr val="tx1"/>
              </a:solidFill>
            </a:endParaRPr>
          </a:p>
          <a:p>
            <a:pPr marL="171450" indent="-171450">
              <a:spcAft>
                <a:spcPts val="200"/>
              </a:spcAft>
              <a:buFont typeface="Arial" panose="020B0604020202020204" pitchFamily="34" charset="0"/>
              <a:buChar char="•"/>
            </a:pPr>
            <a:r>
              <a:rPr lang="en-GB" sz="1200" dirty="0">
                <a:solidFill>
                  <a:schemeClr val="tx1"/>
                </a:solidFill>
              </a:rPr>
              <a:t>Our good practice guide </a:t>
            </a:r>
            <a:r>
              <a:rPr lang="en-GB" sz="1200" i="1" dirty="0">
                <a:solidFill>
                  <a:schemeClr val="tx1"/>
                </a:solidFill>
              </a:rPr>
              <a:t>Improving operational delivery in government </a:t>
            </a:r>
            <a:r>
              <a:rPr lang="en-GB" sz="1200" dirty="0">
                <a:solidFill>
                  <a:schemeClr val="tx1"/>
                </a:solidFill>
              </a:rPr>
              <a:t>notes that government’s operational management capability has changed little over the past 10 years</a:t>
            </a:r>
          </a:p>
          <a:p>
            <a:pPr>
              <a:spcAft>
                <a:spcPts val="200"/>
              </a:spcAft>
            </a:pPr>
            <a:endParaRPr lang="en-GB" sz="1200" b="0" dirty="0">
              <a:solidFill>
                <a:schemeClr val="tx1"/>
              </a:solidFill>
            </a:endParaRPr>
          </a:p>
          <a:p>
            <a:pPr marL="171450" indent="-171450">
              <a:spcAft>
                <a:spcPts val="200"/>
              </a:spcAft>
              <a:buFont typeface="Arial" panose="020B0604020202020204" pitchFamily="34" charset="0"/>
              <a:buChar char="•"/>
            </a:pPr>
            <a:r>
              <a:rPr lang="en-GB" sz="1200" dirty="0">
                <a:solidFill>
                  <a:schemeClr val="tx1"/>
                </a:solidFill>
              </a:rPr>
              <a:t>By the end of July 2021, the government had committed an estimated £370 billion to its response to the pandemic</a:t>
            </a:r>
            <a:endParaRPr lang="en-GB" sz="1200" b="0" dirty="0">
              <a:solidFill>
                <a:schemeClr val="tx1"/>
              </a:solidFill>
            </a:endParaRPr>
          </a:p>
        </p:txBody>
      </p:sp>
      <p:sp>
        <p:nvSpPr>
          <p:cNvPr id="15" name="TextBox 14">
            <a:extLst>
              <a:ext uri="{FF2B5EF4-FFF2-40B4-BE49-F238E27FC236}">
                <a16:creationId xmlns:a16="http://schemas.microsoft.com/office/drawing/2014/main" id="{C3D492BF-8FFD-47E2-A986-522F1F1CE388}"/>
              </a:ext>
            </a:extLst>
          </p:cNvPr>
          <p:cNvSpPr txBox="1"/>
          <p:nvPr/>
        </p:nvSpPr>
        <p:spPr>
          <a:xfrm>
            <a:off x="228601" y="6021288"/>
            <a:ext cx="3047254" cy="426646"/>
          </a:xfrm>
          <a:prstGeom prst="rect">
            <a:avLst/>
          </a:prstGeom>
          <a:noFill/>
        </p:spPr>
        <p:txBody>
          <a:bodyPr wrap="square" lIns="36000" tIns="36000" rIns="36000" bIns="36000" rtlCol="0" anchor="ctr" anchorCtr="0">
            <a:spAutoFit/>
          </a:bodyPr>
          <a:lstStyle/>
          <a:p>
            <a:r>
              <a:rPr lang="en-GB" sz="1100" b="0" dirty="0">
                <a:solidFill>
                  <a:schemeClr val="tx1"/>
                </a:solidFill>
              </a:rPr>
              <a:t>Source: NAO, </a:t>
            </a:r>
            <a:r>
              <a:rPr lang="en-GB" sz="1100" b="0" i="1" dirty="0">
                <a:solidFill>
                  <a:schemeClr val="tx1"/>
                </a:solidFill>
              </a:rPr>
              <a:t>Readying the NHS and adult social care in England for COVID-19</a:t>
            </a:r>
            <a:endParaRPr lang="en-GB" sz="1100" b="0" dirty="0">
              <a:solidFill>
                <a:schemeClr val="tx1"/>
              </a:solidFill>
            </a:endParaRPr>
          </a:p>
        </p:txBody>
      </p:sp>
      <p:pic>
        <p:nvPicPr>
          <p:cNvPr id="12" name="Picture 11">
            <a:extLst>
              <a:ext uri="{FF2B5EF4-FFF2-40B4-BE49-F238E27FC236}">
                <a16:creationId xmlns:a16="http://schemas.microsoft.com/office/drawing/2014/main" id="{9526B6E9-086B-4329-B3FA-402E80A25BDC}"/>
              </a:ext>
            </a:extLst>
          </p:cNvPr>
          <p:cNvPicPr>
            <a:picLocks noChangeAspect="1"/>
          </p:cNvPicPr>
          <p:nvPr/>
        </p:nvPicPr>
        <p:blipFill>
          <a:blip r:embed="rId3"/>
          <a:stretch>
            <a:fillRect/>
          </a:stretch>
        </p:blipFill>
        <p:spPr>
          <a:xfrm>
            <a:off x="275115" y="4453930"/>
            <a:ext cx="2593256" cy="1587560"/>
          </a:xfrm>
          <a:prstGeom prst="rect">
            <a:avLst/>
          </a:prstGeom>
        </p:spPr>
      </p:pic>
      <p:sp>
        <p:nvSpPr>
          <p:cNvPr id="10" name="TextBox 9">
            <a:extLst>
              <a:ext uri="{FF2B5EF4-FFF2-40B4-BE49-F238E27FC236}">
                <a16:creationId xmlns:a16="http://schemas.microsoft.com/office/drawing/2014/main" id="{CE5DCD77-5397-4EA1-AAFA-2FC1FBC5DF9D}"/>
              </a:ext>
            </a:extLst>
          </p:cNvPr>
          <p:cNvSpPr txBox="1"/>
          <p:nvPr/>
        </p:nvSpPr>
        <p:spPr>
          <a:xfrm>
            <a:off x="157663" y="404664"/>
            <a:ext cx="1943100" cy="338554"/>
          </a:xfrm>
          <a:prstGeom prst="rect">
            <a:avLst/>
          </a:prstGeom>
          <a:noFill/>
          <a:ln>
            <a:noFill/>
          </a:ln>
        </p:spPr>
        <p:txBody>
          <a:bodyPr wrap="square" rtlCol="0">
            <a:spAutoFit/>
          </a:bodyPr>
          <a:lstStyle/>
          <a:p>
            <a:r>
              <a:rPr lang="en-GB" sz="1600" b="1" dirty="0">
                <a:solidFill>
                  <a:srgbClr val="8C1651"/>
                </a:solidFill>
              </a:rPr>
              <a:t>Learning</a:t>
            </a:r>
          </a:p>
        </p:txBody>
      </p:sp>
      <p:sp>
        <p:nvSpPr>
          <p:cNvPr id="11" name="Rectangle 10">
            <a:extLst>
              <a:ext uri="{FF2B5EF4-FFF2-40B4-BE49-F238E27FC236}">
                <a16:creationId xmlns:a16="http://schemas.microsoft.com/office/drawing/2014/main" id="{F6D08D1D-1AC8-456B-9F14-730617BEB68D}"/>
              </a:ext>
            </a:extLst>
          </p:cNvPr>
          <p:cNvSpPr/>
          <p:nvPr/>
        </p:nvSpPr>
        <p:spPr>
          <a:xfrm>
            <a:off x="107503" y="381632"/>
            <a:ext cx="3370729" cy="3407408"/>
          </a:xfrm>
          <a:prstGeom prst="rect">
            <a:avLst/>
          </a:prstGeom>
          <a:noFill/>
          <a:ln w="38100">
            <a:solidFill>
              <a:srgbClr val="8C165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 name="Rectangle: Rounded Corners 12">
            <a:extLst>
              <a:ext uri="{FF2B5EF4-FFF2-40B4-BE49-F238E27FC236}">
                <a16:creationId xmlns:a16="http://schemas.microsoft.com/office/drawing/2014/main" id="{032349B9-9A27-4695-8268-2EF914E00DC1}"/>
              </a:ext>
            </a:extLst>
          </p:cNvPr>
          <p:cNvSpPr/>
          <p:nvPr/>
        </p:nvSpPr>
        <p:spPr>
          <a:xfrm>
            <a:off x="229670" y="764705"/>
            <a:ext cx="3118194" cy="678894"/>
          </a:xfrm>
          <a:prstGeom prst="roundRect">
            <a:avLst/>
          </a:prstGeom>
          <a:solidFill>
            <a:srgbClr val="8C1651"/>
          </a:solidFill>
          <a:ln>
            <a:solidFill>
              <a:srgbClr val="8C165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100" b="1" dirty="0">
                <a:solidFill>
                  <a:schemeClr val="bg1"/>
                </a:solidFill>
              </a:rPr>
              <a:t>Placing the NHS and local government on a sustainable footing, to improve their ability to respond to future emergencies.</a:t>
            </a:r>
          </a:p>
        </p:txBody>
      </p:sp>
      <p:sp>
        <p:nvSpPr>
          <p:cNvPr id="14" name="Rectangle: Rounded Corners 13">
            <a:extLst>
              <a:ext uri="{FF2B5EF4-FFF2-40B4-BE49-F238E27FC236}">
                <a16:creationId xmlns:a16="http://schemas.microsoft.com/office/drawing/2014/main" id="{4ACC6707-5822-45EB-8AED-EF67889F744D}"/>
              </a:ext>
            </a:extLst>
          </p:cNvPr>
          <p:cNvSpPr/>
          <p:nvPr/>
        </p:nvSpPr>
        <p:spPr>
          <a:xfrm>
            <a:off x="229670" y="1556792"/>
            <a:ext cx="3118193" cy="979708"/>
          </a:xfrm>
          <a:prstGeom prst="roundRect">
            <a:avLst/>
          </a:prstGeom>
          <a:solidFill>
            <a:srgbClr val="8C1651"/>
          </a:solidFill>
          <a:ln>
            <a:solidFill>
              <a:srgbClr val="8C165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100" b="1" dirty="0">
                <a:solidFill>
                  <a:schemeClr val="bg1"/>
                </a:solidFill>
              </a:rPr>
              <a:t>Ensuring that existing systems can respond effectively and flexibly to emergencies, including provision for spare or additional capacity and redeploying staff where needed.</a:t>
            </a:r>
          </a:p>
        </p:txBody>
      </p:sp>
      <p:sp>
        <p:nvSpPr>
          <p:cNvPr id="16" name="Rectangle: Rounded Corners 15">
            <a:extLst>
              <a:ext uri="{FF2B5EF4-FFF2-40B4-BE49-F238E27FC236}">
                <a16:creationId xmlns:a16="http://schemas.microsoft.com/office/drawing/2014/main" id="{4E6A003F-811B-4089-BF6C-2EC00195BC4A}"/>
              </a:ext>
            </a:extLst>
          </p:cNvPr>
          <p:cNvSpPr/>
          <p:nvPr/>
        </p:nvSpPr>
        <p:spPr>
          <a:xfrm>
            <a:off x="229671" y="2636912"/>
            <a:ext cx="3118192" cy="1029598"/>
          </a:xfrm>
          <a:prstGeom prst="roundRect">
            <a:avLst/>
          </a:prstGeom>
          <a:solidFill>
            <a:srgbClr val="8C1651"/>
          </a:solidFill>
          <a:ln>
            <a:solidFill>
              <a:srgbClr val="8C165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100" b="1" dirty="0">
                <a:solidFill>
                  <a:schemeClr val="bg1"/>
                </a:solidFill>
              </a:rPr>
              <a:t>Considering which COVID-19-related spending commitments are likely to be retained for the long term, and what these additional spending commitments mean for long-term financial sustainability.</a:t>
            </a:r>
          </a:p>
        </p:txBody>
      </p:sp>
    </p:spTree>
    <p:extLst>
      <p:ext uri="{BB962C8B-B14F-4D97-AF65-F5344CB8AC3E}">
        <p14:creationId xmlns:p14="http://schemas.microsoft.com/office/powerpoint/2010/main" val="32343526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5CF6DCA8-686A-4C9C-89A0-F19F575EF770}"/>
              </a:ext>
            </a:extLst>
          </p:cNvPr>
          <p:cNvSpPr>
            <a:spLocks noGrp="1"/>
          </p:cNvSpPr>
          <p:nvPr>
            <p:ph type="ftr" sz="quarter" idx="11"/>
          </p:nvPr>
        </p:nvSpPr>
        <p:spPr>
          <a:xfrm>
            <a:off x="3214299" y="6376243"/>
            <a:ext cx="2895600" cy="365125"/>
          </a:xfrm>
        </p:spPr>
        <p:txBody>
          <a:bodyPr/>
          <a:lstStyle/>
          <a:p>
            <a:r>
              <a:rPr lang="en-GB" dirty="0"/>
              <a:t>OFFICIAL</a:t>
            </a:r>
          </a:p>
        </p:txBody>
      </p:sp>
      <p:sp>
        <p:nvSpPr>
          <p:cNvPr id="5" name="Slide Number Placeholder 4">
            <a:extLst>
              <a:ext uri="{FF2B5EF4-FFF2-40B4-BE49-F238E27FC236}">
                <a16:creationId xmlns:a16="http://schemas.microsoft.com/office/drawing/2014/main" id="{66404D47-B54B-4E4A-A808-EE824EC51B2E}"/>
              </a:ext>
            </a:extLst>
          </p:cNvPr>
          <p:cNvSpPr>
            <a:spLocks noGrp="1"/>
          </p:cNvSpPr>
          <p:nvPr>
            <p:ph type="sldNum" sz="quarter" idx="12"/>
          </p:nvPr>
        </p:nvSpPr>
        <p:spPr>
          <a:xfrm>
            <a:off x="-9872" y="6520259"/>
            <a:ext cx="2133600" cy="365125"/>
          </a:xfrm>
        </p:spPr>
        <p:txBody>
          <a:bodyPr/>
          <a:lstStyle/>
          <a:p>
            <a:fld id="{CD3940CD-539F-487E-98A3-9687AD8A8414}" type="slidenum">
              <a:rPr lang="en-GB" smtClean="0">
                <a:solidFill>
                  <a:prstClr val="black">
                    <a:tint val="75000"/>
                  </a:prstClr>
                </a:solidFill>
              </a:rPr>
              <a:pPr/>
              <a:t>12</a:t>
            </a:fld>
            <a:endParaRPr lang="en-GB" dirty="0">
              <a:solidFill>
                <a:prstClr val="black">
                  <a:tint val="75000"/>
                </a:prstClr>
              </a:solidFill>
            </a:endParaRPr>
          </a:p>
        </p:txBody>
      </p:sp>
      <p:sp>
        <p:nvSpPr>
          <p:cNvPr id="6" name="Title 6">
            <a:extLst>
              <a:ext uri="{FF2B5EF4-FFF2-40B4-BE49-F238E27FC236}">
                <a16:creationId xmlns:a16="http://schemas.microsoft.com/office/drawing/2014/main" id="{A09FE9DF-2CF4-45E1-98DD-0D44DE50FD12}"/>
              </a:ext>
            </a:extLst>
          </p:cNvPr>
          <p:cNvSpPr>
            <a:spLocks noGrp="1"/>
          </p:cNvSpPr>
          <p:nvPr>
            <p:ph type="title"/>
          </p:nvPr>
        </p:nvSpPr>
        <p:spPr>
          <a:xfrm>
            <a:off x="35496" y="0"/>
            <a:ext cx="9433048" cy="1050925"/>
          </a:xfrm>
        </p:spPr>
        <p:txBody>
          <a:bodyPr/>
          <a:lstStyle/>
          <a:p>
            <a:r>
              <a:rPr lang="en-GB" dirty="0"/>
              <a:t>Concluding remarks</a:t>
            </a:r>
          </a:p>
        </p:txBody>
      </p:sp>
      <p:sp>
        <p:nvSpPr>
          <p:cNvPr id="2" name="TextBox 1">
            <a:extLst>
              <a:ext uri="{FF2B5EF4-FFF2-40B4-BE49-F238E27FC236}">
                <a16:creationId xmlns:a16="http://schemas.microsoft.com/office/drawing/2014/main" id="{1BEA9D17-6093-47F6-9B7A-8E730EE2E8F0}"/>
              </a:ext>
            </a:extLst>
          </p:cNvPr>
          <p:cNvSpPr txBox="1"/>
          <p:nvPr/>
        </p:nvSpPr>
        <p:spPr>
          <a:xfrm>
            <a:off x="539552" y="1124744"/>
            <a:ext cx="7560840" cy="4705584"/>
          </a:xfrm>
          <a:prstGeom prst="rect">
            <a:avLst/>
          </a:prstGeom>
          <a:noFill/>
        </p:spPr>
        <p:txBody>
          <a:bodyPr wrap="square" rtlCol="0">
            <a:spAutoFit/>
          </a:bodyPr>
          <a:lstStyle/>
          <a:p>
            <a:pPr>
              <a:lnSpc>
                <a:spcPct val="150000"/>
              </a:lnSpc>
              <a:spcBef>
                <a:spcPts val="600"/>
              </a:spcBef>
              <a:spcAft>
                <a:spcPts val="600"/>
              </a:spcAft>
            </a:pPr>
            <a:r>
              <a:rPr lang="en-GB" sz="1200" dirty="0">
                <a:solidFill>
                  <a:schemeClr val="tx1"/>
                </a:solidFill>
              </a:rPr>
              <a:t>The challenges posed by the pandemic have </a:t>
            </a:r>
            <a:r>
              <a:rPr lang="en-GB" sz="1200">
                <a:solidFill>
                  <a:schemeClr val="tx1"/>
                </a:solidFill>
              </a:rPr>
              <a:t>highlighted:</a:t>
            </a:r>
            <a:endParaRPr lang="en-GB" sz="1200" dirty="0">
              <a:solidFill>
                <a:schemeClr val="tx1"/>
              </a:solidFill>
            </a:endParaRPr>
          </a:p>
          <a:p>
            <a:pPr marL="342900" indent="-342900">
              <a:lnSpc>
                <a:spcPct val="150000"/>
              </a:lnSpc>
              <a:spcBef>
                <a:spcPts val="600"/>
              </a:spcBef>
              <a:spcAft>
                <a:spcPts val="600"/>
              </a:spcAft>
              <a:buFont typeface="Wingdings" panose="05000000000000000000" pitchFamily="2" charset="2"/>
              <a:buChar char="q"/>
            </a:pPr>
            <a:r>
              <a:rPr lang="en-GB" sz="1200" b="0" dirty="0">
                <a:solidFill>
                  <a:schemeClr val="tx1"/>
                </a:solidFill>
              </a:rPr>
              <a:t>The importance for government of adopting a systematic approach to preparing for high-impact events, evaluating its performance frequently, and acting quickly on learning points while adhering to required standards of transparency and accountability even in emergencies. This goes beyond meeting legal (or audit) requirements. It involves adhering to the standards that government has set for itself to maintain and strengthen public trust. </a:t>
            </a:r>
          </a:p>
          <a:p>
            <a:pPr marL="342900" indent="-342900">
              <a:lnSpc>
                <a:spcPct val="150000"/>
              </a:lnSpc>
              <a:spcBef>
                <a:spcPts val="600"/>
              </a:spcBef>
              <a:spcAft>
                <a:spcPts val="600"/>
              </a:spcAft>
              <a:buFont typeface="Wingdings" panose="05000000000000000000" pitchFamily="2" charset="2"/>
              <a:buChar char="q"/>
            </a:pPr>
            <a:r>
              <a:rPr lang="en-GB" sz="1200" b="0" dirty="0">
                <a:solidFill>
                  <a:schemeClr val="tx1"/>
                </a:solidFill>
              </a:rPr>
              <a:t>If government can build resilience into systems and delivery chains, and develop consistently robust horizon scanning, risk management and operational management capabilities across government, this will help it to cope better with future emergency responses while also improving business-as-usual activities.</a:t>
            </a:r>
          </a:p>
          <a:p>
            <a:pPr>
              <a:lnSpc>
                <a:spcPct val="150000"/>
              </a:lnSpc>
              <a:spcBef>
                <a:spcPts val="600"/>
              </a:spcBef>
              <a:spcAft>
                <a:spcPts val="600"/>
              </a:spcAft>
            </a:pPr>
            <a:r>
              <a:rPr lang="en-GB" sz="1200" dirty="0">
                <a:solidFill>
                  <a:schemeClr val="tx1"/>
                </a:solidFill>
              </a:rPr>
              <a:t>The pandemic has also laid bare existing fault lines:</a:t>
            </a:r>
            <a:endParaRPr lang="en-GB" sz="1200" b="0" dirty="0">
              <a:solidFill>
                <a:schemeClr val="tx1"/>
              </a:solidFill>
            </a:endParaRPr>
          </a:p>
          <a:p>
            <a:pPr marL="358775" indent="-358775">
              <a:lnSpc>
                <a:spcPct val="150000"/>
              </a:lnSpc>
              <a:spcBef>
                <a:spcPts val="600"/>
              </a:spcBef>
              <a:spcAft>
                <a:spcPts val="600"/>
              </a:spcAft>
              <a:buFont typeface="Wingdings" panose="05000000000000000000" pitchFamily="2" charset="2"/>
              <a:buChar char="q"/>
            </a:pPr>
            <a:r>
              <a:rPr lang="en-GB" sz="1200" b="0" dirty="0">
                <a:solidFill>
                  <a:schemeClr val="tx1"/>
                </a:solidFill>
              </a:rPr>
              <a:t>For example, the relationship between adult social care and the NHS, workforce shortages, the challenges posed by legacy data and IT systems, and the financial pressure felt by parts of the system all require long-term solutions.</a:t>
            </a:r>
          </a:p>
        </p:txBody>
      </p:sp>
    </p:spTree>
    <p:extLst>
      <p:ext uri="{BB962C8B-B14F-4D97-AF65-F5344CB8AC3E}">
        <p14:creationId xmlns:p14="http://schemas.microsoft.com/office/powerpoint/2010/main" val="37877005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5CF6DCA8-686A-4C9C-89A0-F19F575EF770}"/>
              </a:ext>
            </a:extLst>
          </p:cNvPr>
          <p:cNvSpPr>
            <a:spLocks noGrp="1"/>
          </p:cNvSpPr>
          <p:nvPr>
            <p:ph type="ftr" sz="quarter" idx="11"/>
          </p:nvPr>
        </p:nvSpPr>
        <p:spPr>
          <a:xfrm>
            <a:off x="3214299" y="6376243"/>
            <a:ext cx="2895600" cy="365125"/>
          </a:xfrm>
        </p:spPr>
        <p:txBody>
          <a:bodyPr/>
          <a:lstStyle/>
          <a:p>
            <a:r>
              <a:rPr lang="en-GB" dirty="0"/>
              <a:t>OFFICIAL</a:t>
            </a:r>
          </a:p>
        </p:txBody>
      </p:sp>
      <p:sp>
        <p:nvSpPr>
          <p:cNvPr id="5" name="Slide Number Placeholder 4">
            <a:extLst>
              <a:ext uri="{FF2B5EF4-FFF2-40B4-BE49-F238E27FC236}">
                <a16:creationId xmlns:a16="http://schemas.microsoft.com/office/drawing/2014/main" id="{66404D47-B54B-4E4A-A808-EE824EC51B2E}"/>
              </a:ext>
            </a:extLst>
          </p:cNvPr>
          <p:cNvSpPr>
            <a:spLocks noGrp="1"/>
          </p:cNvSpPr>
          <p:nvPr>
            <p:ph type="sldNum" sz="quarter" idx="12"/>
          </p:nvPr>
        </p:nvSpPr>
        <p:spPr>
          <a:xfrm>
            <a:off x="-9872" y="6520259"/>
            <a:ext cx="2133600" cy="365125"/>
          </a:xfrm>
        </p:spPr>
        <p:txBody>
          <a:bodyPr/>
          <a:lstStyle/>
          <a:p>
            <a:fld id="{CD3940CD-539F-487E-98A3-9687AD8A8414}" type="slidenum">
              <a:rPr lang="en-GB" smtClean="0">
                <a:solidFill>
                  <a:prstClr val="black">
                    <a:tint val="75000"/>
                  </a:prstClr>
                </a:solidFill>
              </a:rPr>
              <a:pPr/>
              <a:t>2</a:t>
            </a:fld>
            <a:endParaRPr lang="en-GB" dirty="0">
              <a:solidFill>
                <a:prstClr val="black">
                  <a:tint val="75000"/>
                </a:prstClr>
              </a:solidFill>
            </a:endParaRPr>
          </a:p>
        </p:txBody>
      </p:sp>
      <p:sp>
        <p:nvSpPr>
          <p:cNvPr id="6" name="Title 6">
            <a:extLst>
              <a:ext uri="{FF2B5EF4-FFF2-40B4-BE49-F238E27FC236}">
                <a16:creationId xmlns:a16="http://schemas.microsoft.com/office/drawing/2014/main" id="{A09FE9DF-2CF4-45E1-98DD-0D44DE50FD12}"/>
              </a:ext>
            </a:extLst>
          </p:cNvPr>
          <p:cNvSpPr>
            <a:spLocks noGrp="1"/>
          </p:cNvSpPr>
          <p:nvPr>
            <p:ph type="title"/>
          </p:nvPr>
        </p:nvSpPr>
        <p:spPr>
          <a:xfrm>
            <a:off x="35496" y="0"/>
            <a:ext cx="9433048" cy="1050925"/>
          </a:xfrm>
        </p:spPr>
        <p:txBody>
          <a:bodyPr/>
          <a:lstStyle/>
          <a:p>
            <a:r>
              <a:rPr lang="en-GB" dirty="0"/>
              <a:t>Background</a:t>
            </a:r>
          </a:p>
        </p:txBody>
      </p:sp>
      <p:sp>
        <p:nvSpPr>
          <p:cNvPr id="2" name="TextBox 1">
            <a:extLst>
              <a:ext uri="{FF2B5EF4-FFF2-40B4-BE49-F238E27FC236}">
                <a16:creationId xmlns:a16="http://schemas.microsoft.com/office/drawing/2014/main" id="{1BEA9D17-6093-47F6-9B7A-8E730EE2E8F0}"/>
              </a:ext>
            </a:extLst>
          </p:cNvPr>
          <p:cNvSpPr txBox="1"/>
          <p:nvPr/>
        </p:nvSpPr>
        <p:spPr>
          <a:xfrm>
            <a:off x="539552" y="1124744"/>
            <a:ext cx="6912768" cy="2945486"/>
          </a:xfrm>
          <a:prstGeom prst="rect">
            <a:avLst/>
          </a:prstGeom>
          <a:noFill/>
        </p:spPr>
        <p:txBody>
          <a:bodyPr wrap="square" rtlCol="0">
            <a:spAutoFit/>
          </a:bodyPr>
          <a:lstStyle/>
          <a:p>
            <a:pPr marL="342900" indent="-342900">
              <a:lnSpc>
                <a:spcPct val="150000"/>
              </a:lnSpc>
              <a:spcBef>
                <a:spcPts val="600"/>
              </a:spcBef>
              <a:spcAft>
                <a:spcPts val="600"/>
              </a:spcAft>
              <a:buFont typeface="Arial" panose="020B0604020202020204" pitchFamily="34" charset="0"/>
              <a:buChar char="•"/>
            </a:pPr>
            <a:r>
              <a:rPr lang="en-GB" sz="1400" dirty="0">
                <a:solidFill>
                  <a:schemeClr val="tx1"/>
                </a:solidFill>
              </a:rPr>
              <a:t>Published over 30 reports on various aspects of the government’s response to the pandemic – we have used a variety of mechanisms to enhance accountability and transparency</a:t>
            </a:r>
          </a:p>
          <a:p>
            <a:pPr marL="342900" indent="-342900">
              <a:lnSpc>
                <a:spcPct val="150000"/>
              </a:lnSpc>
              <a:spcBef>
                <a:spcPts val="600"/>
              </a:spcBef>
              <a:spcAft>
                <a:spcPts val="600"/>
              </a:spcAft>
              <a:buFont typeface="Arial" panose="020B0604020202020204" pitchFamily="34" charset="0"/>
              <a:buChar char="•"/>
            </a:pPr>
            <a:r>
              <a:rPr lang="en-GB" sz="1400" dirty="0">
                <a:solidFill>
                  <a:schemeClr val="tx1"/>
                </a:solidFill>
              </a:rPr>
              <a:t>This presentation brings together our initial thoughts on learning from this body of work</a:t>
            </a:r>
          </a:p>
          <a:p>
            <a:pPr marL="342900" indent="-342900">
              <a:lnSpc>
                <a:spcPct val="150000"/>
              </a:lnSpc>
              <a:spcBef>
                <a:spcPts val="600"/>
              </a:spcBef>
              <a:spcAft>
                <a:spcPts val="600"/>
              </a:spcAft>
              <a:buFont typeface="Arial" panose="020B0604020202020204" pitchFamily="34" charset="0"/>
              <a:buChar char="•"/>
            </a:pPr>
            <a:r>
              <a:rPr lang="en-GB" sz="1400" dirty="0">
                <a:solidFill>
                  <a:schemeClr val="tx1"/>
                </a:solidFill>
              </a:rPr>
              <a:t>The pandemic has provided new learning on what has worked well and what hasn’t but has also laid bare existing fault lines within society, public services and government itself</a:t>
            </a:r>
          </a:p>
        </p:txBody>
      </p:sp>
    </p:spTree>
    <p:extLst>
      <p:ext uri="{BB962C8B-B14F-4D97-AF65-F5344CB8AC3E}">
        <p14:creationId xmlns:p14="http://schemas.microsoft.com/office/powerpoint/2010/main" val="29879336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C96EA0-D29A-4C6A-B981-FCD2703B4EA6}"/>
              </a:ext>
            </a:extLst>
          </p:cNvPr>
          <p:cNvSpPr>
            <a:spLocks noGrp="1"/>
          </p:cNvSpPr>
          <p:nvPr>
            <p:ph type="title"/>
          </p:nvPr>
        </p:nvSpPr>
        <p:spPr/>
        <p:txBody>
          <a:bodyPr/>
          <a:lstStyle/>
          <a:p>
            <a:r>
              <a:rPr lang="en-GB" dirty="0"/>
              <a:t>Our publications</a:t>
            </a:r>
          </a:p>
        </p:txBody>
      </p:sp>
      <p:sp>
        <p:nvSpPr>
          <p:cNvPr id="3" name="Content Placeholder 2">
            <a:extLst>
              <a:ext uri="{FF2B5EF4-FFF2-40B4-BE49-F238E27FC236}">
                <a16:creationId xmlns:a16="http://schemas.microsoft.com/office/drawing/2014/main" id="{11E18D57-B7DA-4DA3-B26F-26C0B7B2C14B}"/>
              </a:ext>
            </a:extLst>
          </p:cNvPr>
          <p:cNvSpPr>
            <a:spLocks noGrp="1"/>
          </p:cNvSpPr>
          <p:nvPr>
            <p:ph idx="1"/>
          </p:nvPr>
        </p:nvSpPr>
        <p:spPr/>
        <p:txBody>
          <a:bodyPr/>
          <a:lstStyle/>
          <a:p>
            <a:pPr marL="0" indent="0">
              <a:buNone/>
            </a:pPr>
            <a:r>
              <a:rPr lang="en-GB" sz="1600" dirty="0">
                <a:hlinkClick r:id="rId2"/>
              </a:rPr>
              <a:t>We have published over 30 reports on COVID-19 on a range of topics</a:t>
            </a:r>
            <a:endParaRPr lang="en-GB" sz="1600" dirty="0"/>
          </a:p>
        </p:txBody>
      </p:sp>
      <p:sp>
        <p:nvSpPr>
          <p:cNvPr id="4" name="Footer Placeholder 3">
            <a:extLst>
              <a:ext uri="{FF2B5EF4-FFF2-40B4-BE49-F238E27FC236}">
                <a16:creationId xmlns:a16="http://schemas.microsoft.com/office/drawing/2014/main" id="{A6829A3E-234D-445E-9740-54B6D5CDC58E}"/>
              </a:ext>
            </a:extLst>
          </p:cNvPr>
          <p:cNvSpPr>
            <a:spLocks noGrp="1"/>
          </p:cNvSpPr>
          <p:nvPr>
            <p:ph type="ftr" sz="quarter" idx="11"/>
          </p:nvPr>
        </p:nvSpPr>
        <p:spPr/>
        <p:txBody>
          <a:bodyPr/>
          <a:lstStyle/>
          <a:p>
            <a:r>
              <a:rPr lang="en-GB"/>
              <a:t>PROTECT - AUDIT</a:t>
            </a:r>
            <a:endParaRPr lang="en-GB" dirty="0"/>
          </a:p>
        </p:txBody>
      </p:sp>
      <p:sp>
        <p:nvSpPr>
          <p:cNvPr id="5" name="Slide Number Placeholder 4">
            <a:extLst>
              <a:ext uri="{FF2B5EF4-FFF2-40B4-BE49-F238E27FC236}">
                <a16:creationId xmlns:a16="http://schemas.microsoft.com/office/drawing/2014/main" id="{41A3A400-8B24-43F1-84CB-181F0CB76D78}"/>
              </a:ext>
            </a:extLst>
          </p:cNvPr>
          <p:cNvSpPr>
            <a:spLocks noGrp="1"/>
          </p:cNvSpPr>
          <p:nvPr>
            <p:ph type="sldNum" sz="quarter" idx="12"/>
          </p:nvPr>
        </p:nvSpPr>
        <p:spPr/>
        <p:txBody>
          <a:bodyPr/>
          <a:lstStyle/>
          <a:p>
            <a:fld id="{CD3940CD-539F-487E-98A3-9687AD8A8414}" type="slidenum">
              <a:rPr lang="en-GB" smtClean="0">
                <a:solidFill>
                  <a:prstClr val="black">
                    <a:tint val="75000"/>
                  </a:prstClr>
                </a:solidFill>
              </a:rPr>
              <a:pPr/>
              <a:t>3</a:t>
            </a:fld>
            <a:endParaRPr lang="en-GB" dirty="0">
              <a:solidFill>
                <a:prstClr val="black">
                  <a:tint val="75000"/>
                </a:prstClr>
              </a:solidFill>
            </a:endParaRPr>
          </a:p>
        </p:txBody>
      </p:sp>
      <p:pic>
        <p:nvPicPr>
          <p:cNvPr id="7" name="Picture 6">
            <a:extLst>
              <a:ext uri="{FF2B5EF4-FFF2-40B4-BE49-F238E27FC236}">
                <a16:creationId xmlns:a16="http://schemas.microsoft.com/office/drawing/2014/main" id="{B57C8C55-1C5C-4E03-AE00-8BDD9EA072A3}"/>
              </a:ext>
            </a:extLst>
          </p:cNvPr>
          <p:cNvPicPr>
            <a:picLocks noChangeAspect="1"/>
          </p:cNvPicPr>
          <p:nvPr/>
        </p:nvPicPr>
        <p:blipFill>
          <a:blip r:embed="rId3"/>
          <a:stretch>
            <a:fillRect/>
          </a:stretch>
        </p:blipFill>
        <p:spPr>
          <a:xfrm>
            <a:off x="395536" y="1523084"/>
            <a:ext cx="4637205" cy="4658849"/>
          </a:xfrm>
          <a:prstGeom prst="rect">
            <a:avLst/>
          </a:prstGeom>
        </p:spPr>
      </p:pic>
    </p:spTree>
    <p:extLst>
      <p:ext uri="{BB962C8B-B14F-4D97-AF65-F5344CB8AC3E}">
        <p14:creationId xmlns:p14="http://schemas.microsoft.com/office/powerpoint/2010/main" val="32504678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2BBFAE-8FED-4570-9184-835BB5DBE3DB}"/>
              </a:ext>
            </a:extLst>
          </p:cNvPr>
          <p:cNvSpPr>
            <a:spLocks noGrp="1"/>
          </p:cNvSpPr>
          <p:nvPr>
            <p:ph type="title"/>
          </p:nvPr>
        </p:nvSpPr>
        <p:spPr/>
        <p:txBody>
          <a:bodyPr/>
          <a:lstStyle/>
          <a:p>
            <a:r>
              <a:rPr lang="en-GB" dirty="0"/>
              <a:t>Covid tracker</a:t>
            </a:r>
          </a:p>
        </p:txBody>
      </p:sp>
      <p:sp>
        <p:nvSpPr>
          <p:cNvPr id="3" name="Content Placeholder 2">
            <a:extLst>
              <a:ext uri="{FF2B5EF4-FFF2-40B4-BE49-F238E27FC236}">
                <a16:creationId xmlns:a16="http://schemas.microsoft.com/office/drawing/2014/main" id="{5C405E11-2F2D-43ED-83A1-3A418C9AE273}"/>
              </a:ext>
            </a:extLst>
          </p:cNvPr>
          <p:cNvSpPr>
            <a:spLocks noGrp="1"/>
          </p:cNvSpPr>
          <p:nvPr>
            <p:ph idx="1"/>
          </p:nvPr>
        </p:nvSpPr>
        <p:spPr/>
        <p:txBody>
          <a:bodyPr/>
          <a:lstStyle/>
          <a:p>
            <a:pPr marL="0" indent="0">
              <a:buNone/>
            </a:pPr>
            <a:r>
              <a:rPr lang="en-GB" sz="1600" b="1" dirty="0">
                <a:hlinkClick r:id="rId2"/>
              </a:rPr>
              <a:t>COVID-19 cost tracker - National Audit Office (NAO)</a:t>
            </a:r>
            <a:endParaRPr lang="en-GB" sz="1600" b="1" dirty="0"/>
          </a:p>
        </p:txBody>
      </p:sp>
      <p:sp>
        <p:nvSpPr>
          <p:cNvPr id="4" name="Footer Placeholder 3">
            <a:extLst>
              <a:ext uri="{FF2B5EF4-FFF2-40B4-BE49-F238E27FC236}">
                <a16:creationId xmlns:a16="http://schemas.microsoft.com/office/drawing/2014/main" id="{8A35E693-A691-4ECD-9160-514691296FE0}"/>
              </a:ext>
            </a:extLst>
          </p:cNvPr>
          <p:cNvSpPr>
            <a:spLocks noGrp="1"/>
          </p:cNvSpPr>
          <p:nvPr>
            <p:ph type="ftr" sz="quarter" idx="11"/>
          </p:nvPr>
        </p:nvSpPr>
        <p:spPr/>
        <p:txBody>
          <a:bodyPr/>
          <a:lstStyle/>
          <a:p>
            <a:r>
              <a:rPr lang="en-GB"/>
              <a:t>PROTECT - AUDIT</a:t>
            </a:r>
            <a:endParaRPr lang="en-GB" dirty="0"/>
          </a:p>
        </p:txBody>
      </p:sp>
      <p:sp>
        <p:nvSpPr>
          <p:cNvPr id="5" name="Slide Number Placeholder 4">
            <a:extLst>
              <a:ext uri="{FF2B5EF4-FFF2-40B4-BE49-F238E27FC236}">
                <a16:creationId xmlns:a16="http://schemas.microsoft.com/office/drawing/2014/main" id="{960EDA18-EFBD-407C-8A8C-ED3157937681}"/>
              </a:ext>
            </a:extLst>
          </p:cNvPr>
          <p:cNvSpPr>
            <a:spLocks noGrp="1"/>
          </p:cNvSpPr>
          <p:nvPr>
            <p:ph type="sldNum" sz="quarter" idx="12"/>
          </p:nvPr>
        </p:nvSpPr>
        <p:spPr/>
        <p:txBody>
          <a:bodyPr/>
          <a:lstStyle/>
          <a:p>
            <a:fld id="{CD3940CD-539F-487E-98A3-9687AD8A8414}" type="slidenum">
              <a:rPr lang="en-GB" smtClean="0">
                <a:solidFill>
                  <a:prstClr val="black">
                    <a:tint val="75000"/>
                  </a:prstClr>
                </a:solidFill>
              </a:rPr>
              <a:pPr/>
              <a:t>4</a:t>
            </a:fld>
            <a:endParaRPr lang="en-GB" dirty="0">
              <a:solidFill>
                <a:prstClr val="black">
                  <a:tint val="75000"/>
                </a:prstClr>
              </a:solidFill>
            </a:endParaRPr>
          </a:p>
        </p:txBody>
      </p:sp>
      <p:pic>
        <p:nvPicPr>
          <p:cNvPr id="7" name="Picture 6">
            <a:extLst>
              <a:ext uri="{FF2B5EF4-FFF2-40B4-BE49-F238E27FC236}">
                <a16:creationId xmlns:a16="http://schemas.microsoft.com/office/drawing/2014/main" id="{144E0705-5704-4541-8A03-EE751FB32965}"/>
              </a:ext>
            </a:extLst>
          </p:cNvPr>
          <p:cNvPicPr>
            <a:picLocks noChangeAspect="1"/>
          </p:cNvPicPr>
          <p:nvPr/>
        </p:nvPicPr>
        <p:blipFill>
          <a:blip r:embed="rId3"/>
          <a:stretch>
            <a:fillRect/>
          </a:stretch>
        </p:blipFill>
        <p:spPr>
          <a:xfrm>
            <a:off x="234950" y="1700808"/>
            <a:ext cx="7515867" cy="4279497"/>
          </a:xfrm>
          <a:prstGeom prst="rect">
            <a:avLst/>
          </a:prstGeom>
        </p:spPr>
      </p:pic>
    </p:spTree>
    <p:extLst>
      <p:ext uri="{BB962C8B-B14F-4D97-AF65-F5344CB8AC3E}">
        <p14:creationId xmlns:p14="http://schemas.microsoft.com/office/powerpoint/2010/main" val="18753878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5CF6DCA8-686A-4C9C-89A0-F19F575EF770}"/>
              </a:ext>
            </a:extLst>
          </p:cNvPr>
          <p:cNvSpPr>
            <a:spLocks noGrp="1"/>
          </p:cNvSpPr>
          <p:nvPr>
            <p:ph type="ftr" sz="quarter" idx="11"/>
          </p:nvPr>
        </p:nvSpPr>
        <p:spPr>
          <a:xfrm>
            <a:off x="3214299" y="6520259"/>
            <a:ext cx="2895600" cy="365125"/>
          </a:xfrm>
        </p:spPr>
        <p:txBody>
          <a:bodyPr/>
          <a:lstStyle/>
          <a:p>
            <a:r>
              <a:rPr lang="en-GB" dirty="0"/>
              <a:t>OFFICIAL</a:t>
            </a:r>
          </a:p>
        </p:txBody>
      </p:sp>
      <p:sp>
        <p:nvSpPr>
          <p:cNvPr id="5" name="Slide Number Placeholder 4">
            <a:extLst>
              <a:ext uri="{FF2B5EF4-FFF2-40B4-BE49-F238E27FC236}">
                <a16:creationId xmlns:a16="http://schemas.microsoft.com/office/drawing/2014/main" id="{66404D47-B54B-4E4A-A808-EE824EC51B2E}"/>
              </a:ext>
            </a:extLst>
          </p:cNvPr>
          <p:cNvSpPr>
            <a:spLocks noGrp="1"/>
          </p:cNvSpPr>
          <p:nvPr>
            <p:ph type="sldNum" sz="quarter" idx="12"/>
          </p:nvPr>
        </p:nvSpPr>
        <p:spPr>
          <a:xfrm>
            <a:off x="-9872" y="6520259"/>
            <a:ext cx="2133600" cy="365125"/>
          </a:xfrm>
        </p:spPr>
        <p:txBody>
          <a:bodyPr/>
          <a:lstStyle/>
          <a:p>
            <a:fld id="{CD3940CD-539F-487E-98A3-9687AD8A8414}" type="slidenum">
              <a:rPr lang="en-GB" smtClean="0">
                <a:solidFill>
                  <a:prstClr val="black">
                    <a:tint val="75000"/>
                  </a:prstClr>
                </a:solidFill>
              </a:rPr>
              <a:pPr/>
              <a:t>5</a:t>
            </a:fld>
            <a:endParaRPr lang="en-GB" dirty="0">
              <a:solidFill>
                <a:prstClr val="black">
                  <a:tint val="75000"/>
                </a:prstClr>
              </a:solidFill>
            </a:endParaRPr>
          </a:p>
        </p:txBody>
      </p:sp>
      <p:sp>
        <p:nvSpPr>
          <p:cNvPr id="6" name="Title 6">
            <a:extLst>
              <a:ext uri="{FF2B5EF4-FFF2-40B4-BE49-F238E27FC236}">
                <a16:creationId xmlns:a16="http://schemas.microsoft.com/office/drawing/2014/main" id="{A09FE9DF-2CF4-45E1-98DD-0D44DE50FD12}"/>
              </a:ext>
            </a:extLst>
          </p:cNvPr>
          <p:cNvSpPr>
            <a:spLocks noGrp="1"/>
          </p:cNvSpPr>
          <p:nvPr>
            <p:ph type="title"/>
          </p:nvPr>
        </p:nvSpPr>
        <p:spPr>
          <a:xfrm>
            <a:off x="35496" y="0"/>
            <a:ext cx="9433048" cy="1050925"/>
          </a:xfrm>
        </p:spPr>
        <p:txBody>
          <a:bodyPr/>
          <a:lstStyle/>
          <a:p>
            <a:r>
              <a:rPr lang="en-GB" dirty="0"/>
              <a:t>Emerging themes from our COVID-19 reports</a:t>
            </a:r>
          </a:p>
        </p:txBody>
      </p:sp>
      <p:sp>
        <p:nvSpPr>
          <p:cNvPr id="8" name="TextBox 7">
            <a:extLst>
              <a:ext uri="{FF2B5EF4-FFF2-40B4-BE49-F238E27FC236}">
                <a16:creationId xmlns:a16="http://schemas.microsoft.com/office/drawing/2014/main" id="{97D28882-118D-42E6-BA92-A927A1775B64}"/>
              </a:ext>
            </a:extLst>
          </p:cNvPr>
          <p:cNvSpPr txBox="1"/>
          <p:nvPr/>
        </p:nvSpPr>
        <p:spPr>
          <a:xfrm>
            <a:off x="184251" y="3524809"/>
            <a:ext cx="1147389" cy="1124517"/>
          </a:xfrm>
          <a:prstGeom prst="rect">
            <a:avLst/>
          </a:prstGeom>
          <a:solidFill>
            <a:srgbClr val="8C1651"/>
          </a:solidFill>
        </p:spPr>
        <p:txBody>
          <a:bodyPr wrap="square" rtlCol="0" anchor="ctr" anchorCtr="0">
            <a:noAutofit/>
          </a:bodyPr>
          <a:lstStyle/>
          <a:p>
            <a:r>
              <a:rPr lang="en-GB" sz="1100" b="1" dirty="0">
                <a:solidFill>
                  <a:schemeClr val="bg1"/>
                </a:solidFill>
                <a:latin typeface="Arial" panose="020B0604020202020204" pitchFamily="34" charset="0"/>
                <a:cs typeface="Arial" panose="020B0604020202020204" pitchFamily="34" charset="0"/>
              </a:rPr>
              <a:t>Coordination and delivery models</a:t>
            </a:r>
          </a:p>
        </p:txBody>
      </p:sp>
      <p:sp>
        <p:nvSpPr>
          <p:cNvPr id="11" name="TextBox 10">
            <a:extLst>
              <a:ext uri="{FF2B5EF4-FFF2-40B4-BE49-F238E27FC236}">
                <a16:creationId xmlns:a16="http://schemas.microsoft.com/office/drawing/2014/main" id="{DAD71C25-4F3B-4F54-8C7C-CB09D4C6F43B}"/>
              </a:ext>
            </a:extLst>
          </p:cNvPr>
          <p:cNvSpPr txBox="1"/>
          <p:nvPr/>
        </p:nvSpPr>
        <p:spPr>
          <a:xfrm>
            <a:off x="184251" y="4725144"/>
            <a:ext cx="1147389" cy="762992"/>
          </a:xfrm>
          <a:prstGeom prst="rect">
            <a:avLst/>
          </a:prstGeom>
          <a:solidFill>
            <a:srgbClr val="8C1651"/>
          </a:solidFill>
        </p:spPr>
        <p:txBody>
          <a:bodyPr wrap="square" rtlCol="0" anchor="ctr" anchorCtr="0">
            <a:noAutofit/>
          </a:bodyPr>
          <a:lstStyle/>
          <a:p>
            <a:r>
              <a:rPr lang="en-GB" sz="1100" b="1" dirty="0">
                <a:solidFill>
                  <a:schemeClr val="bg1"/>
                </a:solidFill>
                <a:latin typeface="Arial" panose="020B0604020202020204" pitchFamily="34" charset="0"/>
                <a:cs typeface="Arial" panose="020B0604020202020204" pitchFamily="34" charset="0"/>
              </a:rPr>
              <a:t>Supporting and protecting people</a:t>
            </a:r>
          </a:p>
        </p:txBody>
      </p:sp>
      <p:sp>
        <p:nvSpPr>
          <p:cNvPr id="13" name="TextBox 12">
            <a:extLst>
              <a:ext uri="{FF2B5EF4-FFF2-40B4-BE49-F238E27FC236}">
                <a16:creationId xmlns:a16="http://schemas.microsoft.com/office/drawing/2014/main" id="{6FCD6950-5F27-4C90-91D8-AE564C6F491C}"/>
              </a:ext>
            </a:extLst>
          </p:cNvPr>
          <p:cNvSpPr txBox="1"/>
          <p:nvPr/>
        </p:nvSpPr>
        <p:spPr>
          <a:xfrm>
            <a:off x="179513" y="1309807"/>
            <a:ext cx="1147389" cy="966897"/>
          </a:xfrm>
          <a:prstGeom prst="rect">
            <a:avLst/>
          </a:prstGeom>
          <a:solidFill>
            <a:srgbClr val="8C1651"/>
          </a:solidFill>
        </p:spPr>
        <p:txBody>
          <a:bodyPr wrap="square" rtlCol="0" anchor="ctr" anchorCtr="0">
            <a:noAutofit/>
          </a:bodyPr>
          <a:lstStyle/>
          <a:p>
            <a:r>
              <a:rPr lang="en-GB" sz="1100" b="1" dirty="0">
                <a:solidFill>
                  <a:schemeClr val="bg1"/>
                </a:solidFill>
                <a:latin typeface="Arial" panose="020B0604020202020204" pitchFamily="34" charset="0"/>
                <a:cs typeface="Arial" panose="020B0604020202020204" pitchFamily="34" charset="0"/>
              </a:rPr>
              <a:t>Transparency and public trust</a:t>
            </a:r>
          </a:p>
        </p:txBody>
      </p:sp>
      <p:sp>
        <p:nvSpPr>
          <p:cNvPr id="14" name="TextBox 13">
            <a:extLst>
              <a:ext uri="{FF2B5EF4-FFF2-40B4-BE49-F238E27FC236}">
                <a16:creationId xmlns:a16="http://schemas.microsoft.com/office/drawing/2014/main" id="{A64542DE-C67F-480B-994C-5FE173C8805F}"/>
              </a:ext>
            </a:extLst>
          </p:cNvPr>
          <p:cNvSpPr txBox="1"/>
          <p:nvPr/>
        </p:nvSpPr>
        <p:spPr>
          <a:xfrm>
            <a:off x="1475655" y="1312505"/>
            <a:ext cx="7560837" cy="964367"/>
          </a:xfrm>
          <a:prstGeom prst="rect">
            <a:avLst/>
          </a:prstGeom>
          <a:noFill/>
          <a:ln>
            <a:solidFill>
              <a:srgbClr val="7F1355"/>
            </a:solidFill>
          </a:ln>
        </p:spPr>
        <p:txBody>
          <a:bodyPr wrap="square" lIns="91440" tIns="45720" rIns="91440" bIns="45720" rtlCol="0" anchor="t">
            <a:spAutoFit/>
          </a:bodyPr>
          <a:lstStyle/>
          <a:p>
            <a:pPr marL="176213" indent="-176213">
              <a:lnSpc>
                <a:spcPts val="1200"/>
              </a:lnSpc>
              <a:spcBef>
                <a:spcPts val="200"/>
              </a:spcBef>
              <a:spcAft>
                <a:spcPts val="200"/>
              </a:spcAft>
              <a:buFont typeface="Wingdings" panose="05000000000000000000" pitchFamily="2" charset="2"/>
              <a:buChar char="q"/>
            </a:pPr>
            <a:r>
              <a:rPr lang="en-GB" sz="1050" b="0" dirty="0">
                <a:solidFill>
                  <a:schemeClr val="tx1"/>
                </a:solidFill>
              </a:rPr>
              <a:t>Being clear and transparent about what government is trying to achieve, so that it can assesses whether it is making a difference. </a:t>
            </a:r>
          </a:p>
          <a:p>
            <a:pPr marL="176213" indent="-176213">
              <a:lnSpc>
                <a:spcPts val="1200"/>
              </a:lnSpc>
              <a:spcBef>
                <a:spcPts val="200"/>
              </a:spcBef>
              <a:spcAft>
                <a:spcPts val="200"/>
              </a:spcAft>
              <a:buFont typeface="Wingdings" panose="05000000000000000000" pitchFamily="2" charset="2"/>
              <a:buChar char="q"/>
            </a:pPr>
            <a:r>
              <a:rPr lang="en-GB" sz="1050" b="0" dirty="0">
                <a:solidFill>
                  <a:schemeClr val="tx1"/>
                </a:solidFill>
              </a:rPr>
              <a:t>Meeting transparency requirements and providing clear documentation to support decision-making, </a:t>
            </a:r>
            <a:r>
              <a:rPr lang="en-GB" sz="1050" b="0" dirty="0">
                <a:solidFill>
                  <a:schemeClr val="tx1"/>
                </a:solidFill>
                <a:cs typeface="Arial" panose="020B0604020202020204" pitchFamily="34" charset="0"/>
              </a:rPr>
              <a:t>with transparency being used as a control when other measures, such as competition, are not in place.</a:t>
            </a:r>
          </a:p>
          <a:p>
            <a:pPr marL="171450" indent="-171450">
              <a:lnSpc>
                <a:spcPts val="1200"/>
              </a:lnSpc>
              <a:spcBef>
                <a:spcPts val="200"/>
              </a:spcBef>
              <a:spcAft>
                <a:spcPts val="200"/>
              </a:spcAft>
              <a:buFont typeface="Wingdings" panose="05000000000000000000" pitchFamily="2" charset="2"/>
              <a:buChar char="q"/>
            </a:pPr>
            <a:r>
              <a:rPr lang="en-GB" sz="1050" b="0" dirty="0">
                <a:solidFill>
                  <a:schemeClr val="tx1"/>
                </a:solidFill>
              </a:rPr>
              <a:t>Producing clear and timely communications.</a:t>
            </a:r>
            <a:endParaRPr lang="en-GB" sz="1050" b="0" dirty="0">
              <a:solidFill>
                <a:schemeClr val="tx1"/>
              </a:solidFill>
              <a:cs typeface="Arial" panose="020B0604020202020204" pitchFamily="34" charset="0"/>
            </a:endParaRPr>
          </a:p>
        </p:txBody>
      </p:sp>
      <p:sp>
        <p:nvSpPr>
          <p:cNvPr id="15" name="TextBox 14">
            <a:extLst>
              <a:ext uri="{FF2B5EF4-FFF2-40B4-BE49-F238E27FC236}">
                <a16:creationId xmlns:a16="http://schemas.microsoft.com/office/drawing/2014/main" id="{F622D9A1-EE50-4B0C-86C7-FB71D0E89057}"/>
              </a:ext>
            </a:extLst>
          </p:cNvPr>
          <p:cNvSpPr txBox="1"/>
          <p:nvPr/>
        </p:nvSpPr>
        <p:spPr>
          <a:xfrm>
            <a:off x="184255" y="2348880"/>
            <a:ext cx="1142647" cy="1118255"/>
          </a:xfrm>
          <a:prstGeom prst="rect">
            <a:avLst/>
          </a:prstGeom>
          <a:solidFill>
            <a:srgbClr val="8C1651"/>
          </a:solidFill>
        </p:spPr>
        <p:txBody>
          <a:bodyPr wrap="square" rtlCol="0" anchor="ctr" anchorCtr="0">
            <a:noAutofit/>
          </a:bodyPr>
          <a:lstStyle/>
          <a:p>
            <a:r>
              <a:rPr lang="en-GB" sz="1100" b="1" dirty="0">
                <a:solidFill>
                  <a:schemeClr val="bg1"/>
                </a:solidFill>
                <a:latin typeface="Arial" panose="020B0604020202020204" pitchFamily="34" charset="0"/>
                <a:cs typeface="Arial" panose="020B0604020202020204" pitchFamily="34" charset="0"/>
              </a:rPr>
              <a:t>Data and evidence </a:t>
            </a:r>
          </a:p>
        </p:txBody>
      </p:sp>
      <p:sp>
        <p:nvSpPr>
          <p:cNvPr id="17" name="Rectangle 16">
            <a:extLst>
              <a:ext uri="{FF2B5EF4-FFF2-40B4-BE49-F238E27FC236}">
                <a16:creationId xmlns:a16="http://schemas.microsoft.com/office/drawing/2014/main" id="{9373EC83-5FA0-4388-90CE-7CBEB8D0E4BA}"/>
              </a:ext>
            </a:extLst>
          </p:cNvPr>
          <p:cNvSpPr/>
          <p:nvPr/>
        </p:nvSpPr>
        <p:spPr>
          <a:xfrm>
            <a:off x="1475656" y="476672"/>
            <a:ext cx="7560836" cy="759182"/>
          </a:xfrm>
          <a:prstGeom prst="rect">
            <a:avLst/>
          </a:prstGeom>
          <a:ln>
            <a:solidFill>
              <a:srgbClr val="7F1355"/>
            </a:solidFill>
          </a:ln>
        </p:spPr>
        <p:txBody>
          <a:bodyPr wrap="square" lIns="91440" tIns="45720" rIns="91440" bIns="45720" anchor="t">
            <a:spAutoFit/>
          </a:bodyPr>
          <a:lstStyle/>
          <a:p>
            <a:pPr marL="171450" indent="-171450">
              <a:lnSpc>
                <a:spcPts val="1200"/>
              </a:lnSpc>
              <a:spcBef>
                <a:spcPts val="200"/>
              </a:spcBef>
              <a:spcAft>
                <a:spcPts val="200"/>
              </a:spcAft>
              <a:buClr>
                <a:schemeClr val="tx1">
                  <a:lumMod val="65000"/>
                  <a:lumOff val="35000"/>
                </a:schemeClr>
              </a:buClr>
              <a:buFont typeface="Wingdings" panose="05000000000000000000" pitchFamily="2" charset="2"/>
              <a:buChar char="q"/>
            </a:pPr>
            <a:r>
              <a:rPr lang="en-GB" sz="1050" b="0" dirty="0">
                <a:solidFill>
                  <a:schemeClr val="tx1"/>
                </a:solidFill>
              </a:rPr>
              <a:t>Identifying the wide-ranging consequences of major emergencies and developing playbooks for the most significant impacts</a:t>
            </a:r>
            <a:r>
              <a:rPr lang="en-GB" sz="1050" b="0" dirty="0">
                <a:solidFill>
                  <a:schemeClr val="tx1"/>
                </a:solidFill>
                <a:latin typeface="Arial"/>
                <a:cs typeface="Arial"/>
              </a:rPr>
              <a:t>.</a:t>
            </a:r>
          </a:p>
          <a:p>
            <a:pPr marL="171450" indent="-171450">
              <a:lnSpc>
                <a:spcPts val="1200"/>
              </a:lnSpc>
              <a:spcBef>
                <a:spcPts val="200"/>
              </a:spcBef>
              <a:spcAft>
                <a:spcPts val="200"/>
              </a:spcAft>
              <a:buClr>
                <a:schemeClr val="tx1">
                  <a:lumMod val="65000"/>
                  <a:lumOff val="35000"/>
                </a:schemeClr>
              </a:buClr>
              <a:buFont typeface="Wingdings" panose="05000000000000000000" pitchFamily="2" charset="2"/>
              <a:buChar char="q"/>
            </a:pPr>
            <a:r>
              <a:rPr lang="en-GB" sz="1050" b="0" dirty="0">
                <a:solidFill>
                  <a:schemeClr val="tx1"/>
                </a:solidFill>
              </a:rPr>
              <a:t>Being clear about risk appetite and risk tolerance as the basis for choosing which trade-offs should be made in emergencies.</a:t>
            </a:r>
            <a:endParaRPr lang="en-GB" sz="1050" b="0" dirty="0">
              <a:solidFill>
                <a:schemeClr val="tx1"/>
              </a:solidFill>
              <a:latin typeface="Arial"/>
              <a:cs typeface="Arial"/>
            </a:endParaRPr>
          </a:p>
        </p:txBody>
      </p:sp>
      <p:sp>
        <p:nvSpPr>
          <p:cNvPr id="20" name="TextBox 19">
            <a:extLst>
              <a:ext uri="{FF2B5EF4-FFF2-40B4-BE49-F238E27FC236}">
                <a16:creationId xmlns:a16="http://schemas.microsoft.com/office/drawing/2014/main" id="{9E61677C-0EC7-4BDF-9A73-584B9FFCDEAD}"/>
              </a:ext>
            </a:extLst>
          </p:cNvPr>
          <p:cNvSpPr txBox="1"/>
          <p:nvPr/>
        </p:nvSpPr>
        <p:spPr>
          <a:xfrm>
            <a:off x="184254" y="476671"/>
            <a:ext cx="1142648" cy="757317"/>
          </a:xfrm>
          <a:prstGeom prst="rect">
            <a:avLst/>
          </a:prstGeom>
          <a:solidFill>
            <a:srgbClr val="8C1651"/>
          </a:solidFill>
          <a:ln>
            <a:solidFill>
              <a:srgbClr val="8C1651"/>
            </a:solidFill>
          </a:ln>
        </p:spPr>
        <p:txBody>
          <a:bodyPr wrap="square" rtlCol="0" anchor="ctr" anchorCtr="0">
            <a:noAutofit/>
          </a:bodyPr>
          <a:lstStyle/>
          <a:p>
            <a:r>
              <a:rPr lang="en-GB" sz="1100" dirty="0">
                <a:solidFill>
                  <a:schemeClr val="bg1"/>
                </a:solidFill>
                <a:latin typeface="Arial" panose="020B0604020202020204" pitchFamily="34" charset="0"/>
                <a:cs typeface="Arial" panose="020B0604020202020204" pitchFamily="34" charset="0"/>
              </a:rPr>
              <a:t>Risk management</a:t>
            </a:r>
            <a:endParaRPr lang="en-GB" sz="1100" b="1" dirty="0">
              <a:solidFill>
                <a:schemeClr val="bg1"/>
              </a:solidFill>
              <a:latin typeface="Arial" panose="020B0604020202020204" pitchFamily="34" charset="0"/>
              <a:cs typeface="Arial" panose="020B0604020202020204" pitchFamily="34" charset="0"/>
            </a:endParaRPr>
          </a:p>
        </p:txBody>
      </p:sp>
      <p:sp>
        <p:nvSpPr>
          <p:cNvPr id="18" name="TextBox 17">
            <a:extLst>
              <a:ext uri="{FF2B5EF4-FFF2-40B4-BE49-F238E27FC236}">
                <a16:creationId xmlns:a16="http://schemas.microsoft.com/office/drawing/2014/main" id="{91E66970-7D51-4A90-87BB-AC29A886D59E}"/>
              </a:ext>
            </a:extLst>
          </p:cNvPr>
          <p:cNvSpPr txBox="1"/>
          <p:nvPr/>
        </p:nvSpPr>
        <p:spPr>
          <a:xfrm>
            <a:off x="184251" y="5562296"/>
            <a:ext cx="1147389" cy="963048"/>
          </a:xfrm>
          <a:prstGeom prst="rect">
            <a:avLst/>
          </a:prstGeom>
          <a:solidFill>
            <a:srgbClr val="8C1651"/>
          </a:solidFill>
        </p:spPr>
        <p:txBody>
          <a:bodyPr wrap="square" rtlCol="0" anchor="ctr" anchorCtr="0">
            <a:noAutofit/>
          </a:bodyPr>
          <a:lstStyle/>
          <a:p>
            <a:r>
              <a:rPr lang="en-GB" sz="1100" b="1" dirty="0">
                <a:solidFill>
                  <a:schemeClr val="bg1"/>
                </a:solidFill>
                <a:latin typeface="Arial" panose="020B0604020202020204" pitchFamily="34" charset="0"/>
                <a:cs typeface="Arial" panose="020B0604020202020204" pitchFamily="34" charset="0"/>
              </a:rPr>
              <a:t>Workforce and capacity</a:t>
            </a:r>
          </a:p>
        </p:txBody>
      </p:sp>
      <p:sp>
        <p:nvSpPr>
          <p:cNvPr id="21" name="Rectangle 20">
            <a:extLst>
              <a:ext uri="{FF2B5EF4-FFF2-40B4-BE49-F238E27FC236}">
                <a16:creationId xmlns:a16="http://schemas.microsoft.com/office/drawing/2014/main" id="{4DD92C8D-9FEB-46C2-AAF0-FAA49929A771}"/>
              </a:ext>
            </a:extLst>
          </p:cNvPr>
          <p:cNvSpPr/>
          <p:nvPr/>
        </p:nvSpPr>
        <p:spPr>
          <a:xfrm>
            <a:off x="1475655" y="2348880"/>
            <a:ext cx="7560838" cy="1118255"/>
          </a:xfrm>
          <a:prstGeom prst="rect">
            <a:avLst/>
          </a:prstGeom>
          <a:ln>
            <a:solidFill>
              <a:srgbClr val="7F1355"/>
            </a:solidFill>
          </a:ln>
        </p:spPr>
        <p:txBody>
          <a:bodyPr wrap="square" lIns="91440" tIns="45720" rIns="91440" bIns="45720" anchor="ctr" anchorCtr="0">
            <a:spAutoFit/>
          </a:bodyPr>
          <a:lstStyle/>
          <a:p>
            <a:pPr marL="176213" indent="-176213">
              <a:lnSpc>
                <a:spcPts val="1200"/>
              </a:lnSpc>
              <a:spcBef>
                <a:spcPts val="200"/>
              </a:spcBef>
              <a:spcAft>
                <a:spcPts val="200"/>
              </a:spcAft>
              <a:buFont typeface="Wingdings" panose="05000000000000000000" pitchFamily="2" charset="2"/>
              <a:buChar char="q"/>
            </a:pPr>
            <a:r>
              <a:rPr lang="en-GB" sz="1050" b="0" dirty="0">
                <a:solidFill>
                  <a:schemeClr val="tx1"/>
                </a:solidFill>
              </a:rPr>
              <a:t>Improving the accuracy, completeness and interoperability of key datasets and sharing them promptly across delivery chains.</a:t>
            </a:r>
          </a:p>
          <a:p>
            <a:pPr marL="176213" indent="-176213">
              <a:lnSpc>
                <a:spcPts val="1200"/>
              </a:lnSpc>
              <a:spcBef>
                <a:spcPts val="200"/>
              </a:spcBef>
              <a:spcAft>
                <a:spcPts val="200"/>
              </a:spcAft>
              <a:buFont typeface="Wingdings" panose="05000000000000000000" pitchFamily="2" charset="2"/>
              <a:buChar char="q"/>
            </a:pPr>
            <a:r>
              <a:rPr lang="en-GB" sz="1050" b="0" dirty="0">
                <a:solidFill>
                  <a:schemeClr val="tx1"/>
                </a:solidFill>
              </a:rPr>
              <a:t>Monitoring how programmes are operating, forecasting changes in demand as far as possible, and tackling issues arising from rapid implementation or changes in demand.</a:t>
            </a:r>
          </a:p>
          <a:p>
            <a:pPr marL="176213" indent="-176213">
              <a:lnSpc>
                <a:spcPts val="1200"/>
              </a:lnSpc>
              <a:spcBef>
                <a:spcPts val="200"/>
              </a:spcBef>
              <a:spcAft>
                <a:spcPts val="200"/>
              </a:spcAft>
              <a:buFont typeface="Wingdings" panose="05000000000000000000" pitchFamily="2" charset="2"/>
              <a:buChar char="q"/>
            </a:pPr>
            <a:r>
              <a:rPr lang="en-GB" sz="1050" b="0" dirty="0">
                <a:solidFill>
                  <a:schemeClr val="tx1"/>
                </a:solidFill>
              </a:rPr>
              <a:t>Gathering information from end-users and front-line staff more systematically to test the effectiveness of programmes and undertake corrective action when required.</a:t>
            </a:r>
          </a:p>
        </p:txBody>
      </p:sp>
      <p:sp>
        <p:nvSpPr>
          <p:cNvPr id="23" name="Rectangle 22">
            <a:extLst>
              <a:ext uri="{FF2B5EF4-FFF2-40B4-BE49-F238E27FC236}">
                <a16:creationId xmlns:a16="http://schemas.microsoft.com/office/drawing/2014/main" id="{A0F067FF-6D06-40EB-923F-F96CA644AAC4}"/>
              </a:ext>
            </a:extLst>
          </p:cNvPr>
          <p:cNvSpPr/>
          <p:nvPr/>
        </p:nvSpPr>
        <p:spPr>
          <a:xfrm>
            <a:off x="1475652" y="3534881"/>
            <a:ext cx="7560841" cy="1120055"/>
          </a:xfrm>
          <a:prstGeom prst="rect">
            <a:avLst/>
          </a:prstGeom>
          <a:ln>
            <a:solidFill>
              <a:srgbClr val="7F1355"/>
            </a:solidFill>
          </a:ln>
        </p:spPr>
        <p:txBody>
          <a:bodyPr wrap="square" lIns="91440" tIns="45720" rIns="91440" bIns="45720" anchor="ctr">
            <a:noAutofit/>
          </a:bodyPr>
          <a:lstStyle/>
          <a:p>
            <a:pPr marL="171450" indent="-171450">
              <a:lnSpc>
                <a:spcPts val="1200"/>
              </a:lnSpc>
              <a:spcBef>
                <a:spcPts val="200"/>
              </a:spcBef>
              <a:spcAft>
                <a:spcPts val="200"/>
              </a:spcAft>
              <a:buFont typeface="Wingdings" panose="05000000000000000000" pitchFamily="2" charset="2"/>
              <a:buChar char="q"/>
            </a:pPr>
            <a:r>
              <a:rPr lang="en-GB" sz="1050" b="0" dirty="0">
                <a:solidFill>
                  <a:schemeClr val="tx1"/>
                </a:solidFill>
              </a:rPr>
              <a:t>Ensuring that there is effective coordination and communication between government departments, central and local government, and private and public sector bodies.</a:t>
            </a:r>
          </a:p>
          <a:p>
            <a:pPr marL="171450" indent="-171450">
              <a:lnSpc>
                <a:spcPts val="1200"/>
              </a:lnSpc>
              <a:spcBef>
                <a:spcPts val="200"/>
              </a:spcBef>
              <a:spcAft>
                <a:spcPts val="200"/>
              </a:spcAft>
              <a:buFont typeface="Wingdings" panose="05000000000000000000" pitchFamily="2" charset="2"/>
              <a:buChar char="q"/>
            </a:pPr>
            <a:r>
              <a:rPr lang="en-GB" sz="1050" b="0" dirty="0">
                <a:solidFill>
                  <a:schemeClr val="tx1"/>
                </a:solidFill>
              </a:rPr>
              <a:t>Clarifying responsibilities for decision- making, implementation and governance, especially where delivery chains are complex and involve multiple actors.</a:t>
            </a:r>
          </a:p>
          <a:p>
            <a:pPr marL="171450" indent="-171450">
              <a:lnSpc>
                <a:spcPts val="1200"/>
              </a:lnSpc>
              <a:spcBef>
                <a:spcPts val="200"/>
              </a:spcBef>
              <a:spcAft>
                <a:spcPts val="200"/>
              </a:spcAft>
              <a:buFont typeface="Wingdings" panose="05000000000000000000" pitchFamily="2" charset="2"/>
              <a:buChar char="q"/>
            </a:pPr>
            <a:r>
              <a:rPr lang="en-GB" sz="1050" b="0" dirty="0">
                <a:solidFill>
                  <a:schemeClr val="tx1"/>
                </a:solidFill>
              </a:rPr>
              <a:t>Integrating health and social care and placing social care on an equal footing with the NHS.</a:t>
            </a:r>
          </a:p>
          <a:p>
            <a:pPr marL="171450" indent="-171450">
              <a:lnSpc>
                <a:spcPts val="1200"/>
              </a:lnSpc>
              <a:spcBef>
                <a:spcPts val="200"/>
              </a:spcBef>
              <a:spcAft>
                <a:spcPts val="200"/>
              </a:spcAft>
              <a:buFont typeface="Wingdings" panose="05000000000000000000" pitchFamily="2" charset="2"/>
              <a:buChar char="q"/>
            </a:pPr>
            <a:r>
              <a:rPr lang="en-GB" sz="1050" b="0" dirty="0">
                <a:solidFill>
                  <a:schemeClr val="tx1"/>
                </a:solidFill>
              </a:rPr>
              <a:t>Balancing the relative merits of central, universal offers of support against targeted local support.</a:t>
            </a:r>
          </a:p>
        </p:txBody>
      </p:sp>
      <p:sp>
        <p:nvSpPr>
          <p:cNvPr id="24" name="Rectangle 23">
            <a:extLst>
              <a:ext uri="{FF2B5EF4-FFF2-40B4-BE49-F238E27FC236}">
                <a16:creationId xmlns:a16="http://schemas.microsoft.com/office/drawing/2014/main" id="{435B87CD-332C-4122-A2BA-3CFD29FD01BC}"/>
              </a:ext>
            </a:extLst>
          </p:cNvPr>
          <p:cNvSpPr>
            <a:spLocks/>
          </p:cNvSpPr>
          <p:nvPr/>
        </p:nvSpPr>
        <p:spPr>
          <a:xfrm>
            <a:off x="1475654" y="4725144"/>
            <a:ext cx="7560842" cy="759182"/>
          </a:xfrm>
          <a:prstGeom prst="rect">
            <a:avLst/>
          </a:prstGeom>
          <a:ln>
            <a:solidFill>
              <a:srgbClr val="7F1355"/>
            </a:solidFill>
          </a:ln>
        </p:spPr>
        <p:txBody>
          <a:bodyPr wrap="square" anchor="ctr" anchorCtr="0">
            <a:spAutoFit/>
          </a:bodyPr>
          <a:lstStyle/>
          <a:p>
            <a:pPr marL="171450" indent="-171450">
              <a:lnSpc>
                <a:spcPts val="1200"/>
              </a:lnSpc>
              <a:spcBef>
                <a:spcPts val="200"/>
              </a:spcBef>
              <a:spcAft>
                <a:spcPts val="200"/>
              </a:spcAft>
              <a:buFont typeface="Wingdings" panose="05000000000000000000" pitchFamily="2" charset="2"/>
              <a:buChar char="q"/>
            </a:pPr>
            <a:r>
              <a:rPr lang="en-GB" sz="1050" b="0" dirty="0">
                <a:solidFill>
                  <a:schemeClr val="tx1"/>
                </a:solidFill>
              </a:rPr>
              <a:t>Understanding to what extent the pandemic and government's response have widened inequalities, and taking action where they have.</a:t>
            </a:r>
          </a:p>
          <a:p>
            <a:pPr marL="171450" indent="-171450">
              <a:lnSpc>
                <a:spcPts val="1200"/>
              </a:lnSpc>
              <a:spcBef>
                <a:spcPts val="200"/>
              </a:spcBef>
              <a:spcAft>
                <a:spcPts val="200"/>
              </a:spcAft>
              <a:buFont typeface="Wingdings" panose="05000000000000000000" pitchFamily="2" charset="2"/>
              <a:buChar char="q"/>
            </a:pPr>
            <a:r>
              <a:rPr lang="en-GB" sz="1050" b="0" dirty="0">
                <a:solidFill>
                  <a:schemeClr val="tx1"/>
                </a:solidFill>
              </a:rPr>
              <a:t>Providing appropriate support to front-line and other key workers to cope with the physical, mental and emotional demands of responding to the pandemic.</a:t>
            </a:r>
          </a:p>
        </p:txBody>
      </p:sp>
      <p:sp>
        <p:nvSpPr>
          <p:cNvPr id="25" name="Rectangle 24">
            <a:extLst>
              <a:ext uri="{FF2B5EF4-FFF2-40B4-BE49-F238E27FC236}">
                <a16:creationId xmlns:a16="http://schemas.microsoft.com/office/drawing/2014/main" id="{16A55DC4-5DE4-4A23-BA64-0062A40AF72C}"/>
              </a:ext>
            </a:extLst>
          </p:cNvPr>
          <p:cNvSpPr/>
          <p:nvPr/>
        </p:nvSpPr>
        <p:spPr>
          <a:xfrm>
            <a:off x="1475653" y="5560977"/>
            <a:ext cx="7560843" cy="964367"/>
          </a:xfrm>
          <a:prstGeom prst="rect">
            <a:avLst/>
          </a:prstGeom>
          <a:ln>
            <a:solidFill>
              <a:srgbClr val="7F1355"/>
            </a:solidFill>
          </a:ln>
        </p:spPr>
        <p:txBody>
          <a:bodyPr wrap="square">
            <a:spAutoFit/>
          </a:bodyPr>
          <a:lstStyle/>
          <a:p>
            <a:pPr marL="171450" indent="-171450">
              <a:lnSpc>
                <a:spcPts val="1200"/>
              </a:lnSpc>
              <a:spcBef>
                <a:spcPts val="200"/>
              </a:spcBef>
              <a:spcAft>
                <a:spcPts val="200"/>
              </a:spcAft>
              <a:buFont typeface="Wingdings" panose="05000000000000000000" pitchFamily="2" charset="2"/>
              <a:buChar char="q"/>
            </a:pPr>
            <a:r>
              <a:rPr lang="en-GB" sz="1050" b="0" dirty="0">
                <a:solidFill>
                  <a:schemeClr val="tx1"/>
                </a:solidFill>
              </a:rPr>
              <a:t>Placing the NHS and local government on a sustainable footing, to improve their ability to respond to future emergencies.</a:t>
            </a:r>
          </a:p>
          <a:p>
            <a:pPr marL="171450" indent="-171450">
              <a:lnSpc>
                <a:spcPts val="1200"/>
              </a:lnSpc>
              <a:spcBef>
                <a:spcPts val="200"/>
              </a:spcBef>
              <a:spcAft>
                <a:spcPts val="200"/>
              </a:spcAft>
              <a:buFont typeface="Wingdings" panose="05000000000000000000" pitchFamily="2" charset="2"/>
              <a:buChar char="q"/>
            </a:pPr>
            <a:r>
              <a:rPr lang="en-GB" sz="1050" b="0" dirty="0">
                <a:solidFill>
                  <a:schemeClr val="tx1"/>
                </a:solidFill>
              </a:rPr>
              <a:t>Ensuring that existing systems can respond effectively and flexibly to emergencies, including provision for spare or additional capacity and redeploying staff where needed.</a:t>
            </a:r>
          </a:p>
          <a:p>
            <a:pPr marL="171450" indent="-171450">
              <a:lnSpc>
                <a:spcPts val="1200"/>
              </a:lnSpc>
              <a:spcBef>
                <a:spcPts val="200"/>
              </a:spcBef>
              <a:spcAft>
                <a:spcPts val="200"/>
              </a:spcAft>
              <a:buFont typeface="Wingdings" panose="05000000000000000000" pitchFamily="2" charset="2"/>
              <a:buChar char="q"/>
            </a:pPr>
            <a:r>
              <a:rPr lang="en-GB" sz="1050" b="0" dirty="0">
                <a:solidFill>
                  <a:schemeClr val="tx1"/>
                </a:solidFill>
              </a:rPr>
              <a:t>Considering which COVID-19-related spending commitments are likely to be retained for the long term, and what these additional spending commitments mean for long-term financial sustainability.</a:t>
            </a:r>
          </a:p>
        </p:txBody>
      </p:sp>
    </p:spTree>
    <p:extLst>
      <p:ext uri="{BB962C8B-B14F-4D97-AF65-F5344CB8AC3E}">
        <p14:creationId xmlns:p14="http://schemas.microsoft.com/office/powerpoint/2010/main" val="17533175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5533"/>
            <a:ext cx="9144000" cy="543147"/>
          </a:xfrm>
        </p:spPr>
        <p:txBody>
          <a:bodyPr>
            <a:normAutofit fontScale="90000"/>
          </a:bodyPr>
          <a:lstStyle/>
          <a:p>
            <a:r>
              <a:rPr lang="en-GB" sz="2200" dirty="0">
                <a:solidFill>
                  <a:srgbClr val="B2B2B2"/>
                </a:solidFill>
              </a:rPr>
              <a:t>Theme 1:</a:t>
            </a:r>
            <a:r>
              <a:rPr lang="en-GB" sz="2200" dirty="0"/>
              <a:t> Risk management</a:t>
            </a:r>
            <a:br>
              <a:rPr lang="en-GB" i="1" dirty="0"/>
            </a:br>
            <a:br>
              <a:rPr lang="en-GB" i="1" dirty="0"/>
            </a:br>
            <a:endParaRPr lang="en-GB" dirty="0"/>
          </a:p>
        </p:txBody>
      </p:sp>
      <p:sp>
        <p:nvSpPr>
          <p:cNvPr id="4" name="Slide Number Placeholder 3"/>
          <p:cNvSpPr>
            <a:spLocks noGrp="1"/>
          </p:cNvSpPr>
          <p:nvPr>
            <p:ph type="sldNum" sz="quarter" idx="12"/>
          </p:nvPr>
        </p:nvSpPr>
        <p:spPr>
          <a:xfrm>
            <a:off x="0" y="6481528"/>
            <a:ext cx="2133600" cy="365125"/>
          </a:xfr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fld id="{CD3940CD-539F-487E-98A3-9687AD8A8414}" type="slidenum">
              <a:rPr kumimoji="0" lang="en-GB" sz="1200" b="1" i="0" u="none" strike="noStrike" kern="1200" cap="none" spc="0" normalizeH="0" baseline="0" noProof="0" smtClean="0">
                <a:ln>
                  <a:noFill/>
                </a:ln>
                <a:solidFill>
                  <a:prstClr val="black">
                    <a:tint val="75000"/>
                  </a:prstClr>
                </a:solidFill>
                <a:effectLst/>
                <a:uLnTx/>
                <a:uFillTx/>
                <a:latin typeface="Arial" pitchFamily="34" charset="0"/>
                <a:ea typeface="+mn-ea"/>
                <a:cs typeface="Arial" pitchFamily="34" charset="0"/>
              </a:rPr>
              <a:pPr marL="0" marR="0" lvl="0" indent="0" algn="l" defTabSz="914400" rtl="0" eaLnBrk="0" fontAlgn="base" latinLnBrk="0" hangingPunct="0">
                <a:lnSpc>
                  <a:spcPct val="100000"/>
                </a:lnSpc>
                <a:spcBef>
                  <a:spcPct val="0"/>
                </a:spcBef>
                <a:spcAft>
                  <a:spcPct val="0"/>
                </a:spcAft>
                <a:buClrTx/>
                <a:buSzTx/>
                <a:buFontTx/>
                <a:buNone/>
                <a:tabLst/>
                <a:defRPr/>
              </a:pPr>
              <a:t>6</a:t>
            </a:fld>
            <a:endParaRPr kumimoji="0" lang="en-GB" sz="1200" b="1" i="0" u="none" strike="noStrike" kern="1200" cap="none" spc="0" normalizeH="0" baseline="0" noProof="0" dirty="0">
              <a:ln>
                <a:noFill/>
              </a:ln>
              <a:solidFill>
                <a:prstClr val="black">
                  <a:tint val="75000"/>
                </a:prstClr>
              </a:solidFill>
              <a:effectLst/>
              <a:uLnTx/>
              <a:uFillTx/>
              <a:latin typeface="Arial" pitchFamily="34" charset="0"/>
              <a:ea typeface="+mn-ea"/>
              <a:cs typeface="Arial" pitchFamily="34" charset="0"/>
            </a:endParaRPr>
          </a:p>
        </p:txBody>
      </p:sp>
      <p:sp>
        <p:nvSpPr>
          <p:cNvPr id="6" name="Footer Placeholder 2">
            <a:extLst>
              <a:ext uri="{FF2B5EF4-FFF2-40B4-BE49-F238E27FC236}">
                <a16:creationId xmlns:a16="http://schemas.microsoft.com/office/drawing/2014/main" id="{07A23827-A33C-4B60-B1C0-AF19E77147A2}"/>
              </a:ext>
            </a:extLst>
          </p:cNvPr>
          <p:cNvSpPr txBox="1">
            <a:spLocks/>
          </p:cNvSpPr>
          <p:nvPr/>
        </p:nvSpPr>
        <p:spPr>
          <a:xfrm>
            <a:off x="3124200" y="6464936"/>
            <a:ext cx="2895600" cy="365125"/>
          </a:xfrm>
          <a:prstGeom prst="rect">
            <a:avLst/>
          </a:prstGeom>
        </p:spPr>
        <p:txBody>
          <a:bodyPr/>
          <a:lstStyle>
            <a:defPPr>
              <a:defRPr lang="en-GB"/>
            </a:defPPr>
            <a:lvl1pPr algn="l" rtl="0" eaLnBrk="0" fontAlgn="base" hangingPunct="0">
              <a:spcBef>
                <a:spcPct val="0"/>
              </a:spcBef>
              <a:spcAft>
                <a:spcPct val="0"/>
              </a:spcAft>
              <a:defRPr sz="2400" b="1" kern="1200">
                <a:solidFill>
                  <a:srgbClr val="003478"/>
                </a:solidFill>
                <a:latin typeface="Arial" charset="0"/>
                <a:ea typeface="+mn-ea"/>
                <a:cs typeface="+mn-cs"/>
              </a:defRPr>
            </a:lvl1pPr>
            <a:lvl2pPr marL="457200" algn="l" rtl="0" eaLnBrk="0" fontAlgn="base" hangingPunct="0">
              <a:spcBef>
                <a:spcPct val="0"/>
              </a:spcBef>
              <a:spcAft>
                <a:spcPct val="0"/>
              </a:spcAft>
              <a:defRPr sz="2400" b="1" kern="1200">
                <a:solidFill>
                  <a:srgbClr val="003478"/>
                </a:solidFill>
                <a:latin typeface="Arial" charset="0"/>
                <a:ea typeface="+mn-ea"/>
                <a:cs typeface="+mn-cs"/>
              </a:defRPr>
            </a:lvl2pPr>
            <a:lvl3pPr marL="914400" algn="l" rtl="0" eaLnBrk="0" fontAlgn="base" hangingPunct="0">
              <a:spcBef>
                <a:spcPct val="0"/>
              </a:spcBef>
              <a:spcAft>
                <a:spcPct val="0"/>
              </a:spcAft>
              <a:defRPr sz="2400" b="1" kern="1200">
                <a:solidFill>
                  <a:srgbClr val="003478"/>
                </a:solidFill>
                <a:latin typeface="Arial" charset="0"/>
                <a:ea typeface="+mn-ea"/>
                <a:cs typeface="+mn-cs"/>
              </a:defRPr>
            </a:lvl3pPr>
            <a:lvl4pPr marL="1371600" algn="l" rtl="0" eaLnBrk="0" fontAlgn="base" hangingPunct="0">
              <a:spcBef>
                <a:spcPct val="0"/>
              </a:spcBef>
              <a:spcAft>
                <a:spcPct val="0"/>
              </a:spcAft>
              <a:defRPr sz="2400" b="1" kern="1200">
                <a:solidFill>
                  <a:srgbClr val="003478"/>
                </a:solidFill>
                <a:latin typeface="Arial" charset="0"/>
                <a:ea typeface="+mn-ea"/>
                <a:cs typeface="+mn-cs"/>
              </a:defRPr>
            </a:lvl4pPr>
            <a:lvl5pPr marL="1828800" algn="l" rtl="0" eaLnBrk="0" fontAlgn="base" hangingPunct="0">
              <a:spcBef>
                <a:spcPct val="0"/>
              </a:spcBef>
              <a:spcAft>
                <a:spcPct val="0"/>
              </a:spcAft>
              <a:defRPr sz="2400" b="1" kern="1200">
                <a:solidFill>
                  <a:srgbClr val="003478"/>
                </a:solidFill>
                <a:latin typeface="Arial" charset="0"/>
                <a:ea typeface="+mn-ea"/>
                <a:cs typeface="+mn-cs"/>
              </a:defRPr>
            </a:lvl5pPr>
            <a:lvl6pPr marL="2286000" algn="l" defTabSz="914400" rtl="0" eaLnBrk="1" latinLnBrk="0" hangingPunct="1">
              <a:defRPr sz="2400" b="1" kern="1200">
                <a:solidFill>
                  <a:srgbClr val="003478"/>
                </a:solidFill>
                <a:latin typeface="Arial" charset="0"/>
                <a:ea typeface="+mn-ea"/>
                <a:cs typeface="+mn-cs"/>
              </a:defRPr>
            </a:lvl6pPr>
            <a:lvl7pPr marL="2743200" algn="l" defTabSz="914400" rtl="0" eaLnBrk="1" latinLnBrk="0" hangingPunct="1">
              <a:defRPr sz="2400" b="1" kern="1200">
                <a:solidFill>
                  <a:srgbClr val="003478"/>
                </a:solidFill>
                <a:latin typeface="Arial" charset="0"/>
                <a:ea typeface="+mn-ea"/>
                <a:cs typeface="+mn-cs"/>
              </a:defRPr>
            </a:lvl7pPr>
            <a:lvl8pPr marL="3200400" algn="l" defTabSz="914400" rtl="0" eaLnBrk="1" latinLnBrk="0" hangingPunct="1">
              <a:defRPr sz="2400" b="1" kern="1200">
                <a:solidFill>
                  <a:srgbClr val="003478"/>
                </a:solidFill>
                <a:latin typeface="Arial" charset="0"/>
                <a:ea typeface="+mn-ea"/>
                <a:cs typeface="+mn-cs"/>
              </a:defRPr>
            </a:lvl8pPr>
            <a:lvl9pPr marL="3657600" algn="l" defTabSz="914400" rtl="0" eaLnBrk="1" latinLnBrk="0" hangingPunct="1">
              <a:defRPr sz="2400" b="1" kern="1200">
                <a:solidFill>
                  <a:srgbClr val="003478"/>
                </a:solidFill>
                <a:latin typeface="Arial"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000" b="1" i="0" u="none" strike="noStrike" kern="1200" cap="none" spc="0" normalizeH="0" baseline="0" noProof="0" dirty="0">
                <a:ln>
                  <a:noFill/>
                </a:ln>
                <a:solidFill>
                  <a:srgbClr val="FF0000"/>
                </a:solidFill>
                <a:effectLst/>
                <a:uLnTx/>
                <a:uFillTx/>
                <a:latin typeface="Arial" pitchFamily="34" charset="0"/>
                <a:ea typeface="+mn-ea"/>
                <a:cs typeface="Arial" pitchFamily="34" charset="0"/>
              </a:rPr>
              <a:t>OFFICIAL</a:t>
            </a:r>
          </a:p>
        </p:txBody>
      </p:sp>
      <p:sp>
        <p:nvSpPr>
          <p:cNvPr id="7" name="Rectangle 6">
            <a:extLst>
              <a:ext uri="{FF2B5EF4-FFF2-40B4-BE49-F238E27FC236}">
                <a16:creationId xmlns:a16="http://schemas.microsoft.com/office/drawing/2014/main" id="{2C7FAE89-23CC-4845-8009-7D996F98C80D}"/>
              </a:ext>
            </a:extLst>
          </p:cNvPr>
          <p:cNvSpPr/>
          <p:nvPr/>
        </p:nvSpPr>
        <p:spPr>
          <a:xfrm>
            <a:off x="3491880" y="376472"/>
            <a:ext cx="5449856" cy="6076864"/>
          </a:xfrm>
          <a:prstGeom prst="rect">
            <a:avLst/>
          </a:prstGeom>
          <a:noFill/>
          <a:ln w="19050">
            <a:solidFill>
              <a:srgbClr val="8C165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18000" bIns="36000" rtlCol="0" anchor="t"/>
          <a:lstStyle/>
          <a:p>
            <a:pPr>
              <a:spcAft>
                <a:spcPts val="400"/>
              </a:spcAft>
            </a:pPr>
            <a:r>
              <a:rPr lang="en-GB" sz="1150" dirty="0">
                <a:solidFill>
                  <a:srgbClr val="7F1355"/>
                </a:solidFill>
              </a:rPr>
              <a:t>Supporting findings from our work</a:t>
            </a:r>
          </a:p>
          <a:p>
            <a:pPr marL="171450" indent="-171450">
              <a:spcAft>
                <a:spcPts val="300"/>
              </a:spcAft>
              <a:buFont typeface="Arial" panose="020B0604020202020204" pitchFamily="34" charset="0"/>
              <a:buChar char="•"/>
            </a:pPr>
            <a:r>
              <a:rPr lang="en-GB" sz="1200" dirty="0">
                <a:solidFill>
                  <a:schemeClr val="tx1"/>
                </a:solidFill>
              </a:rPr>
              <a:t>Government lacked a playbook for many aspects of its response</a:t>
            </a:r>
            <a:r>
              <a:rPr lang="en-GB" sz="1200" b="0" dirty="0">
                <a:solidFill>
                  <a:schemeClr val="tx1"/>
                </a:solidFill>
              </a:rPr>
              <a:t> </a:t>
            </a:r>
          </a:p>
          <a:p>
            <a:pPr>
              <a:spcAft>
                <a:spcPts val="300"/>
              </a:spcAft>
            </a:pPr>
            <a:endParaRPr lang="en-GB" sz="1200" b="0" dirty="0">
              <a:solidFill>
                <a:schemeClr val="tx1"/>
              </a:solidFill>
            </a:endParaRPr>
          </a:p>
          <a:p>
            <a:pPr marL="171450" indent="-171450">
              <a:spcAft>
                <a:spcPts val="300"/>
              </a:spcAft>
              <a:buFont typeface="Arial" panose="020B0604020202020204" pitchFamily="34" charset="0"/>
              <a:buChar char="•"/>
            </a:pPr>
            <a:r>
              <a:rPr lang="en-GB" sz="1200" dirty="0">
                <a:solidFill>
                  <a:schemeClr val="tx1"/>
                </a:solidFill>
              </a:rPr>
              <a:t>Once the scale of the COVID-19 outbreak in the UK became apparent, the government made a number of rapid, large-scale spending decisions</a:t>
            </a:r>
          </a:p>
          <a:p>
            <a:pPr>
              <a:spcAft>
                <a:spcPts val="300"/>
              </a:spcAft>
            </a:pPr>
            <a:endParaRPr lang="en-GB" sz="1200" b="0" dirty="0">
              <a:solidFill>
                <a:schemeClr val="tx1"/>
              </a:solidFill>
            </a:endParaRPr>
          </a:p>
          <a:p>
            <a:pPr marL="171450" indent="-171450">
              <a:spcAft>
                <a:spcPts val="300"/>
              </a:spcAft>
              <a:buFont typeface="Arial" panose="020B0604020202020204" pitchFamily="34" charset="0"/>
              <a:buChar char="•"/>
            </a:pPr>
            <a:r>
              <a:rPr lang="en-GB" sz="1200" dirty="0">
                <a:solidFill>
                  <a:schemeClr val="tx1"/>
                </a:solidFill>
              </a:rPr>
              <a:t>To enable speed of action, government relaxed controls and streamlined spending approvals, leading to an increased risk of fraud and error</a:t>
            </a:r>
          </a:p>
          <a:p>
            <a:pPr>
              <a:spcAft>
                <a:spcPts val="300"/>
              </a:spcAft>
            </a:pPr>
            <a:endParaRPr lang="en-GB" sz="1200" b="0" dirty="0">
              <a:solidFill>
                <a:schemeClr val="tx1"/>
              </a:solidFill>
            </a:endParaRPr>
          </a:p>
          <a:p>
            <a:pPr marL="171450" indent="-171450">
              <a:spcAft>
                <a:spcPts val="300"/>
              </a:spcAft>
              <a:buFont typeface="Arial" panose="020B0604020202020204" pitchFamily="34" charset="0"/>
              <a:buChar char="•"/>
            </a:pPr>
            <a:r>
              <a:rPr lang="en-GB" sz="1200" dirty="0">
                <a:solidFill>
                  <a:schemeClr val="tx1"/>
                </a:solidFill>
              </a:rPr>
              <a:t>Government accepted other trade-offs from acting quickly, such as paying higher prices for goods than it would have paid before the pandemic</a:t>
            </a:r>
          </a:p>
          <a:p>
            <a:pPr marL="171450" indent="-171450">
              <a:spcAft>
                <a:spcPts val="300"/>
              </a:spcAft>
              <a:buFont typeface="Arial" panose="020B0604020202020204" pitchFamily="34" charset="0"/>
              <a:buChar char="•"/>
            </a:pPr>
            <a:endParaRPr lang="en-GB" sz="1200" b="0" dirty="0">
              <a:solidFill>
                <a:schemeClr val="tx1"/>
              </a:solidFill>
            </a:endParaRPr>
          </a:p>
          <a:p>
            <a:pPr marL="171450" indent="-171450">
              <a:spcAft>
                <a:spcPts val="300"/>
              </a:spcAft>
              <a:buFont typeface="Arial" panose="020B0604020202020204" pitchFamily="34" charset="0"/>
              <a:buChar char="•"/>
            </a:pPr>
            <a:r>
              <a:rPr lang="en-GB" sz="1200" dirty="0">
                <a:solidFill>
                  <a:schemeClr val="tx1"/>
                </a:solidFill>
              </a:rPr>
              <a:t>Government focused on getting some programmes up and running quickly, recognising that they may need to be amended as they went.</a:t>
            </a:r>
          </a:p>
          <a:p>
            <a:pPr>
              <a:spcAft>
                <a:spcPts val="300"/>
              </a:spcAft>
            </a:pPr>
            <a:r>
              <a:rPr lang="en-GB" sz="1200" dirty="0">
                <a:solidFill>
                  <a:schemeClr val="tx1"/>
                </a:solidFill>
              </a:rPr>
              <a:t> </a:t>
            </a:r>
          </a:p>
          <a:p>
            <a:pPr marL="171450" indent="-171450">
              <a:spcAft>
                <a:spcPts val="300"/>
              </a:spcAft>
              <a:buFont typeface="Arial" panose="020B0604020202020204" pitchFamily="34" charset="0"/>
              <a:buChar char="•"/>
            </a:pPr>
            <a:r>
              <a:rPr lang="en-GB" sz="1200" dirty="0">
                <a:solidFill>
                  <a:schemeClr val="tx1"/>
                </a:solidFill>
              </a:rPr>
              <a:t>Some</a:t>
            </a:r>
            <a:r>
              <a:rPr lang="en-GB" sz="1200" b="0" dirty="0">
                <a:solidFill>
                  <a:schemeClr val="tx1"/>
                </a:solidFill>
              </a:rPr>
              <a:t> </a:t>
            </a:r>
            <a:r>
              <a:rPr lang="en-GB" sz="1200" dirty="0">
                <a:solidFill>
                  <a:schemeClr val="tx1"/>
                </a:solidFill>
              </a:rPr>
              <a:t>departments made good use of ministerial directions to proceed with programmes where they lacked assurance over value for money</a:t>
            </a:r>
            <a:r>
              <a:rPr lang="en-GB" sz="1200" b="0" dirty="0">
                <a:solidFill>
                  <a:schemeClr val="tx1"/>
                </a:solidFill>
              </a:rPr>
              <a:t>. Due to the speed at which programmes were being implemented, accounting officers could not gain assurance over the value for money of several COVID-19 response measures</a:t>
            </a:r>
            <a:r>
              <a:rPr lang="en-GB" sz="1100" b="0" dirty="0">
                <a:solidFill>
                  <a:schemeClr val="tx1"/>
                </a:solidFill>
              </a:rPr>
              <a:t>.</a:t>
            </a:r>
          </a:p>
        </p:txBody>
      </p:sp>
      <p:sp>
        <p:nvSpPr>
          <p:cNvPr id="8" name="Rectangle 7">
            <a:extLst>
              <a:ext uri="{FF2B5EF4-FFF2-40B4-BE49-F238E27FC236}">
                <a16:creationId xmlns:a16="http://schemas.microsoft.com/office/drawing/2014/main" id="{014CE68C-0465-4C00-A110-F02889FFE5D9}"/>
              </a:ext>
            </a:extLst>
          </p:cNvPr>
          <p:cNvSpPr/>
          <p:nvPr/>
        </p:nvSpPr>
        <p:spPr>
          <a:xfrm>
            <a:off x="105143" y="3220039"/>
            <a:ext cx="3240361" cy="3233297"/>
          </a:xfrm>
          <a:prstGeom prst="rect">
            <a:avLst/>
          </a:prstGeom>
          <a:solidFill>
            <a:srgbClr val="F1E8F8"/>
          </a:solidFill>
          <a:ln>
            <a:solidFill>
              <a:srgbClr val="8C1651"/>
            </a:solidFill>
          </a:ln>
        </p:spPr>
        <p:style>
          <a:lnRef idx="2">
            <a:schemeClr val="accent4"/>
          </a:lnRef>
          <a:fillRef idx="1">
            <a:schemeClr val="lt1"/>
          </a:fillRef>
          <a:effectRef idx="0">
            <a:schemeClr val="accent4"/>
          </a:effectRef>
          <a:fontRef idx="minor">
            <a:schemeClr val="dk1"/>
          </a:fontRef>
        </p:style>
        <p:txBody>
          <a:bodyPr rtlCol="0" anchor="t"/>
          <a:lstStyle/>
          <a:p>
            <a:pPr algn="ctr">
              <a:spcAft>
                <a:spcPts val="600"/>
              </a:spcAft>
            </a:pPr>
            <a:r>
              <a:rPr lang="en-GB" sz="1200" dirty="0">
                <a:solidFill>
                  <a:schemeClr val="tx1"/>
                </a:solidFill>
              </a:rPr>
              <a:t>19 ministerial directions were issued in 2020</a:t>
            </a:r>
            <a:endParaRPr lang="en-GB" sz="1200" b="0" dirty="0">
              <a:solidFill>
                <a:schemeClr val="tx1"/>
              </a:solidFill>
            </a:endParaRPr>
          </a:p>
        </p:txBody>
      </p:sp>
      <p:sp>
        <p:nvSpPr>
          <p:cNvPr id="21" name="TextBox 2">
            <a:extLst>
              <a:ext uri="{FF2B5EF4-FFF2-40B4-BE49-F238E27FC236}">
                <a16:creationId xmlns:a16="http://schemas.microsoft.com/office/drawing/2014/main" id="{52A0EEF1-8B31-4C75-B447-ADDC358E5B95}"/>
              </a:ext>
            </a:extLst>
          </p:cNvPr>
          <p:cNvSpPr txBox="1"/>
          <p:nvPr/>
        </p:nvSpPr>
        <p:spPr>
          <a:xfrm>
            <a:off x="85994" y="5739220"/>
            <a:ext cx="3289753" cy="769441"/>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GB" b="0" dirty="0">
                <a:solidFill>
                  <a:schemeClr val="tx1"/>
                </a:solidFill>
              </a:rPr>
              <a:t>Six directions were issued in 2019 (four on VFM grounds).</a:t>
            </a:r>
          </a:p>
          <a:p>
            <a:r>
              <a:rPr lang="en-GB" b="0" dirty="0">
                <a:solidFill>
                  <a:schemeClr val="tx1"/>
                </a:solidFill>
              </a:rPr>
              <a:t>Source: catalogue of ministerial directions on </a:t>
            </a:r>
            <a:r>
              <a:rPr lang="en-GB" b="0" dirty="0">
                <a:solidFill>
                  <a:schemeClr val="tx1"/>
                </a:solidFill>
                <a:hlinkClick r:id="rId3"/>
              </a:rPr>
              <a:t>GOV.UK</a:t>
            </a:r>
            <a:r>
              <a:rPr lang="en-GB" b="0" dirty="0">
                <a:solidFill>
                  <a:schemeClr val="tx1"/>
                </a:solidFill>
              </a:rPr>
              <a:t>      </a:t>
            </a:r>
          </a:p>
        </p:txBody>
      </p:sp>
      <p:pic>
        <p:nvPicPr>
          <p:cNvPr id="22" name="Picture 21">
            <a:extLst>
              <a:ext uri="{FF2B5EF4-FFF2-40B4-BE49-F238E27FC236}">
                <a16:creationId xmlns:a16="http://schemas.microsoft.com/office/drawing/2014/main" id="{6EDF9072-F7AC-4D1D-969E-6E6A04A9FD3D}"/>
              </a:ext>
            </a:extLst>
          </p:cNvPr>
          <p:cNvPicPr>
            <a:picLocks noChangeAspect="1"/>
          </p:cNvPicPr>
          <p:nvPr/>
        </p:nvPicPr>
        <p:blipFill rotWithShape="1">
          <a:blip r:embed="rId4"/>
          <a:srcRect l="49213" t="21186" r="32673" b="58330"/>
          <a:stretch/>
        </p:blipFill>
        <p:spPr>
          <a:xfrm>
            <a:off x="213155" y="3695750"/>
            <a:ext cx="3024336" cy="2043470"/>
          </a:xfrm>
          <a:prstGeom prst="rect">
            <a:avLst/>
          </a:prstGeom>
        </p:spPr>
      </p:pic>
      <p:sp>
        <p:nvSpPr>
          <p:cNvPr id="24" name="Rectangle: Rounded Corners 23">
            <a:extLst>
              <a:ext uri="{FF2B5EF4-FFF2-40B4-BE49-F238E27FC236}">
                <a16:creationId xmlns:a16="http://schemas.microsoft.com/office/drawing/2014/main" id="{81A09FC2-CFCB-41A3-8859-24EDFA35D66F}"/>
              </a:ext>
            </a:extLst>
          </p:cNvPr>
          <p:cNvSpPr/>
          <p:nvPr/>
        </p:nvSpPr>
        <p:spPr>
          <a:xfrm>
            <a:off x="282429" y="939220"/>
            <a:ext cx="2808312" cy="838200"/>
          </a:xfrm>
          <a:prstGeom prst="roundRect">
            <a:avLst/>
          </a:prstGeom>
          <a:solidFill>
            <a:srgbClr val="8C1651"/>
          </a:solidFill>
          <a:ln>
            <a:solidFill>
              <a:srgbClr val="8C1651"/>
            </a:solidFill>
          </a:ln>
        </p:spPr>
        <p:style>
          <a:lnRef idx="2">
            <a:schemeClr val="accent1">
              <a:shade val="50000"/>
            </a:schemeClr>
          </a:lnRef>
          <a:fillRef idx="1">
            <a:schemeClr val="accent1"/>
          </a:fillRef>
          <a:effectRef idx="0">
            <a:schemeClr val="accent1"/>
          </a:effectRef>
          <a:fontRef idx="minor">
            <a:schemeClr val="lt1"/>
          </a:fontRef>
        </p:style>
        <p:txBody>
          <a:bodyPr lIns="90000" tIns="36000" rIns="90000" bIns="36000" rtlCol="0" anchor="ctr"/>
          <a:lstStyle/>
          <a:p>
            <a:r>
              <a:rPr lang="en-GB" sz="1100" b="1" dirty="0">
                <a:solidFill>
                  <a:schemeClr val="bg1"/>
                </a:solidFill>
              </a:rPr>
              <a:t>Identifying the wide-ranging consequences of major emergencies and developing playbooks for the most significant impacts.</a:t>
            </a:r>
          </a:p>
        </p:txBody>
      </p:sp>
      <p:sp>
        <p:nvSpPr>
          <p:cNvPr id="25" name="Rectangle: Rounded Corners 24">
            <a:extLst>
              <a:ext uri="{FF2B5EF4-FFF2-40B4-BE49-F238E27FC236}">
                <a16:creationId xmlns:a16="http://schemas.microsoft.com/office/drawing/2014/main" id="{82CD6889-98EB-48C0-B855-10594DB1694A}"/>
              </a:ext>
            </a:extLst>
          </p:cNvPr>
          <p:cNvSpPr/>
          <p:nvPr/>
        </p:nvSpPr>
        <p:spPr>
          <a:xfrm>
            <a:off x="282429" y="1954199"/>
            <a:ext cx="2808312" cy="998418"/>
          </a:xfrm>
          <a:prstGeom prst="roundRect">
            <a:avLst/>
          </a:prstGeom>
          <a:solidFill>
            <a:srgbClr val="8C1651"/>
          </a:solidFill>
          <a:ln>
            <a:solidFill>
              <a:srgbClr val="8C165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100" b="1" dirty="0">
                <a:solidFill>
                  <a:schemeClr val="bg1"/>
                </a:solidFill>
              </a:rPr>
              <a:t>Being clear about risk appetite and risk tolerance as the basis for choosing which trade-offs should be made in emergencies.</a:t>
            </a:r>
          </a:p>
        </p:txBody>
      </p:sp>
      <p:sp>
        <p:nvSpPr>
          <p:cNvPr id="26" name="TextBox 25">
            <a:extLst>
              <a:ext uri="{FF2B5EF4-FFF2-40B4-BE49-F238E27FC236}">
                <a16:creationId xmlns:a16="http://schemas.microsoft.com/office/drawing/2014/main" id="{AAA0F037-28A4-4328-96D5-0978421CB0F6}"/>
              </a:ext>
            </a:extLst>
          </p:cNvPr>
          <p:cNvSpPr txBox="1"/>
          <p:nvPr/>
        </p:nvSpPr>
        <p:spPr>
          <a:xfrm>
            <a:off x="202264" y="510783"/>
            <a:ext cx="1943100" cy="338554"/>
          </a:xfrm>
          <a:prstGeom prst="rect">
            <a:avLst/>
          </a:prstGeom>
          <a:noFill/>
        </p:spPr>
        <p:txBody>
          <a:bodyPr wrap="square" rtlCol="0">
            <a:spAutoFit/>
          </a:bodyPr>
          <a:lstStyle/>
          <a:p>
            <a:r>
              <a:rPr lang="en-GB" sz="1600" b="1" dirty="0">
                <a:solidFill>
                  <a:srgbClr val="8C1651"/>
                </a:solidFill>
              </a:rPr>
              <a:t>Learning</a:t>
            </a:r>
          </a:p>
        </p:txBody>
      </p:sp>
      <p:sp>
        <p:nvSpPr>
          <p:cNvPr id="27" name="Rectangle 26">
            <a:extLst>
              <a:ext uri="{FF2B5EF4-FFF2-40B4-BE49-F238E27FC236}">
                <a16:creationId xmlns:a16="http://schemas.microsoft.com/office/drawing/2014/main" id="{4F3D3909-BB70-41E6-A8CD-C56569C2FB9A}"/>
              </a:ext>
            </a:extLst>
          </p:cNvPr>
          <p:cNvSpPr/>
          <p:nvPr/>
        </p:nvSpPr>
        <p:spPr>
          <a:xfrm>
            <a:off x="80446" y="404665"/>
            <a:ext cx="3240361" cy="2709256"/>
          </a:xfrm>
          <a:prstGeom prst="rect">
            <a:avLst/>
          </a:prstGeom>
          <a:noFill/>
          <a:ln w="38100">
            <a:solidFill>
              <a:srgbClr val="8C165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4520662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5533"/>
            <a:ext cx="9144000" cy="543147"/>
          </a:xfrm>
        </p:spPr>
        <p:txBody>
          <a:bodyPr>
            <a:normAutofit fontScale="90000"/>
          </a:bodyPr>
          <a:lstStyle/>
          <a:p>
            <a:r>
              <a:rPr lang="en-GB" sz="2200" dirty="0">
                <a:solidFill>
                  <a:srgbClr val="B2B2B2"/>
                </a:solidFill>
              </a:rPr>
              <a:t>Theme 2:</a:t>
            </a:r>
            <a:r>
              <a:rPr lang="en-GB" sz="2200" dirty="0"/>
              <a:t> Transparency and public trust</a:t>
            </a:r>
            <a:br>
              <a:rPr lang="en-GB" i="1" dirty="0"/>
            </a:br>
            <a:br>
              <a:rPr lang="en-GB" i="1" dirty="0"/>
            </a:br>
            <a:endParaRPr lang="en-GB" dirty="0"/>
          </a:p>
        </p:txBody>
      </p:sp>
      <p:sp>
        <p:nvSpPr>
          <p:cNvPr id="4" name="Slide Number Placeholder 3"/>
          <p:cNvSpPr>
            <a:spLocks noGrp="1"/>
          </p:cNvSpPr>
          <p:nvPr>
            <p:ph type="sldNum" sz="quarter" idx="12"/>
          </p:nvPr>
        </p:nvSpPr>
        <p:spPr>
          <a:xfrm>
            <a:off x="0" y="6481528"/>
            <a:ext cx="2133600" cy="365125"/>
          </a:xfr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fld id="{CD3940CD-539F-487E-98A3-9687AD8A8414}" type="slidenum">
              <a:rPr kumimoji="0" lang="en-GB" sz="1200" b="1" i="0" u="none" strike="noStrike" kern="1200" cap="none" spc="0" normalizeH="0" baseline="0" noProof="0" smtClean="0">
                <a:ln>
                  <a:noFill/>
                </a:ln>
                <a:solidFill>
                  <a:prstClr val="black">
                    <a:tint val="75000"/>
                  </a:prstClr>
                </a:solidFill>
                <a:effectLst/>
                <a:uLnTx/>
                <a:uFillTx/>
                <a:latin typeface="Arial" pitchFamily="34" charset="0"/>
                <a:ea typeface="+mn-ea"/>
                <a:cs typeface="Arial" pitchFamily="34" charset="0"/>
              </a:rPr>
              <a:pPr marL="0" marR="0" lvl="0" indent="0" algn="l" defTabSz="914400" rtl="0" eaLnBrk="0" fontAlgn="base" latinLnBrk="0" hangingPunct="0">
                <a:lnSpc>
                  <a:spcPct val="100000"/>
                </a:lnSpc>
                <a:spcBef>
                  <a:spcPct val="0"/>
                </a:spcBef>
                <a:spcAft>
                  <a:spcPct val="0"/>
                </a:spcAft>
                <a:buClrTx/>
                <a:buSzTx/>
                <a:buFontTx/>
                <a:buNone/>
                <a:tabLst/>
                <a:defRPr/>
              </a:pPr>
              <a:t>7</a:t>
            </a:fld>
            <a:endParaRPr kumimoji="0" lang="en-GB" sz="1200" b="1" i="0" u="none" strike="noStrike" kern="1200" cap="none" spc="0" normalizeH="0" baseline="0" noProof="0" dirty="0">
              <a:ln>
                <a:noFill/>
              </a:ln>
              <a:solidFill>
                <a:prstClr val="black">
                  <a:tint val="75000"/>
                </a:prstClr>
              </a:solidFill>
              <a:effectLst/>
              <a:uLnTx/>
              <a:uFillTx/>
              <a:latin typeface="Arial" pitchFamily="34" charset="0"/>
              <a:ea typeface="+mn-ea"/>
              <a:cs typeface="Arial" pitchFamily="34" charset="0"/>
            </a:endParaRPr>
          </a:p>
        </p:txBody>
      </p:sp>
      <p:sp>
        <p:nvSpPr>
          <p:cNvPr id="6" name="Footer Placeholder 2">
            <a:extLst>
              <a:ext uri="{FF2B5EF4-FFF2-40B4-BE49-F238E27FC236}">
                <a16:creationId xmlns:a16="http://schemas.microsoft.com/office/drawing/2014/main" id="{07A23827-A33C-4B60-B1C0-AF19E77147A2}"/>
              </a:ext>
            </a:extLst>
          </p:cNvPr>
          <p:cNvSpPr txBox="1">
            <a:spLocks/>
          </p:cNvSpPr>
          <p:nvPr/>
        </p:nvSpPr>
        <p:spPr>
          <a:xfrm>
            <a:off x="3124200" y="6464936"/>
            <a:ext cx="2895600" cy="365125"/>
          </a:xfrm>
          <a:prstGeom prst="rect">
            <a:avLst/>
          </a:prstGeom>
        </p:spPr>
        <p:txBody>
          <a:bodyPr/>
          <a:lstStyle>
            <a:defPPr>
              <a:defRPr lang="en-GB"/>
            </a:defPPr>
            <a:lvl1pPr algn="l" rtl="0" eaLnBrk="0" fontAlgn="base" hangingPunct="0">
              <a:spcBef>
                <a:spcPct val="0"/>
              </a:spcBef>
              <a:spcAft>
                <a:spcPct val="0"/>
              </a:spcAft>
              <a:defRPr sz="2400" b="1" kern="1200">
                <a:solidFill>
                  <a:srgbClr val="003478"/>
                </a:solidFill>
                <a:latin typeface="Arial" charset="0"/>
                <a:ea typeface="+mn-ea"/>
                <a:cs typeface="+mn-cs"/>
              </a:defRPr>
            </a:lvl1pPr>
            <a:lvl2pPr marL="457200" algn="l" rtl="0" eaLnBrk="0" fontAlgn="base" hangingPunct="0">
              <a:spcBef>
                <a:spcPct val="0"/>
              </a:spcBef>
              <a:spcAft>
                <a:spcPct val="0"/>
              </a:spcAft>
              <a:defRPr sz="2400" b="1" kern="1200">
                <a:solidFill>
                  <a:srgbClr val="003478"/>
                </a:solidFill>
                <a:latin typeface="Arial" charset="0"/>
                <a:ea typeface="+mn-ea"/>
                <a:cs typeface="+mn-cs"/>
              </a:defRPr>
            </a:lvl2pPr>
            <a:lvl3pPr marL="914400" algn="l" rtl="0" eaLnBrk="0" fontAlgn="base" hangingPunct="0">
              <a:spcBef>
                <a:spcPct val="0"/>
              </a:spcBef>
              <a:spcAft>
                <a:spcPct val="0"/>
              </a:spcAft>
              <a:defRPr sz="2400" b="1" kern="1200">
                <a:solidFill>
                  <a:srgbClr val="003478"/>
                </a:solidFill>
                <a:latin typeface="Arial" charset="0"/>
                <a:ea typeface="+mn-ea"/>
                <a:cs typeface="+mn-cs"/>
              </a:defRPr>
            </a:lvl3pPr>
            <a:lvl4pPr marL="1371600" algn="l" rtl="0" eaLnBrk="0" fontAlgn="base" hangingPunct="0">
              <a:spcBef>
                <a:spcPct val="0"/>
              </a:spcBef>
              <a:spcAft>
                <a:spcPct val="0"/>
              </a:spcAft>
              <a:defRPr sz="2400" b="1" kern="1200">
                <a:solidFill>
                  <a:srgbClr val="003478"/>
                </a:solidFill>
                <a:latin typeface="Arial" charset="0"/>
                <a:ea typeface="+mn-ea"/>
                <a:cs typeface="+mn-cs"/>
              </a:defRPr>
            </a:lvl4pPr>
            <a:lvl5pPr marL="1828800" algn="l" rtl="0" eaLnBrk="0" fontAlgn="base" hangingPunct="0">
              <a:spcBef>
                <a:spcPct val="0"/>
              </a:spcBef>
              <a:spcAft>
                <a:spcPct val="0"/>
              </a:spcAft>
              <a:defRPr sz="2400" b="1" kern="1200">
                <a:solidFill>
                  <a:srgbClr val="003478"/>
                </a:solidFill>
                <a:latin typeface="Arial" charset="0"/>
                <a:ea typeface="+mn-ea"/>
                <a:cs typeface="+mn-cs"/>
              </a:defRPr>
            </a:lvl5pPr>
            <a:lvl6pPr marL="2286000" algn="l" defTabSz="914400" rtl="0" eaLnBrk="1" latinLnBrk="0" hangingPunct="1">
              <a:defRPr sz="2400" b="1" kern="1200">
                <a:solidFill>
                  <a:srgbClr val="003478"/>
                </a:solidFill>
                <a:latin typeface="Arial" charset="0"/>
                <a:ea typeface="+mn-ea"/>
                <a:cs typeface="+mn-cs"/>
              </a:defRPr>
            </a:lvl6pPr>
            <a:lvl7pPr marL="2743200" algn="l" defTabSz="914400" rtl="0" eaLnBrk="1" latinLnBrk="0" hangingPunct="1">
              <a:defRPr sz="2400" b="1" kern="1200">
                <a:solidFill>
                  <a:srgbClr val="003478"/>
                </a:solidFill>
                <a:latin typeface="Arial" charset="0"/>
                <a:ea typeface="+mn-ea"/>
                <a:cs typeface="+mn-cs"/>
              </a:defRPr>
            </a:lvl7pPr>
            <a:lvl8pPr marL="3200400" algn="l" defTabSz="914400" rtl="0" eaLnBrk="1" latinLnBrk="0" hangingPunct="1">
              <a:defRPr sz="2400" b="1" kern="1200">
                <a:solidFill>
                  <a:srgbClr val="003478"/>
                </a:solidFill>
                <a:latin typeface="Arial" charset="0"/>
                <a:ea typeface="+mn-ea"/>
                <a:cs typeface="+mn-cs"/>
              </a:defRPr>
            </a:lvl8pPr>
            <a:lvl9pPr marL="3657600" algn="l" defTabSz="914400" rtl="0" eaLnBrk="1" latinLnBrk="0" hangingPunct="1">
              <a:defRPr sz="2400" b="1" kern="1200">
                <a:solidFill>
                  <a:srgbClr val="003478"/>
                </a:solidFill>
                <a:latin typeface="Arial"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000" b="1" i="0" u="none" strike="noStrike" kern="1200" cap="none" spc="0" normalizeH="0" baseline="0" noProof="0" dirty="0">
                <a:ln>
                  <a:noFill/>
                </a:ln>
                <a:solidFill>
                  <a:srgbClr val="FF0000"/>
                </a:solidFill>
                <a:effectLst/>
                <a:uLnTx/>
                <a:uFillTx/>
                <a:latin typeface="Arial" pitchFamily="34" charset="0"/>
                <a:ea typeface="+mn-ea"/>
                <a:cs typeface="Arial" pitchFamily="34" charset="0"/>
              </a:rPr>
              <a:t>OFFICIAL</a:t>
            </a:r>
          </a:p>
        </p:txBody>
      </p:sp>
      <p:sp>
        <p:nvSpPr>
          <p:cNvPr id="7" name="Rectangle 6">
            <a:extLst>
              <a:ext uri="{FF2B5EF4-FFF2-40B4-BE49-F238E27FC236}">
                <a16:creationId xmlns:a16="http://schemas.microsoft.com/office/drawing/2014/main" id="{2C7FAE89-23CC-4845-8009-7D996F98C80D}"/>
              </a:ext>
            </a:extLst>
          </p:cNvPr>
          <p:cNvSpPr/>
          <p:nvPr/>
        </p:nvSpPr>
        <p:spPr>
          <a:xfrm>
            <a:off x="3635896" y="476672"/>
            <a:ext cx="5230782" cy="6004856"/>
          </a:xfrm>
          <a:prstGeom prst="rect">
            <a:avLst/>
          </a:prstGeom>
          <a:noFill/>
          <a:ln w="19050">
            <a:solidFill>
              <a:srgbClr val="922360"/>
            </a:solidFill>
          </a:ln>
        </p:spPr>
        <p:style>
          <a:lnRef idx="2">
            <a:schemeClr val="accent1">
              <a:shade val="50000"/>
            </a:schemeClr>
          </a:lnRef>
          <a:fillRef idx="1">
            <a:schemeClr val="accent1"/>
          </a:fillRef>
          <a:effectRef idx="0">
            <a:schemeClr val="accent1"/>
          </a:effectRef>
          <a:fontRef idx="minor">
            <a:schemeClr val="lt1"/>
          </a:fontRef>
        </p:style>
        <p:txBody>
          <a:bodyPr tIns="36000" rIns="36000" bIns="36000" rtlCol="0" anchor="t"/>
          <a:lstStyle/>
          <a:p>
            <a:pPr>
              <a:spcAft>
                <a:spcPts val="600"/>
              </a:spcAft>
            </a:pPr>
            <a:r>
              <a:rPr lang="en-GB" sz="1400" dirty="0">
                <a:solidFill>
                  <a:srgbClr val="7F1355"/>
                </a:solidFill>
              </a:rPr>
              <a:t>Supporting findings from our work</a:t>
            </a:r>
          </a:p>
          <a:p>
            <a:pPr marL="171450" indent="-171450">
              <a:spcAft>
                <a:spcPts val="400"/>
              </a:spcAft>
              <a:buFont typeface="Arial" panose="020B0604020202020204" pitchFamily="34" charset="0"/>
              <a:buChar char="•"/>
            </a:pPr>
            <a:r>
              <a:rPr lang="en-GB" sz="1200" dirty="0">
                <a:solidFill>
                  <a:schemeClr val="tx1"/>
                </a:solidFill>
              </a:rPr>
              <a:t>Detailed objectives help to ensure that the success of programmes can be measured. Transparency, including a clear audit trail to support key decisions, is a vital control to ensure accountability when government is having to act at pace with fewer controls or emergency procedures in place</a:t>
            </a:r>
            <a:r>
              <a:rPr lang="en-GB" sz="1200" b="0" dirty="0">
                <a:solidFill>
                  <a:schemeClr val="tx1"/>
                </a:solidFill>
              </a:rPr>
              <a:t> </a:t>
            </a:r>
          </a:p>
          <a:p>
            <a:pPr>
              <a:spcAft>
                <a:spcPts val="400"/>
              </a:spcAft>
            </a:pPr>
            <a:endParaRPr lang="en-GB" sz="1200" b="0" dirty="0">
              <a:solidFill>
                <a:schemeClr val="tx1"/>
              </a:solidFill>
            </a:endParaRPr>
          </a:p>
          <a:p>
            <a:pPr marL="171450" indent="-171450">
              <a:spcAft>
                <a:spcPts val="400"/>
              </a:spcAft>
              <a:buFont typeface="Arial" panose="020B0604020202020204" pitchFamily="34" charset="0"/>
              <a:buChar char="•"/>
            </a:pPr>
            <a:r>
              <a:rPr lang="en-GB" sz="1200" dirty="0">
                <a:solidFill>
                  <a:schemeClr val="tx1"/>
                </a:solidFill>
              </a:rPr>
              <a:t>We found that many of the contracts awarded during the pandemic had not been published on time (see box) </a:t>
            </a:r>
          </a:p>
          <a:p>
            <a:pPr>
              <a:spcAft>
                <a:spcPts val="400"/>
              </a:spcAft>
            </a:pPr>
            <a:endParaRPr lang="en-GB" sz="1200" dirty="0">
              <a:solidFill>
                <a:schemeClr val="tx1"/>
              </a:solidFill>
            </a:endParaRPr>
          </a:p>
          <a:p>
            <a:pPr marL="171450" indent="-171450">
              <a:spcAft>
                <a:spcPts val="400"/>
              </a:spcAft>
              <a:buFont typeface="Arial" panose="020B0604020202020204" pitchFamily="34" charset="0"/>
              <a:buChar char="•"/>
            </a:pPr>
            <a:r>
              <a:rPr lang="en-GB" sz="1200" dirty="0">
                <a:solidFill>
                  <a:schemeClr val="tx1"/>
                </a:solidFill>
              </a:rPr>
              <a:t>Effective communication and public engagement is crucial to ensuring that key COVID-19 response programmes succeed</a:t>
            </a:r>
          </a:p>
          <a:p>
            <a:pPr>
              <a:spcAft>
                <a:spcPts val="400"/>
              </a:spcAft>
            </a:pPr>
            <a:endParaRPr lang="en-GB" sz="1200" b="0" dirty="0">
              <a:solidFill>
                <a:schemeClr val="tx1"/>
              </a:solidFill>
            </a:endParaRPr>
          </a:p>
          <a:p>
            <a:pPr marL="171450" indent="-171450">
              <a:spcAft>
                <a:spcPts val="400"/>
              </a:spcAft>
              <a:buFont typeface="Arial" panose="020B0604020202020204" pitchFamily="34" charset="0"/>
              <a:buChar char="•"/>
            </a:pPr>
            <a:r>
              <a:rPr lang="en-GB" sz="1200" dirty="0">
                <a:solidFill>
                  <a:schemeClr val="tx1"/>
                </a:solidFill>
              </a:rPr>
              <a:t>Communications from government were not always timely, clear and consistent</a:t>
            </a:r>
            <a:r>
              <a:rPr lang="en-GB" sz="1200" b="0" dirty="0">
                <a:solidFill>
                  <a:schemeClr val="tx1"/>
                </a:solidFill>
              </a:rPr>
              <a:t> </a:t>
            </a:r>
            <a:endParaRPr lang="en-GB" sz="1600" b="0" dirty="0">
              <a:solidFill>
                <a:schemeClr val="tx1"/>
              </a:solidFill>
            </a:endParaRPr>
          </a:p>
        </p:txBody>
      </p:sp>
      <p:sp>
        <p:nvSpPr>
          <p:cNvPr id="8" name="Rectangle 7">
            <a:extLst>
              <a:ext uri="{FF2B5EF4-FFF2-40B4-BE49-F238E27FC236}">
                <a16:creationId xmlns:a16="http://schemas.microsoft.com/office/drawing/2014/main" id="{11EDFA50-F343-4969-B415-1C7AF79F39CE}"/>
              </a:ext>
            </a:extLst>
          </p:cNvPr>
          <p:cNvSpPr/>
          <p:nvPr/>
        </p:nvSpPr>
        <p:spPr>
          <a:xfrm>
            <a:off x="144016" y="4366815"/>
            <a:ext cx="3131840" cy="2114714"/>
          </a:xfrm>
          <a:prstGeom prst="rect">
            <a:avLst/>
          </a:prstGeom>
          <a:solidFill>
            <a:srgbClr val="F1E8F8"/>
          </a:solidFill>
          <a:ln>
            <a:solidFill>
              <a:srgbClr val="8C1651"/>
            </a:solidFill>
          </a:ln>
        </p:spPr>
        <p:style>
          <a:lnRef idx="2">
            <a:schemeClr val="accent4"/>
          </a:lnRef>
          <a:fillRef idx="1">
            <a:schemeClr val="lt1"/>
          </a:fillRef>
          <a:effectRef idx="0">
            <a:schemeClr val="accent4"/>
          </a:effectRef>
          <a:fontRef idx="minor">
            <a:schemeClr val="dk1"/>
          </a:fontRef>
        </p:style>
        <p:txBody>
          <a:bodyPr rtlCol="0" anchor="t"/>
          <a:lstStyle/>
          <a:p>
            <a:pPr algn="ctr">
              <a:spcAft>
                <a:spcPts val="600"/>
              </a:spcAft>
            </a:pPr>
            <a:r>
              <a:rPr lang="en-GB" sz="1200" dirty="0">
                <a:solidFill>
                  <a:schemeClr val="tx1"/>
                </a:solidFill>
              </a:rPr>
              <a:t>Contract awards during the pandemic</a:t>
            </a:r>
          </a:p>
          <a:p>
            <a:pPr>
              <a:spcAft>
                <a:spcPts val="600"/>
              </a:spcAft>
            </a:pPr>
            <a:r>
              <a:rPr lang="en-GB" sz="1100" b="0" dirty="0">
                <a:solidFill>
                  <a:schemeClr val="tx1"/>
                </a:solidFill>
              </a:rPr>
              <a:t>Of the 1,644 contracts awarded across government up to the end of July 2020 with a contract value above £25,000: </a:t>
            </a:r>
          </a:p>
          <a:p>
            <a:pPr marL="171450" indent="-171450">
              <a:spcAft>
                <a:spcPts val="0"/>
              </a:spcAft>
              <a:buFont typeface="Arial" panose="020B0604020202020204" pitchFamily="34" charset="0"/>
              <a:buChar char="•"/>
            </a:pPr>
            <a:r>
              <a:rPr lang="en-GB" sz="1100" b="0" dirty="0">
                <a:solidFill>
                  <a:schemeClr val="tx1"/>
                </a:solidFill>
              </a:rPr>
              <a:t>25% were published within the 90-day target; and</a:t>
            </a:r>
          </a:p>
          <a:p>
            <a:pPr marL="171450" indent="-171450">
              <a:spcAft>
                <a:spcPts val="600"/>
              </a:spcAft>
              <a:buFont typeface="Arial" panose="020B0604020202020204" pitchFamily="34" charset="0"/>
              <a:buChar char="•"/>
            </a:pPr>
            <a:r>
              <a:rPr lang="en-GB" sz="1100" b="0" dirty="0">
                <a:solidFill>
                  <a:schemeClr val="tx1"/>
                </a:solidFill>
              </a:rPr>
              <a:t>55% had not had their details published by 10 November 2020.</a:t>
            </a:r>
          </a:p>
          <a:p>
            <a:pPr>
              <a:spcAft>
                <a:spcPts val="600"/>
              </a:spcAft>
            </a:pPr>
            <a:r>
              <a:rPr lang="en-GB" sz="1100" b="0" dirty="0">
                <a:solidFill>
                  <a:schemeClr val="tx1"/>
                </a:solidFill>
              </a:rPr>
              <a:t>Source: </a:t>
            </a:r>
            <a:r>
              <a:rPr lang="en-GB" sz="1100" b="0" i="1" dirty="0">
                <a:solidFill>
                  <a:schemeClr val="tx1"/>
                </a:solidFill>
              </a:rPr>
              <a:t>NAO, Investigation into government procurement during the COVID-19 pandemic</a:t>
            </a:r>
            <a:endParaRPr lang="en-GB" sz="1100" i="1" dirty="0">
              <a:solidFill>
                <a:schemeClr val="tx1"/>
              </a:solidFill>
            </a:endParaRPr>
          </a:p>
          <a:p>
            <a:pPr>
              <a:spcAft>
                <a:spcPts val="600"/>
              </a:spcAft>
            </a:pPr>
            <a:endParaRPr lang="en-GB" sz="1200" b="0" dirty="0">
              <a:solidFill>
                <a:schemeClr val="tx1"/>
              </a:solidFill>
            </a:endParaRPr>
          </a:p>
        </p:txBody>
      </p:sp>
      <p:sp>
        <p:nvSpPr>
          <p:cNvPr id="10" name="Rectangle: Rounded Corners 9">
            <a:extLst>
              <a:ext uri="{FF2B5EF4-FFF2-40B4-BE49-F238E27FC236}">
                <a16:creationId xmlns:a16="http://schemas.microsoft.com/office/drawing/2014/main" id="{2426F88C-7E8C-437F-AFFD-DA98A11A98BD}"/>
              </a:ext>
            </a:extLst>
          </p:cNvPr>
          <p:cNvSpPr/>
          <p:nvPr/>
        </p:nvSpPr>
        <p:spPr>
          <a:xfrm>
            <a:off x="275540" y="908299"/>
            <a:ext cx="2784292" cy="796496"/>
          </a:xfrm>
          <a:prstGeom prst="roundRect">
            <a:avLst/>
          </a:prstGeom>
          <a:solidFill>
            <a:srgbClr val="8C1651"/>
          </a:solidFill>
          <a:ln>
            <a:solidFill>
              <a:srgbClr val="8C165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100" b="1" dirty="0">
                <a:solidFill>
                  <a:schemeClr val="bg1"/>
                </a:solidFill>
              </a:rPr>
              <a:t>Being clear and transparent about what government is trying to achieve, so that it can assess whether it is making a difference. </a:t>
            </a:r>
          </a:p>
        </p:txBody>
      </p:sp>
      <p:sp>
        <p:nvSpPr>
          <p:cNvPr id="11" name="Rectangle: Rounded Corners 10">
            <a:extLst>
              <a:ext uri="{FF2B5EF4-FFF2-40B4-BE49-F238E27FC236}">
                <a16:creationId xmlns:a16="http://schemas.microsoft.com/office/drawing/2014/main" id="{4D429557-1CCC-4F4B-8E19-B2ECF1896C9F}"/>
              </a:ext>
            </a:extLst>
          </p:cNvPr>
          <p:cNvSpPr/>
          <p:nvPr/>
        </p:nvSpPr>
        <p:spPr>
          <a:xfrm>
            <a:off x="275540" y="1838322"/>
            <a:ext cx="2784292" cy="1221254"/>
          </a:xfrm>
          <a:prstGeom prst="roundRect">
            <a:avLst/>
          </a:prstGeom>
          <a:solidFill>
            <a:srgbClr val="8C1651"/>
          </a:solidFill>
          <a:ln>
            <a:solidFill>
              <a:srgbClr val="8C165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100" b="1" dirty="0">
                <a:solidFill>
                  <a:schemeClr val="bg1"/>
                </a:solidFill>
              </a:rPr>
              <a:t>Meeting transparency requirements and providing clear documentation to support decision-making, </a:t>
            </a:r>
            <a:r>
              <a:rPr lang="en-GB" sz="1100" b="1" dirty="0">
                <a:solidFill>
                  <a:schemeClr val="bg1"/>
                </a:solidFill>
                <a:cs typeface="Arial" panose="020B0604020202020204" pitchFamily="34" charset="0"/>
              </a:rPr>
              <a:t>with transparency being used as a control when other measures, such as competition, are not in place.</a:t>
            </a:r>
            <a:endParaRPr lang="en-GB" sz="1100" b="1" dirty="0">
              <a:solidFill>
                <a:schemeClr val="bg1"/>
              </a:solidFill>
            </a:endParaRPr>
          </a:p>
        </p:txBody>
      </p:sp>
      <p:sp>
        <p:nvSpPr>
          <p:cNvPr id="12" name="Rectangle: Rounded Corners 11">
            <a:extLst>
              <a:ext uri="{FF2B5EF4-FFF2-40B4-BE49-F238E27FC236}">
                <a16:creationId xmlns:a16="http://schemas.microsoft.com/office/drawing/2014/main" id="{441BF416-0148-4E18-97FA-708B99EA6750}"/>
              </a:ext>
            </a:extLst>
          </p:cNvPr>
          <p:cNvSpPr/>
          <p:nvPr/>
        </p:nvSpPr>
        <p:spPr>
          <a:xfrm>
            <a:off x="277322" y="3132467"/>
            <a:ext cx="2782510" cy="796496"/>
          </a:xfrm>
          <a:prstGeom prst="roundRect">
            <a:avLst/>
          </a:prstGeom>
          <a:solidFill>
            <a:srgbClr val="8C1651"/>
          </a:solidFill>
          <a:ln>
            <a:solidFill>
              <a:srgbClr val="8C165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100" b="1" dirty="0">
                <a:solidFill>
                  <a:schemeClr val="bg1"/>
                </a:solidFill>
              </a:rPr>
              <a:t>Producing clear and timely communications.</a:t>
            </a:r>
          </a:p>
        </p:txBody>
      </p:sp>
      <p:sp>
        <p:nvSpPr>
          <p:cNvPr id="13" name="TextBox 12">
            <a:extLst>
              <a:ext uri="{FF2B5EF4-FFF2-40B4-BE49-F238E27FC236}">
                <a16:creationId xmlns:a16="http://schemas.microsoft.com/office/drawing/2014/main" id="{9E089B30-05CE-40D1-8CA0-2093EBED16BF}"/>
              </a:ext>
            </a:extLst>
          </p:cNvPr>
          <p:cNvSpPr txBox="1"/>
          <p:nvPr/>
        </p:nvSpPr>
        <p:spPr>
          <a:xfrm>
            <a:off x="137833" y="500762"/>
            <a:ext cx="1943100" cy="338554"/>
          </a:xfrm>
          <a:prstGeom prst="rect">
            <a:avLst/>
          </a:prstGeom>
          <a:noFill/>
        </p:spPr>
        <p:txBody>
          <a:bodyPr wrap="square" rtlCol="0">
            <a:spAutoFit/>
          </a:bodyPr>
          <a:lstStyle/>
          <a:p>
            <a:r>
              <a:rPr lang="en-GB" sz="1600" b="1" dirty="0">
                <a:solidFill>
                  <a:srgbClr val="8C1651"/>
                </a:solidFill>
              </a:rPr>
              <a:t>Learning</a:t>
            </a:r>
          </a:p>
        </p:txBody>
      </p:sp>
      <p:sp>
        <p:nvSpPr>
          <p:cNvPr id="14" name="Rectangle 13">
            <a:extLst>
              <a:ext uri="{FF2B5EF4-FFF2-40B4-BE49-F238E27FC236}">
                <a16:creationId xmlns:a16="http://schemas.microsoft.com/office/drawing/2014/main" id="{1B83B04F-F02C-4BDB-8C66-205322324D27}"/>
              </a:ext>
            </a:extLst>
          </p:cNvPr>
          <p:cNvSpPr/>
          <p:nvPr/>
        </p:nvSpPr>
        <p:spPr>
          <a:xfrm>
            <a:off x="137833" y="482336"/>
            <a:ext cx="3131840" cy="3593844"/>
          </a:xfrm>
          <a:prstGeom prst="rect">
            <a:avLst/>
          </a:prstGeom>
          <a:noFill/>
          <a:ln w="38100">
            <a:solidFill>
              <a:srgbClr val="8C165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28535309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5533"/>
            <a:ext cx="9144000" cy="543147"/>
          </a:xfrm>
        </p:spPr>
        <p:txBody>
          <a:bodyPr>
            <a:normAutofit fontScale="90000"/>
          </a:bodyPr>
          <a:lstStyle/>
          <a:p>
            <a:r>
              <a:rPr lang="en-GB" sz="2200" dirty="0">
                <a:solidFill>
                  <a:srgbClr val="B2B2B2"/>
                </a:solidFill>
              </a:rPr>
              <a:t>Theme 3:</a:t>
            </a:r>
            <a:r>
              <a:rPr lang="en-GB" sz="2200" dirty="0"/>
              <a:t> Data and evidence</a:t>
            </a:r>
            <a:br>
              <a:rPr lang="en-GB" i="1" dirty="0"/>
            </a:br>
            <a:br>
              <a:rPr lang="en-GB" i="1" dirty="0"/>
            </a:br>
            <a:endParaRPr lang="en-GB" dirty="0"/>
          </a:p>
        </p:txBody>
      </p:sp>
      <p:sp>
        <p:nvSpPr>
          <p:cNvPr id="4" name="Slide Number Placeholder 3"/>
          <p:cNvSpPr>
            <a:spLocks noGrp="1"/>
          </p:cNvSpPr>
          <p:nvPr>
            <p:ph type="sldNum" sz="quarter" idx="12"/>
          </p:nvPr>
        </p:nvSpPr>
        <p:spPr>
          <a:xfrm>
            <a:off x="0" y="6481528"/>
            <a:ext cx="2133600" cy="365125"/>
          </a:xfr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fld id="{CD3940CD-539F-487E-98A3-9687AD8A8414}" type="slidenum">
              <a:rPr kumimoji="0" lang="en-GB" sz="1200" b="1" i="0" u="none" strike="noStrike" kern="1200" cap="none" spc="0" normalizeH="0" baseline="0" noProof="0" smtClean="0">
                <a:ln>
                  <a:noFill/>
                </a:ln>
                <a:solidFill>
                  <a:prstClr val="black">
                    <a:tint val="75000"/>
                  </a:prstClr>
                </a:solidFill>
                <a:effectLst/>
                <a:uLnTx/>
                <a:uFillTx/>
                <a:latin typeface="Arial" pitchFamily="34" charset="0"/>
                <a:ea typeface="+mn-ea"/>
                <a:cs typeface="Arial" pitchFamily="34" charset="0"/>
              </a:rPr>
              <a:pPr marL="0" marR="0" lvl="0" indent="0" algn="l" defTabSz="914400" rtl="0" eaLnBrk="0" fontAlgn="base" latinLnBrk="0" hangingPunct="0">
                <a:lnSpc>
                  <a:spcPct val="100000"/>
                </a:lnSpc>
                <a:spcBef>
                  <a:spcPct val="0"/>
                </a:spcBef>
                <a:spcAft>
                  <a:spcPct val="0"/>
                </a:spcAft>
                <a:buClrTx/>
                <a:buSzTx/>
                <a:buFontTx/>
                <a:buNone/>
                <a:tabLst/>
                <a:defRPr/>
              </a:pPr>
              <a:t>8</a:t>
            </a:fld>
            <a:endParaRPr kumimoji="0" lang="en-GB" sz="1200" b="1" i="0" u="none" strike="noStrike" kern="1200" cap="none" spc="0" normalizeH="0" baseline="0" noProof="0" dirty="0">
              <a:ln>
                <a:noFill/>
              </a:ln>
              <a:solidFill>
                <a:prstClr val="black">
                  <a:tint val="75000"/>
                </a:prstClr>
              </a:solidFill>
              <a:effectLst/>
              <a:uLnTx/>
              <a:uFillTx/>
              <a:latin typeface="Arial" pitchFamily="34" charset="0"/>
              <a:ea typeface="+mn-ea"/>
              <a:cs typeface="Arial" pitchFamily="34" charset="0"/>
            </a:endParaRPr>
          </a:p>
        </p:txBody>
      </p:sp>
      <p:sp>
        <p:nvSpPr>
          <p:cNvPr id="6" name="Footer Placeholder 2">
            <a:extLst>
              <a:ext uri="{FF2B5EF4-FFF2-40B4-BE49-F238E27FC236}">
                <a16:creationId xmlns:a16="http://schemas.microsoft.com/office/drawing/2014/main" id="{07A23827-A33C-4B60-B1C0-AF19E77147A2}"/>
              </a:ext>
            </a:extLst>
          </p:cNvPr>
          <p:cNvSpPr txBox="1">
            <a:spLocks/>
          </p:cNvSpPr>
          <p:nvPr/>
        </p:nvSpPr>
        <p:spPr>
          <a:xfrm>
            <a:off x="3124200" y="6464936"/>
            <a:ext cx="2895600" cy="365125"/>
          </a:xfrm>
          <a:prstGeom prst="rect">
            <a:avLst/>
          </a:prstGeom>
        </p:spPr>
        <p:txBody>
          <a:bodyPr/>
          <a:lstStyle>
            <a:defPPr>
              <a:defRPr lang="en-GB"/>
            </a:defPPr>
            <a:lvl1pPr algn="l" rtl="0" eaLnBrk="0" fontAlgn="base" hangingPunct="0">
              <a:spcBef>
                <a:spcPct val="0"/>
              </a:spcBef>
              <a:spcAft>
                <a:spcPct val="0"/>
              </a:spcAft>
              <a:defRPr sz="2400" b="1" kern="1200">
                <a:solidFill>
                  <a:srgbClr val="003478"/>
                </a:solidFill>
                <a:latin typeface="Arial" charset="0"/>
                <a:ea typeface="+mn-ea"/>
                <a:cs typeface="+mn-cs"/>
              </a:defRPr>
            </a:lvl1pPr>
            <a:lvl2pPr marL="457200" algn="l" rtl="0" eaLnBrk="0" fontAlgn="base" hangingPunct="0">
              <a:spcBef>
                <a:spcPct val="0"/>
              </a:spcBef>
              <a:spcAft>
                <a:spcPct val="0"/>
              </a:spcAft>
              <a:defRPr sz="2400" b="1" kern="1200">
                <a:solidFill>
                  <a:srgbClr val="003478"/>
                </a:solidFill>
                <a:latin typeface="Arial" charset="0"/>
                <a:ea typeface="+mn-ea"/>
                <a:cs typeface="+mn-cs"/>
              </a:defRPr>
            </a:lvl2pPr>
            <a:lvl3pPr marL="914400" algn="l" rtl="0" eaLnBrk="0" fontAlgn="base" hangingPunct="0">
              <a:spcBef>
                <a:spcPct val="0"/>
              </a:spcBef>
              <a:spcAft>
                <a:spcPct val="0"/>
              </a:spcAft>
              <a:defRPr sz="2400" b="1" kern="1200">
                <a:solidFill>
                  <a:srgbClr val="003478"/>
                </a:solidFill>
                <a:latin typeface="Arial" charset="0"/>
                <a:ea typeface="+mn-ea"/>
                <a:cs typeface="+mn-cs"/>
              </a:defRPr>
            </a:lvl3pPr>
            <a:lvl4pPr marL="1371600" algn="l" rtl="0" eaLnBrk="0" fontAlgn="base" hangingPunct="0">
              <a:spcBef>
                <a:spcPct val="0"/>
              </a:spcBef>
              <a:spcAft>
                <a:spcPct val="0"/>
              </a:spcAft>
              <a:defRPr sz="2400" b="1" kern="1200">
                <a:solidFill>
                  <a:srgbClr val="003478"/>
                </a:solidFill>
                <a:latin typeface="Arial" charset="0"/>
                <a:ea typeface="+mn-ea"/>
                <a:cs typeface="+mn-cs"/>
              </a:defRPr>
            </a:lvl4pPr>
            <a:lvl5pPr marL="1828800" algn="l" rtl="0" eaLnBrk="0" fontAlgn="base" hangingPunct="0">
              <a:spcBef>
                <a:spcPct val="0"/>
              </a:spcBef>
              <a:spcAft>
                <a:spcPct val="0"/>
              </a:spcAft>
              <a:defRPr sz="2400" b="1" kern="1200">
                <a:solidFill>
                  <a:srgbClr val="003478"/>
                </a:solidFill>
                <a:latin typeface="Arial" charset="0"/>
                <a:ea typeface="+mn-ea"/>
                <a:cs typeface="+mn-cs"/>
              </a:defRPr>
            </a:lvl5pPr>
            <a:lvl6pPr marL="2286000" algn="l" defTabSz="914400" rtl="0" eaLnBrk="1" latinLnBrk="0" hangingPunct="1">
              <a:defRPr sz="2400" b="1" kern="1200">
                <a:solidFill>
                  <a:srgbClr val="003478"/>
                </a:solidFill>
                <a:latin typeface="Arial" charset="0"/>
                <a:ea typeface="+mn-ea"/>
                <a:cs typeface="+mn-cs"/>
              </a:defRPr>
            </a:lvl6pPr>
            <a:lvl7pPr marL="2743200" algn="l" defTabSz="914400" rtl="0" eaLnBrk="1" latinLnBrk="0" hangingPunct="1">
              <a:defRPr sz="2400" b="1" kern="1200">
                <a:solidFill>
                  <a:srgbClr val="003478"/>
                </a:solidFill>
                <a:latin typeface="Arial" charset="0"/>
                <a:ea typeface="+mn-ea"/>
                <a:cs typeface="+mn-cs"/>
              </a:defRPr>
            </a:lvl7pPr>
            <a:lvl8pPr marL="3200400" algn="l" defTabSz="914400" rtl="0" eaLnBrk="1" latinLnBrk="0" hangingPunct="1">
              <a:defRPr sz="2400" b="1" kern="1200">
                <a:solidFill>
                  <a:srgbClr val="003478"/>
                </a:solidFill>
                <a:latin typeface="Arial" charset="0"/>
                <a:ea typeface="+mn-ea"/>
                <a:cs typeface="+mn-cs"/>
              </a:defRPr>
            </a:lvl8pPr>
            <a:lvl9pPr marL="3657600" algn="l" defTabSz="914400" rtl="0" eaLnBrk="1" latinLnBrk="0" hangingPunct="1">
              <a:defRPr sz="2400" b="1" kern="1200">
                <a:solidFill>
                  <a:srgbClr val="003478"/>
                </a:solidFill>
                <a:latin typeface="Arial"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000" b="1" i="0" u="none" strike="noStrike" kern="1200" cap="none" spc="0" normalizeH="0" baseline="0" noProof="0" dirty="0">
                <a:ln>
                  <a:noFill/>
                </a:ln>
                <a:solidFill>
                  <a:srgbClr val="FF0000"/>
                </a:solidFill>
                <a:effectLst/>
                <a:uLnTx/>
                <a:uFillTx/>
                <a:latin typeface="Arial" pitchFamily="34" charset="0"/>
                <a:ea typeface="+mn-ea"/>
                <a:cs typeface="Arial" pitchFamily="34" charset="0"/>
              </a:rPr>
              <a:t>OFFICIAL</a:t>
            </a:r>
          </a:p>
        </p:txBody>
      </p:sp>
      <p:sp>
        <p:nvSpPr>
          <p:cNvPr id="7" name="Rectangle 6">
            <a:extLst>
              <a:ext uri="{FF2B5EF4-FFF2-40B4-BE49-F238E27FC236}">
                <a16:creationId xmlns:a16="http://schemas.microsoft.com/office/drawing/2014/main" id="{158E1B65-0F28-43A5-AB5A-FB82CFC176AD}"/>
              </a:ext>
            </a:extLst>
          </p:cNvPr>
          <p:cNvSpPr/>
          <p:nvPr/>
        </p:nvSpPr>
        <p:spPr>
          <a:xfrm>
            <a:off x="2924175" y="404664"/>
            <a:ext cx="6112322" cy="6120680"/>
          </a:xfrm>
          <a:prstGeom prst="rect">
            <a:avLst/>
          </a:prstGeom>
          <a:noFill/>
          <a:ln w="19050">
            <a:solidFill>
              <a:srgbClr val="8C165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p>
            <a:pPr>
              <a:spcAft>
                <a:spcPts val="400"/>
              </a:spcAft>
            </a:pPr>
            <a:r>
              <a:rPr lang="en-GB" sz="1400" dirty="0">
                <a:solidFill>
                  <a:srgbClr val="7F1355"/>
                </a:solidFill>
              </a:rPr>
              <a:t>Supporting findings from our work</a:t>
            </a:r>
          </a:p>
          <a:p>
            <a:pPr marL="171450" indent="-171450">
              <a:spcAft>
                <a:spcPts val="400"/>
              </a:spcAft>
              <a:buFont typeface="Arial" panose="020B0604020202020204" pitchFamily="34" charset="0"/>
              <a:buChar char="•"/>
            </a:pPr>
            <a:r>
              <a:rPr lang="en-GB" sz="1200" dirty="0">
                <a:solidFill>
                  <a:schemeClr val="tx1"/>
                </a:solidFill>
                <a:latin typeface="Arial" panose="020B0604020202020204" pitchFamily="34" charset="0"/>
                <a:cs typeface="Arial" panose="020B0604020202020204" pitchFamily="34" charset="0"/>
              </a:rPr>
              <a:t>Timely sharing and exchange of data is vital for providing front-line services and managing the response at the national level</a:t>
            </a:r>
          </a:p>
          <a:p>
            <a:pPr>
              <a:spcAft>
                <a:spcPts val="400"/>
              </a:spcAft>
            </a:pPr>
            <a:endParaRPr lang="en-GB" sz="1200" b="0" dirty="0">
              <a:solidFill>
                <a:schemeClr val="tx1"/>
              </a:solidFill>
              <a:latin typeface="Arial" panose="020B0604020202020204" pitchFamily="34" charset="0"/>
              <a:cs typeface="Arial" panose="020B0604020202020204" pitchFamily="34" charset="0"/>
            </a:endParaRPr>
          </a:p>
          <a:p>
            <a:pPr marL="171450" indent="-171450">
              <a:spcAft>
                <a:spcPts val="400"/>
              </a:spcAft>
              <a:buFont typeface="Arial" panose="020B0604020202020204" pitchFamily="34" charset="0"/>
              <a:buChar char="•"/>
            </a:pPr>
            <a:r>
              <a:rPr lang="en-GB" sz="1200" dirty="0">
                <a:solidFill>
                  <a:schemeClr val="tx1"/>
                </a:solidFill>
                <a:latin typeface="Arial" panose="020B0604020202020204" pitchFamily="34" charset="0"/>
                <a:cs typeface="Arial" panose="020B0604020202020204" pitchFamily="34" charset="0"/>
              </a:rPr>
              <a:t>However, timely sharing of data has not always occurred, and legacy IT issues remain challenging</a:t>
            </a:r>
          </a:p>
          <a:p>
            <a:pPr>
              <a:spcAft>
                <a:spcPts val="400"/>
              </a:spcAft>
            </a:pPr>
            <a:endParaRPr lang="en-GB" sz="1200" dirty="0">
              <a:solidFill>
                <a:schemeClr val="tx1"/>
              </a:solidFill>
              <a:latin typeface="Arial" panose="020B0604020202020204" pitchFamily="34" charset="0"/>
              <a:cs typeface="Arial" panose="020B0604020202020204" pitchFamily="34" charset="0"/>
            </a:endParaRPr>
          </a:p>
          <a:p>
            <a:pPr marL="171450" indent="-171450">
              <a:spcAft>
                <a:spcPts val="400"/>
              </a:spcAft>
              <a:buFont typeface="Arial" panose="020B0604020202020204" pitchFamily="34" charset="0"/>
              <a:buChar char="•"/>
            </a:pPr>
            <a:r>
              <a:rPr lang="en-GB" sz="1200" dirty="0">
                <a:solidFill>
                  <a:schemeClr val="tx1"/>
                </a:solidFill>
                <a:latin typeface="Arial" panose="020B0604020202020204" pitchFamily="34" charset="0"/>
                <a:cs typeface="Arial" panose="020B0604020202020204" pitchFamily="34" charset="0"/>
              </a:rPr>
              <a:t>Limitations in the accuracy and completeness of the data used and collected by government have affected several pandemic response schemes</a:t>
            </a:r>
          </a:p>
          <a:p>
            <a:pPr marL="171450" indent="-171450">
              <a:spcAft>
                <a:spcPts val="400"/>
              </a:spcAft>
              <a:buFont typeface="Arial" panose="020B0604020202020204" pitchFamily="34" charset="0"/>
              <a:buChar char="•"/>
            </a:pPr>
            <a:endParaRPr lang="en-GB" sz="1200" b="0" dirty="0">
              <a:solidFill>
                <a:schemeClr val="tx1"/>
              </a:solidFill>
              <a:latin typeface="Arial" panose="020B0604020202020204" pitchFamily="34" charset="0"/>
              <a:cs typeface="Arial" panose="020B0604020202020204" pitchFamily="34" charset="0"/>
            </a:endParaRPr>
          </a:p>
          <a:p>
            <a:pPr marL="171450" indent="-171450">
              <a:spcAft>
                <a:spcPts val="400"/>
              </a:spcAft>
              <a:buFont typeface="Arial" panose="020B0604020202020204" pitchFamily="34" charset="0"/>
              <a:buChar char="•"/>
            </a:pPr>
            <a:r>
              <a:rPr lang="en-GB" sz="1200" dirty="0">
                <a:solidFill>
                  <a:schemeClr val="tx1"/>
                </a:solidFill>
                <a:latin typeface="Arial" panose="020B0604020202020204" pitchFamily="34" charset="0"/>
                <a:cs typeface="Arial" panose="020B0604020202020204" pitchFamily="34" charset="0"/>
              </a:rPr>
              <a:t>Government has been able to take remedial action to address some issues arising from rapid implementation, and improve performance</a:t>
            </a:r>
            <a:endParaRPr lang="en-GB" sz="1200" b="0" dirty="0">
              <a:solidFill>
                <a:schemeClr val="tx1"/>
              </a:solidFill>
              <a:latin typeface="Arial" panose="020B0604020202020204" pitchFamily="34" charset="0"/>
              <a:cs typeface="Arial" panose="020B0604020202020204" pitchFamily="34" charset="0"/>
            </a:endParaRPr>
          </a:p>
          <a:p>
            <a:pPr>
              <a:spcAft>
                <a:spcPts val="400"/>
              </a:spcAft>
            </a:pPr>
            <a:endParaRPr lang="en-GB" sz="1200" b="0" dirty="0">
              <a:solidFill>
                <a:schemeClr val="tx1"/>
              </a:solidFill>
              <a:latin typeface="Arial" panose="020B0604020202020204" pitchFamily="34" charset="0"/>
              <a:cs typeface="Arial" panose="020B0604020202020204" pitchFamily="34" charset="0"/>
            </a:endParaRPr>
          </a:p>
          <a:p>
            <a:pPr marL="171450" indent="-171450">
              <a:spcAft>
                <a:spcPts val="400"/>
              </a:spcAft>
              <a:buFont typeface="Arial" panose="020B0604020202020204" pitchFamily="34" charset="0"/>
              <a:buChar char="•"/>
            </a:pPr>
            <a:r>
              <a:rPr lang="en-GB" sz="1200" dirty="0">
                <a:solidFill>
                  <a:schemeClr val="tx1"/>
                </a:solidFill>
                <a:latin typeface="Arial" panose="020B0604020202020204" pitchFamily="34" charset="0"/>
                <a:cs typeface="Arial" panose="020B0604020202020204" pitchFamily="34" charset="0"/>
              </a:rPr>
              <a:t>Data limitations affected the government’s ability to assess the effectiveness and value for money of some measures, which made it harder to adapt its response and manage the risks of rapid implementation: </a:t>
            </a:r>
          </a:p>
          <a:p>
            <a:pPr marL="628650" lvl="1" indent="-171450">
              <a:spcAft>
                <a:spcPts val="400"/>
              </a:spcAft>
              <a:buFont typeface="Arial" panose="020B0604020202020204" pitchFamily="34" charset="0"/>
              <a:buChar char="•"/>
            </a:pPr>
            <a:r>
              <a:rPr lang="en-GB" sz="1200" b="0" dirty="0">
                <a:solidFill>
                  <a:schemeClr val="tx1"/>
                </a:solidFill>
                <a:latin typeface="Arial" panose="020B0604020202020204" pitchFamily="34" charset="0"/>
                <a:cs typeface="Arial" panose="020B0604020202020204" pitchFamily="34" charset="0"/>
              </a:rPr>
              <a:t>Government’s ability to forecast changes in demand, and to update programmes based on updated demand, has been variable.</a:t>
            </a:r>
          </a:p>
          <a:p>
            <a:pPr marL="628650" lvl="1" indent="-171450">
              <a:spcAft>
                <a:spcPts val="400"/>
              </a:spcAft>
              <a:buFont typeface="Arial" panose="020B0604020202020204" pitchFamily="34" charset="0"/>
              <a:buChar char="•"/>
            </a:pPr>
            <a:r>
              <a:rPr lang="en-GB" sz="1200" b="0" dirty="0">
                <a:solidFill>
                  <a:schemeClr val="tx1"/>
                </a:solidFill>
                <a:latin typeface="Arial" panose="020B0604020202020204" pitchFamily="34" charset="0"/>
                <a:cs typeface="Arial" panose="020B0604020202020204" pitchFamily="34" charset="0"/>
              </a:rPr>
              <a:t>Gathering feedback from end users (including frontline staff) is essential to monitoring the effectiveness of interventions and improve existing processes. </a:t>
            </a:r>
          </a:p>
        </p:txBody>
      </p:sp>
      <p:sp>
        <p:nvSpPr>
          <p:cNvPr id="10" name="Rectangle 9">
            <a:extLst>
              <a:ext uri="{FF2B5EF4-FFF2-40B4-BE49-F238E27FC236}">
                <a16:creationId xmlns:a16="http://schemas.microsoft.com/office/drawing/2014/main" id="{CE436CE1-659F-4F72-8B2D-A922DD6C5F25}"/>
              </a:ext>
            </a:extLst>
          </p:cNvPr>
          <p:cNvSpPr/>
          <p:nvPr/>
        </p:nvSpPr>
        <p:spPr>
          <a:xfrm>
            <a:off x="62421" y="4149080"/>
            <a:ext cx="2781387" cy="2376263"/>
          </a:xfrm>
          <a:prstGeom prst="rect">
            <a:avLst/>
          </a:prstGeom>
          <a:solidFill>
            <a:srgbClr val="F1E8F8"/>
          </a:solidFill>
          <a:ln>
            <a:solidFill>
              <a:srgbClr val="8C1651"/>
            </a:solidFill>
          </a:ln>
        </p:spPr>
        <p:style>
          <a:lnRef idx="2">
            <a:schemeClr val="accent4"/>
          </a:lnRef>
          <a:fillRef idx="1">
            <a:schemeClr val="lt1"/>
          </a:fillRef>
          <a:effectRef idx="0">
            <a:schemeClr val="accent4"/>
          </a:effectRef>
          <a:fontRef idx="minor">
            <a:schemeClr val="dk1"/>
          </a:fontRef>
        </p:style>
        <p:txBody>
          <a:bodyPr lIns="0" tIns="0" rIns="0" bIns="0" rtlCol="0" anchor="t"/>
          <a:lstStyle/>
          <a:p>
            <a:pPr algn="ctr">
              <a:spcAft>
                <a:spcPts val="0"/>
              </a:spcAft>
            </a:pPr>
            <a:endParaRPr lang="en-GB" sz="1100" dirty="0">
              <a:solidFill>
                <a:schemeClr val="tx1"/>
              </a:solidFill>
            </a:endParaRPr>
          </a:p>
          <a:p>
            <a:pPr algn="ctr">
              <a:spcAft>
                <a:spcPts val="0"/>
              </a:spcAft>
            </a:pPr>
            <a:r>
              <a:rPr lang="en-GB" sz="1100" dirty="0">
                <a:solidFill>
                  <a:schemeClr val="tx1"/>
                </a:solidFill>
              </a:rPr>
              <a:t>Detailed data for NHS Test and Trace supported tracking of performance</a:t>
            </a:r>
          </a:p>
          <a:p>
            <a:pPr algn="ctr">
              <a:spcAft>
                <a:spcPts val="0"/>
              </a:spcAft>
            </a:pPr>
            <a:endParaRPr lang="en-GB" sz="200" dirty="0">
              <a:solidFill>
                <a:schemeClr val="tx1"/>
              </a:solidFill>
            </a:endParaRPr>
          </a:p>
          <a:p>
            <a:pPr algn="ctr">
              <a:spcAft>
                <a:spcPts val="0"/>
              </a:spcAft>
            </a:pPr>
            <a:endParaRPr lang="en-GB" sz="400" dirty="0">
              <a:solidFill>
                <a:schemeClr val="tx1"/>
              </a:solidFill>
            </a:endParaRPr>
          </a:p>
          <a:p>
            <a:pPr algn="ctr">
              <a:spcAft>
                <a:spcPts val="0"/>
              </a:spcAft>
            </a:pPr>
            <a:r>
              <a:rPr lang="en-GB" sz="1100" b="0" dirty="0">
                <a:solidFill>
                  <a:schemeClr val="tx1"/>
                </a:solidFill>
              </a:rPr>
              <a:t>Performance from 28 May</a:t>
            </a:r>
          </a:p>
          <a:p>
            <a:pPr algn="ctr">
              <a:spcAft>
                <a:spcPts val="0"/>
              </a:spcAft>
            </a:pPr>
            <a:r>
              <a:rPr lang="en-GB" sz="1100" b="0" dirty="0">
                <a:solidFill>
                  <a:schemeClr val="tx1"/>
                </a:solidFill>
              </a:rPr>
              <a:t>to 4 November 2020</a:t>
            </a:r>
          </a:p>
        </p:txBody>
      </p:sp>
      <p:pic>
        <p:nvPicPr>
          <p:cNvPr id="11" name="Picture 10">
            <a:extLst>
              <a:ext uri="{FF2B5EF4-FFF2-40B4-BE49-F238E27FC236}">
                <a16:creationId xmlns:a16="http://schemas.microsoft.com/office/drawing/2014/main" id="{28E2750C-F2FE-43FB-AB1B-E8A8BCAB0BAB}"/>
              </a:ext>
            </a:extLst>
          </p:cNvPr>
          <p:cNvPicPr>
            <a:picLocks noChangeAspect="1"/>
          </p:cNvPicPr>
          <p:nvPr/>
        </p:nvPicPr>
        <p:blipFill>
          <a:blip r:embed="rId3"/>
          <a:stretch>
            <a:fillRect/>
          </a:stretch>
        </p:blipFill>
        <p:spPr>
          <a:xfrm>
            <a:off x="107503" y="5086372"/>
            <a:ext cx="2592289" cy="936104"/>
          </a:xfrm>
          <a:prstGeom prst="rect">
            <a:avLst/>
          </a:prstGeom>
        </p:spPr>
      </p:pic>
      <p:sp>
        <p:nvSpPr>
          <p:cNvPr id="12" name="TextBox 11">
            <a:extLst>
              <a:ext uri="{FF2B5EF4-FFF2-40B4-BE49-F238E27FC236}">
                <a16:creationId xmlns:a16="http://schemas.microsoft.com/office/drawing/2014/main" id="{7AA579E3-9ED5-4650-AB0D-508C2FBD0077}"/>
              </a:ext>
            </a:extLst>
          </p:cNvPr>
          <p:cNvSpPr txBox="1"/>
          <p:nvPr/>
        </p:nvSpPr>
        <p:spPr>
          <a:xfrm>
            <a:off x="107504" y="6151512"/>
            <a:ext cx="2910263" cy="395869"/>
          </a:xfrm>
          <a:prstGeom prst="rect">
            <a:avLst/>
          </a:prstGeom>
          <a:noFill/>
        </p:spPr>
        <p:txBody>
          <a:bodyPr wrap="square" lIns="36000" tIns="36000" rIns="36000" bIns="36000" rtlCol="0" anchor="ctr" anchorCtr="0">
            <a:spAutoFit/>
          </a:bodyPr>
          <a:lstStyle/>
          <a:p>
            <a:r>
              <a:rPr lang="en-GB" sz="1050" b="0" dirty="0">
                <a:solidFill>
                  <a:schemeClr val="tx1"/>
                </a:solidFill>
              </a:rPr>
              <a:t>Source: NAO analysis of ONS, NHST&amp;T and GOV.UK COVID dashboard data</a:t>
            </a:r>
          </a:p>
        </p:txBody>
      </p:sp>
      <p:sp>
        <p:nvSpPr>
          <p:cNvPr id="13" name="Rectangle: Rounded Corners 12">
            <a:extLst>
              <a:ext uri="{FF2B5EF4-FFF2-40B4-BE49-F238E27FC236}">
                <a16:creationId xmlns:a16="http://schemas.microsoft.com/office/drawing/2014/main" id="{75893F10-3513-43FB-9074-C7DE1BF73ACA}"/>
              </a:ext>
            </a:extLst>
          </p:cNvPr>
          <p:cNvSpPr/>
          <p:nvPr/>
        </p:nvSpPr>
        <p:spPr>
          <a:xfrm>
            <a:off x="179512" y="743218"/>
            <a:ext cx="2560531" cy="897509"/>
          </a:xfrm>
          <a:prstGeom prst="roundRect">
            <a:avLst/>
          </a:prstGeom>
          <a:solidFill>
            <a:srgbClr val="8C1651"/>
          </a:solidFill>
          <a:ln>
            <a:solidFill>
              <a:srgbClr val="8C165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100" b="1" dirty="0">
                <a:solidFill>
                  <a:schemeClr val="bg1"/>
                </a:solidFill>
              </a:rPr>
              <a:t>Improving the accuracy, completeness and interoperability of key datasets and sharing them promptly across delivery chains.</a:t>
            </a:r>
          </a:p>
        </p:txBody>
      </p:sp>
      <p:sp>
        <p:nvSpPr>
          <p:cNvPr id="14" name="Rectangle: Rounded Corners 13">
            <a:extLst>
              <a:ext uri="{FF2B5EF4-FFF2-40B4-BE49-F238E27FC236}">
                <a16:creationId xmlns:a16="http://schemas.microsoft.com/office/drawing/2014/main" id="{BBBF3ABD-6ACF-4607-8212-6EA7F71D4459}"/>
              </a:ext>
            </a:extLst>
          </p:cNvPr>
          <p:cNvSpPr/>
          <p:nvPr/>
        </p:nvSpPr>
        <p:spPr>
          <a:xfrm>
            <a:off x="179512" y="1731032"/>
            <a:ext cx="2560531" cy="1106654"/>
          </a:xfrm>
          <a:prstGeom prst="roundRect">
            <a:avLst/>
          </a:prstGeom>
          <a:solidFill>
            <a:srgbClr val="8C1651"/>
          </a:solidFill>
          <a:ln>
            <a:solidFill>
              <a:srgbClr val="8C1651"/>
            </a:solidFill>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lstStyle/>
          <a:p>
            <a:r>
              <a:rPr lang="en-GB" sz="1100" b="1" dirty="0">
                <a:solidFill>
                  <a:schemeClr val="bg1"/>
                </a:solidFill>
              </a:rPr>
              <a:t>Monitoring how programmes are operating, forecasting changes in demand as far as possible, and tackling issues arising from rapid implementation or changes in demand.</a:t>
            </a:r>
          </a:p>
        </p:txBody>
      </p:sp>
      <p:sp>
        <p:nvSpPr>
          <p:cNvPr id="15" name="Rectangle: Rounded Corners 14">
            <a:extLst>
              <a:ext uri="{FF2B5EF4-FFF2-40B4-BE49-F238E27FC236}">
                <a16:creationId xmlns:a16="http://schemas.microsoft.com/office/drawing/2014/main" id="{F504846C-B8BE-45EF-B7C2-24D88DA5561C}"/>
              </a:ext>
            </a:extLst>
          </p:cNvPr>
          <p:cNvSpPr/>
          <p:nvPr/>
        </p:nvSpPr>
        <p:spPr>
          <a:xfrm>
            <a:off x="179512" y="2903458"/>
            <a:ext cx="2560531" cy="1065112"/>
          </a:xfrm>
          <a:prstGeom prst="roundRect">
            <a:avLst/>
          </a:prstGeom>
          <a:solidFill>
            <a:srgbClr val="8C1651"/>
          </a:solidFill>
          <a:ln>
            <a:solidFill>
              <a:srgbClr val="8C165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100" b="1" dirty="0">
                <a:solidFill>
                  <a:schemeClr val="bg1"/>
                </a:solidFill>
              </a:rPr>
              <a:t>Gathering information from end-users and front-line staff more systematically to test the effectiveness of programmes and undertake corrective action when required.</a:t>
            </a:r>
          </a:p>
        </p:txBody>
      </p:sp>
      <p:sp>
        <p:nvSpPr>
          <p:cNvPr id="16" name="TextBox 15">
            <a:extLst>
              <a:ext uri="{FF2B5EF4-FFF2-40B4-BE49-F238E27FC236}">
                <a16:creationId xmlns:a16="http://schemas.microsoft.com/office/drawing/2014/main" id="{CA6F2F69-6D47-440D-A01A-2365BADD6EBD}"/>
              </a:ext>
            </a:extLst>
          </p:cNvPr>
          <p:cNvSpPr txBox="1"/>
          <p:nvPr/>
        </p:nvSpPr>
        <p:spPr>
          <a:xfrm>
            <a:off x="107504" y="404664"/>
            <a:ext cx="1943100" cy="338554"/>
          </a:xfrm>
          <a:prstGeom prst="rect">
            <a:avLst/>
          </a:prstGeom>
          <a:noFill/>
        </p:spPr>
        <p:txBody>
          <a:bodyPr wrap="square" rtlCol="0">
            <a:spAutoFit/>
          </a:bodyPr>
          <a:lstStyle/>
          <a:p>
            <a:r>
              <a:rPr lang="en-GB" sz="1600" b="1" dirty="0">
                <a:solidFill>
                  <a:srgbClr val="8C1651"/>
                </a:solidFill>
              </a:rPr>
              <a:t>Learning</a:t>
            </a:r>
          </a:p>
        </p:txBody>
      </p:sp>
      <p:sp>
        <p:nvSpPr>
          <p:cNvPr id="17" name="Rectangle 16">
            <a:extLst>
              <a:ext uri="{FF2B5EF4-FFF2-40B4-BE49-F238E27FC236}">
                <a16:creationId xmlns:a16="http://schemas.microsoft.com/office/drawing/2014/main" id="{ACC26E60-B112-4443-B807-22270032E489}"/>
              </a:ext>
            </a:extLst>
          </p:cNvPr>
          <p:cNvSpPr/>
          <p:nvPr/>
        </p:nvSpPr>
        <p:spPr>
          <a:xfrm>
            <a:off x="80366" y="409777"/>
            <a:ext cx="2763442" cy="3610267"/>
          </a:xfrm>
          <a:prstGeom prst="rect">
            <a:avLst/>
          </a:prstGeom>
          <a:noFill/>
          <a:ln w="38100">
            <a:solidFill>
              <a:srgbClr val="8C165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7460020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5533"/>
            <a:ext cx="9144000" cy="543147"/>
          </a:xfrm>
        </p:spPr>
        <p:txBody>
          <a:bodyPr>
            <a:normAutofit fontScale="90000"/>
          </a:bodyPr>
          <a:lstStyle/>
          <a:p>
            <a:r>
              <a:rPr lang="en-GB" sz="2200" dirty="0">
                <a:solidFill>
                  <a:srgbClr val="B2B2B2"/>
                </a:solidFill>
              </a:rPr>
              <a:t>Theme 4:</a:t>
            </a:r>
            <a:r>
              <a:rPr lang="en-GB" sz="2200" dirty="0"/>
              <a:t> Coordination and delivery models</a:t>
            </a:r>
            <a:br>
              <a:rPr lang="en-GB" i="1" dirty="0"/>
            </a:br>
            <a:br>
              <a:rPr lang="en-GB" i="1" dirty="0"/>
            </a:br>
            <a:br>
              <a:rPr lang="en-GB" i="1" dirty="0"/>
            </a:br>
            <a:endParaRPr lang="en-GB" dirty="0"/>
          </a:p>
        </p:txBody>
      </p:sp>
      <p:sp>
        <p:nvSpPr>
          <p:cNvPr id="4" name="Slide Number Placeholder 3"/>
          <p:cNvSpPr>
            <a:spLocks noGrp="1"/>
          </p:cNvSpPr>
          <p:nvPr>
            <p:ph type="sldNum" sz="quarter" idx="12"/>
          </p:nvPr>
        </p:nvSpPr>
        <p:spPr>
          <a:xfrm>
            <a:off x="0" y="6481528"/>
            <a:ext cx="2133600" cy="365125"/>
          </a:xfr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fld id="{CD3940CD-539F-487E-98A3-9687AD8A8414}" type="slidenum">
              <a:rPr kumimoji="0" lang="en-GB" sz="1200" b="1" i="0" u="none" strike="noStrike" kern="1200" cap="none" spc="0" normalizeH="0" baseline="0" noProof="0" smtClean="0">
                <a:ln>
                  <a:noFill/>
                </a:ln>
                <a:solidFill>
                  <a:prstClr val="black">
                    <a:tint val="75000"/>
                  </a:prstClr>
                </a:solidFill>
                <a:effectLst/>
                <a:uLnTx/>
                <a:uFillTx/>
                <a:latin typeface="Arial" pitchFamily="34" charset="0"/>
                <a:ea typeface="+mn-ea"/>
                <a:cs typeface="Arial" pitchFamily="34" charset="0"/>
              </a:rPr>
              <a:pPr marL="0" marR="0" lvl="0" indent="0" algn="l" defTabSz="914400" rtl="0" eaLnBrk="0" fontAlgn="base" latinLnBrk="0" hangingPunct="0">
                <a:lnSpc>
                  <a:spcPct val="100000"/>
                </a:lnSpc>
                <a:spcBef>
                  <a:spcPct val="0"/>
                </a:spcBef>
                <a:spcAft>
                  <a:spcPct val="0"/>
                </a:spcAft>
                <a:buClrTx/>
                <a:buSzTx/>
                <a:buFontTx/>
                <a:buNone/>
                <a:tabLst/>
                <a:defRPr/>
              </a:pPr>
              <a:t>9</a:t>
            </a:fld>
            <a:endParaRPr kumimoji="0" lang="en-GB" sz="1200" b="1" i="0" u="none" strike="noStrike" kern="1200" cap="none" spc="0" normalizeH="0" baseline="0" noProof="0" dirty="0">
              <a:ln>
                <a:noFill/>
              </a:ln>
              <a:solidFill>
                <a:prstClr val="black">
                  <a:tint val="75000"/>
                </a:prstClr>
              </a:solidFill>
              <a:effectLst/>
              <a:uLnTx/>
              <a:uFillTx/>
              <a:latin typeface="Arial" pitchFamily="34" charset="0"/>
              <a:ea typeface="+mn-ea"/>
              <a:cs typeface="Arial" pitchFamily="34" charset="0"/>
            </a:endParaRPr>
          </a:p>
        </p:txBody>
      </p:sp>
      <p:sp>
        <p:nvSpPr>
          <p:cNvPr id="6" name="Footer Placeholder 2">
            <a:extLst>
              <a:ext uri="{FF2B5EF4-FFF2-40B4-BE49-F238E27FC236}">
                <a16:creationId xmlns:a16="http://schemas.microsoft.com/office/drawing/2014/main" id="{07A23827-A33C-4B60-B1C0-AF19E77147A2}"/>
              </a:ext>
            </a:extLst>
          </p:cNvPr>
          <p:cNvSpPr txBox="1">
            <a:spLocks/>
          </p:cNvSpPr>
          <p:nvPr/>
        </p:nvSpPr>
        <p:spPr>
          <a:xfrm>
            <a:off x="3124200" y="6464936"/>
            <a:ext cx="2895600" cy="365125"/>
          </a:xfrm>
          <a:prstGeom prst="rect">
            <a:avLst/>
          </a:prstGeom>
        </p:spPr>
        <p:txBody>
          <a:bodyPr/>
          <a:lstStyle>
            <a:defPPr>
              <a:defRPr lang="en-GB"/>
            </a:defPPr>
            <a:lvl1pPr algn="l" rtl="0" eaLnBrk="0" fontAlgn="base" hangingPunct="0">
              <a:spcBef>
                <a:spcPct val="0"/>
              </a:spcBef>
              <a:spcAft>
                <a:spcPct val="0"/>
              </a:spcAft>
              <a:defRPr sz="2400" b="1" kern="1200">
                <a:solidFill>
                  <a:srgbClr val="003478"/>
                </a:solidFill>
                <a:latin typeface="Arial" charset="0"/>
                <a:ea typeface="+mn-ea"/>
                <a:cs typeface="+mn-cs"/>
              </a:defRPr>
            </a:lvl1pPr>
            <a:lvl2pPr marL="457200" algn="l" rtl="0" eaLnBrk="0" fontAlgn="base" hangingPunct="0">
              <a:spcBef>
                <a:spcPct val="0"/>
              </a:spcBef>
              <a:spcAft>
                <a:spcPct val="0"/>
              </a:spcAft>
              <a:defRPr sz="2400" b="1" kern="1200">
                <a:solidFill>
                  <a:srgbClr val="003478"/>
                </a:solidFill>
                <a:latin typeface="Arial" charset="0"/>
                <a:ea typeface="+mn-ea"/>
                <a:cs typeface="+mn-cs"/>
              </a:defRPr>
            </a:lvl2pPr>
            <a:lvl3pPr marL="914400" algn="l" rtl="0" eaLnBrk="0" fontAlgn="base" hangingPunct="0">
              <a:spcBef>
                <a:spcPct val="0"/>
              </a:spcBef>
              <a:spcAft>
                <a:spcPct val="0"/>
              </a:spcAft>
              <a:defRPr sz="2400" b="1" kern="1200">
                <a:solidFill>
                  <a:srgbClr val="003478"/>
                </a:solidFill>
                <a:latin typeface="Arial" charset="0"/>
                <a:ea typeface="+mn-ea"/>
                <a:cs typeface="+mn-cs"/>
              </a:defRPr>
            </a:lvl3pPr>
            <a:lvl4pPr marL="1371600" algn="l" rtl="0" eaLnBrk="0" fontAlgn="base" hangingPunct="0">
              <a:spcBef>
                <a:spcPct val="0"/>
              </a:spcBef>
              <a:spcAft>
                <a:spcPct val="0"/>
              </a:spcAft>
              <a:defRPr sz="2400" b="1" kern="1200">
                <a:solidFill>
                  <a:srgbClr val="003478"/>
                </a:solidFill>
                <a:latin typeface="Arial" charset="0"/>
                <a:ea typeface="+mn-ea"/>
                <a:cs typeface="+mn-cs"/>
              </a:defRPr>
            </a:lvl4pPr>
            <a:lvl5pPr marL="1828800" algn="l" rtl="0" eaLnBrk="0" fontAlgn="base" hangingPunct="0">
              <a:spcBef>
                <a:spcPct val="0"/>
              </a:spcBef>
              <a:spcAft>
                <a:spcPct val="0"/>
              </a:spcAft>
              <a:defRPr sz="2400" b="1" kern="1200">
                <a:solidFill>
                  <a:srgbClr val="003478"/>
                </a:solidFill>
                <a:latin typeface="Arial" charset="0"/>
                <a:ea typeface="+mn-ea"/>
                <a:cs typeface="+mn-cs"/>
              </a:defRPr>
            </a:lvl5pPr>
            <a:lvl6pPr marL="2286000" algn="l" defTabSz="914400" rtl="0" eaLnBrk="1" latinLnBrk="0" hangingPunct="1">
              <a:defRPr sz="2400" b="1" kern="1200">
                <a:solidFill>
                  <a:srgbClr val="003478"/>
                </a:solidFill>
                <a:latin typeface="Arial" charset="0"/>
                <a:ea typeface="+mn-ea"/>
                <a:cs typeface="+mn-cs"/>
              </a:defRPr>
            </a:lvl6pPr>
            <a:lvl7pPr marL="2743200" algn="l" defTabSz="914400" rtl="0" eaLnBrk="1" latinLnBrk="0" hangingPunct="1">
              <a:defRPr sz="2400" b="1" kern="1200">
                <a:solidFill>
                  <a:srgbClr val="003478"/>
                </a:solidFill>
                <a:latin typeface="Arial" charset="0"/>
                <a:ea typeface="+mn-ea"/>
                <a:cs typeface="+mn-cs"/>
              </a:defRPr>
            </a:lvl7pPr>
            <a:lvl8pPr marL="3200400" algn="l" defTabSz="914400" rtl="0" eaLnBrk="1" latinLnBrk="0" hangingPunct="1">
              <a:defRPr sz="2400" b="1" kern="1200">
                <a:solidFill>
                  <a:srgbClr val="003478"/>
                </a:solidFill>
                <a:latin typeface="Arial" charset="0"/>
                <a:ea typeface="+mn-ea"/>
                <a:cs typeface="+mn-cs"/>
              </a:defRPr>
            </a:lvl8pPr>
            <a:lvl9pPr marL="3657600" algn="l" defTabSz="914400" rtl="0" eaLnBrk="1" latinLnBrk="0" hangingPunct="1">
              <a:defRPr sz="2400" b="1" kern="1200">
                <a:solidFill>
                  <a:srgbClr val="003478"/>
                </a:solidFill>
                <a:latin typeface="Arial"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000" b="1" i="0" u="none" strike="noStrike" kern="1200" cap="none" spc="0" normalizeH="0" baseline="0" noProof="0" dirty="0">
                <a:ln>
                  <a:noFill/>
                </a:ln>
                <a:solidFill>
                  <a:srgbClr val="FF0000"/>
                </a:solidFill>
                <a:effectLst/>
                <a:uLnTx/>
                <a:uFillTx/>
                <a:latin typeface="Arial" pitchFamily="34" charset="0"/>
                <a:ea typeface="+mn-ea"/>
                <a:cs typeface="Arial" pitchFamily="34" charset="0"/>
              </a:rPr>
              <a:t>OFFICIAL</a:t>
            </a:r>
          </a:p>
        </p:txBody>
      </p:sp>
      <p:sp>
        <p:nvSpPr>
          <p:cNvPr id="7" name="Rectangle 6">
            <a:extLst>
              <a:ext uri="{FF2B5EF4-FFF2-40B4-BE49-F238E27FC236}">
                <a16:creationId xmlns:a16="http://schemas.microsoft.com/office/drawing/2014/main" id="{2D5A0551-FA9A-4C6C-A434-A2A5FE8629E7}"/>
              </a:ext>
            </a:extLst>
          </p:cNvPr>
          <p:cNvSpPr/>
          <p:nvPr/>
        </p:nvSpPr>
        <p:spPr>
          <a:xfrm>
            <a:off x="2627784" y="444376"/>
            <a:ext cx="6371270" cy="6033048"/>
          </a:xfrm>
          <a:prstGeom prst="rect">
            <a:avLst/>
          </a:prstGeom>
          <a:noFill/>
          <a:ln w="19050">
            <a:solidFill>
              <a:srgbClr val="922360"/>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lstStyle/>
          <a:p>
            <a:pPr>
              <a:spcAft>
                <a:spcPts val="300"/>
              </a:spcAft>
            </a:pPr>
            <a:r>
              <a:rPr lang="en-GB" sz="1400" dirty="0">
                <a:solidFill>
                  <a:srgbClr val="7F1355"/>
                </a:solidFill>
              </a:rPr>
              <a:t>Supporting findings from our work</a:t>
            </a:r>
          </a:p>
          <a:p>
            <a:pPr marL="171450" indent="-171450">
              <a:spcAft>
                <a:spcPts val="600"/>
              </a:spcAft>
              <a:buFont typeface="Arial" panose="020B0604020202020204" pitchFamily="34" charset="0"/>
              <a:buChar char="•"/>
            </a:pPr>
            <a:r>
              <a:rPr lang="en-GB" sz="1200" dirty="0">
                <a:solidFill>
                  <a:schemeClr val="tx1"/>
                </a:solidFill>
              </a:rPr>
              <a:t>The pandemic response involved examples of effective cross-government and public-private sector collaboration</a:t>
            </a:r>
            <a:r>
              <a:rPr lang="en-GB" sz="1200" b="0" dirty="0">
                <a:solidFill>
                  <a:schemeClr val="tx1"/>
                </a:solidFill>
              </a:rPr>
              <a:t>. </a:t>
            </a:r>
          </a:p>
          <a:p>
            <a:pPr>
              <a:spcAft>
                <a:spcPts val="600"/>
              </a:spcAft>
            </a:pPr>
            <a:endParaRPr lang="en-GB" sz="1200" b="0" dirty="0">
              <a:solidFill>
                <a:schemeClr val="tx1"/>
              </a:solidFill>
            </a:endParaRPr>
          </a:p>
          <a:p>
            <a:pPr marL="171450" indent="-171450">
              <a:spcAft>
                <a:spcPts val="600"/>
              </a:spcAft>
              <a:buFont typeface="Arial" panose="020B0604020202020204" pitchFamily="34" charset="0"/>
              <a:buChar char="•"/>
            </a:pPr>
            <a:r>
              <a:rPr lang="en-GB" sz="1200" dirty="0">
                <a:solidFill>
                  <a:schemeClr val="tx1"/>
                </a:solidFill>
              </a:rPr>
              <a:t>Effective governance, lines of accountability, and resourcing responsibilities are important for an effective rapid response in an emergency situation</a:t>
            </a:r>
          </a:p>
          <a:p>
            <a:pPr marL="171450" indent="-171450">
              <a:spcAft>
                <a:spcPts val="600"/>
              </a:spcAft>
              <a:buFont typeface="Arial" panose="020B0604020202020204" pitchFamily="34" charset="0"/>
              <a:buChar char="•"/>
            </a:pPr>
            <a:endParaRPr lang="en-GB" sz="1200" dirty="0">
              <a:solidFill>
                <a:schemeClr val="tx1"/>
              </a:solidFill>
            </a:endParaRPr>
          </a:p>
          <a:p>
            <a:pPr marL="171450" indent="-171450">
              <a:spcAft>
                <a:spcPts val="600"/>
              </a:spcAft>
              <a:buFont typeface="Arial" panose="020B0604020202020204" pitchFamily="34" charset="0"/>
              <a:buChar char="•"/>
            </a:pPr>
            <a:r>
              <a:rPr lang="en-GB" sz="1200" dirty="0">
                <a:solidFill>
                  <a:schemeClr val="tx1"/>
                </a:solidFill>
              </a:rPr>
              <a:t>Government has modified the governance arrangements of key pandemic response programmes</a:t>
            </a:r>
          </a:p>
          <a:p>
            <a:pPr marL="171450" indent="-171450">
              <a:spcAft>
                <a:spcPts val="600"/>
              </a:spcAft>
              <a:buFont typeface="Arial" panose="020B0604020202020204" pitchFamily="34" charset="0"/>
              <a:buChar char="•"/>
            </a:pPr>
            <a:endParaRPr lang="en-GB" sz="1200" dirty="0">
              <a:solidFill>
                <a:schemeClr val="tx1"/>
              </a:solidFill>
            </a:endParaRPr>
          </a:p>
          <a:p>
            <a:pPr marL="171450" indent="-171450">
              <a:spcAft>
                <a:spcPts val="600"/>
              </a:spcAft>
              <a:buFont typeface="Arial" panose="020B0604020202020204" pitchFamily="34" charset="0"/>
              <a:buChar char="•"/>
            </a:pPr>
            <a:r>
              <a:rPr lang="en-GB" sz="1200" dirty="0">
                <a:solidFill>
                  <a:schemeClr val="tx1"/>
                </a:solidFill>
              </a:rPr>
              <a:t>Issues predating the pandemic made responding to the crisis more difficult in some areas.</a:t>
            </a:r>
          </a:p>
          <a:p>
            <a:pPr>
              <a:spcAft>
                <a:spcPts val="600"/>
              </a:spcAft>
            </a:pPr>
            <a:endParaRPr lang="en-GB" sz="1200" b="0" dirty="0">
              <a:solidFill>
                <a:schemeClr val="tx1"/>
              </a:solidFill>
            </a:endParaRPr>
          </a:p>
          <a:p>
            <a:pPr marL="171450" indent="-171450">
              <a:spcAft>
                <a:spcPts val="600"/>
              </a:spcAft>
              <a:buFont typeface="Arial" panose="020B0604020202020204" pitchFamily="34" charset="0"/>
              <a:buChar char="•"/>
            </a:pPr>
            <a:r>
              <a:rPr lang="en-GB" sz="1200" dirty="0">
                <a:solidFill>
                  <a:schemeClr val="tx1"/>
                </a:solidFill>
              </a:rPr>
              <a:t>Pandemic response measures have employed a combination of universal offers and targeted delivery models.</a:t>
            </a:r>
          </a:p>
          <a:p>
            <a:pPr>
              <a:spcAft>
                <a:spcPts val="600"/>
              </a:spcAft>
            </a:pPr>
            <a:endParaRPr lang="en-GB" sz="1200" b="0" dirty="0">
              <a:solidFill>
                <a:schemeClr val="tx1"/>
              </a:solidFill>
            </a:endParaRPr>
          </a:p>
          <a:p>
            <a:pPr marL="171450" indent="-171450">
              <a:spcAft>
                <a:spcPts val="600"/>
              </a:spcAft>
              <a:buFont typeface="Arial" panose="020B0604020202020204" pitchFamily="34" charset="0"/>
              <a:buChar char="•"/>
            </a:pPr>
            <a:r>
              <a:rPr lang="en-GB" sz="1200" dirty="0">
                <a:solidFill>
                  <a:schemeClr val="tx1"/>
                </a:solidFill>
              </a:rPr>
              <a:t>Universal offers of support can be developed at speed but may not always be as cost-effective as targeted offers</a:t>
            </a:r>
            <a:r>
              <a:rPr lang="en-GB" sz="1050" dirty="0">
                <a:solidFill>
                  <a:schemeClr val="tx1"/>
                </a:solidFill>
              </a:rPr>
              <a:t>. </a:t>
            </a:r>
            <a:endParaRPr lang="en-GB" sz="1050" b="0" dirty="0">
              <a:solidFill>
                <a:schemeClr val="tx1"/>
              </a:solidFill>
            </a:endParaRPr>
          </a:p>
        </p:txBody>
      </p:sp>
      <p:sp>
        <p:nvSpPr>
          <p:cNvPr id="11" name="TextBox 10">
            <a:extLst>
              <a:ext uri="{FF2B5EF4-FFF2-40B4-BE49-F238E27FC236}">
                <a16:creationId xmlns:a16="http://schemas.microsoft.com/office/drawing/2014/main" id="{874F2D11-0FEA-4C41-8BED-9E352874D237}"/>
              </a:ext>
            </a:extLst>
          </p:cNvPr>
          <p:cNvSpPr txBox="1"/>
          <p:nvPr/>
        </p:nvSpPr>
        <p:spPr>
          <a:xfrm>
            <a:off x="216085" y="531101"/>
            <a:ext cx="1369575" cy="338554"/>
          </a:xfrm>
          <a:prstGeom prst="rect">
            <a:avLst/>
          </a:prstGeom>
          <a:noFill/>
        </p:spPr>
        <p:txBody>
          <a:bodyPr wrap="square" rtlCol="0">
            <a:spAutoFit/>
          </a:bodyPr>
          <a:lstStyle/>
          <a:p>
            <a:r>
              <a:rPr lang="en-GB" sz="1600" b="1" dirty="0">
                <a:solidFill>
                  <a:srgbClr val="8C1651"/>
                </a:solidFill>
              </a:rPr>
              <a:t>Learning</a:t>
            </a:r>
          </a:p>
        </p:txBody>
      </p:sp>
      <p:sp>
        <p:nvSpPr>
          <p:cNvPr id="12" name="Rectangle 11">
            <a:extLst>
              <a:ext uri="{FF2B5EF4-FFF2-40B4-BE49-F238E27FC236}">
                <a16:creationId xmlns:a16="http://schemas.microsoft.com/office/drawing/2014/main" id="{C2E1D428-7CDC-4520-9151-9781F985EC3B}"/>
              </a:ext>
            </a:extLst>
          </p:cNvPr>
          <p:cNvSpPr/>
          <p:nvPr/>
        </p:nvSpPr>
        <p:spPr>
          <a:xfrm>
            <a:off x="107504" y="444376"/>
            <a:ext cx="2304256" cy="6020560"/>
          </a:xfrm>
          <a:prstGeom prst="rect">
            <a:avLst/>
          </a:prstGeom>
          <a:noFill/>
          <a:ln w="38100">
            <a:solidFill>
              <a:srgbClr val="8C165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 name="Rectangle: Rounded Corners 12">
            <a:extLst>
              <a:ext uri="{FF2B5EF4-FFF2-40B4-BE49-F238E27FC236}">
                <a16:creationId xmlns:a16="http://schemas.microsoft.com/office/drawing/2014/main" id="{8DAA03EE-6C34-461B-9729-B2DED3AE9EC6}"/>
              </a:ext>
            </a:extLst>
          </p:cNvPr>
          <p:cNvSpPr/>
          <p:nvPr/>
        </p:nvSpPr>
        <p:spPr>
          <a:xfrm>
            <a:off x="251519" y="924084"/>
            <a:ext cx="2016225" cy="1468058"/>
          </a:xfrm>
          <a:prstGeom prst="roundRect">
            <a:avLst/>
          </a:prstGeom>
          <a:solidFill>
            <a:srgbClr val="8C1651"/>
          </a:solidFill>
          <a:ln>
            <a:solidFill>
              <a:srgbClr val="8C165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100" b="1" dirty="0">
                <a:solidFill>
                  <a:schemeClr val="bg1"/>
                </a:solidFill>
              </a:rPr>
              <a:t>Ensuring that there is effective coordination and communication between government departments, central and local government, and private and public sector bodies.</a:t>
            </a:r>
          </a:p>
        </p:txBody>
      </p:sp>
      <p:sp>
        <p:nvSpPr>
          <p:cNvPr id="14" name="Rectangle: Rounded Corners 13">
            <a:extLst>
              <a:ext uri="{FF2B5EF4-FFF2-40B4-BE49-F238E27FC236}">
                <a16:creationId xmlns:a16="http://schemas.microsoft.com/office/drawing/2014/main" id="{26ABE64D-BC93-4D19-8D9A-A70501AB5FF2}"/>
              </a:ext>
            </a:extLst>
          </p:cNvPr>
          <p:cNvSpPr/>
          <p:nvPr/>
        </p:nvSpPr>
        <p:spPr>
          <a:xfrm>
            <a:off x="255184" y="2624681"/>
            <a:ext cx="2012560" cy="1308375"/>
          </a:xfrm>
          <a:prstGeom prst="roundRect">
            <a:avLst/>
          </a:prstGeom>
          <a:solidFill>
            <a:srgbClr val="8C1651"/>
          </a:solidFill>
          <a:ln>
            <a:solidFill>
              <a:srgbClr val="8C165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r>
              <a:rPr lang="en-GB" sz="1100" b="1" dirty="0">
                <a:solidFill>
                  <a:schemeClr val="bg1"/>
                </a:solidFill>
              </a:rPr>
              <a:t>Clarifying responsibilities for decision- making, implementation and governance, especially where delivery chains are complex and involve multiple actors.</a:t>
            </a:r>
          </a:p>
        </p:txBody>
      </p:sp>
      <p:sp>
        <p:nvSpPr>
          <p:cNvPr id="15" name="Rectangle: Rounded Corners 14">
            <a:extLst>
              <a:ext uri="{FF2B5EF4-FFF2-40B4-BE49-F238E27FC236}">
                <a16:creationId xmlns:a16="http://schemas.microsoft.com/office/drawing/2014/main" id="{4D3B6726-4BA9-4A25-91A8-1D0D7E5B5969}"/>
              </a:ext>
            </a:extLst>
          </p:cNvPr>
          <p:cNvSpPr/>
          <p:nvPr/>
        </p:nvSpPr>
        <p:spPr>
          <a:xfrm>
            <a:off x="251518" y="4149929"/>
            <a:ext cx="2012560" cy="863247"/>
          </a:xfrm>
          <a:prstGeom prst="roundRect">
            <a:avLst/>
          </a:prstGeom>
          <a:solidFill>
            <a:srgbClr val="8C1651"/>
          </a:solidFill>
          <a:ln>
            <a:solidFill>
              <a:srgbClr val="8C165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100" b="1" dirty="0">
                <a:solidFill>
                  <a:schemeClr val="bg1"/>
                </a:solidFill>
              </a:rPr>
              <a:t>Integrating health and social care and placing social care on an equal footing with the NHS.</a:t>
            </a:r>
          </a:p>
        </p:txBody>
      </p:sp>
      <p:sp>
        <p:nvSpPr>
          <p:cNvPr id="16" name="Rectangle: Rounded Corners 15">
            <a:extLst>
              <a:ext uri="{FF2B5EF4-FFF2-40B4-BE49-F238E27FC236}">
                <a16:creationId xmlns:a16="http://schemas.microsoft.com/office/drawing/2014/main" id="{6D8E7672-4880-4AB6-BF9F-E628DDD1F960}"/>
              </a:ext>
            </a:extLst>
          </p:cNvPr>
          <p:cNvSpPr/>
          <p:nvPr/>
        </p:nvSpPr>
        <p:spPr>
          <a:xfrm>
            <a:off x="251518" y="5230049"/>
            <a:ext cx="2012560" cy="863247"/>
          </a:xfrm>
          <a:prstGeom prst="roundRect">
            <a:avLst/>
          </a:prstGeom>
          <a:solidFill>
            <a:srgbClr val="8C1651"/>
          </a:solidFill>
          <a:ln>
            <a:solidFill>
              <a:srgbClr val="8C165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100" b="1" dirty="0">
                <a:solidFill>
                  <a:schemeClr val="bg1"/>
                </a:solidFill>
              </a:rPr>
              <a:t>Balancing the relative merits of central, universal offers of support against targeted local support.</a:t>
            </a:r>
          </a:p>
        </p:txBody>
      </p:sp>
    </p:spTree>
    <p:extLst>
      <p:ext uri="{BB962C8B-B14F-4D97-AF65-F5344CB8AC3E}">
        <p14:creationId xmlns:p14="http://schemas.microsoft.com/office/powerpoint/2010/main" val="2521747224"/>
      </p:ext>
    </p:extLst>
  </p:cSld>
  <p:clrMapOvr>
    <a:masterClrMapping/>
  </p:clrMapOvr>
</p:sld>
</file>

<file path=ppt/theme/theme1.xml><?xml version="1.0" encoding="utf-8"?>
<a:theme xmlns:a="http://schemas.openxmlformats.org/drawingml/2006/main" name="NAO_Standard Presentation Template">
  <a:themeElements>
    <a:clrScheme name="NAO_Design_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NAO_Design_2">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AO_Design_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NAO_Design_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NAO_Design_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NAO_Design_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NAO_Design_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NAO_Design_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NAO_Design_2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NAO_Design_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NAO_Design_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NAO_Design_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NAO_Design_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NAO_Design_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NAO_Standard Presentation Template">
  <a:themeElements>
    <a:clrScheme name="NAO_Design_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NAO_Design_2">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AO_Design_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NAO_Design_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NAO_Design_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NAO_Design_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NAO_Design_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NAO_Design_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NAO_Design_2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NAO_Design_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NAO_Design_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NAO_Design_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NAO_Design_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NAO_Design_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3_NAO_Standard Presentation Template">
  <a:themeElements>
    <a:clrScheme name="NAO_Design_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NAO_Design_2">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AO_Design_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NAO_Design_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NAO_Design_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NAO_Design_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NAO_Design_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NAO_Design_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NAO_Design_2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NAO_Design_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NAO_Design_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NAO_Design_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NAO_Design_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NAO_Design_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4_NAO_Standard Presentation Template">
  <a:themeElements>
    <a:clrScheme name="NAO_Design_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NAO_Design_2">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AO_Design_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NAO_Design_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NAO_Design_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NAO_Design_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NAO_Design_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NAO_Design_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NAO_Design_2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NAO_Design_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NAO_Design_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NAO_Design_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NAO_Design_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NAO_Design_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5_NAO_Standard Presentation Template">
  <a:themeElements>
    <a:clrScheme name="NAO_Design_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NAO_Design_2">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AO_Design_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NAO_Design_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NAO_Design_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NAO_Design_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NAO_Design_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NAO_Design_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NAO_Design_2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NAO_Design_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NAO_Design_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NAO_Design_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NAO_Design_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NAO_Design_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6_NAO_Standard Presentation Template">
  <a:themeElements>
    <a:clrScheme name="NAO_Design_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NAO_Design_2">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AO_Design_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NAO_Design_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NAO_Design_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NAO_Design_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NAO_Design_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NAO_Design_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NAO_Design_2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NAO_Design_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NAO_Design_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NAO_Design_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NAO_Design_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NAO_Design_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10430-001 Concept paper template 201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NAODocument" ma:contentTypeID="0x010100C0A5E99D4B413C4BBB7546CF90412F2B0100ECB5562ACD7F0B419C659F9CC300FD5F" ma:contentTypeVersion="12" ma:contentTypeDescription="NAODocument Content Type" ma:contentTypeScope="" ma:versionID="05ea27daffdbbfd6e6268214e5d4ea30">
  <xsd:schema xmlns:xsd="http://www.w3.org/2001/XMLSchema" xmlns:xs="http://www.w3.org/2001/XMLSchema" xmlns:p="http://schemas.microsoft.com/office/2006/metadata/properties" xmlns:ns2="1bef649c-8959-43a0-8ee3-1012408597d6" xmlns:ns3="bfb71eb8-a55b-4299-a27a-d28bea300c4a" targetNamespace="http://schemas.microsoft.com/office/2006/metadata/properties" ma:root="true" ma:fieldsID="3c77973ee2da46fdbb25b37292c9bc40" ns2:_="" ns3:_="">
    <xsd:import namespace="1bef649c-8959-43a0-8ee3-1012408597d6"/>
    <xsd:import namespace="bfb71eb8-a55b-4299-a27a-d28bea300c4a"/>
    <xsd:element name="properties">
      <xsd:complexType>
        <xsd:sequence>
          <xsd:element name="documentManagement">
            <xsd:complexType>
              <xsd:all>
                <xsd:element ref="ns2:NAOProjectName" minOccurs="0"/>
                <xsd:element ref="ns2:NAOProjectID" minOccurs="0"/>
                <xsd:element ref="ns2:NAOonPremFilePath" minOccurs="0"/>
                <xsd:element ref="ns2:a2212572ea884f169919d9b90f916e82" minOccurs="0"/>
                <xsd:element ref="ns2:TaxCatchAll" minOccurs="0"/>
                <xsd:element ref="ns2:TaxCatchAllLabel" minOccurs="0"/>
                <xsd:element ref="ns2:_dlc_DocId" minOccurs="0"/>
                <xsd:element ref="ns2:_dlc_DocIdUrl" minOccurs="0"/>
                <xsd:element ref="ns2:_dlc_DocIdPersistId" minOccurs="0"/>
                <xsd:element ref="ns3:kf5a092682b445498ebffe5e879b608a" minOccurs="0"/>
                <xsd:element ref="ns3:OriginalVersionNumber" minOccurs="0"/>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bef649c-8959-43a0-8ee3-1012408597d6" elementFormDefault="qualified">
    <xsd:import namespace="http://schemas.microsoft.com/office/2006/documentManagement/types"/>
    <xsd:import namespace="http://schemas.microsoft.com/office/infopath/2007/PartnerControls"/>
    <xsd:element name="NAOProjectName" ma:index="8" nillable="true" ma:displayName="Project Name" ma:internalName="NAOProjectName">
      <xsd:simpleType>
        <xsd:restriction base="dms:Text"/>
      </xsd:simpleType>
    </xsd:element>
    <xsd:element name="NAOProjectID" ma:index="9" nillable="true" ma:displayName="Project ID" ma:internalName="NAOProjectID">
      <xsd:simpleType>
        <xsd:restriction base="dms:Text"/>
      </xsd:simpleType>
    </xsd:element>
    <xsd:element name="NAOonPremFilePath" ma:index="10" nillable="true" ma:displayName="OnPrem FilePath" ma:hidden="true" ma:internalName="NAOonPremFilePath">
      <xsd:simpleType>
        <xsd:restriction base="dms:Text"/>
      </xsd:simpleType>
    </xsd:element>
    <xsd:element name="a2212572ea884f169919d9b90f916e82" ma:index="11" nillable="true" ma:taxonomy="true" ma:internalName="a2212572ea884f169919d9b90f916e82" ma:taxonomyFieldName="NAOCluster" ma:displayName="Group" ma:fieldId="{a2212572-ea88-4f16-9919-d9b90f916e82}" ma:sspId="d7be2620-9bcb-4da7-afa1-29b1f21a0e7f" ma:termSetId="26397254-421f-4ad8-917b-b59e1274c0a5" ma:anchorId="00000000-0000-0000-0000-000000000000" ma:open="false" ma:isKeyword="false">
      <xsd:complexType>
        <xsd:sequence>
          <xsd:element ref="pc:Terms" minOccurs="0" maxOccurs="1"/>
        </xsd:sequence>
      </xsd:complexType>
    </xsd:element>
    <xsd:element name="TaxCatchAll" ma:index="12" nillable="true" ma:displayName="Taxonomy Catch All Column" ma:hidden="true" ma:list="{d8ced88c-3835-4b57-b81b-58d78a883f6d}" ma:internalName="TaxCatchAll" ma:showField="CatchAllData" ma:web="1bef649c-8959-43a0-8ee3-1012408597d6">
      <xsd:complexType>
        <xsd:complexContent>
          <xsd:extension base="dms:MultiChoiceLookup">
            <xsd:sequence>
              <xsd:element name="Value" type="dms:Lookup" maxOccurs="unbounded" minOccurs="0" nillable="true"/>
            </xsd:sequence>
          </xsd:extension>
        </xsd:complexContent>
      </xsd:complexType>
    </xsd:element>
    <xsd:element name="TaxCatchAllLabel" ma:index="13" nillable="true" ma:displayName="Taxonomy Catch All Column1" ma:hidden="true" ma:list="{d8ced88c-3835-4b57-b81b-58d78a883f6d}" ma:internalName="TaxCatchAllLabel" ma:readOnly="true" ma:showField="CatchAllDataLabel" ma:web="1bef649c-8959-43a0-8ee3-1012408597d6">
      <xsd:complexType>
        <xsd:complexContent>
          <xsd:extension base="dms:MultiChoiceLookup">
            <xsd:sequence>
              <xsd:element name="Value" type="dms:Lookup" maxOccurs="unbounded" minOccurs="0" nillable="true"/>
            </xsd:sequence>
          </xsd:extension>
        </xsd:complexContent>
      </xsd:complexType>
    </xsd:element>
    <xsd:element name="_dlc_DocId" ma:index="15" nillable="true" ma:displayName="Document ID Value" ma:description="The value of the document ID assigned to this item." ma:internalName="_dlc_DocId" ma:readOnly="true">
      <xsd:simpleType>
        <xsd:restriction base="dms:Text"/>
      </xsd:simpleType>
    </xsd:element>
    <xsd:element name="_dlc_DocIdUrl" ma:index="16"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7"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bfb71eb8-a55b-4299-a27a-d28bea300c4a" elementFormDefault="qualified">
    <xsd:import namespace="http://schemas.microsoft.com/office/2006/documentManagement/types"/>
    <xsd:import namespace="http://schemas.microsoft.com/office/infopath/2007/PartnerControls"/>
    <xsd:element name="kf5a092682b445498ebffe5e879b608a" ma:index="19" nillable="true" ma:taxonomy="true" ma:internalName="kf5a092682b445498ebffe5e879b608a" ma:taxonomyFieldName="NAOKnowledgeHub" ma:displayName="Knowledge Hub" ma:fieldId="{4f5a0926-82b4-4549-8ebf-fe5e879b608a}" ma:taxonomyMulti="true" ma:sspId="d7be2620-9bcb-4da7-afa1-29b1f21a0e7f" ma:termSetId="1d778c1c-99a9-4599-97bb-af52cc965e64" ma:anchorId="00000000-0000-0000-0000-000000000000" ma:open="false" ma:isKeyword="false">
      <xsd:complexType>
        <xsd:sequence>
          <xsd:element ref="pc:Terms" minOccurs="0" maxOccurs="1"/>
        </xsd:sequence>
      </xsd:complexType>
    </xsd:element>
    <xsd:element name="OriginalVersionNumber" ma:index="20" nillable="true" ma:displayName="Original Version Number" ma:internalName="OriginalVersionNumber">
      <xsd:simpleType>
        <xsd:restriction base="dms:Text"/>
      </xsd:simpleType>
    </xsd:element>
    <xsd:element name="MediaServiceMetadata" ma:index="21" nillable="true" ma:displayName="MediaServiceMetadata" ma:hidden="true" ma:internalName="MediaServiceMetadata" ma:readOnly="true">
      <xsd:simpleType>
        <xsd:restriction base="dms:Note"/>
      </xsd:simpleType>
    </xsd:element>
    <xsd:element name="MediaServiceFastMetadata" ma:index="22" nillable="true" ma:displayName="MediaServiceFastMetadata" ma:hidden="true" ma:internalName="MediaServiceFastMetadata" ma:readOnly="true">
      <xsd:simpleType>
        <xsd:restriction base="dms:Note"/>
      </xsd:simpleType>
    </xsd:element>
    <xsd:element name="MediaServiceAutoKeyPoints" ma:index="23" nillable="true" ma:displayName="MediaServiceAutoKeyPoints" ma:hidden="true" ma:internalName="MediaServiceAutoKeyPoints" ma:readOnly="true">
      <xsd:simpleType>
        <xsd:restriction base="dms:Note"/>
      </xsd:simpleType>
    </xsd:element>
    <xsd:element name="MediaServiceKeyPoints" ma:index="24" nillable="true" ma:displayName="KeyPoints" ma:internalName="MediaServiceKeyPoints" ma:readOnly="true">
      <xsd:simpleType>
        <xsd:restriction base="dms:Note">
          <xsd:maxLength value="255"/>
        </xsd:restriction>
      </xsd:simpleType>
    </xsd:element>
    <xsd:element name="MediaServiceAutoTags" ma:index="25" nillable="true" ma:displayName="Tags" ma:internalName="MediaServiceAutoTags" ma:readOnly="true">
      <xsd:simpleType>
        <xsd:restriction base="dms:Text"/>
      </xsd:simpleType>
    </xsd:element>
    <xsd:element name="MediaServiceOCR" ma:index="26" nillable="true" ma:displayName="Extracted Text" ma:internalName="MediaServiceOCR" ma:readOnly="true">
      <xsd:simpleType>
        <xsd:restriction base="dms:Note">
          <xsd:maxLength value="255"/>
        </xsd:restriction>
      </xsd:simpleType>
    </xsd:element>
    <xsd:element name="MediaServiceGenerationTime" ma:index="27" nillable="true" ma:displayName="MediaServiceGenerationTime" ma:hidden="true" ma:internalName="MediaServiceGenerationTime" ma:readOnly="true">
      <xsd:simpleType>
        <xsd:restriction base="dms:Text"/>
      </xsd:simpleType>
    </xsd:element>
    <xsd:element name="MediaServiceEventHashCode" ma:index="28"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TaxCatchAll xmlns="1bef649c-8959-43a0-8ee3-1012408597d6">
      <Value>2</Value>
    </TaxCatchAll>
    <_dlc_DocId xmlns="1bef649c-8959-43a0-8ee3-1012408597d6">VFMPR010746-291660287-390</_dlc_DocId>
    <_dlc_DocIdUrl xmlns="1bef649c-8959-43a0-8ee3-1012408597d6">
      <Url>https://nationalauditoffice.sharepoint.com/sites/VFMPR-010746/_layouts/15/DocIdRedir.aspx?ID=VFMPR010746-291660287-390</Url>
      <Description>VFMPR010746-291660287-390</Description>
    </_dlc_DocIdUrl>
    <NAOProjectID xmlns="1bef649c-8959-43a0-8ee3-1012408597d6">PR-010746</NAOProjectID>
    <NAOonPremFilePath xmlns="1bef649c-8959-43a0-8ee3-1012408597d6">http://naotank.nao.gsi.gov.uk/Sites/PQ</NAOonPremFilePath>
    <NAOProjectName xmlns="1bef649c-8959-43a0-8ee3-1012408597d6">COVID-19 NAO Insights</NAOProjectName>
    <_dlc_DocIdPersistId xmlns="1bef649c-8959-43a0-8ee3-1012408597d6">false</_dlc_DocIdPersistId>
    <TaxCatchAllLabel xmlns="1bef649c-8959-43a0-8ee3-1012408597d6" xsi:nil="true"/>
    <OriginalVersionNumber xmlns="bfb71eb8-a55b-4299-a27a-d28bea300c4a">1.0</OriginalVersionNumber>
    <a2212572ea884f169919d9b90f916e82 xmlns="1bef649c-8959-43a0-8ee3-1012408597d6">
      <Terms xmlns="http://schemas.microsoft.com/office/infopath/2007/PartnerControls">
        <TermInfo xmlns="http://schemas.microsoft.com/office/infopath/2007/PartnerControls">
          <TermName xmlns="http://schemas.microsoft.com/office/infopath/2007/PartnerControls">Core Strategic Services</TermName>
          <TermId xmlns="http://schemas.microsoft.com/office/infopath/2007/PartnerControls">a07fa229-3f87-4531-808b-42ad342dd26a</TermId>
        </TermInfo>
      </Terms>
    </a2212572ea884f169919d9b90f916e82>
    <kf5a092682b445498ebffe5e879b608a xmlns="bfb71eb8-a55b-4299-a27a-d28bea300c4a">
      <Terms xmlns="http://schemas.microsoft.com/office/infopath/2007/PartnerControls"/>
    </kf5a092682b445498ebffe5e879b608a>
  </documentManagement>
</p:properties>
</file>

<file path=customXml/itemProps1.xml><?xml version="1.0" encoding="utf-8"?>
<ds:datastoreItem xmlns:ds="http://schemas.openxmlformats.org/officeDocument/2006/customXml" ds:itemID="{4BF95FED-5571-4A7F-BAA8-A8890DEC5AD2}">
  <ds:schemaRefs>
    <ds:schemaRef ds:uri="http://schemas.microsoft.com/sharepoint/events"/>
  </ds:schemaRefs>
</ds:datastoreItem>
</file>

<file path=customXml/itemProps2.xml><?xml version="1.0" encoding="utf-8"?>
<ds:datastoreItem xmlns:ds="http://schemas.openxmlformats.org/officeDocument/2006/customXml" ds:itemID="{9F5C4BA0-C180-4E71-B678-12610D9E6366}">
  <ds:schemaRefs>
    <ds:schemaRef ds:uri="http://schemas.microsoft.com/sharepoint/v3/contenttype/forms"/>
  </ds:schemaRefs>
</ds:datastoreItem>
</file>

<file path=customXml/itemProps3.xml><?xml version="1.0" encoding="utf-8"?>
<ds:datastoreItem xmlns:ds="http://schemas.openxmlformats.org/officeDocument/2006/customXml" ds:itemID="{5C85B4F7-7C08-4EBD-966E-305FE6D3B4F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bef649c-8959-43a0-8ee3-1012408597d6"/>
    <ds:schemaRef ds:uri="bfb71eb8-a55b-4299-a27a-d28bea300c4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42BBC4A8-FBEE-4499-95BD-8C77028BC0DA}">
  <ds:schemaRefs>
    <ds:schemaRef ds:uri="http://schemas.microsoft.com/office/2006/metadata/properties"/>
    <ds:schemaRef ds:uri="http://schemas.microsoft.com/office/infopath/2007/PartnerControls"/>
    <ds:schemaRef ds:uri="1bef649c-8959-43a0-8ee3-1012408597d6"/>
    <ds:schemaRef ds:uri="bfb71eb8-a55b-4299-a27a-d28bea300c4a"/>
  </ds:schemaRefs>
</ds:datastoreItem>
</file>

<file path=docProps/app.xml><?xml version="1.0" encoding="utf-8"?>
<Properties xmlns="http://schemas.openxmlformats.org/officeDocument/2006/extended-properties" xmlns:vt="http://schemas.openxmlformats.org/officeDocument/2006/docPropsVTypes">
  <Template> </Template>
  <TotalTime>0</TotalTime>
  <Words>4778</Words>
  <Application>Microsoft Office PowerPoint</Application>
  <PresentationFormat>On-screen Show (4:3)</PresentationFormat>
  <Paragraphs>213</Paragraphs>
  <Slides>12</Slides>
  <Notes>7</Notes>
  <HiddenSlides>0</HiddenSlides>
  <MMClips>0</MMClips>
  <ScaleCrop>false</ScaleCrop>
  <HeadingPairs>
    <vt:vector size="6" baseType="variant">
      <vt:variant>
        <vt:lpstr>Fonts Used</vt:lpstr>
      </vt:variant>
      <vt:variant>
        <vt:i4>2</vt:i4>
      </vt:variant>
      <vt:variant>
        <vt:lpstr>Theme</vt:lpstr>
      </vt:variant>
      <vt:variant>
        <vt:i4>7</vt:i4>
      </vt:variant>
      <vt:variant>
        <vt:lpstr>Slide Titles</vt:lpstr>
      </vt:variant>
      <vt:variant>
        <vt:i4>12</vt:i4>
      </vt:variant>
    </vt:vector>
  </HeadingPairs>
  <TitlesOfParts>
    <vt:vector size="21" baseType="lpstr">
      <vt:lpstr>Arial</vt:lpstr>
      <vt:lpstr>Wingdings</vt:lpstr>
      <vt:lpstr>NAO_Standard Presentation Template</vt:lpstr>
      <vt:lpstr>1_NAO_Standard Presentation Template</vt:lpstr>
      <vt:lpstr>3_NAO_Standard Presentation Template</vt:lpstr>
      <vt:lpstr>4_NAO_Standard Presentation Template</vt:lpstr>
      <vt:lpstr>5_NAO_Standard Presentation Template</vt:lpstr>
      <vt:lpstr>6_NAO_Standard Presentation Template</vt:lpstr>
      <vt:lpstr>10430-001 Concept paper template 2014</vt:lpstr>
      <vt:lpstr>Learning from the UK Government’s response to the COVID-19 pandemic</vt:lpstr>
      <vt:lpstr>Background</vt:lpstr>
      <vt:lpstr>Our publications</vt:lpstr>
      <vt:lpstr>Covid tracker</vt:lpstr>
      <vt:lpstr>Emerging themes from our COVID-19 reports</vt:lpstr>
      <vt:lpstr>Theme 1: Risk management  </vt:lpstr>
      <vt:lpstr>Theme 2: Transparency and public trust  </vt:lpstr>
      <vt:lpstr>Theme 3: Data and evidence  </vt:lpstr>
      <vt:lpstr>Theme 4: Coordination and delivery models   </vt:lpstr>
      <vt:lpstr>Theme 5: Supporting and protecting people  </vt:lpstr>
      <vt:lpstr>Theme 6: Workforce and capacity  </vt:lpstr>
      <vt:lpstr>Concluding remarks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Emerging findings - COVID 19 initial learning</dc:title>
  <dc:creator/>
  <cp:lastModifiedBy/>
  <cp:revision>295</cp:revision>
  <dcterms:created xsi:type="dcterms:W3CDTF">2010-10-19T14:55:24Z</dcterms:created>
  <dcterms:modified xsi:type="dcterms:W3CDTF">2022-06-06T16:29:58Z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0x010100C0A5E99D4B413C4BBB7546CF90412F2B0100ECB5562ACD7F0B419C659F9CC300FD5F</vt:lpwstr>
  </property>
  <property fmtid="{D5CDD505-2E9C-101B-9397-08002B2CF9AE}" pid="3" name="StandardsType">
    <vt:lpwstr>93;#Quality assurance|69c7a244-0d1a-476e-97af-b1889387dba9</vt:lpwstr>
  </property>
  <property fmtid="{D5CDD505-2E9C-101B-9397-08002B2CF9AE}" pid="4" name="a2054fdd19c04267a9aa0e34cd1feefb">
    <vt:lpwstr/>
  </property>
  <property fmtid="{D5CDD505-2E9C-101B-9397-08002B2CF9AE}" pid="5" name="ked9ab204e5a49668c18b0d2692eef1d">
    <vt:lpwstr/>
  </property>
  <property fmtid="{D5CDD505-2E9C-101B-9397-08002B2CF9AE}" pid="6" name="NAOSubject">
    <vt:lpwstr>650;#Internal review|5f22ee87-01d2-4fe1-9df2-41882b894b1b;#1081;#Proof of Concept|789034ba-a81c-434e-8310-fd44cb53d771;#859;#Template|6bd18131-622d-4876-8ea5-568a8e245003</vt:lpwstr>
  </property>
  <property fmtid="{D5CDD505-2E9C-101B-9397-08002B2CF9AE}" pid="7" name="Topic">
    <vt:lpwstr/>
  </property>
  <property fmtid="{D5CDD505-2E9C-101B-9397-08002B2CF9AE}" pid="8" name="fb1f03b68d43454fadb6228dccd2a3cb">
    <vt:lpwstr/>
  </property>
  <property fmtid="{D5CDD505-2E9C-101B-9397-08002B2CF9AE}" pid="9" name="CoverageYear">
    <vt:lpwstr/>
  </property>
  <property fmtid="{D5CDD505-2E9C-101B-9397-08002B2CF9AE}" pid="10" name="Organisation">
    <vt:lpwstr/>
  </property>
  <property fmtid="{D5CDD505-2E9C-101B-9397-08002B2CF9AE}" pid="11" name="lf234c345f8d478c9943736e01f06696">
    <vt:lpwstr/>
  </property>
  <property fmtid="{D5CDD505-2E9C-101B-9397-08002B2CF9AE}" pid="12" name="m2e5188e34754b0f9161c83633071070">
    <vt:lpwstr/>
  </property>
  <property fmtid="{D5CDD505-2E9C-101B-9397-08002B2CF9AE}" pid="13" name="CorporateTeam">
    <vt:lpwstr/>
  </property>
  <property fmtid="{D5CDD505-2E9C-101B-9397-08002B2CF9AE}" pid="14" name="g608b6bb0bb74d619d4136e40401d1df">
    <vt:lpwstr/>
  </property>
  <property fmtid="{D5CDD505-2E9C-101B-9397-08002B2CF9AE}" pid="15" name="AccountName">
    <vt:lpwstr/>
  </property>
  <property fmtid="{D5CDD505-2E9C-101B-9397-08002B2CF9AE}" pid="16" name="GuidanceType">
    <vt:lpwstr/>
  </property>
  <property fmtid="{D5CDD505-2E9C-101B-9397-08002B2CF9AE}" pid="17" name="h4364a81ead44ef3889bb2bba17076e0">
    <vt:lpwstr/>
  </property>
  <property fmtid="{D5CDD505-2E9C-101B-9397-08002B2CF9AE}" pid="18" name="ReasonforBriefing">
    <vt:lpwstr/>
  </property>
  <property fmtid="{D5CDD505-2E9C-101B-9397-08002B2CF9AE}" pid="19" name="ClientName">
    <vt:lpwstr/>
  </property>
  <property fmtid="{D5CDD505-2E9C-101B-9397-08002B2CF9AE}" pid="20" name="NAOAudience">
    <vt:lpwstr/>
  </property>
  <property fmtid="{D5CDD505-2E9C-101B-9397-08002B2CF9AE}" pid="21" name="d78e761506bd4784aeb8e2b66771cf4b">
    <vt:lpwstr/>
  </property>
  <property fmtid="{D5CDD505-2E9C-101B-9397-08002B2CF9AE}" pid="22" name="ef72519f598c4356a64b13123a718f5b">
    <vt:lpwstr/>
  </property>
  <property fmtid="{D5CDD505-2E9C-101B-9397-08002B2CF9AE}" pid="23" name="Country">
    <vt:lpwstr/>
  </property>
  <property fmtid="{D5CDD505-2E9C-101B-9397-08002B2CF9AE}" pid="24" name="ProjectStage">
    <vt:lpwstr/>
  </property>
  <property fmtid="{D5CDD505-2E9C-101B-9397-08002B2CF9AE}" pid="25" name="Forreviewby">
    <vt:lpwstr/>
  </property>
  <property fmtid="{D5CDD505-2E9C-101B-9397-08002B2CF9AE}" pid="26" name="CoverageMonth">
    <vt:lpwstr/>
  </property>
  <property fmtid="{D5CDD505-2E9C-101B-9397-08002B2CF9AE}" pid="27" name="ga3c07281dbd4bec966ee8e6525b2688">
    <vt:lpwstr/>
  </property>
  <property fmtid="{D5CDD505-2E9C-101B-9397-08002B2CF9AE}" pid="28" name="AssignmentName">
    <vt:lpwstr/>
  </property>
  <property fmtid="{D5CDD505-2E9C-101B-9397-08002B2CF9AE}" pid="29" name="ProductType">
    <vt:lpwstr/>
  </property>
  <property fmtid="{D5CDD505-2E9C-101B-9397-08002B2CF9AE}" pid="30" name="Stakeholder">
    <vt:lpwstr/>
  </property>
  <property fmtid="{D5CDD505-2E9C-101B-9397-08002B2CF9AE}" pid="31" name="QualityAssuranceType">
    <vt:lpwstr/>
  </property>
  <property fmtid="{D5CDD505-2E9C-101B-9397-08002B2CF9AE}" pid="32" name="ProductName">
    <vt:lpwstr/>
  </property>
  <property fmtid="{D5CDD505-2E9C-101B-9397-08002B2CF9AE}" pid="33" name="CoverageQuarter">
    <vt:lpwstr/>
  </property>
  <property fmtid="{D5CDD505-2E9C-101B-9397-08002B2CF9AE}" pid="34" name="Cluster">
    <vt:lpwstr/>
  </property>
  <property fmtid="{D5CDD505-2E9C-101B-9397-08002B2CF9AE}" pid="35" name="Order">
    <vt:r8>1513900</vt:r8>
  </property>
  <property fmtid="{D5CDD505-2E9C-101B-9397-08002B2CF9AE}" pid="36" name="me59d2f140cf40479d72d98c10356a85">
    <vt:lpwstr/>
  </property>
  <property fmtid="{D5CDD505-2E9C-101B-9397-08002B2CF9AE}" pid="37" name="bd61121ed6cc47fea7ad6afc088cb155">
    <vt:lpwstr/>
  </property>
  <property fmtid="{D5CDD505-2E9C-101B-9397-08002B2CF9AE}" pid="38" name="o1b39ff6eb174deca6f0776caf90966c">
    <vt:lpwstr/>
  </property>
  <property fmtid="{D5CDD505-2E9C-101B-9397-08002B2CF9AE}" pid="39" name="l224d661db2a4435b922e97cf586a621">
    <vt:lpwstr/>
  </property>
  <property fmtid="{D5CDD505-2E9C-101B-9397-08002B2CF9AE}" pid="40" name="m519c16a633b4e7183c553dc046453f6">
    <vt:lpwstr/>
  </property>
  <property fmtid="{D5CDD505-2E9C-101B-9397-08002B2CF9AE}" pid="41" name="ad329ac7533946ffa4c78246c85932a0">
    <vt:lpwstr/>
  </property>
  <property fmtid="{D5CDD505-2E9C-101B-9397-08002B2CF9AE}" pid="42" name="df8b43f6c8a44e94aac56aa2ad0bbe97">
    <vt:lpwstr/>
  </property>
  <property fmtid="{D5CDD505-2E9C-101B-9397-08002B2CF9AE}" pid="43" name="f1dac000fcdc4049bff9f9dd01e1f968">
    <vt:lpwstr/>
  </property>
  <property fmtid="{D5CDD505-2E9C-101B-9397-08002B2CF9AE}" pid="44" name="n89f1c10659d42cb91f112ad2f8b0bea">
    <vt:lpwstr/>
  </property>
  <property fmtid="{D5CDD505-2E9C-101B-9397-08002B2CF9AE}" pid="45" name="Secondary Organisations">
    <vt:lpwstr/>
  </property>
  <property fmtid="{D5CDD505-2E9C-101B-9397-08002B2CF9AE}" pid="46" name="c667d297458e49a89b240a0a8d2a741a">
    <vt:lpwstr/>
  </property>
  <property fmtid="{D5CDD505-2E9C-101B-9397-08002B2CF9AE}" pid="47" name="le9ea00fa1b44d8eb8c218880c0845a9">
    <vt:lpwstr/>
  </property>
  <property fmtid="{D5CDD505-2E9C-101B-9397-08002B2CF9AE}" pid="48" name="Issuedby">
    <vt:lpwstr/>
  </property>
  <property fmtid="{D5CDD505-2E9C-101B-9397-08002B2CF9AE}" pid="49" name="Primary_x0020_Organisation">
    <vt:lpwstr/>
  </property>
  <property fmtid="{D5CDD505-2E9C-101B-9397-08002B2CF9AE}" pid="50" name="p20cc41e137345d3ac2e5ae4260dcb2b">
    <vt:lpwstr/>
  </property>
  <property fmtid="{D5CDD505-2E9C-101B-9397-08002B2CF9AE}" pid="51" name="LiaisonType">
    <vt:lpwstr/>
  </property>
  <property fmtid="{D5CDD505-2E9C-101B-9397-08002B2CF9AE}" pid="52" name="ContractName">
    <vt:lpwstr/>
  </property>
  <property fmtid="{D5CDD505-2E9C-101B-9397-08002B2CF9AE}" pid="53" name="PrimarySubject">
    <vt:lpwstr>859;#Internal review|6bd18131-622d-4876-8ea5-568a8e245003</vt:lpwstr>
  </property>
  <property fmtid="{D5CDD505-2E9C-101B-9397-08002B2CF9AE}" pid="54" name="Primary Organisation">
    <vt:lpwstr/>
  </property>
  <property fmtid="{D5CDD505-2E9C-101B-9397-08002B2CF9AE}" pid="55" name="NAOCluster">
    <vt:lpwstr>2;#Core Strategic Services|a07fa229-3f87-4531-808b-42ad342dd26a</vt:lpwstr>
  </property>
  <property fmtid="{D5CDD505-2E9C-101B-9397-08002B2CF9AE}" pid="56" name="xd_ProgID">
    <vt:lpwstr/>
  </property>
  <property fmtid="{D5CDD505-2E9C-101B-9397-08002B2CF9AE}" pid="57" name="ComplianceAssetId">
    <vt:lpwstr>PR-010746</vt:lpwstr>
  </property>
  <property fmtid="{D5CDD505-2E9C-101B-9397-08002B2CF9AE}" pid="58" name="TemplateUrl">
    <vt:lpwstr/>
  </property>
  <property fmtid="{D5CDD505-2E9C-101B-9397-08002B2CF9AE}" pid="59" name="xd_Signature">
    <vt:bool>false</vt:bool>
  </property>
  <property fmtid="{D5CDD505-2E9C-101B-9397-08002B2CF9AE}" pid="60" name="NAOKnowledgeHub">
    <vt:lpwstr/>
  </property>
  <property fmtid="{D5CDD505-2E9C-101B-9397-08002B2CF9AE}" pid="61" name="OriginalVersionNumberText">
    <vt:lpwstr>1.0</vt:lpwstr>
  </property>
  <property fmtid="{D5CDD505-2E9C-101B-9397-08002B2CF9AE}" pid="62" name="_dlc_DocIdItemGuid">
    <vt:lpwstr>84fb8e0f-6380-4aef-84e1-970c17a65f29</vt:lpwstr>
  </property>
</Properties>
</file>