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71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8D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7D532-0EC4-4591-AC5C-64633D456A69}" type="datetimeFigureOut">
              <a:rPr lang="en-IE" smtClean="0"/>
              <a:t>27/05/2022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503DA-7F0B-4AC3-BBDC-DAC4263533A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52468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2" y="1564461"/>
            <a:ext cx="9582038" cy="17886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164" y="3641667"/>
            <a:ext cx="63436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52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52272"/>
            <a:ext cx="8596668" cy="3880773"/>
          </a:xfrm>
        </p:spPr>
        <p:txBody>
          <a:bodyPr/>
          <a:lstStyle/>
          <a:p>
            <a:pPr marL="0" indent="0">
              <a:buNone/>
              <a:defRPr/>
            </a:pPr>
            <a:endParaRPr lang="en-IE" sz="2800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685" y="1941793"/>
            <a:ext cx="6989965" cy="35017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858" y="283508"/>
            <a:ext cx="5486411" cy="102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4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9595" y="1360054"/>
            <a:ext cx="7766936" cy="1646302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184520"/>
                </a:solidFill>
              </a:rPr>
              <a:t>mBaile</a:t>
            </a:r>
            <a:r>
              <a:rPr lang="en-US" dirty="0" smtClean="0">
                <a:solidFill>
                  <a:srgbClr val="184520"/>
                </a:solidFill>
              </a:rPr>
              <a:t> </a:t>
            </a:r>
            <a:r>
              <a:rPr lang="en-US" dirty="0" err="1" smtClean="0">
                <a:solidFill>
                  <a:srgbClr val="184520"/>
                </a:solidFill>
              </a:rPr>
              <a:t>Átha</a:t>
            </a:r>
            <a:r>
              <a:rPr lang="en-US" dirty="0" smtClean="0">
                <a:solidFill>
                  <a:srgbClr val="184520"/>
                </a:solidFill>
              </a:rPr>
              <a:t> </a:t>
            </a:r>
            <a:r>
              <a:rPr lang="en-US" dirty="0" err="1" smtClean="0">
                <a:solidFill>
                  <a:srgbClr val="184520"/>
                </a:solidFill>
              </a:rPr>
              <a:t>Cliath</a:t>
            </a:r>
            <a:endParaRPr lang="en-IE" dirty="0">
              <a:solidFill>
                <a:srgbClr val="18452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858" y="283508"/>
            <a:ext cx="5486411" cy="102413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79595" y="3457713"/>
            <a:ext cx="7766936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>
                <a:solidFill>
                  <a:srgbClr val="184520"/>
                </a:solidFill>
              </a:rPr>
              <a:t>Dublin</a:t>
            </a:r>
          </a:p>
          <a:p>
            <a:pPr algn="ctr"/>
            <a:endParaRPr lang="en-US" dirty="0">
              <a:solidFill>
                <a:srgbClr val="18452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79595" y="3991503"/>
            <a:ext cx="7766936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>
                <a:solidFill>
                  <a:srgbClr val="184520"/>
                </a:solidFill>
              </a:rPr>
              <a:t>28 – 29 March 2023</a:t>
            </a:r>
            <a:endParaRPr lang="en-IE" dirty="0">
              <a:solidFill>
                <a:srgbClr val="1845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86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Facet">
  <a:themeElements>
    <a:clrScheme name="Custom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266C32"/>
      </a:accent1>
      <a:accent2>
        <a:srgbClr val="184520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52C265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duction Director.pptx [Read-Only]" id="{BE701526-ADCE-4109-9D8A-A170D9A8B8BF}" vid="{B36996F7-5419-48CD-8403-E90226BD91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OCAG Slides</Template>
  <TotalTime>36</TotalTime>
  <Words>9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Trebuchet MS</vt:lpstr>
      <vt:lpstr>Wingdings 3</vt:lpstr>
      <vt:lpstr>Facet</vt:lpstr>
      <vt:lpstr>PowerPoint Presentation</vt:lpstr>
      <vt:lpstr>PowerPoint Presentation</vt:lpstr>
      <vt:lpstr>mBaile Átha Cliath</vt:lpstr>
    </vt:vector>
  </TitlesOfParts>
  <Company>PER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Deirdre Quaid (OCAG)</dc:creator>
  <cp:lastModifiedBy>Deirdre Quaid (OCAG)</cp:lastModifiedBy>
  <cp:revision>3</cp:revision>
  <dcterms:created xsi:type="dcterms:W3CDTF">2022-05-27T16:39:10Z</dcterms:created>
  <dcterms:modified xsi:type="dcterms:W3CDTF">2022-05-27T17:15:23Z</dcterms:modified>
</cp:coreProperties>
</file>