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3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289" r:id="rId15"/>
    <p:sldId id="305" r:id="rId16"/>
    <p:sldId id="338" r:id="rId17"/>
    <p:sldId id="314" r:id="rId18"/>
    <p:sldId id="311" r:id="rId19"/>
    <p:sldId id="312" r:id="rId20"/>
    <p:sldId id="318" r:id="rId21"/>
    <p:sldId id="317" r:id="rId22"/>
    <p:sldId id="323" r:id="rId23"/>
    <p:sldId id="324" r:id="rId24"/>
    <p:sldId id="330" r:id="rId25"/>
    <p:sldId id="343" r:id="rId26"/>
    <p:sldId id="344" r:id="rId27"/>
    <p:sldId id="328" r:id="rId28"/>
    <p:sldId id="327" r:id="rId29"/>
    <p:sldId id="347" r:id="rId30"/>
    <p:sldId id="331" r:id="rId31"/>
    <p:sldId id="361" r:id="rId32"/>
    <p:sldId id="364" r:id="rId33"/>
    <p:sldId id="363" r:id="rId34"/>
    <p:sldId id="365" r:id="rId35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 Barreto Ribeiro Alvarenga" initials="ACBRA" lastIdx="2" clrIdx="0">
    <p:extLst>
      <p:ext uri="{19B8F6BF-5375-455C-9EA6-DF929625EA0E}">
        <p15:presenceInfo xmlns:p15="http://schemas.microsoft.com/office/powerpoint/2012/main" userId="S-1-5-21-2076597496-86852003-636688714-260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CA100"/>
    <a:srgbClr val="FFC45B"/>
    <a:srgbClr val="6CA9B7"/>
    <a:srgbClr val="35838D"/>
    <a:srgbClr val="D38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4725" autoAdjust="0"/>
  </p:normalViewPr>
  <p:slideViewPr>
    <p:cSldViewPr snapToGrid="0">
      <p:cViewPr varScale="1">
        <p:scale>
          <a:sx n="81" d="100"/>
          <a:sy n="81" d="100"/>
        </p:scale>
        <p:origin x="1566" y="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59DC8-AE4B-4C5D-8D60-88C1026AC44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271B39-411C-4EE4-B0F9-20D5A2CB1CD7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June 2022</a:t>
          </a:r>
          <a:endParaRPr lang="en-US" dirty="0"/>
        </a:p>
      </dgm:t>
    </dgm:pt>
    <dgm:pt modelId="{E0DFAE5B-B896-4ACC-83DE-498810BBB661}" type="parTrans" cxnId="{374330A4-6D85-414D-9175-4E46C6A2A4DC}">
      <dgm:prSet/>
      <dgm:spPr/>
      <dgm:t>
        <a:bodyPr/>
        <a:lstStyle/>
        <a:p>
          <a:endParaRPr lang="en-US"/>
        </a:p>
      </dgm:t>
    </dgm:pt>
    <dgm:pt modelId="{3E1CDDB6-315C-40C4-B299-4F54B783B410}" type="sibTrans" cxnId="{374330A4-6D85-414D-9175-4E46C6A2A4DC}">
      <dgm:prSet/>
      <dgm:spPr/>
      <dgm:t>
        <a:bodyPr/>
        <a:lstStyle/>
        <a:p>
          <a:endParaRPr lang="en-US"/>
        </a:p>
      </dgm:t>
    </dgm:pt>
    <dgm:pt modelId="{EE180B82-06A4-4C65-85F6-485D294576A2}">
      <dgm:prSet phldrT="[Text]"/>
      <dgm:spPr/>
      <dgm:t>
        <a:bodyPr/>
        <a:lstStyle/>
        <a:p>
          <a:r>
            <a:rPr lang="cs-CZ" dirty="0" smtClean="0"/>
            <a:t>PSC SC </a:t>
          </a:r>
          <a:r>
            <a:rPr lang="cs-CZ" dirty="0" err="1" smtClean="0"/>
            <a:t>approves</a:t>
          </a:r>
          <a:r>
            <a:rPr lang="cs-CZ" dirty="0" smtClean="0"/>
            <a:t> SDP </a:t>
          </a:r>
          <a:r>
            <a:rPr lang="cs-CZ" dirty="0" err="1" smtClean="0"/>
            <a:t>process</a:t>
          </a:r>
          <a:endParaRPr lang="en-US" dirty="0"/>
        </a:p>
      </dgm:t>
    </dgm:pt>
    <dgm:pt modelId="{D3413366-C409-43F3-A1FC-3BF729F3A4A3}" type="parTrans" cxnId="{919E4735-0AA3-4877-9782-B9C0FFBAF7FB}">
      <dgm:prSet/>
      <dgm:spPr/>
      <dgm:t>
        <a:bodyPr/>
        <a:lstStyle/>
        <a:p>
          <a:endParaRPr lang="en-US"/>
        </a:p>
      </dgm:t>
    </dgm:pt>
    <dgm:pt modelId="{90D66A35-1695-4C3B-BC96-9F6EF2895822}" type="sibTrans" cxnId="{919E4735-0AA3-4877-9782-B9C0FFBAF7FB}">
      <dgm:prSet/>
      <dgm:spPr/>
      <dgm:t>
        <a:bodyPr/>
        <a:lstStyle/>
        <a:p>
          <a:endParaRPr lang="en-US"/>
        </a:p>
      </dgm:t>
    </dgm:pt>
    <dgm:pt modelId="{80AAED9E-0597-47E9-8133-AB0310CA78F9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August/</a:t>
          </a:r>
          <a:r>
            <a:rPr lang="cs-CZ" dirty="0" err="1" smtClean="0"/>
            <a:t>September</a:t>
          </a:r>
          <a:r>
            <a:rPr lang="cs-CZ" dirty="0" smtClean="0"/>
            <a:t> – </a:t>
          </a:r>
          <a:r>
            <a:rPr lang="cs-CZ" dirty="0" err="1" smtClean="0"/>
            <a:t>November</a:t>
          </a:r>
          <a:r>
            <a:rPr lang="cs-CZ" dirty="0" smtClean="0"/>
            <a:t> 2022</a:t>
          </a:r>
          <a:endParaRPr lang="en-US" dirty="0"/>
        </a:p>
      </dgm:t>
    </dgm:pt>
    <dgm:pt modelId="{D6DBF1BC-5394-4A13-B0D9-165C168C8573}" type="parTrans" cxnId="{4D4190B2-2281-48F8-AAA5-7272C48B6CFC}">
      <dgm:prSet/>
      <dgm:spPr/>
      <dgm:t>
        <a:bodyPr/>
        <a:lstStyle/>
        <a:p>
          <a:endParaRPr lang="en-US"/>
        </a:p>
      </dgm:t>
    </dgm:pt>
    <dgm:pt modelId="{37C6566A-0B84-4B06-B98D-15A5B2B7E06A}" type="sibTrans" cxnId="{4D4190B2-2281-48F8-AAA5-7272C48B6CFC}">
      <dgm:prSet/>
      <dgm:spPr/>
      <dgm:t>
        <a:bodyPr/>
        <a:lstStyle/>
        <a:p>
          <a:endParaRPr lang="en-US"/>
        </a:p>
      </dgm:t>
    </dgm:pt>
    <dgm:pt modelId="{EC45DE18-659E-4FEC-8EEB-F779C9993661}">
      <dgm:prSet phldrT="[Text]"/>
      <dgm:spPr/>
      <dgm:t>
        <a:bodyPr/>
        <a:lstStyle/>
        <a:p>
          <a:r>
            <a:rPr lang="cs-CZ" dirty="0" err="1" smtClean="0"/>
            <a:t>Working</a:t>
          </a:r>
          <a:r>
            <a:rPr lang="cs-CZ" dirty="0" smtClean="0"/>
            <a:t> </a:t>
          </a:r>
          <a:r>
            <a:rPr lang="cs-CZ" dirty="0" err="1" smtClean="0"/>
            <a:t>bodies</a:t>
          </a:r>
          <a:r>
            <a:rPr lang="cs-CZ" dirty="0" smtClean="0"/>
            <a:t>/ INTOSAI </a:t>
          </a:r>
          <a:r>
            <a:rPr lang="cs-CZ" dirty="0" err="1" smtClean="0"/>
            <a:t>community</a:t>
          </a:r>
          <a:r>
            <a:rPr lang="cs-CZ" dirty="0" smtClean="0"/>
            <a:t> </a:t>
          </a:r>
          <a:r>
            <a:rPr lang="cs-CZ" dirty="0" err="1" smtClean="0"/>
            <a:t>provide</a:t>
          </a:r>
          <a:r>
            <a:rPr lang="cs-CZ" dirty="0" smtClean="0"/>
            <a:t> input to SDP </a:t>
          </a:r>
          <a:r>
            <a:rPr lang="cs-CZ" dirty="0" err="1" smtClean="0"/>
            <a:t>process</a:t>
          </a:r>
          <a:endParaRPr lang="en-US" dirty="0"/>
        </a:p>
      </dgm:t>
    </dgm:pt>
    <dgm:pt modelId="{1E7137BA-4D52-4AF9-92A2-1772C235FF70}" type="parTrans" cxnId="{84ECA548-723F-4611-AD78-8D307E5E7159}">
      <dgm:prSet/>
      <dgm:spPr/>
      <dgm:t>
        <a:bodyPr/>
        <a:lstStyle/>
        <a:p>
          <a:endParaRPr lang="en-US"/>
        </a:p>
      </dgm:t>
    </dgm:pt>
    <dgm:pt modelId="{1A3584D0-CAF7-4AAC-9933-33435D16926E}" type="sibTrans" cxnId="{84ECA548-723F-4611-AD78-8D307E5E7159}">
      <dgm:prSet/>
      <dgm:spPr/>
      <dgm:t>
        <a:bodyPr/>
        <a:lstStyle/>
        <a:p>
          <a:endParaRPr lang="en-US"/>
        </a:p>
      </dgm:t>
    </dgm:pt>
    <dgm:pt modelId="{3DBA0589-103C-47A5-8C0C-E059AB9756FD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 smtClean="0"/>
            <a:t>February</a:t>
          </a:r>
          <a:r>
            <a:rPr lang="cs-CZ" dirty="0" smtClean="0"/>
            <a:t>/</a:t>
          </a:r>
          <a:r>
            <a:rPr lang="cs-CZ" dirty="0" err="1" smtClean="0"/>
            <a:t>March</a:t>
          </a:r>
          <a:r>
            <a:rPr lang="cs-CZ" dirty="0" smtClean="0"/>
            <a:t> 2023</a:t>
          </a:r>
          <a:endParaRPr lang="en-US" dirty="0"/>
        </a:p>
      </dgm:t>
    </dgm:pt>
    <dgm:pt modelId="{85617998-D85E-48BE-804A-3653D8606CEB}" type="parTrans" cxnId="{5F4D4760-0B30-487A-B912-2758F22311C1}">
      <dgm:prSet/>
      <dgm:spPr/>
      <dgm:t>
        <a:bodyPr/>
        <a:lstStyle/>
        <a:p>
          <a:endParaRPr lang="en-US"/>
        </a:p>
      </dgm:t>
    </dgm:pt>
    <dgm:pt modelId="{177DD62A-8837-436C-BB0D-6A15FE076D94}" type="sibTrans" cxnId="{5F4D4760-0B30-487A-B912-2758F22311C1}">
      <dgm:prSet/>
      <dgm:spPr/>
      <dgm:t>
        <a:bodyPr/>
        <a:lstStyle/>
        <a:p>
          <a:endParaRPr lang="en-US"/>
        </a:p>
      </dgm:t>
    </dgm:pt>
    <dgm:pt modelId="{85E04102-7EAF-417A-A7EA-DA79AB4E94E2}">
      <dgm:prSet phldrT="[Text]"/>
      <dgm:spPr/>
      <dgm:t>
        <a:bodyPr/>
        <a:lstStyle/>
        <a:p>
          <a:r>
            <a:rPr lang="cs-CZ" dirty="0" err="1" smtClean="0"/>
            <a:t>Goal</a:t>
          </a:r>
          <a:r>
            <a:rPr lang="cs-CZ" dirty="0" smtClean="0"/>
            <a:t> </a:t>
          </a:r>
          <a:r>
            <a:rPr lang="cs-CZ" dirty="0" err="1" smtClean="0"/>
            <a:t>chairs</a:t>
          </a:r>
          <a:r>
            <a:rPr lang="cs-CZ" dirty="0" smtClean="0"/>
            <a:t> and FIPP </a:t>
          </a:r>
          <a:r>
            <a:rPr lang="cs-CZ" dirty="0" err="1" smtClean="0"/>
            <a:t>reach</a:t>
          </a:r>
          <a:r>
            <a:rPr lang="cs-CZ" dirty="0" smtClean="0"/>
            <a:t> </a:t>
          </a:r>
          <a:r>
            <a:rPr lang="cs-CZ" dirty="0" err="1" smtClean="0"/>
            <a:t>agreement</a:t>
          </a:r>
          <a:r>
            <a:rPr lang="cs-CZ" dirty="0" smtClean="0"/>
            <a:t> on draft SDP</a:t>
          </a:r>
          <a:endParaRPr lang="en-US" dirty="0"/>
        </a:p>
      </dgm:t>
    </dgm:pt>
    <dgm:pt modelId="{E045DBC6-F436-4319-B3E8-EF44BAD5E787}" type="parTrans" cxnId="{8FC877C8-BE99-4595-B64D-DF4483D56F1D}">
      <dgm:prSet/>
      <dgm:spPr/>
      <dgm:t>
        <a:bodyPr/>
        <a:lstStyle/>
        <a:p>
          <a:endParaRPr lang="en-US"/>
        </a:p>
      </dgm:t>
    </dgm:pt>
    <dgm:pt modelId="{5CC1D6AD-178C-44D6-9261-A2AC2ABB38DF}" type="sibTrans" cxnId="{8FC877C8-BE99-4595-B64D-DF4483D56F1D}">
      <dgm:prSet/>
      <dgm:spPr/>
      <dgm:t>
        <a:bodyPr/>
        <a:lstStyle/>
        <a:p>
          <a:endParaRPr lang="en-US"/>
        </a:p>
      </dgm:t>
    </dgm:pt>
    <dgm:pt modelId="{9375BCD0-14B7-4A09-896F-8481618A2281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 smtClean="0"/>
            <a:t>October</a:t>
          </a:r>
          <a:r>
            <a:rPr lang="cs-CZ" dirty="0" smtClean="0"/>
            <a:t> 2023</a:t>
          </a:r>
          <a:endParaRPr lang="en-US" dirty="0"/>
        </a:p>
      </dgm:t>
    </dgm:pt>
    <dgm:pt modelId="{364548DF-3D2D-4EA6-9CEF-DA5BFF9B324C}" type="parTrans" cxnId="{C031676F-22CF-4FED-807C-4F7784991AF5}">
      <dgm:prSet/>
      <dgm:spPr/>
      <dgm:t>
        <a:bodyPr/>
        <a:lstStyle/>
        <a:p>
          <a:endParaRPr lang="en-US"/>
        </a:p>
      </dgm:t>
    </dgm:pt>
    <dgm:pt modelId="{4D3221B7-F58E-4FAD-8242-58F3CCE25C39}" type="sibTrans" cxnId="{C031676F-22CF-4FED-807C-4F7784991AF5}">
      <dgm:prSet/>
      <dgm:spPr/>
      <dgm:t>
        <a:bodyPr/>
        <a:lstStyle/>
        <a:p>
          <a:endParaRPr lang="en-US"/>
        </a:p>
      </dgm:t>
    </dgm:pt>
    <dgm:pt modelId="{EF18F3B1-E155-4936-90B7-E758A4B54F80}">
      <dgm:prSet phldrT="[Text]"/>
      <dgm:spPr/>
      <dgm:t>
        <a:bodyPr/>
        <a:lstStyle/>
        <a:p>
          <a:r>
            <a:rPr lang="cs-CZ" dirty="0" smtClean="0"/>
            <a:t>PSC SC </a:t>
          </a:r>
          <a:r>
            <a:rPr lang="cs-CZ" dirty="0" err="1" smtClean="0"/>
            <a:t>approves</a:t>
          </a:r>
          <a:r>
            <a:rPr lang="cs-CZ" dirty="0" smtClean="0"/>
            <a:t> SDP</a:t>
          </a:r>
          <a:endParaRPr lang="en-US" dirty="0"/>
        </a:p>
      </dgm:t>
    </dgm:pt>
    <dgm:pt modelId="{A506E038-ECAC-490C-9009-78DE75B8EFC9}" type="parTrans" cxnId="{C2EDA0CD-D1DF-4F58-A70A-76A834E92BD9}">
      <dgm:prSet/>
      <dgm:spPr/>
      <dgm:t>
        <a:bodyPr/>
        <a:lstStyle/>
        <a:p>
          <a:endParaRPr lang="en-US"/>
        </a:p>
      </dgm:t>
    </dgm:pt>
    <dgm:pt modelId="{CA7D7573-5856-465A-BA22-186D99E60923}" type="sibTrans" cxnId="{C2EDA0CD-D1DF-4F58-A70A-76A834E92BD9}">
      <dgm:prSet/>
      <dgm:spPr/>
      <dgm:t>
        <a:bodyPr/>
        <a:lstStyle/>
        <a:p>
          <a:endParaRPr lang="en-US"/>
        </a:p>
      </dgm:t>
    </dgm:pt>
    <dgm:pt modelId="{A0DAF2A2-4DB6-4C3E-BDD3-53DCB23150B7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 smtClean="0"/>
            <a:t>November</a:t>
          </a:r>
          <a:r>
            <a:rPr lang="cs-CZ" dirty="0" smtClean="0"/>
            <a:t> 2023</a:t>
          </a:r>
          <a:endParaRPr lang="en-US" dirty="0"/>
        </a:p>
      </dgm:t>
    </dgm:pt>
    <dgm:pt modelId="{41A0F277-6BAB-4EED-9099-3D27F035ABEA}" type="parTrans" cxnId="{6975D226-6678-412D-88D0-766A3FC04BDD}">
      <dgm:prSet/>
      <dgm:spPr/>
      <dgm:t>
        <a:bodyPr/>
        <a:lstStyle/>
        <a:p>
          <a:endParaRPr lang="en-US"/>
        </a:p>
      </dgm:t>
    </dgm:pt>
    <dgm:pt modelId="{4AF163C2-B1A5-4698-944C-63B331636125}" type="sibTrans" cxnId="{6975D226-6678-412D-88D0-766A3FC04BDD}">
      <dgm:prSet/>
      <dgm:spPr/>
      <dgm:t>
        <a:bodyPr/>
        <a:lstStyle/>
        <a:p>
          <a:endParaRPr lang="en-US"/>
        </a:p>
      </dgm:t>
    </dgm:pt>
    <dgm:pt modelId="{941ACDE6-4545-47B6-8770-8070AF8B6963}">
      <dgm:prSet phldrT="[Text]"/>
      <dgm:spPr/>
      <dgm:t>
        <a:bodyPr/>
        <a:lstStyle/>
        <a:p>
          <a:r>
            <a:rPr lang="cs-CZ" dirty="0" err="1" smtClean="0"/>
            <a:t>Governing</a:t>
          </a:r>
          <a:r>
            <a:rPr lang="cs-CZ" dirty="0" smtClean="0"/>
            <a:t> </a:t>
          </a:r>
          <a:r>
            <a:rPr lang="cs-CZ" dirty="0" err="1" smtClean="0"/>
            <a:t>board</a:t>
          </a:r>
          <a:r>
            <a:rPr lang="cs-CZ" dirty="0" smtClean="0"/>
            <a:t> </a:t>
          </a:r>
          <a:r>
            <a:rPr lang="cs-CZ" dirty="0" err="1" smtClean="0"/>
            <a:t>approves</a:t>
          </a:r>
          <a:r>
            <a:rPr lang="cs-CZ" dirty="0" smtClean="0"/>
            <a:t> SDP</a:t>
          </a:r>
          <a:endParaRPr lang="en-US" dirty="0"/>
        </a:p>
      </dgm:t>
    </dgm:pt>
    <dgm:pt modelId="{39CC7EDD-DB32-469F-8CDE-624AFEB5019C}" type="parTrans" cxnId="{DCD3E4C6-8B04-41A4-ABD0-39F9C970BDE6}">
      <dgm:prSet/>
      <dgm:spPr/>
      <dgm:t>
        <a:bodyPr/>
        <a:lstStyle/>
        <a:p>
          <a:endParaRPr lang="en-US"/>
        </a:p>
      </dgm:t>
    </dgm:pt>
    <dgm:pt modelId="{839972EA-7A3C-4A74-893B-85D8ED469139}" type="sibTrans" cxnId="{DCD3E4C6-8B04-41A4-ABD0-39F9C970BDE6}">
      <dgm:prSet/>
      <dgm:spPr/>
      <dgm:t>
        <a:bodyPr/>
        <a:lstStyle/>
        <a:p>
          <a:endParaRPr lang="en-US"/>
        </a:p>
      </dgm:t>
    </dgm:pt>
    <dgm:pt modelId="{2874C63F-1623-44C6-B35E-5E73ECF33805}" type="pres">
      <dgm:prSet presAssocID="{D8259DC8-AE4B-4C5D-8D60-88C1026AC44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2DC931-B193-4511-B407-09F9D4647B08}" type="pres">
      <dgm:prSet presAssocID="{92271B39-411C-4EE4-B0F9-20D5A2CB1CD7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AAA30-3701-4688-9322-8205768A63DB}" type="pres">
      <dgm:prSet presAssocID="{92271B39-411C-4EE4-B0F9-20D5A2CB1CD7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6D018-4D3E-4D42-93E8-A2162B95CA32}" type="pres">
      <dgm:prSet presAssocID="{80AAED9E-0597-47E9-8133-AB0310CA78F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EEBBC-E7DB-47EF-BFD8-622BA1B4A332}" type="pres">
      <dgm:prSet presAssocID="{80AAED9E-0597-47E9-8133-AB0310CA78F9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F435F-9B95-42EA-AE5F-CD4ACFF013B1}" type="pres">
      <dgm:prSet presAssocID="{3DBA0589-103C-47A5-8C0C-E059AB9756FD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32E3-6DDB-439F-BB1D-04EA4B655052}" type="pres">
      <dgm:prSet presAssocID="{3DBA0589-103C-47A5-8C0C-E059AB9756FD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8C338-C41A-47B0-80B3-DC36ED9ADE54}" type="pres">
      <dgm:prSet presAssocID="{9375BCD0-14B7-4A09-896F-8481618A2281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1EFCC-1D74-4C3A-A39B-5C1014048AF0}" type="pres">
      <dgm:prSet presAssocID="{9375BCD0-14B7-4A09-896F-8481618A2281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91F7C-18D1-4A91-8A18-DD1180089B62}" type="pres">
      <dgm:prSet presAssocID="{A0DAF2A2-4DB6-4C3E-BDD3-53DCB23150B7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62044-E699-446A-AD94-103B8DC59F22}" type="pres">
      <dgm:prSet presAssocID="{A0DAF2A2-4DB6-4C3E-BDD3-53DCB23150B7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877C8-BE99-4595-B64D-DF4483D56F1D}" srcId="{3DBA0589-103C-47A5-8C0C-E059AB9756FD}" destId="{85E04102-7EAF-417A-A7EA-DA79AB4E94E2}" srcOrd="0" destOrd="0" parTransId="{E045DBC6-F436-4319-B3E8-EF44BAD5E787}" sibTransId="{5CC1D6AD-178C-44D6-9261-A2AC2ABB38DF}"/>
    <dgm:cxn modelId="{4D4190B2-2281-48F8-AAA5-7272C48B6CFC}" srcId="{D8259DC8-AE4B-4C5D-8D60-88C1026AC445}" destId="{80AAED9E-0597-47E9-8133-AB0310CA78F9}" srcOrd="1" destOrd="0" parTransId="{D6DBF1BC-5394-4A13-B0D9-165C168C8573}" sibTransId="{37C6566A-0B84-4B06-B98D-15A5B2B7E06A}"/>
    <dgm:cxn modelId="{1383F4D4-696F-49F0-9041-1A6699582D97}" type="presOf" srcId="{80AAED9E-0597-47E9-8133-AB0310CA78F9}" destId="{6A86D018-4D3E-4D42-93E8-A2162B95CA32}" srcOrd="0" destOrd="0" presId="urn:microsoft.com/office/officeart/2009/3/layout/IncreasingArrowsProcess"/>
    <dgm:cxn modelId="{F7D19A7D-5176-42E3-826D-0B33EF5DD810}" type="presOf" srcId="{3DBA0589-103C-47A5-8C0C-E059AB9756FD}" destId="{A4EF435F-9B95-42EA-AE5F-CD4ACFF013B1}" srcOrd="0" destOrd="0" presId="urn:microsoft.com/office/officeart/2009/3/layout/IncreasingArrowsProcess"/>
    <dgm:cxn modelId="{C2EDA0CD-D1DF-4F58-A70A-76A834E92BD9}" srcId="{9375BCD0-14B7-4A09-896F-8481618A2281}" destId="{EF18F3B1-E155-4936-90B7-E758A4B54F80}" srcOrd="0" destOrd="0" parTransId="{A506E038-ECAC-490C-9009-78DE75B8EFC9}" sibTransId="{CA7D7573-5856-465A-BA22-186D99E60923}"/>
    <dgm:cxn modelId="{61D33055-D3F4-4ACD-93DB-B8700D2CE880}" type="presOf" srcId="{EF18F3B1-E155-4936-90B7-E758A4B54F80}" destId="{BE91EFCC-1D74-4C3A-A39B-5C1014048AF0}" srcOrd="0" destOrd="0" presId="urn:microsoft.com/office/officeart/2009/3/layout/IncreasingArrowsProcess"/>
    <dgm:cxn modelId="{84ECA548-723F-4611-AD78-8D307E5E7159}" srcId="{80AAED9E-0597-47E9-8133-AB0310CA78F9}" destId="{EC45DE18-659E-4FEC-8EEB-F779C9993661}" srcOrd="0" destOrd="0" parTransId="{1E7137BA-4D52-4AF9-92A2-1772C235FF70}" sibTransId="{1A3584D0-CAF7-4AAC-9933-33435D16926E}"/>
    <dgm:cxn modelId="{5F4D4760-0B30-487A-B912-2758F22311C1}" srcId="{D8259DC8-AE4B-4C5D-8D60-88C1026AC445}" destId="{3DBA0589-103C-47A5-8C0C-E059AB9756FD}" srcOrd="2" destOrd="0" parTransId="{85617998-D85E-48BE-804A-3653D8606CEB}" sibTransId="{177DD62A-8837-436C-BB0D-6A15FE076D94}"/>
    <dgm:cxn modelId="{6975D226-6678-412D-88D0-766A3FC04BDD}" srcId="{D8259DC8-AE4B-4C5D-8D60-88C1026AC445}" destId="{A0DAF2A2-4DB6-4C3E-BDD3-53DCB23150B7}" srcOrd="4" destOrd="0" parTransId="{41A0F277-6BAB-4EED-9099-3D27F035ABEA}" sibTransId="{4AF163C2-B1A5-4698-944C-63B331636125}"/>
    <dgm:cxn modelId="{33CE0D94-FB3C-41BF-BCD2-6B7705F3D992}" type="presOf" srcId="{9375BCD0-14B7-4A09-896F-8481618A2281}" destId="{7A28C338-C41A-47B0-80B3-DC36ED9ADE54}" srcOrd="0" destOrd="0" presId="urn:microsoft.com/office/officeart/2009/3/layout/IncreasingArrowsProcess"/>
    <dgm:cxn modelId="{374330A4-6D85-414D-9175-4E46C6A2A4DC}" srcId="{D8259DC8-AE4B-4C5D-8D60-88C1026AC445}" destId="{92271B39-411C-4EE4-B0F9-20D5A2CB1CD7}" srcOrd="0" destOrd="0" parTransId="{E0DFAE5B-B896-4ACC-83DE-498810BBB661}" sibTransId="{3E1CDDB6-315C-40C4-B299-4F54B783B410}"/>
    <dgm:cxn modelId="{C031676F-22CF-4FED-807C-4F7784991AF5}" srcId="{D8259DC8-AE4B-4C5D-8D60-88C1026AC445}" destId="{9375BCD0-14B7-4A09-896F-8481618A2281}" srcOrd="3" destOrd="0" parTransId="{364548DF-3D2D-4EA6-9CEF-DA5BFF9B324C}" sibTransId="{4D3221B7-F58E-4FAD-8242-58F3CCE25C39}"/>
    <dgm:cxn modelId="{919E4735-0AA3-4877-9782-B9C0FFBAF7FB}" srcId="{92271B39-411C-4EE4-B0F9-20D5A2CB1CD7}" destId="{EE180B82-06A4-4C65-85F6-485D294576A2}" srcOrd="0" destOrd="0" parTransId="{D3413366-C409-43F3-A1FC-3BF729F3A4A3}" sibTransId="{90D66A35-1695-4C3B-BC96-9F6EF2895822}"/>
    <dgm:cxn modelId="{DCD3E4C6-8B04-41A4-ABD0-39F9C970BDE6}" srcId="{A0DAF2A2-4DB6-4C3E-BDD3-53DCB23150B7}" destId="{941ACDE6-4545-47B6-8770-8070AF8B6963}" srcOrd="0" destOrd="0" parTransId="{39CC7EDD-DB32-469F-8CDE-624AFEB5019C}" sibTransId="{839972EA-7A3C-4A74-893B-85D8ED469139}"/>
    <dgm:cxn modelId="{28953143-1253-4AF5-B4E8-2DD4573A5570}" type="presOf" srcId="{92271B39-411C-4EE4-B0F9-20D5A2CB1CD7}" destId="{E72DC931-B193-4511-B407-09F9D4647B08}" srcOrd="0" destOrd="0" presId="urn:microsoft.com/office/officeart/2009/3/layout/IncreasingArrowsProcess"/>
    <dgm:cxn modelId="{7965748C-7729-4E0D-AAA1-830F4026D40E}" type="presOf" srcId="{EE180B82-06A4-4C65-85F6-485D294576A2}" destId="{82CAAA30-3701-4688-9322-8205768A63DB}" srcOrd="0" destOrd="0" presId="urn:microsoft.com/office/officeart/2009/3/layout/IncreasingArrowsProcess"/>
    <dgm:cxn modelId="{518DFE16-9728-4911-BCF5-8208F804938B}" type="presOf" srcId="{85E04102-7EAF-417A-A7EA-DA79AB4E94E2}" destId="{733432E3-6DDB-439F-BB1D-04EA4B655052}" srcOrd="0" destOrd="0" presId="urn:microsoft.com/office/officeart/2009/3/layout/IncreasingArrowsProcess"/>
    <dgm:cxn modelId="{F036D336-65CA-4E79-9646-B13CB068A37C}" type="presOf" srcId="{941ACDE6-4545-47B6-8770-8070AF8B6963}" destId="{B8762044-E699-446A-AD94-103B8DC59F22}" srcOrd="0" destOrd="0" presId="urn:microsoft.com/office/officeart/2009/3/layout/IncreasingArrowsProcess"/>
    <dgm:cxn modelId="{CC7FA8CF-141F-456C-AD13-7936DE40F32B}" type="presOf" srcId="{A0DAF2A2-4DB6-4C3E-BDD3-53DCB23150B7}" destId="{EE991F7C-18D1-4A91-8A18-DD1180089B62}" srcOrd="0" destOrd="0" presId="urn:microsoft.com/office/officeart/2009/3/layout/IncreasingArrowsProcess"/>
    <dgm:cxn modelId="{6D525948-B812-47B1-97AD-587806D6100D}" type="presOf" srcId="{D8259DC8-AE4B-4C5D-8D60-88C1026AC445}" destId="{2874C63F-1623-44C6-B35E-5E73ECF33805}" srcOrd="0" destOrd="0" presId="urn:microsoft.com/office/officeart/2009/3/layout/IncreasingArrowsProcess"/>
    <dgm:cxn modelId="{90EAE36B-0301-426E-8D9C-96C37B249038}" type="presOf" srcId="{EC45DE18-659E-4FEC-8EEB-F779C9993661}" destId="{B60EEBBC-E7DB-47EF-BFD8-622BA1B4A332}" srcOrd="0" destOrd="0" presId="urn:microsoft.com/office/officeart/2009/3/layout/IncreasingArrowsProcess"/>
    <dgm:cxn modelId="{66E578BB-653B-418A-A990-C51685DDB175}" type="presParOf" srcId="{2874C63F-1623-44C6-B35E-5E73ECF33805}" destId="{E72DC931-B193-4511-B407-09F9D4647B08}" srcOrd="0" destOrd="0" presId="urn:microsoft.com/office/officeart/2009/3/layout/IncreasingArrowsProcess"/>
    <dgm:cxn modelId="{B1FD0067-8E2C-401C-A830-288162E3E1A1}" type="presParOf" srcId="{2874C63F-1623-44C6-B35E-5E73ECF33805}" destId="{82CAAA30-3701-4688-9322-8205768A63DB}" srcOrd="1" destOrd="0" presId="urn:microsoft.com/office/officeart/2009/3/layout/IncreasingArrowsProcess"/>
    <dgm:cxn modelId="{29DA33E2-21BB-4832-8AE5-F6278F01E1F6}" type="presParOf" srcId="{2874C63F-1623-44C6-B35E-5E73ECF33805}" destId="{6A86D018-4D3E-4D42-93E8-A2162B95CA32}" srcOrd="2" destOrd="0" presId="urn:microsoft.com/office/officeart/2009/3/layout/IncreasingArrowsProcess"/>
    <dgm:cxn modelId="{EC621A9E-C0F6-471F-A298-299E67C086FE}" type="presParOf" srcId="{2874C63F-1623-44C6-B35E-5E73ECF33805}" destId="{B60EEBBC-E7DB-47EF-BFD8-622BA1B4A332}" srcOrd="3" destOrd="0" presId="urn:microsoft.com/office/officeart/2009/3/layout/IncreasingArrowsProcess"/>
    <dgm:cxn modelId="{3401E5E8-0D47-4569-B586-0FF42E6EFEE8}" type="presParOf" srcId="{2874C63F-1623-44C6-B35E-5E73ECF33805}" destId="{A4EF435F-9B95-42EA-AE5F-CD4ACFF013B1}" srcOrd="4" destOrd="0" presId="urn:microsoft.com/office/officeart/2009/3/layout/IncreasingArrowsProcess"/>
    <dgm:cxn modelId="{5422301D-2C21-45A1-BCDC-C6C349FA4E83}" type="presParOf" srcId="{2874C63F-1623-44C6-B35E-5E73ECF33805}" destId="{733432E3-6DDB-439F-BB1D-04EA4B655052}" srcOrd="5" destOrd="0" presId="urn:microsoft.com/office/officeart/2009/3/layout/IncreasingArrowsProcess"/>
    <dgm:cxn modelId="{47247652-AD13-42B8-8D45-B54E4BD9B960}" type="presParOf" srcId="{2874C63F-1623-44C6-B35E-5E73ECF33805}" destId="{7A28C338-C41A-47B0-80B3-DC36ED9ADE54}" srcOrd="6" destOrd="0" presId="urn:microsoft.com/office/officeart/2009/3/layout/IncreasingArrowsProcess"/>
    <dgm:cxn modelId="{2A8A5BFD-2B4A-48BB-817D-8F66E7828C2E}" type="presParOf" srcId="{2874C63F-1623-44C6-B35E-5E73ECF33805}" destId="{BE91EFCC-1D74-4C3A-A39B-5C1014048AF0}" srcOrd="7" destOrd="0" presId="urn:microsoft.com/office/officeart/2009/3/layout/IncreasingArrowsProcess"/>
    <dgm:cxn modelId="{A106D51F-1A80-4AF5-B71F-A6FD8F3512A0}" type="presParOf" srcId="{2874C63F-1623-44C6-B35E-5E73ECF33805}" destId="{EE991F7C-18D1-4A91-8A18-DD1180089B62}" srcOrd="8" destOrd="0" presId="urn:microsoft.com/office/officeart/2009/3/layout/IncreasingArrowsProcess"/>
    <dgm:cxn modelId="{025055D5-09B3-47C9-827D-9B092C9B815A}" type="presParOf" srcId="{2874C63F-1623-44C6-B35E-5E73ECF33805}" destId="{B8762044-E699-446A-AD94-103B8DC59F2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DC931-B193-4511-B407-09F9D4647B08}">
      <dsp:nvSpPr>
        <dsp:cNvPr id="0" name=""/>
        <dsp:cNvSpPr/>
      </dsp:nvSpPr>
      <dsp:spPr>
        <a:xfrm>
          <a:off x="1086355" y="61006"/>
          <a:ext cx="8167824" cy="1187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85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June 2022</a:t>
          </a:r>
          <a:endParaRPr lang="en-US" sz="1800" kern="1200" dirty="0"/>
        </a:p>
      </dsp:txBody>
      <dsp:txXfrm>
        <a:off x="1086355" y="357964"/>
        <a:ext cx="7870867" cy="593915"/>
      </dsp:txXfrm>
    </dsp:sp>
    <dsp:sp modelId="{82CAAA30-3701-4688-9322-8205768A63DB}">
      <dsp:nvSpPr>
        <dsp:cNvPr id="0" name=""/>
        <dsp:cNvSpPr/>
      </dsp:nvSpPr>
      <dsp:spPr>
        <a:xfrm>
          <a:off x="1086355" y="975462"/>
          <a:ext cx="1509577" cy="2181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PSC SC </a:t>
          </a:r>
          <a:r>
            <a:rPr lang="cs-CZ" sz="1800" kern="1200" dirty="0" err="1" smtClean="0"/>
            <a:t>approves</a:t>
          </a:r>
          <a:r>
            <a:rPr lang="cs-CZ" sz="1800" kern="1200" dirty="0" smtClean="0"/>
            <a:t> SDP </a:t>
          </a:r>
          <a:r>
            <a:rPr lang="cs-CZ" sz="1800" kern="1200" dirty="0" err="1" smtClean="0"/>
            <a:t>process</a:t>
          </a:r>
          <a:endParaRPr lang="en-US" sz="1800" kern="1200" dirty="0"/>
        </a:p>
      </dsp:txBody>
      <dsp:txXfrm>
        <a:off x="1086355" y="975462"/>
        <a:ext cx="1509577" cy="2181047"/>
      </dsp:txXfrm>
    </dsp:sp>
    <dsp:sp modelId="{6A86D018-4D3E-4D42-93E8-A2162B95CA32}">
      <dsp:nvSpPr>
        <dsp:cNvPr id="0" name=""/>
        <dsp:cNvSpPr/>
      </dsp:nvSpPr>
      <dsp:spPr>
        <a:xfrm>
          <a:off x="2595769" y="457103"/>
          <a:ext cx="6658410" cy="1187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85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August/</a:t>
          </a:r>
          <a:r>
            <a:rPr lang="cs-CZ" sz="1800" kern="1200" dirty="0" err="1" smtClean="0"/>
            <a:t>September</a:t>
          </a:r>
          <a:r>
            <a:rPr lang="cs-CZ" sz="1800" kern="1200" dirty="0" smtClean="0"/>
            <a:t> – </a:t>
          </a:r>
          <a:r>
            <a:rPr lang="cs-CZ" sz="1800" kern="1200" dirty="0" err="1" smtClean="0"/>
            <a:t>November</a:t>
          </a:r>
          <a:r>
            <a:rPr lang="cs-CZ" sz="1800" kern="1200" dirty="0" smtClean="0"/>
            <a:t> 2022</a:t>
          </a:r>
          <a:endParaRPr lang="en-US" sz="1800" kern="1200" dirty="0"/>
        </a:p>
      </dsp:txBody>
      <dsp:txXfrm>
        <a:off x="2595769" y="754061"/>
        <a:ext cx="6361453" cy="593915"/>
      </dsp:txXfrm>
    </dsp:sp>
    <dsp:sp modelId="{B60EEBBC-E7DB-47EF-BFD8-622BA1B4A332}">
      <dsp:nvSpPr>
        <dsp:cNvPr id="0" name=""/>
        <dsp:cNvSpPr/>
      </dsp:nvSpPr>
      <dsp:spPr>
        <a:xfrm>
          <a:off x="2595769" y="1371558"/>
          <a:ext cx="1509577" cy="2181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Working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bodies</a:t>
          </a:r>
          <a:r>
            <a:rPr lang="cs-CZ" sz="1800" kern="1200" dirty="0" smtClean="0"/>
            <a:t>/ INTOSAI </a:t>
          </a:r>
          <a:r>
            <a:rPr lang="cs-CZ" sz="1800" kern="1200" dirty="0" err="1" smtClean="0"/>
            <a:t>community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provide</a:t>
          </a:r>
          <a:r>
            <a:rPr lang="cs-CZ" sz="1800" kern="1200" dirty="0" smtClean="0"/>
            <a:t> input to SDP </a:t>
          </a:r>
          <a:r>
            <a:rPr lang="cs-CZ" sz="1800" kern="1200" dirty="0" err="1" smtClean="0"/>
            <a:t>process</a:t>
          </a:r>
          <a:endParaRPr lang="en-US" sz="1800" kern="1200" dirty="0"/>
        </a:p>
      </dsp:txBody>
      <dsp:txXfrm>
        <a:off x="2595769" y="1371558"/>
        <a:ext cx="1509577" cy="2181047"/>
      </dsp:txXfrm>
    </dsp:sp>
    <dsp:sp modelId="{A4EF435F-9B95-42EA-AE5F-CD4ACFF013B1}">
      <dsp:nvSpPr>
        <dsp:cNvPr id="0" name=""/>
        <dsp:cNvSpPr/>
      </dsp:nvSpPr>
      <dsp:spPr>
        <a:xfrm>
          <a:off x="4105183" y="853199"/>
          <a:ext cx="5148996" cy="1187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85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February</a:t>
          </a:r>
          <a:r>
            <a:rPr lang="cs-CZ" sz="1800" kern="1200" dirty="0" smtClean="0"/>
            <a:t>/</a:t>
          </a:r>
          <a:r>
            <a:rPr lang="cs-CZ" sz="1800" kern="1200" dirty="0" err="1" smtClean="0"/>
            <a:t>March</a:t>
          </a:r>
          <a:r>
            <a:rPr lang="cs-CZ" sz="1800" kern="1200" dirty="0" smtClean="0"/>
            <a:t> 2023</a:t>
          </a:r>
          <a:endParaRPr lang="en-US" sz="1800" kern="1200" dirty="0"/>
        </a:p>
      </dsp:txBody>
      <dsp:txXfrm>
        <a:off x="4105183" y="1150157"/>
        <a:ext cx="4852039" cy="593915"/>
      </dsp:txXfrm>
    </dsp:sp>
    <dsp:sp modelId="{733432E3-6DDB-439F-BB1D-04EA4B655052}">
      <dsp:nvSpPr>
        <dsp:cNvPr id="0" name=""/>
        <dsp:cNvSpPr/>
      </dsp:nvSpPr>
      <dsp:spPr>
        <a:xfrm>
          <a:off x="4105183" y="1767654"/>
          <a:ext cx="1509577" cy="2181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Goal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chairs</a:t>
          </a:r>
          <a:r>
            <a:rPr lang="cs-CZ" sz="1800" kern="1200" dirty="0" smtClean="0"/>
            <a:t> and FIPP </a:t>
          </a:r>
          <a:r>
            <a:rPr lang="cs-CZ" sz="1800" kern="1200" dirty="0" err="1" smtClean="0"/>
            <a:t>reach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agreement</a:t>
          </a:r>
          <a:r>
            <a:rPr lang="cs-CZ" sz="1800" kern="1200" dirty="0" smtClean="0"/>
            <a:t> on draft SDP</a:t>
          </a:r>
          <a:endParaRPr lang="en-US" sz="1800" kern="1200" dirty="0"/>
        </a:p>
      </dsp:txBody>
      <dsp:txXfrm>
        <a:off x="4105183" y="1767654"/>
        <a:ext cx="1509577" cy="2181047"/>
      </dsp:txXfrm>
    </dsp:sp>
    <dsp:sp modelId="{7A28C338-C41A-47B0-80B3-DC36ED9ADE54}">
      <dsp:nvSpPr>
        <dsp:cNvPr id="0" name=""/>
        <dsp:cNvSpPr/>
      </dsp:nvSpPr>
      <dsp:spPr>
        <a:xfrm>
          <a:off x="5615413" y="1249295"/>
          <a:ext cx="3638765" cy="1187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85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October</a:t>
          </a:r>
          <a:r>
            <a:rPr lang="cs-CZ" sz="1800" kern="1200" dirty="0" smtClean="0"/>
            <a:t> 2023</a:t>
          </a:r>
          <a:endParaRPr lang="en-US" sz="1800" kern="1200" dirty="0"/>
        </a:p>
      </dsp:txBody>
      <dsp:txXfrm>
        <a:off x="5615413" y="1546253"/>
        <a:ext cx="3341808" cy="593915"/>
      </dsp:txXfrm>
    </dsp:sp>
    <dsp:sp modelId="{BE91EFCC-1D74-4C3A-A39B-5C1014048AF0}">
      <dsp:nvSpPr>
        <dsp:cNvPr id="0" name=""/>
        <dsp:cNvSpPr/>
      </dsp:nvSpPr>
      <dsp:spPr>
        <a:xfrm>
          <a:off x="5615413" y="2163751"/>
          <a:ext cx="1509577" cy="2181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PSC SC </a:t>
          </a:r>
          <a:r>
            <a:rPr lang="cs-CZ" sz="1800" kern="1200" dirty="0" err="1" smtClean="0"/>
            <a:t>approves</a:t>
          </a:r>
          <a:r>
            <a:rPr lang="cs-CZ" sz="1800" kern="1200" dirty="0" smtClean="0"/>
            <a:t> SDP</a:t>
          </a:r>
          <a:endParaRPr lang="en-US" sz="1800" kern="1200" dirty="0"/>
        </a:p>
      </dsp:txBody>
      <dsp:txXfrm>
        <a:off x="5615413" y="2163751"/>
        <a:ext cx="1509577" cy="2181047"/>
      </dsp:txXfrm>
    </dsp:sp>
    <dsp:sp modelId="{EE991F7C-18D1-4A91-8A18-DD1180089B62}">
      <dsp:nvSpPr>
        <dsp:cNvPr id="0" name=""/>
        <dsp:cNvSpPr/>
      </dsp:nvSpPr>
      <dsp:spPr>
        <a:xfrm>
          <a:off x="7124827" y="1645391"/>
          <a:ext cx="2129351" cy="11878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85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November</a:t>
          </a:r>
          <a:r>
            <a:rPr lang="cs-CZ" sz="1800" kern="1200" dirty="0" smtClean="0"/>
            <a:t> 2023</a:t>
          </a:r>
          <a:endParaRPr lang="en-US" sz="1800" kern="1200" dirty="0"/>
        </a:p>
      </dsp:txBody>
      <dsp:txXfrm>
        <a:off x="7124827" y="1942349"/>
        <a:ext cx="1832394" cy="593915"/>
      </dsp:txXfrm>
    </dsp:sp>
    <dsp:sp modelId="{B8762044-E699-446A-AD94-103B8DC59F22}">
      <dsp:nvSpPr>
        <dsp:cNvPr id="0" name=""/>
        <dsp:cNvSpPr/>
      </dsp:nvSpPr>
      <dsp:spPr>
        <a:xfrm>
          <a:off x="7124827" y="2559847"/>
          <a:ext cx="1509577" cy="21810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Governing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board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approves</a:t>
          </a:r>
          <a:r>
            <a:rPr lang="cs-CZ" sz="1800" kern="1200" dirty="0" smtClean="0"/>
            <a:t> SDP</a:t>
          </a:r>
          <a:endParaRPr lang="en-US" sz="1800" kern="1200" dirty="0"/>
        </a:p>
      </dsp:txBody>
      <dsp:txXfrm>
        <a:off x="7124827" y="2559847"/>
        <a:ext cx="1509577" cy="218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8B85-0319-44BC-A719-51A385A4D7FC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656-5ED0-4780-93FE-C8F14D969D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75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8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Scope of this project:</a:t>
            </a:r>
          </a:p>
          <a:p>
            <a:r>
              <a:rPr lang="en-GB" baseline="0" dirty="0" smtClean="0"/>
              <a:t>	Identify and suggest the architecture for this suite of quality management pronouncements</a:t>
            </a:r>
          </a:p>
          <a:p>
            <a:r>
              <a:rPr lang="en-GB" baseline="0" dirty="0" smtClean="0"/>
              <a:t>	Draft the ISSAI 140 as the top level standard</a:t>
            </a:r>
          </a:p>
          <a:p>
            <a:r>
              <a:rPr lang="en-GB" baseline="0" dirty="0" smtClean="0"/>
              <a:t>	Identify conforming amendments to other INTOSAI pronouncements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13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33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29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66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486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06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54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27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1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785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86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00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80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24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01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96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161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21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589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4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9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299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322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9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53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7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7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9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50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49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4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4D656-5ED0-4780-93FE-C8F14D969D1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7829" y="1490774"/>
            <a:ext cx="11604171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4000" b="1" dirty="0" err="1" smtClean="0">
                <a:solidFill>
                  <a:srgbClr val="6CA9B7"/>
                </a:solidFill>
              </a:rPr>
              <a:t>The</a:t>
            </a:r>
            <a:r>
              <a:rPr lang="cs-CZ" sz="4000" b="1" dirty="0" smtClean="0">
                <a:solidFill>
                  <a:srgbClr val="6CA9B7"/>
                </a:solidFill>
              </a:rPr>
              <a:t> IFPP standard-</a:t>
            </a:r>
            <a:r>
              <a:rPr lang="cs-CZ" sz="4000" b="1" dirty="0" err="1" smtClean="0">
                <a:solidFill>
                  <a:srgbClr val="6CA9B7"/>
                </a:solidFill>
              </a:rPr>
              <a:t>setting</a:t>
            </a:r>
            <a:r>
              <a:rPr lang="cs-CZ" sz="4000" b="1" dirty="0" smtClean="0">
                <a:solidFill>
                  <a:srgbClr val="6CA9B7"/>
                </a:solidFill>
              </a:rPr>
              <a:t> </a:t>
            </a:r>
            <a:r>
              <a:rPr lang="cs-CZ" sz="4000" b="1" dirty="0" err="1" smtClean="0">
                <a:solidFill>
                  <a:srgbClr val="6CA9B7"/>
                </a:solidFill>
              </a:rPr>
              <a:t>process</a:t>
            </a:r>
            <a:endParaRPr lang="cs-CZ" sz="4000" b="1" dirty="0" smtClean="0">
              <a:solidFill>
                <a:srgbClr val="6CA9B7"/>
              </a:solidFill>
            </a:endParaRPr>
          </a:p>
          <a:p>
            <a:pPr>
              <a:lnSpc>
                <a:spcPts val="6500"/>
              </a:lnSpc>
            </a:pPr>
            <a:r>
              <a:rPr lang="cs-CZ" sz="4000" b="1" dirty="0" err="1" smtClean="0">
                <a:solidFill>
                  <a:srgbClr val="6CA9B7"/>
                </a:solidFill>
              </a:rPr>
              <a:t>The</a:t>
            </a:r>
            <a:r>
              <a:rPr lang="cs-CZ" sz="4000" b="1" dirty="0" smtClean="0">
                <a:solidFill>
                  <a:srgbClr val="6CA9B7"/>
                </a:solidFill>
              </a:rPr>
              <a:t> </a:t>
            </a:r>
            <a:r>
              <a:rPr lang="cs-CZ" sz="4000" b="1" dirty="0" err="1">
                <a:solidFill>
                  <a:srgbClr val="6CA9B7"/>
                </a:solidFill>
              </a:rPr>
              <a:t>s</a:t>
            </a:r>
            <a:r>
              <a:rPr lang="cs-CZ" sz="4000" b="1" dirty="0" err="1" smtClean="0">
                <a:solidFill>
                  <a:srgbClr val="6CA9B7"/>
                </a:solidFill>
              </a:rPr>
              <a:t>trategic</a:t>
            </a:r>
            <a:r>
              <a:rPr lang="cs-CZ" sz="4000" b="1" dirty="0" smtClean="0">
                <a:solidFill>
                  <a:srgbClr val="6CA9B7"/>
                </a:solidFill>
              </a:rPr>
              <a:t> </a:t>
            </a:r>
            <a:r>
              <a:rPr lang="cs-CZ" sz="4000" b="1" dirty="0" err="1" smtClean="0">
                <a:solidFill>
                  <a:srgbClr val="6CA9B7"/>
                </a:solidFill>
              </a:rPr>
              <a:t>development</a:t>
            </a:r>
            <a:r>
              <a:rPr lang="cs-CZ" sz="4000" b="1" dirty="0" smtClean="0">
                <a:solidFill>
                  <a:srgbClr val="6CA9B7"/>
                </a:solidFill>
              </a:rPr>
              <a:t> </a:t>
            </a:r>
            <a:r>
              <a:rPr lang="cs-CZ" sz="4000" b="1" dirty="0" err="1" smtClean="0">
                <a:solidFill>
                  <a:srgbClr val="6CA9B7"/>
                </a:solidFill>
              </a:rPr>
              <a:t>plan</a:t>
            </a:r>
            <a:endParaRPr lang="cs-CZ" sz="4000" b="1" dirty="0" smtClean="0">
              <a:solidFill>
                <a:srgbClr val="6CA9B7"/>
              </a:solidFill>
            </a:endParaRPr>
          </a:p>
          <a:p>
            <a:pPr>
              <a:lnSpc>
                <a:spcPts val="6500"/>
              </a:lnSpc>
            </a:pPr>
            <a:r>
              <a:rPr lang="cs-CZ" sz="4000" b="1" dirty="0" err="1" smtClean="0">
                <a:solidFill>
                  <a:srgbClr val="6CA9B7"/>
                </a:solidFill>
              </a:rPr>
              <a:t>Review</a:t>
            </a:r>
            <a:r>
              <a:rPr lang="cs-CZ" sz="4000" b="1" dirty="0" smtClean="0">
                <a:solidFill>
                  <a:srgbClr val="6CA9B7"/>
                </a:solidFill>
              </a:rPr>
              <a:t> of </a:t>
            </a:r>
            <a:r>
              <a:rPr lang="cs-CZ" sz="4000" b="1" dirty="0" err="1" smtClean="0">
                <a:solidFill>
                  <a:srgbClr val="6CA9B7"/>
                </a:solidFill>
              </a:rPr>
              <a:t>the</a:t>
            </a:r>
            <a:r>
              <a:rPr lang="cs-CZ" sz="4000" b="1" dirty="0" smtClean="0">
                <a:solidFill>
                  <a:srgbClr val="6CA9B7"/>
                </a:solidFill>
              </a:rPr>
              <a:t> IFPP (</a:t>
            </a:r>
            <a:r>
              <a:rPr lang="cs-CZ" sz="4000" b="1" dirty="0" err="1" smtClean="0">
                <a:solidFill>
                  <a:srgbClr val="6CA9B7"/>
                </a:solidFill>
              </a:rPr>
              <a:t>Component</a:t>
            </a:r>
            <a:r>
              <a:rPr lang="cs-CZ" sz="4000" b="1" dirty="0" smtClean="0">
                <a:solidFill>
                  <a:srgbClr val="6CA9B7"/>
                </a:solidFill>
              </a:rPr>
              <a:t> 1)</a:t>
            </a:r>
            <a:r>
              <a:rPr lang="cs-CZ" sz="6000" b="1" dirty="0" smtClean="0">
                <a:solidFill>
                  <a:srgbClr val="6CA9B7"/>
                </a:solidFill>
              </a:rPr>
              <a:t/>
            </a:r>
            <a:br>
              <a:rPr lang="cs-CZ" sz="6000" b="1" dirty="0" smtClean="0">
                <a:solidFill>
                  <a:srgbClr val="6CA9B7"/>
                </a:solidFill>
              </a:rPr>
            </a:br>
            <a:r>
              <a:rPr lang="fr-CH" sz="3200" dirty="0" smtClean="0"/>
              <a:t>PSC </a:t>
            </a:r>
            <a:r>
              <a:rPr lang="fr-CH" sz="3200" dirty="0" err="1" smtClean="0"/>
              <a:t>Secretariat</a:t>
            </a:r>
            <a:r>
              <a:rPr lang="fr-CH" sz="3200" dirty="0" smtClean="0"/>
              <a:t>, London</a:t>
            </a:r>
          </a:p>
          <a:p>
            <a:pPr>
              <a:lnSpc>
                <a:spcPts val="6500"/>
              </a:lnSpc>
            </a:pPr>
            <a:r>
              <a:rPr lang="fr-CH" sz="3200" dirty="0" smtClean="0"/>
              <a:t>8 </a:t>
            </a:r>
            <a:r>
              <a:rPr lang="fr-CH" sz="3200" dirty="0" err="1" smtClean="0"/>
              <a:t>June</a:t>
            </a:r>
            <a:r>
              <a:rPr lang="fr-CH" sz="3200" dirty="0" smtClean="0"/>
              <a:t> 2022</a:t>
            </a:r>
            <a:endParaRPr lang="pt-BR" sz="5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619" y="1677564"/>
            <a:ext cx="8781820" cy="4624746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683455" y="480956"/>
            <a:ext cx="394127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Review</a:t>
            </a:r>
            <a:r>
              <a:rPr lang="cs-CZ" sz="3600" b="1" dirty="0" smtClean="0">
                <a:solidFill>
                  <a:srgbClr val="6CA9B7"/>
                </a:solidFill>
              </a:rPr>
              <a:t> of ISSAI 140</a:t>
            </a:r>
          </a:p>
        </p:txBody>
      </p:sp>
    </p:spTree>
    <p:extLst>
      <p:ext uri="{BB962C8B-B14F-4D97-AF65-F5344CB8AC3E}">
        <p14:creationId xmlns:p14="http://schemas.microsoft.com/office/powerpoint/2010/main" val="10305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2099425" y="2839974"/>
            <a:ext cx="667888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–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of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IFPP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/>
          <p:nvPr/>
        </p:nvSpPr>
        <p:spPr>
          <a:xfrm>
            <a:off x="683455" y="480956"/>
            <a:ext cx="667888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Component</a:t>
            </a:r>
            <a:r>
              <a:rPr lang="cs-CZ" sz="3600" b="1" dirty="0" smtClean="0">
                <a:solidFill>
                  <a:srgbClr val="6CA9B7"/>
                </a:solidFill>
              </a:rPr>
              <a:t> 1 – </a:t>
            </a:r>
            <a:r>
              <a:rPr lang="cs-CZ" sz="3600" b="1" dirty="0" err="1" smtClean="0">
                <a:solidFill>
                  <a:srgbClr val="6CA9B7"/>
                </a:solidFill>
              </a:rPr>
              <a:t>review</a:t>
            </a:r>
            <a:r>
              <a:rPr lang="cs-CZ" sz="3600" b="1" dirty="0" smtClean="0">
                <a:solidFill>
                  <a:srgbClr val="6CA9B7"/>
                </a:solidFill>
              </a:rPr>
              <a:t> of </a:t>
            </a: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82448" y="2332185"/>
            <a:ext cx="11627104" cy="327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slim</a:t>
            </a: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principles-based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future-proof</a:t>
            </a: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cs-CZ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losing</a:t>
            </a:r>
            <a:r>
              <a:rPr lang="cs-CZ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s-CZ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cs-CZ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/>
          <p:nvPr/>
        </p:nvSpPr>
        <p:spPr>
          <a:xfrm>
            <a:off x="683455" y="480956"/>
            <a:ext cx="667888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Component</a:t>
            </a:r>
            <a:r>
              <a:rPr lang="cs-CZ" sz="3600" b="1" dirty="0" smtClean="0">
                <a:solidFill>
                  <a:srgbClr val="6CA9B7"/>
                </a:solidFill>
              </a:rPr>
              <a:t> 1 – </a:t>
            </a:r>
            <a:r>
              <a:rPr lang="cs-CZ" sz="3600" b="1" dirty="0" err="1" smtClean="0">
                <a:solidFill>
                  <a:srgbClr val="6CA9B7"/>
                </a:solidFill>
              </a:rPr>
              <a:t>review</a:t>
            </a:r>
            <a:r>
              <a:rPr lang="cs-CZ" sz="3600" b="1" dirty="0" smtClean="0">
                <a:solidFill>
                  <a:srgbClr val="6CA9B7"/>
                </a:solidFill>
              </a:rPr>
              <a:t> of </a:t>
            </a: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0423" y="1811215"/>
            <a:ext cx="8688288" cy="243722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cs-CZ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cs-CZ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ISLOs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</a:t>
            </a:r>
            <a:r>
              <a:rPr lang="cs-CZ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situations</a:t>
            </a:r>
            <a:endParaRPr lang="cs-CZ" sz="1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INTOSAI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bodies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stemming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step</a:t>
            </a: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to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PSC SC and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Governing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input to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SDP</a:t>
            </a:r>
          </a:p>
        </p:txBody>
      </p:sp>
    </p:spTree>
    <p:extLst>
      <p:ext uri="{BB962C8B-B14F-4D97-AF65-F5344CB8AC3E}">
        <p14:creationId xmlns:p14="http://schemas.microsoft.com/office/powerpoint/2010/main" val="714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2054"/>
              </p:ext>
            </p:extLst>
          </p:nvPr>
        </p:nvGraphicFramePr>
        <p:xfrm>
          <a:off x="792637" y="1635001"/>
          <a:ext cx="10813208" cy="4074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7583">
                  <a:extLst>
                    <a:ext uri="{9D8B030D-6E8A-4147-A177-3AD203B41FA5}">
                      <a16:colId xmlns:a16="http://schemas.microsoft.com/office/drawing/2014/main" val="267676309"/>
                    </a:ext>
                  </a:extLst>
                </a:gridCol>
                <a:gridCol w="3529444">
                  <a:extLst>
                    <a:ext uri="{9D8B030D-6E8A-4147-A177-3AD203B41FA5}">
                      <a16:colId xmlns:a16="http://schemas.microsoft.com/office/drawing/2014/main" val="1765395892"/>
                    </a:ext>
                  </a:extLst>
                </a:gridCol>
                <a:gridCol w="2746181">
                  <a:extLst>
                    <a:ext uri="{9D8B030D-6E8A-4147-A177-3AD203B41FA5}">
                      <a16:colId xmlns:a16="http://schemas.microsoft.com/office/drawing/2014/main" val="3206061342"/>
                    </a:ext>
                  </a:extLst>
                </a:gridCol>
              </a:tblGrid>
              <a:tr h="3324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0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4D4D4D"/>
                          </a:solidFill>
                        </a:rPr>
                        <a:t>Total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cs-CZ" b="1" dirty="0" smtClean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125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0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INTOSAI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117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60 %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EUROSAI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42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82 %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3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ASOSAI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27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57 %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0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AFROSAI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29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54 %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9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ARABOSAI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45 %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1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OLACEFS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19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39 %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73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PASAI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37 %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9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CAROSAI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rgbClr val="4D4D4D"/>
                          </a:solidFill>
                        </a:rPr>
                        <a:t>22 </a:t>
                      </a:r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%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FC4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3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non-INTOSAI</a:t>
                      </a:r>
                      <a:r>
                        <a:rPr lang="cs-CZ" b="1" baseline="0" dirty="0" smtClean="0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rgbClr val="4D4D4D"/>
                          </a:solidFill>
                        </a:rPr>
                        <a:t>responses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4D4D4D"/>
                          </a:solidFill>
                        </a:rPr>
                        <a:t>8</a:t>
                      </a:r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solidFill>
                      <a:srgbClr val="FCA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66324"/>
                  </a:ext>
                </a:extLst>
              </a:tr>
            </a:tbl>
          </a:graphicData>
        </a:graphic>
      </p:graphicFrame>
      <p:sp>
        <p:nvSpPr>
          <p:cNvPr id="5" name="CaixaDeTexto 1"/>
          <p:cNvSpPr txBox="1"/>
          <p:nvPr/>
        </p:nvSpPr>
        <p:spPr>
          <a:xfrm>
            <a:off x="683455" y="509985"/>
            <a:ext cx="728956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Component</a:t>
            </a:r>
            <a:r>
              <a:rPr lang="cs-CZ" sz="3600" b="1" dirty="0" smtClean="0">
                <a:solidFill>
                  <a:srgbClr val="6CA9B7"/>
                </a:solidFill>
              </a:rPr>
              <a:t> 1 - </a:t>
            </a: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- </a:t>
            </a:r>
            <a:r>
              <a:rPr lang="cs-CZ" sz="3600" b="1" dirty="0" err="1" smtClean="0">
                <a:solidFill>
                  <a:srgbClr val="6CA9B7"/>
                </a:solidFill>
              </a:rPr>
              <a:t>results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6508513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results</a:t>
            </a:r>
            <a:r>
              <a:rPr lang="cs-CZ" sz="3600" b="1" dirty="0" smtClean="0">
                <a:solidFill>
                  <a:srgbClr val="6CA9B7"/>
                </a:solidFill>
              </a:rPr>
              <a:t> - </a:t>
            </a: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work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SAIs</a:t>
            </a:r>
            <a:r>
              <a:rPr lang="cs-CZ" sz="3600" b="1" dirty="0" smtClean="0">
                <a:solidFill>
                  <a:srgbClr val="6CA9B7"/>
                </a:solidFill>
              </a:rPr>
              <a:t> do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600304"/>
            <a:ext cx="11009953" cy="3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120056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more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engagement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67" y="2674099"/>
            <a:ext cx="10690465" cy="13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8243603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- </a:t>
            </a:r>
            <a:r>
              <a:rPr lang="cs-CZ" sz="3600" b="1" dirty="0" err="1" smtClean="0">
                <a:solidFill>
                  <a:srgbClr val="6CA9B7"/>
                </a:solidFill>
              </a:rPr>
              <a:t>What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standards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SAIs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apply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988457"/>
            <a:ext cx="10788013" cy="29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97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desire</a:t>
            </a:r>
            <a:r>
              <a:rPr lang="cs-CZ" sz="3600" b="1" dirty="0" smtClean="0">
                <a:solidFill>
                  <a:srgbClr val="6CA9B7"/>
                </a:solidFill>
              </a:rPr>
              <a:t> to </a:t>
            </a:r>
            <a:r>
              <a:rPr lang="cs-CZ" sz="3600" b="1" dirty="0" err="1" smtClean="0">
                <a:solidFill>
                  <a:srgbClr val="6CA9B7"/>
                </a:solidFill>
              </a:rPr>
              <a:t>keep</a:t>
            </a:r>
            <a:r>
              <a:rPr lang="cs-CZ" sz="3600" b="1" dirty="0" smtClean="0">
                <a:solidFill>
                  <a:srgbClr val="6CA9B7"/>
                </a:solidFill>
              </a:rPr>
              <a:t> ISSAI 100 </a:t>
            </a:r>
            <a:r>
              <a:rPr lang="cs-CZ" sz="3600" b="1" dirty="0" err="1" smtClean="0">
                <a:solidFill>
                  <a:srgbClr val="6CA9B7"/>
                </a:solidFill>
              </a:rPr>
              <a:t>separate</a:t>
            </a:r>
            <a:r>
              <a:rPr lang="cs-CZ" sz="3600" b="1" dirty="0" smtClean="0">
                <a:solidFill>
                  <a:srgbClr val="6CA9B7"/>
                </a:solidFill>
              </a:rPr>
              <a:t> of </a:t>
            </a:r>
            <a:r>
              <a:rPr lang="cs-CZ" sz="3600" b="1" dirty="0" err="1" smtClean="0">
                <a:solidFill>
                  <a:srgbClr val="6CA9B7"/>
                </a:solidFill>
              </a:rPr>
              <a:t>other</a:t>
            </a:r>
            <a:r>
              <a:rPr lang="cs-CZ" sz="3600" b="1" dirty="0" smtClean="0">
                <a:solidFill>
                  <a:srgbClr val="6CA9B7"/>
                </a:solidFill>
              </a:rPr>
              <a:t> ISSAI </a:t>
            </a:r>
            <a:r>
              <a:rPr lang="cs-CZ" sz="3600" b="1" dirty="0" err="1" smtClean="0">
                <a:solidFill>
                  <a:srgbClr val="6CA9B7"/>
                </a:solidFill>
              </a:rPr>
              <a:t>principles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1" y="1849487"/>
            <a:ext cx="10679503" cy="1327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1" y="3930187"/>
            <a:ext cx="10679503" cy="20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85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desire</a:t>
            </a:r>
            <a:r>
              <a:rPr lang="cs-CZ" sz="3600" b="1" dirty="0" smtClean="0">
                <a:solidFill>
                  <a:srgbClr val="6CA9B7"/>
                </a:solidFill>
              </a:rPr>
              <a:t> to </a:t>
            </a:r>
            <a:r>
              <a:rPr lang="cs-CZ" sz="3600" b="1" dirty="0" err="1" smtClean="0">
                <a:solidFill>
                  <a:srgbClr val="6CA9B7"/>
                </a:solidFill>
              </a:rPr>
              <a:t>present</a:t>
            </a:r>
            <a:r>
              <a:rPr lang="cs-CZ" sz="3600" b="1" dirty="0" smtClean="0">
                <a:solidFill>
                  <a:srgbClr val="6CA9B7"/>
                </a:solidFill>
              </a:rPr>
              <a:t> audit type </a:t>
            </a:r>
            <a:r>
              <a:rPr lang="cs-CZ" sz="3600" b="1" dirty="0" err="1" smtClean="0">
                <a:solidFill>
                  <a:srgbClr val="6CA9B7"/>
                </a:solidFill>
              </a:rPr>
              <a:t>material</a:t>
            </a:r>
            <a:r>
              <a:rPr lang="cs-CZ" sz="3600" b="1" dirty="0" smtClean="0">
                <a:solidFill>
                  <a:srgbClr val="6CA9B7"/>
                </a:solidFill>
              </a:rPr>
              <a:t> (</a:t>
            </a:r>
            <a:r>
              <a:rPr lang="cs-CZ" sz="3600" b="1" dirty="0" err="1" smtClean="0">
                <a:solidFill>
                  <a:srgbClr val="6CA9B7"/>
                </a:solidFill>
              </a:rPr>
              <a:t>principles</a:t>
            </a:r>
            <a:r>
              <a:rPr lang="cs-CZ" sz="3600" b="1" dirty="0" smtClean="0">
                <a:solidFill>
                  <a:srgbClr val="6CA9B7"/>
                </a:solidFill>
              </a:rPr>
              <a:t> and </a:t>
            </a:r>
            <a:r>
              <a:rPr lang="cs-CZ" sz="3600" b="1" dirty="0" err="1" smtClean="0">
                <a:solidFill>
                  <a:srgbClr val="6CA9B7"/>
                </a:solidFill>
              </a:rPr>
              <a:t>standards</a:t>
            </a:r>
            <a:r>
              <a:rPr lang="cs-CZ" sz="3600" b="1" dirty="0" smtClean="0">
                <a:solidFill>
                  <a:srgbClr val="6CA9B7"/>
                </a:solidFill>
              </a:rPr>
              <a:t>) in </a:t>
            </a:r>
            <a:r>
              <a:rPr lang="cs-CZ" sz="3600" b="1" dirty="0" err="1" smtClean="0">
                <a:solidFill>
                  <a:srgbClr val="6CA9B7"/>
                </a:solidFill>
              </a:rPr>
              <a:t>one</a:t>
            </a:r>
            <a:r>
              <a:rPr lang="cs-CZ" sz="3600" b="1" dirty="0" smtClean="0">
                <a:solidFill>
                  <a:srgbClr val="6CA9B7"/>
                </a:solidFill>
              </a:rPr>
              <a:t> place?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801257"/>
            <a:ext cx="10881716" cy="14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1255925" y="2854489"/>
            <a:ext cx="968015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INTOSAI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bodies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involved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in standard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setting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26665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combined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audits</a:t>
            </a:r>
            <a:r>
              <a:rPr lang="cs-CZ" sz="3600" b="1" dirty="0" smtClean="0">
                <a:solidFill>
                  <a:srgbClr val="6CA9B7"/>
                </a:solidFill>
              </a:rPr>
              <a:t> a standard </a:t>
            </a:r>
            <a:r>
              <a:rPr lang="cs-CZ" sz="3600" b="1" dirty="0" err="1" smtClean="0">
                <a:solidFill>
                  <a:srgbClr val="6CA9B7"/>
                </a:solidFill>
              </a:rPr>
              <a:t>process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168424"/>
            <a:ext cx="10489634" cy="18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05583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SAI </a:t>
            </a:r>
            <a:r>
              <a:rPr lang="cs-CZ" sz="3600" b="1" dirty="0" err="1" smtClean="0">
                <a:solidFill>
                  <a:srgbClr val="6CA9B7"/>
                </a:solidFill>
              </a:rPr>
              <a:t>practice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when</a:t>
            </a:r>
            <a:r>
              <a:rPr lang="cs-CZ" sz="3600" b="1" dirty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combining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audits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103926"/>
            <a:ext cx="10811241" cy="29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088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clarity</a:t>
            </a:r>
            <a:r>
              <a:rPr lang="cs-CZ" sz="3600" b="1" dirty="0" smtClean="0">
                <a:solidFill>
                  <a:srgbClr val="6CA9B7"/>
                </a:solidFill>
              </a:rPr>
              <a:t> in </a:t>
            </a:r>
            <a:r>
              <a:rPr lang="cs-CZ" sz="3600" b="1" dirty="0" err="1" smtClean="0">
                <a:solidFill>
                  <a:srgbClr val="6CA9B7"/>
                </a:solidFill>
              </a:rPr>
              <a:t>applying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ISSAIs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when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undertaking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combined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audits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79061"/>
            <a:ext cx="11083699" cy="13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148949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guidance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elective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or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mandatory</a:t>
            </a:r>
            <a:r>
              <a:rPr lang="cs-CZ" sz="3600" b="1" dirty="0" smtClean="0">
                <a:solidFill>
                  <a:srgbClr val="6CA9B7"/>
                </a:solidFill>
              </a:rPr>
              <a:t>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1811048"/>
            <a:ext cx="11045258" cy="14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126738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</a:t>
            </a:r>
            <a:r>
              <a:rPr lang="cs-CZ" sz="3600" b="1" dirty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should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mandatory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guidance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be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renamed</a:t>
            </a:r>
            <a:r>
              <a:rPr lang="cs-CZ" sz="3600" b="1" dirty="0" smtClean="0">
                <a:solidFill>
                  <a:srgbClr val="6CA9B7"/>
                </a:solidFill>
              </a:rPr>
              <a:t>?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8" y="2709540"/>
            <a:ext cx="11045793" cy="1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9770175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your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73085"/>
            <a:ext cx="10501295" cy="20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7717626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-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IFPP…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300482"/>
            <a:ext cx="11290000" cy="1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957121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- </a:t>
            </a:r>
            <a:r>
              <a:rPr lang="cs-CZ" sz="3600" b="1" dirty="0" err="1" smtClean="0">
                <a:solidFill>
                  <a:srgbClr val="6CA9B7"/>
                </a:solidFill>
              </a:rPr>
              <a:t>facilitating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navigation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across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455153"/>
            <a:ext cx="10802816" cy="14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87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– </a:t>
            </a:r>
            <a:r>
              <a:rPr lang="cs-CZ" sz="3600" b="1" dirty="0" err="1" smtClean="0">
                <a:solidFill>
                  <a:srgbClr val="6CA9B7"/>
                </a:solidFill>
              </a:rPr>
              <a:t>presenting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material</a:t>
            </a:r>
            <a:r>
              <a:rPr lang="cs-CZ" sz="3600" b="1" dirty="0" smtClean="0">
                <a:solidFill>
                  <a:srgbClr val="6CA9B7"/>
                </a:solidFill>
              </a:rPr>
              <a:t> in a </a:t>
            </a:r>
            <a:r>
              <a:rPr lang="cs-CZ" sz="3600" b="1" dirty="0" err="1" smtClean="0">
                <a:solidFill>
                  <a:srgbClr val="6CA9B7"/>
                </a:solidFill>
              </a:rPr>
              <a:t>flexible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way</a:t>
            </a:r>
            <a:r>
              <a:rPr lang="cs-CZ" sz="3600" b="1" dirty="0" smtClean="0">
                <a:solidFill>
                  <a:srgbClr val="6CA9B7"/>
                </a:solidFill>
              </a:rPr>
              <a:t> (</a:t>
            </a:r>
            <a:r>
              <a:rPr lang="cs-CZ" sz="3600" b="1" dirty="0" err="1" smtClean="0">
                <a:solidFill>
                  <a:srgbClr val="6CA9B7"/>
                </a:solidFill>
              </a:rPr>
              <a:t>collaborative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sites</a:t>
            </a:r>
            <a:r>
              <a:rPr lang="cs-CZ" sz="3600" b="1" dirty="0" smtClean="0">
                <a:solidFill>
                  <a:srgbClr val="6CA9B7"/>
                </a:solidFill>
              </a:rPr>
              <a:t>)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025836"/>
            <a:ext cx="10802816" cy="26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5" y="509985"/>
            <a:ext cx="11212685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principles-based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" y="2295124"/>
            <a:ext cx="10732477" cy="19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260" y="1778001"/>
            <a:ext cx="9507480" cy="4027714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683455" y="480956"/>
            <a:ext cx="5166607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INTOSAI </a:t>
            </a:r>
            <a:r>
              <a:rPr lang="cs-CZ" sz="3600" b="1" dirty="0" err="1" smtClean="0">
                <a:solidFill>
                  <a:srgbClr val="6CA9B7"/>
                </a:solidFill>
              </a:rPr>
              <a:t>Goal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Committees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683456" y="509985"/>
            <a:ext cx="1087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6CA9B7"/>
                </a:solidFill>
              </a:rPr>
              <a:t>Global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survey</a:t>
            </a:r>
            <a:r>
              <a:rPr lang="cs-CZ" sz="3600" b="1" dirty="0" smtClean="0">
                <a:solidFill>
                  <a:srgbClr val="6CA9B7"/>
                </a:solidFill>
              </a:rPr>
              <a:t> - </a:t>
            </a:r>
            <a:r>
              <a:rPr lang="cs-CZ" sz="3600" b="1" dirty="0" err="1" smtClean="0">
                <a:solidFill>
                  <a:srgbClr val="6CA9B7"/>
                </a:solidFill>
              </a:rPr>
              <a:t>optimal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frequency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for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reviewing</a:t>
            </a:r>
            <a:r>
              <a:rPr lang="cs-CZ" sz="3600" b="1" dirty="0" smtClean="0">
                <a:solidFill>
                  <a:srgbClr val="6CA9B7"/>
                </a:solidFill>
              </a:rPr>
              <a:t> and </a:t>
            </a:r>
            <a:r>
              <a:rPr lang="cs-CZ" sz="3600" b="1" dirty="0" err="1" smtClean="0">
                <a:solidFill>
                  <a:srgbClr val="6CA9B7"/>
                </a:solidFill>
              </a:rPr>
              <a:t>changing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</a:rPr>
              <a:t> IFPP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6" y="2109213"/>
            <a:ext cx="10873154" cy="23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4109334" y="2896244"/>
            <a:ext cx="3973332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next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SDP 2023+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592411" y="342958"/>
            <a:ext cx="8881021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Timeline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for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developing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the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  <a:latin typeface="Calibri" panose="020F0502020204030204"/>
              </a:rPr>
              <a:t>next</a:t>
            </a:r>
            <a:r>
              <a:rPr lang="cs-CZ" sz="3600" b="1" dirty="0" smtClean="0">
                <a:solidFill>
                  <a:srgbClr val="6CA9B7"/>
                </a:solidFill>
                <a:latin typeface="Calibri" panose="020F0502020204030204"/>
              </a:rPr>
              <a:t> SDP (2023+)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7421646"/>
              </p:ext>
            </p:extLst>
          </p:nvPr>
        </p:nvGraphicFramePr>
        <p:xfrm>
          <a:off x="1209039" y="1343465"/>
          <a:ext cx="10340535" cy="480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83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28182" y="1023889"/>
            <a:ext cx="11627104" cy="4279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FC7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Aspiration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INTOSAI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should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aim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</a:t>
            </a:r>
            <a:r>
              <a:rPr kumimoji="0" lang="cs-CZ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recognised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leader in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producing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clear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relevant standards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agile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processes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and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</a:t>
            </a:r>
            <a:r>
              <a:rPr kumimoji="0" lang="fr-CH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accessible 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a flexible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way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</a:t>
            </a:r>
            <a:r>
              <a:rPr kumimoji="0" lang="fr-CH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use</a:t>
            </a:r>
            <a:r>
              <a:rPr kumimoji="0" lang="cs-CZ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modern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technologies</a:t>
            </a:r>
            <a:endParaRPr kumimoji="0" lang="fr-CH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sz="5400" dirty="0" err="1" smtClean="0"/>
              <a:t>Thank</a:t>
            </a:r>
            <a:r>
              <a:rPr lang="fr-CH" sz="5400" dirty="0" smtClean="0"/>
              <a:t> </a:t>
            </a:r>
            <a:r>
              <a:rPr lang="fr-CH" sz="5400" dirty="0" err="1" smtClean="0"/>
              <a:t>you</a:t>
            </a:r>
            <a:r>
              <a:rPr lang="fr-CH" sz="5400" dirty="0" smtClean="0"/>
              <a:t> for </a:t>
            </a:r>
            <a:r>
              <a:rPr lang="fr-CH" sz="5400" dirty="0" err="1" smtClean="0"/>
              <a:t>listening</a:t>
            </a:r>
            <a:r>
              <a:rPr lang="fr-CH" sz="5400" dirty="0" smtClean="0"/>
              <a:t>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32987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683455" y="480956"/>
            <a:ext cx="7927491" cy="83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PSC – Professional </a:t>
            </a:r>
            <a:r>
              <a:rPr lang="cs-CZ" sz="3600" b="1" dirty="0" err="1" smtClean="0">
                <a:solidFill>
                  <a:srgbClr val="6CA9B7"/>
                </a:solidFill>
              </a:rPr>
              <a:t>Standards</a:t>
            </a:r>
            <a:r>
              <a:rPr lang="cs-CZ" sz="3600" b="1" dirty="0" smtClean="0">
                <a:solidFill>
                  <a:srgbClr val="6CA9B7"/>
                </a:solidFill>
              </a:rPr>
              <a:t> Committee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69" y="3200400"/>
            <a:ext cx="10746539" cy="2841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069" y="1674055"/>
            <a:ext cx="979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Leads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efforts</a:t>
            </a:r>
            <a:r>
              <a:rPr lang="cs-CZ" dirty="0" smtClean="0"/>
              <a:t> to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en-GB" dirty="0" smtClean="0"/>
              <a:t>relevant </a:t>
            </a:r>
            <a:r>
              <a:rPr lang="en-GB" dirty="0"/>
              <a:t>and clear professional standards and guidance to the </a:t>
            </a:r>
            <a:r>
              <a:rPr lang="en-GB" dirty="0" smtClean="0"/>
              <a:t>S</a:t>
            </a:r>
            <a:r>
              <a:rPr lang="cs-CZ" dirty="0" err="1" smtClean="0"/>
              <a:t>AIs</a:t>
            </a:r>
            <a:r>
              <a:rPr lang="en-GB" dirty="0" smtClean="0"/>
              <a:t>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Manages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standard </a:t>
            </a:r>
            <a:r>
              <a:rPr lang="cs-CZ" dirty="0" err="1" smtClean="0"/>
              <a:t>setting</a:t>
            </a:r>
            <a:r>
              <a:rPr lang="cs-CZ" dirty="0" smtClean="0"/>
              <a:t> (SDP)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Accountable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PSC </a:t>
            </a:r>
            <a:r>
              <a:rPr lang="cs-CZ" dirty="0" err="1" smtClean="0"/>
              <a:t>Steering</a:t>
            </a:r>
            <a:r>
              <a:rPr lang="cs-CZ" dirty="0" smtClean="0"/>
              <a:t> Committee</a:t>
            </a:r>
          </a:p>
        </p:txBody>
      </p:sp>
    </p:spTree>
    <p:extLst>
      <p:ext uri="{BB962C8B-B14F-4D97-AF65-F5344CB8AC3E}">
        <p14:creationId xmlns:p14="http://schemas.microsoft.com/office/powerpoint/2010/main" val="7856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683455" y="480956"/>
            <a:ext cx="10841558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FIPP – </a:t>
            </a:r>
            <a:r>
              <a:rPr lang="cs-CZ" sz="3600" b="1" dirty="0" err="1" smtClean="0">
                <a:solidFill>
                  <a:srgbClr val="6CA9B7"/>
                </a:solidFill>
              </a:rPr>
              <a:t>Forum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for</a:t>
            </a:r>
            <a:r>
              <a:rPr lang="cs-CZ" sz="3600" b="1" dirty="0" smtClean="0">
                <a:solidFill>
                  <a:srgbClr val="6CA9B7"/>
                </a:solidFill>
              </a:rPr>
              <a:t> INTOSAI Professional </a:t>
            </a:r>
            <a:r>
              <a:rPr lang="cs-CZ" sz="3600" b="1" dirty="0" err="1" smtClean="0">
                <a:solidFill>
                  <a:srgbClr val="6CA9B7"/>
                </a:solidFill>
              </a:rPr>
              <a:t>Pronouncements</a:t>
            </a:r>
            <a:endParaRPr lang="cs-CZ" sz="3600" b="1" dirty="0" smtClean="0">
              <a:solidFill>
                <a:srgbClr val="6CA9B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069" y="1674055"/>
            <a:ext cx="979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Expert body </a:t>
            </a:r>
            <a:r>
              <a:rPr lang="cs-CZ" dirty="0" err="1" smtClean="0"/>
              <a:t>ensuring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developing</a:t>
            </a:r>
            <a:r>
              <a:rPr lang="cs-CZ" dirty="0" smtClean="0"/>
              <a:t> and </a:t>
            </a:r>
            <a:r>
              <a:rPr lang="cs-CZ" dirty="0" err="1" smtClean="0"/>
              <a:t>maintaining</a:t>
            </a:r>
            <a:r>
              <a:rPr lang="cs-CZ" dirty="0" smtClean="0"/>
              <a:t> </a:t>
            </a:r>
            <a:r>
              <a:rPr lang="cs-CZ" dirty="0" err="1" smtClean="0"/>
              <a:t>pronouncements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Key</a:t>
            </a:r>
            <a:r>
              <a:rPr lang="cs-CZ" dirty="0" smtClean="0"/>
              <a:t> role in IFPP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Input to </a:t>
            </a:r>
            <a:r>
              <a:rPr lang="cs-CZ" dirty="0" err="1" smtClean="0"/>
              <a:t>the</a:t>
            </a:r>
            <a:r>
              <a:rPr lang="cs-CZ" dirty="0" smtClean="0"/>
              <a:t> SDP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of </a:t>
            </a:r>
            <a:r>
              <a:rPr lang="cs-CZ" dirty="0" err="1" smtClean="0"/>
              <a:t>proposals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10 - 16 </a:t>
            </a: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nominated</a:t>
            </a:r>
            <a:r>
              <a:rPr lang="cs-CZ" dirty="0" smtClean="0"/>
              <a:t> ad personam (diversity </a:t>
            </a:r>
            <a:r>
              <a:rPr lang="cs-CZ" dirty="0" err="1" smtClean="0"/>
              <a:t>preferred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Members</a:t>
            </a:r>
            <a:r>
              <a:rPr lang="cs-CZ" dirty="0" smtClean="0"/>
              <a:t> </a:t>
            </a:r>
            <a:r>
              <a:rPr lang="cs-CZ" dirty="0" err="1" smtClean="0"/>
              <a:t>selected</a:t>
            </a:r>
            <a:r>
              <a:rPr lang="cs-CZ" dirty="0" smtClean="0"/>
              <a:t> by PSC, CBC and KSC in </a:t>
            </a:r>
            <a:r>
              <a:rPr lang="cs-CZ" dirty="0" err="1" smtClean="0"/>
              <a:t>consultation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FIPP </a:t>
            </a:r>
            <a:r>
              <a:rPr lang="cs-CZ" dirty="0" err="1" smtClean="0"/>
              <a:t>chair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1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683455" y="480956"/>
            <a:ext cx="6681188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SDP – </a:t>
            </a:r>
            <a:r>
              <a:rPr lang="cs-CZ" sz="3600" b="1" dirty="0" err="1" smtClean="0">
                <a:solidFill>
                  <a:srgbClr val="6CA9B7"/>
                </a:solidFill>
              </a:rPr>
              <a:t>Strategic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Development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Plan</a:t>
            </a:r>
            <a:endParaRPr lang="cs-CZ" sz="3600" b="1" dirty="0" smtClean="0">
              <a:solidFill>
                <a:srgbClr val="6CA9B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069" y="1674055"/>
            <a:ext cx="9792869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Tool</a:t>
            </a:r>
            <a:r>
              <a:rPr lang="cs-CZ" dirty="0" smtClean="0"/>
              <a:t> to </a:t>
            </a:r>
            <a:r>
              <a:rPr lang="cs-CZ" dirty="0" err="1" smtClean="0"/>
              <a:t>develop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maintain</a:t>
            </a:r>
            <a:r>
              <a:rPr lang="cs-CZ" dirty="0"/>
              <a:t> a </a:t>
            </a:r>
            <a:r>
              <a:rPr lang="cs-CZ" dirty="0" err="1"/>
              <a:t>clear</a:t>
            </a:r>
            <a:r>
              <a:rPr lang="cs-CZ" dirty="0"/>
              <a:t>, </a:t>
            </a:r>
            <a:r>
              <a:rPr lang="cs-CZ" dirty="0" err="1"/>
              <a:t>consistent</a:t>
            </a:r>
            <a:r>
              <a:rPr lang="cs-CZ" dirty="0"/>
              <a:t> and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framework</a:t>
            </a:r>
            <a:r>
              <a:rPr lang="cs-CZ" dirty="0"/>
              <a:t>. </a:t>
            </a:r>
            <a:endParaRPr lang="cs-CZ" dirty="0" smtClean="0"/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/>
              <a:t>covers</a:t>
            </a:r>
            <a:r>
              <a:rPr lang="cs-CZ" dirty="0"/>
              <a:t> </a:t>
            </a:r>
            <a:r>
              <a:rPr lang="cs-CZ" dirty="0" err="1"/>
              <a:t>conceptual</a:t>
            </a:r>
            <a:r>
              <a:rPr lang="cs-CZ" dirty="0"/>
              <a:t> </a:t>
            </a:r>
            <a:r>
              <a:rPr lang="cs-CZ" dirty="0" err="1" smtClean="0"/>
              <a:t>issues</a:t>
            </a:r>
            <a:r>
              <a:rPr lang="cs-CZ" dirty="0" smtClean="0"/>
              <a:t> (eg. </a:t>
            </a:r>
            <a:r>
              <a:rPr lang="cs-CZ" dirty="0" err="1" smtClean="0"/>
              <a:t>creation</a:t>
            </a:r>
            <a:r>
              <a:rPr lang="cs-CZ" dirty="0" smtClean="0"/>
              <a:t> of IFPP, </a:t>
            </a:r>
            <a:r>
              <a:rPr lang="cs-CZ" dirty="0" err="1" smtClean="0"/>
              <a:t>Component</a:t>
            </a:r>
            <a:r>
              <a:rPr lang="cs-CZ" dirty="0" smtClean="0"/>
              <a:t> 1…)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Second SDP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implemented</a:t>
            </a:r>
            <a:r>
              <a:rPr lang="cs-CZ" dirty="0" smtClean="0"/>
              <a:t> (</a:t>
            </a:r>
            <a:r>
              <a:rPr lang="cs-CZ" dirty="0" err="1" smtClean="0"/>
              <a:t>review</a:t>
            </a:r>
            <a:r>
              <a:rPr lang="cs-CZ" dirty="0" smtClean="0"/>
              <a:t> of IFPP, </a:t>
            </a:r>
            <a:r>
              <a:rPr lang="cs-CZ" dirty="0" err="1" smtClean="0"/>
              <a:t>development</a:t>
            </a:r>
            <a:r>
              <a:rPr lang="cs-CZ" dirty="0" smtClean="0"/>
              <a:t> of </a:t>
            </a:r>
            <a:r>
              <a:rPr lang="cs-CZ" dirty="0" err="1" smtClean="0"/>
              <a:t>pronouncements</a:t>
            </a:r>
            <a:r>
              <a:rPr lang="cs-CZ" dirty="0" smtClean="0"/>
              <a:t>, </a:t>
            </a:r>
            <a:r>
              <a:rPr lang="cs-CZ" dirty="0" err="1" smtClean="0"/>
              <a:t>competency</a:t>
            </a:r>
            <a:r>
              <a:rPr lang="cs-CZ" dirty="0" smtClean="0"/>
              <a:t> </a:t>
            </a:r>
            <a:r>
              <a:rPr lang="cs-CZ" dirty="0" err="1" smtClean="0"/>
              <a:t>pronouncements</a:t>
            </a:r>
            <a:r>
              <a:rPr lang="cs-CZ" dirty="0" smtClean="0"/>
              <a:t>)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by PSC SC,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of CBC and KSC (FIPP input)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8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683455" y="480956"/>
            <a:ext cx="11615424" cy="839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IFPP – INTOSAI Framework of Professional </a:t>
            </a:r>
            <a:r>
              <a:rPr lang="cs-CZ" sz="3600" b="1" dirty="0" err="1" smtClean="0">
                <a:solidFill>
                  <a:srgbClr val="6CA9B7"/>
                </a:solidFill>
              </a:rPr>
              <a:t>Pronouncements</a:t>
            </a:r>
            <a:endParaRPr lang="cs-CZ" sz="3600" b="1" dirty="0" smtClean="0">
              <a:solidFill>
                <a:srgbClr val="6CA9B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482" y="1581486"/>
            <a:ext cx="5029200" cy="18475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/>
              <a:t>a </a:t>
            </a:r>
            <a:r>
              <a:rPr lang="cs-CZ" sz="2200" b="1" dirty="0" err="1" smtClean="0"/>
              <a:t>family</a:t>
            </a:r>
            <a:r>
              <a:rPr lang="cs-CZ" sz="2200" b="1" dirty="0" smtClean="0"/>
              <a:t> of </a:t>
            </a:r>
            <a:r>
              <a:rPr lang="fr-CH" sz="2200" b="1" dirty="0" err="1" smtClean="0"/>
              <a:t>three</a:t>
            </a:r>
            <a:r>
              <a:rPr lang="fr-CH" sz="2200" b="1" dirty="0" smtClean="0"/>
              <a:t> </a:t>
            </a:r>
            <a:r>
              <a:rPr lang="cs-CZ" sz="2200" b="1" dirty="0" err="1" smtClean="0"/>
              <a:t>sets</a:t>
            </a:r>
            <a:r>
              <a:rPr lang="cs-CZ" sz="2200" b="1" dirty="0" smtClean="0"/>
              <a:t> of </a:t>
            </a:r>
            <a:r>
              <a:rPr lang="fr-CH" sz="2200" b="1" dirty="0" smtClean="0"/>
              <a:t>document</a:t>
            </a:r>
            <a:r>
              <a:rPr lang="cs-CZ" sz="2200" b="1" dirty="0" smtClean="0"/>
              <a:t>s</a:t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fr-CH" sz="2200" b="1" dirty="0" smtClean="0">
                <a:solidFill>
                  <a:srgbClr val="92D050"/>
                </a:solidFill>
              </a:rPr>
              <a:t>P</a:t>
            </a:r>
            <a:r>
              <a:rPr lang="cs-CZ" sz="2200" b="1" dirty="0" err="1" smtClean="0">
                <a:solidFill>
                  <a:srgbClr val="92D050"/>
                </a:solidFill>
              </a:rPr>
              <a:t>rinciples</a:t>
            </a:r>
            <a:r>
              <a:rPr lang="cs-CZ" sz="2200" b="1" dirty="0" smtClean="0">
                <a:solidFill>
                  <a:srgbClr val="92D050"/>
                </a:solidFill>
              </a:rPr>
              <a:t> (INTOSAI-</a:t>
            </a:r>
            <a:r>
              <a:rPr lang="cs-CZ" sz="2200" b="1" dirty="0" err="1" smtClean="0">
                <a:solidFill>
                  <a:srgbClr val="92D050"/>
                </a:solidFill>
              </a:rPr>
              <a:t>Ps</a:t>
            </a:r>
            <a:r>
              <a:rPr lang="cs-CZ" sz="2200" b="1" dirty="0" smtClean="0">
                <a:solidFill>
                  <a:srgbClr val="92D050"/>
                </a:solidFill>
              </a:rPr>
              <a:t>) </a:t>
            </a:r>
            <a:br>
              <a:rPr lang="cs-CZ" sz="2200" b="1" dirty="0" smtClean="0">
                <a:solidFill>
                  <a:srgbClr val="92D050"/>
                </a:solidFill>
              </a:rPr>
            </a:br>
            <a:r>
              <a:rPr lang="fr-CH" sz="2200" b="1" dirty="0" smtClean="0">
                <a:solidFill>
                  <a:srgbClr val="CC0066"/>
                </a:solidFill>
              </a:rPr>
              <a:t>S</a:t>
            </a:r>
            <a:r>
              <a:rPr lang="cs-CZ" sz="2200" b="1" dirty="0" err="1" smtClean="0">
                <a:solidFill>
                  <a:srgbClr val="CC0066"/>
                </a:solidFill>
              </a:rPr>
              <a:t>tandards</a:t>
            </a:r>
            <a:r>
              <a:rPr lang="cs-CZ" sz="2200" b="1" dirty="0" smtClean="0">
                <a:solidFill>
                  <a:srgbClr val="CC0066"/>
                </a:solidFill>
              </a:rPr>
              <a:t> (</a:t>
            </a:r>
            <a:r>
              <a:rPr lang="cs-CZ" sz="2200" b="1" dirty="0" err="1" smtClean="0">
                <a:solidFill>
                  <a:srgbClr val="CC0066"/>
                </a:solidFill>
              </a:rPr>
              <a:t>ISSAIs</a:t>
            </a:r>
            <a:r>
              <a:rPr lang="cs-CZ" sz="2200" b="1" dirty="0" smtClean="0">
                <a:solidFill>
                  <a:srgbClr val="CC0066"/>
                </a:solidFill>
              </a:rPr>
              <a:t>)</a:t>
            </a:r>
            <a:r>
              <a:rPr lang="cs-CZ" sz="2200" b="1" dirty="0" smtClean="0"/>
              <a:t> </a:t>
            </a:r>
            <a:br>
              <a:rPr lang="cs-CZ" sz="2200" b="1" dirty="0" smtClean="0"/>
            </a:br>
            <a:r>
              <a:rPr lang="fr-CH" sz="2200" b="1" dirty="0" smtClean="0">
                <a:solidFill>
                  <a:srgbClr val="00B0F0"/>
                </a:solidFill>
              </a:rPr>
              <a:t>G</a:t>
            </a:r>
            <a:r>
              <a:rPr lang="cs-CZ" sz="2200" b="1" dirty="0" err="1" smtClean="0">
                <a:solidFill>
                  <a:srgbClr val="00B0F0"/>
                </a:solidFill>
              </a:rPr>
              <a:t>uidance</a:t>
            </a:r>
            <a:r>
              <a:rPr lang="cs-CZ" sz="2200" b="1" dirty="0" smtClean="0">
                <a:solidFill>
                  <a:srgbClr val="00B0F0"/>
                </a:solidFill>
              </a:rPr>
              <a:t> (</a:t>
            </a:r>
            <a:r>
              <a:rPr lang="cs-CZ" sz="2200" b="1" dirty="0" err="1" smtClean="0">
                <a:solidFill>
                  <a:srgbClr val="00B0F0"/>
                </a:solidFill>
              </a:rPr>
              <a:t>GUIDs</a:t>
            </a:r>
            <a:r>
              <a:rPr lang="cs-CZ" sz="2200" b="1" dirty="0" smtClean="0">
                <a:solidFill>
                  <a:srgbClr val="00B0F0"/>
                </a:solidFill>
              </a:rPr>
              <a:t>)</a:t>
            </a:r>
            <a:r>
              <a:rPr lang="cs-CZ" sz="2200" b="1" dirty="0" smtClean="0"/>
              <a:t> </a:t>
            </a:r>
            <a:endParaRPr lang="en-GB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590" y="1511148"/>
            <a:ext cx="3710501" cy="4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683455" y="480956"/>
            <a:ext cx="3397853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cs-CZ" sz="3600" b="1" dirty="0" smtClean="0">
                <a:solidFill>
                  <a:srgbClr val="6CA9B7"/>
                </a:solidFill>
              </a:rPr>
              <a:t>IFPP </a:t>
            </a:r>
            <a:r>
              <a:rPr lang="cs-CZ" sz="3600" b="1" dirty="0" err="1" smtClean="0">
                <a:solidFill>
                  <a:srgbClr val="6CA9B7"/>
                </a:solidFill>
              </a:rPr>
              <a:t>due</a:t>
            </a:r>
            <a:r>
              <a:rPr lang="cs-CZ" sz="3600" b="1" dirty="0" smtClean="0">
                <a:solidFill>
                  <a:srgbClr val="6CA9B7"/>
                </a:solidFill>
              </a:rPr>
              <a:t> </a:t>
            </a:r>
            <a:r>
              <a:rPr lang="cs-CZ" sz="3600" b="1" dirty="0" err="1" smtClean="0">
                <a:solidFill>
                  <a:srgbClr val="6CA9B7"/>
                </a:solidFill>
              </a:rPr>
              <a:t>process</a:t>
            </a:r>
            <a:endParaRPr lang="cs-CZ" sz="3600" b="1" dirty="0" smtClean="0">
              <a:solidFill>
                <a:srgbClr val="6CA9B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052" y="611835"/>
            <a:ext cx="7176062" cy="56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/>
          <p:nvPr/>
        </p:nvSpPr>
        <p:spPr>
          <a:xfrm>
            <a:off x="2099425" y="2839974"/>
            <a:ext cx="799315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IFPP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major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CA9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pronouncements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6CA9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718</Words>
  <Application>Microsoft Office PowerPoint</Application>
  <PresentationFormat>Widescreen</PresentationFormat>
  <Paragraphs>145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Geoffrey Simpson</cp:lastModifiedBy>
  <cp:revision>130</cp:revision>
  <cp:lastPrinted>2021-10-19T08:40:33Z</cp:lastPrinted>
  <dcterms:created xsi:type="dcterms:W3CDTF">2017-08-14T21:15:23Z</dcterms:created>
  <dcterms:modified xsi:type="dcterms:W3CDTF">2022-06-01T14:42:12Z</dcterms:modified>
</cp:coreProperties>
</file>