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62FB3-8383-6E52-975C-A444B3336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CE49F6-721D-8316-3001-3BA92385A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322D6B-1471-92DA-CAAE-7E094474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88D61B-4317-5A53-F6E2-DA8234887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E8E8B1-4993-D969-A55A-B7C8EEF5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2F334-B6D4-E3FE-DCCA-A426C8B2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9C96A4-02BF-5F72-C579-5808894DC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210B76-889E-A6E1-2B35-47634FBF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97974C-7CB0-C6B2-2FBB-83993DD3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582A7F-A11A-B251-7BD0-930EAF5E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1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17E0C25-56AD-37A0-1E25-CA46AC36E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B0DAF5-7FE6-7796-B389-9161080B6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93D70E-1B45-00CE-9F0C-710FFF5A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53BE77-1D0C-B16E-EE24-9FC31A68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3B96F9-88AF-DCE5-7297-C953731E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5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34E7B-9A4D-944D-18A9-5BCB69FA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A44459-2D44-930C-03CB-CE4ADD014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A0058E-AD92-F4C7-EF1A-6AC52642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8638D6-C7E9-F34F-EAB3-C4DD2CE6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BB3E13-05F2-1BEE-00A5-CEFCA6A42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395DD-8194-D363-433D-CCCA7B925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85DE23-54EC-D8A7-4477-66672C47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C9E668-B0E3-FB13-8B0C-445F59BB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71A040-CECE-39D8-EC2B-F38E43CF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80BBB7-C961-6325-EBAA-0532F5B7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2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D46AA-7D89-51B8-9C6E-3CC7DABA5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81BB1-5A01-DCE5-4111-FFC47CB444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0BE309-DF1E-CA09-4804-7E2F0DAEE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EEF7069-A5BF-0030-4704-D0C6DD6B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3F676F-B1E0-48FE-F035-6172F620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DB3361-7F45-66B3-1431-A0928339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8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233C-C93F-C129-B17D-4DB193BE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F44A77-8680-E730-1591-B20854D58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2BF06B-FF17-01FE-CC60-4A2E07D33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30A854F-2902-4E75-607C-0E4EED54A6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96749DA-9769-66B0-382A-8B7BE7EF7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311B239-6EAA-F4FD-5DAC-3F1647B6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371D10C-BC32-BEEA-40A5-013CC7A7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17FA7D-0FF0-5F48-1CD2-CDCCBA3A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AA1B63-3F3C-D947-7BB3-31C791D24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8B0315B-3EE9-1842-1505-857D2C8E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8BA5DD-67A5-2916-89F5-131CAF5E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B3C186D-1033-504F-3024-0845D646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F52A440-D573-4298-D29A-ED1746DE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B8BD99C-347B-1F4B-0FE9-DC5529EC8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B28C00-2B55-832D-1965-E32ED2FC7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F8D11C-416A-2E76-F7E9-D3FC7551B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D4ABED-0F23-3FEA-CCE5-F93E9E099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260BAEC-A1E1-BDB5-5E08-0099E8716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4CEFB7-7394-3A54-BDCD-F2649EC3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63A805-4F40-7171-92DD-3E9D3D95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855FC42-0359-DF87-88D0-9E5A4975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3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14E7B0-D25A-420E-274B-D9C1CDEF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18FB5F8-FB35-94D7-E826-9418B3AA1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065DD2-F2B6-56EC-659E-53858A630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43696A-B647-6B8B-4053-C36B4010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02E6994-526D-CC75-3CF5-83E474F25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BFBF70-30EE-098B-3425-50BC3581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9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69A5ABF-BA41-8C10-58F6-3A54BDB9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67F047-722E-AFA4-AB4B-739E982B6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B66421-C087-D0CE-6073-4F883F0CB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26F5A-9C7B-49C2-AEB7-3676C232A31B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63FD13-C268-945C-08FA-463D45520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DD6677-E665-B106-13F1-5C7BB4014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13B1C-55DE-4EB7-806B-959D66B27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78BC5B0-CE7B-309C-7CBD-B339C5B42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" y="790284"/>
            <a:ext cx="6642327" cy="54393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2CD2A5B-124C-3652-6AA0-9618CA868FFB}"/>
              </a:ext>
            </a:extLst>
          </p:cNvPr>
          <p:cNvSpPr txBox="1"/>
          <p:nvPr/>
        </p:nvSpPr>
        <p:spPr>
          <a:xfrm>
            <a:off x="7393232" y="1868411"/>
            <a:ext cx="46808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>
                <a:latin typeface="Calisto MT" panose="02040603050505030304" pitchFamily="18" charset="0"/>
              </a:rPr>
              <a:t>The total length of drains (primary and secondary) as per cadastral maps was 113.24 km and 226.29 km in Koramangala and </a:t>
            </a:r>
            <a:r>
              <a:rPr lang="en-US" sz="2000" b="0" i="0" u="none" strike="noStrike" baseline="0" dirty="0" err="1">
                <a:latin typeface="Calisto MT" panose="02040603050505030304" pitchFamily="18" charset="0"/>
              </a:rPr>
              <a:t>Vrishabhavathi</a:t>
            </a:r>
            <a:r>
              <a:rPr lang="en-US" sz="2000" b="0" i="0" u="none" strike="noStrike" baseline="0" dirty="0">
                <a:latin typeface="Calisto MT" panose="02040603050505030304" pitchFamily="18" charset="0"/>
              </a:rPr>
              <a:t> valleys respectively, which was reduced to 62.84 km and 111.72 km by </a:t>
            </a:r>
            <a:r>
              <a:rPr lang="en-US" sz="2000" b="0" i="0" u="none" strike="noStrike" baseline="0" dirty="0" smtClean="0">
                <a:latin typeface="Calisto MT" panose="02040603050505030304" pitchFamily="18" charset="0"/>
              </a:rPr>
              <a:t>2016/2017.</a:t>
            </a:r>
            <a:endParaRPr lang="en-US" sz="20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Singh</dc:creator>
  <cp:lastModifiedBy>HP</cp:lastModifiedBy>
  <cp:revision>2</cp:revision>
  <dcterms:created xsi:type="dcterms:W3CDTF">2023-03-15T17:38:26Z</dcterms:created>
  <dcterms:modified xsi:type="dcterms:W3CDTF">2023-03-22T08:53:31Z</dcterms:modified>
</cp:coreProperties>
</file>