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sto MT" panose="02040603050505030304" pitchFamily="18" charset="0"/>
              </a:rPr>
              <a:t>Teak Tree Height – </a:t>
            </a:r>
            <a:r>
              <a:rPr lang="en-US" sz="1800" dirty="0" err="1">
                <a:latin typeface="Calisto MT" panose="02040603050505030304" pitchFamily="18" charset="0"/>
              </a:rPr>
              <a:t>Rajpur</a:t>
            </a:r>
            <a:r>
              <a:rPr lang="en-US" sz="1800" dirty="0">
                <a:latin typeface="Calisto MT" panose="02040603050505030304" pitchFamily="18" charset="0"/>
              </a:rPr>
              <a:t>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Range in feet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 to 5</c:v>
                </c:pt>
                <c:pt idx="1">
                  <c:v>5 to 10</c:v>
                </c:pt>
                <c:pt idx="2">
                  <c:v>10 to 15</c:v>
                </c:pt>
                <c:pt idx="3">
                  <c:v>Above 15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1329</c:v>
                </c:pt>
                <c:pt idx="1">
                  <c:v>276</c:v>
                </c:pt>
                <c:pt idx="2">
                  <c:v>160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A-4519-B065-CC21216A74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 to 5</c:v>
                </c:pt>
                <c:pt idx="1">
                  <c:v>5 to 10</c:v>
                </c:pt>
                <c:pt idx="2">
                  <c:v>10 to 15</c:v>
                </c:pt>
                <c:pt idx="3">
                  <c:v>Above 15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D9A-4519-B065-CC21216A74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 to 5</c:v>
                </c:pt>
                <c:pt idx="1">
                  <c:v>5 to 10</c:v>
                </c:pt>
                <c:pt idx="2">
                  <c:v>10 to 15</c:v>
                </c:pt>
                <c:pt idx="3">
                  <c:v>Above 15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D9A-4519-B065-CC21216A74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8239664"/>
        <c:axId val="298238488"/>
        <c:axId val="0"/>
      </c:bar3DChart>
      <c:catAx>
        <c:axId val="29823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38488"/>
        <c:crosses val="autoZero"/>
        <c:auto val="1"/>
        <c:lblAlgn val="ctr"/>
        <c:lblOffset val="100"/>
        <c:noMultiLvlLbl val="0"/>
      </c:catAx>
      <c:valAx>
        <c:axId val="298238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823966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listo MT" panose="02040603050505030304" pitchFamily="18" charset="0"/>
              </a:rPr>
              <a:t>Tree Canopy– </a:t>
            </a:r>
            <a:r>
              <a:rPr lang="en-US" sz="1800" dirty="0" err="1">
                <a:latin typeface="Calisto MT" panose="02040603050505030304" pitchFamily="18" charset="0"/>
              </a:rPr>
              <a:t>Rajpur</a:t>
            </a:r>
            <a:r>
              <a:rPr lang="en-US" sz="1800" dirty="0">
                <a:latin typeface="Calisto MT" panose="02040603050505030304" pitchFamily="18" charset="0"/>
              </a:rPr>
              <a:t>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Tree Canopy in sq 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 to 1</c:v>
                </c:pt>
                <c:pt idx="1">
                  <c:v>1 to 5</c:v>
                </c:pt>
                <c:pt idx="2">
                  <c:v>5 to 10</c:v>
                </c:pt>
                <c:pt idx="3">
                  <c:v>Above 10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936</c:v>
                </c:pt>
                <c:pt idx="1">
                  <c:v>799</c:v>
                </c:pt>
                <c:pt idx="2">
                  <c:v>97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D-4E3D-B9A6-14C2F80054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 to 1</c:v>
                </c:pt>
                <c:pt idx="1">
                  <c:v>1 to 5</c:v>
                </c:pt>
                <c:pt idx="2">
                  <c:v>5 to 10</c:v>
                </c:pt>
                <c:pt idx="3">
                  <c:v>Above 10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2BD-4E3D-B9A6-14C2F80054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 to 1</c:v>
                </c:pt>
                <c:pt idx="1">
                  <c:v>1 to 5</c:v>
                </c:pt>
                <c:pt idx="2">
                  <c:v>5 to 10</c:v>
                </c:pt>
                <c:pt idx="3">
                  <c:v>Above 10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2BD-4E3D-B9A6-14C2F80054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8249072"/>
        <c:axId val="298248680"/>
        <c:axId val="0"/>
      </c:bar3DChart>
      <c:catAx>
        <c:axId val="2982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48680"/>
        <c:crosses val="autoZero"/>
        <c:auto val="1"/>
        <c:lblAlgn val="ctr"/>
        <c:lblOffset val="100"/>
        <c:noMultiLvlLbl val="0"/>
      </c:catAx>
      <c:valAx>
        <c:axId val="298248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8249072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7F16-C382-E7A2-E869-5DF0626C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33662-59EA-9906-8071-7D29192C5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53057-68E1-3307-9A07-DA060BF7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6F67B-1713-E031-B222-3E11365E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7C55A-778D-CBC5-DB5E-E4945695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37E1-2F5D-5174-AED1-DD015F64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93942-5323-2F1F-766E-94374575F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6CCB-5BD2-BA4C-8B96-758B87A1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06CAD-C29F-ED0A-1A23-3797666F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B1C8-54A5-6053-0726-11842BAB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B31F2-A0D6-89E4-C5DA-AD85077EB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7FD9-7BF9-1126-E3D9-C023A5CD8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91414-9E65-6E04-57BE-E8FC1064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F2855-CB1B-5EFA-4CE0-50BDE171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0854E-45CA-0F93-EF22-0172DEAA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4EB5-24D3-C22C-9F81-CEE245F2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F53D-C980-EBC4-A4AA-07D0022AB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E9B1B-1876-6849-9B02-241F7BF1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B0713-2D1A-EE65-5B69-73C18339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ECE1-E9B9-F6A0-9687-E82BF7F5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2475-9F1F-A1F4-2C30-A99EB357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44248-29D5-FE67-FC98-9C7FD57DE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2B7AC-0853-1425-AA85-8B728304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27A9C-ACDC-035A-1A02-0A62E6C7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4715F-C155-F0EC-2716-1C7EEAB9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CA4C-2548-9C8F-1B71-1C60712D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F22E-D4A9-015A-197F-02021EE9B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937F7-D857-8AE2-EDEB-661044649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BB810-AAE8-A066-F43A-767A3581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CA703-C317-20F9-B9E9-875F96F1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717D9-8FC4-BAF6-6445-CF773533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1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884F-4CB2-1A1A-8FC1-3F18E5C6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2F603-BA23-8D36-A5F0-E366719B5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5CCD2-24D0-F06E-2D73-58B614CD4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6ACF9-061F-4EA9-A7CD-4AAEAA069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31292-88DE-2D4A-17BE-388FA6655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63E74F-FF41-79C4-DA21-0723D570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673C6-3414-6AF9-2B2A-C9904A48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3145F4-1BB1-D1F8-35C1-FD03C3A8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3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A11C-0F31-3B12-1A29-556D6ACD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01948-9F1A-8D22-193B-71A50F02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28EF1-1EA4-35ED-3618-2E604488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5E6C9-D2C1-EA03-6143-0EC4692A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883FB-F5F5-553F-AB7C-2A174D7F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E6B58-4D7D-EFDD-0263-5C6ABDB1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CA1C7-8DF8-BAAC-C949-D62F2B6E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D358-EB4F-232D-2858-E2E156FE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15ED-5CE2-AC26-F98B-DB60EED16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20F31-C674-55CF-F2D6-86B9CAFE3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BBAA7-54CE-1454-DD5A-DE36324E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597A3-C7D1-30FA-517A-4809B9BA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1AAA2-796A-FD86-943B-2CF62605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F084-31B2-40D9-8DE3-84FD1254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8AB89-9800-4034-D9AC-E26CAFCBA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54AD6-5383-428A-A04F-111C5EAD4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8ED4-7BEA-FA31-C671-9C694FCC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6FF0E-2D4E-6263-8068-CA8215A3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2B89F-1884-9F4F-3357-8E5461A8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3A766-9270-263F-7BCC-4A3C51C9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55A90-80EA-E08D-4A1A-EC5AF970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3B8A4-40C4-CA1A-2D06-5F9E4370F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66A0-CE8C-407F-8B26-60BB52A5CA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BA0A0-7B87-441F-F1EE-B4A58C6AD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A4E47-438B-B306-8D82-DE36A5EC3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9D35-84F4-4C77-A998-8B797A1A3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88F45A-EA5B-DAF4-D06E-78B301943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386" y="281894"/>
            <a:ext cx="1839686" cy="567191"/>
          </a:xfrm>
        </p:spPr>
        <p:txBody>
          <a:bodyPr>
            <a:normAutofit/>
          </a:bodyPr>
          <a:lstStyle/>
          <a:p>
            <a:r>
              <a:rPr lang="en-US" sz="2200" b="1" u="sng" dirty="0">
                <a:latin typeface="Calisto MT" panose="02040603050505030304" pitchFamily="18" charset="0"/>
              </a:rPr>
              <a:t>Tree Height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C557D-FC09-7B21-C179-EB40ABD2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0" y="729336"/>
            <a:ext cx="4529138" cy="3207883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7C180A1-B1C7-57E1-1351-D6A90B66A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164125"/>
              </p:ext>
            </p:extLst>
          </p:nvPr>
        </p:nvGraphicFramePr>
        <p:xfrm>
          <a:off x="203200" y="4027714"/>
          <a:ext cx="5250204" cy="283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C2D65716-F08F-171D-6A10-8D9606C332E2}"/>
              </a:ext>
            </a:extLst>
          </p:cNvPr>
          <p:cNvSpPr txBox="1">
            <a:spLocks/>
          </p:cNvSpPr>
          <p:nvPr/>
        </p:nvSpPr>
        <p:spPr>
          <a:xfrm>
            <a:off x="8643247" y="281894"/>
            <a:ext cx="1839686" cy="56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>
                <a:latin typeface="Calisto MT" panose="02040603050505030304" pitchFamily="18" charset="0"/>
              </a:rPr>
              <a:t>Tree Canopy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21A98-4A60-F18E-F24D-35D411991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110" y="729336"/>
            <a:ext cx="4529138" cy="3207884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6F86EB-0B08-CB4F-28D1-4BFAC9A1A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477655"/>
              </p:ext>
            </p:extLst>
          </p:nvPr>
        </p:nvGraphicFramePr>
        <p:xfrm>
          <a:off x="6784577" y="4027713"/>
          <a:ext cx="5250204" cy="283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93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  <p:bldP spid="9" grpId="0"/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Calisto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Singh</dc:creator>
  <cp:lastModifiedBy>Abhishek Singh</cp:lastModifiedBy>
  <cp:revision>4</cp:revision>
  <dcterms:created xsi:type="dcterms:W3CDTF">2023-03-14T18:10:53Z</dcterms:created>
  <dcterms:modified xsi:type="dcterms:W3CDTF">2023-03-24T07:34:02Z</dcterms:modified>
</cp:coreProperties>
</file>