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302711-D794-250D-E7A6-E121AB7FA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159221D-BE17-7755-D74C-8CACBDD8D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75B5F3-7408-5B2F-F59E-02CBDC4EB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F43FB0-ACBF-30EC-A4A4-C3E09A0A8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25148F-DC17-E234-DCC2-B491958D0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8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C471AF-2D46-4144-AC29-3F4BEA3C1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A2FD15F-2507-6FA8-06AE-8B58924CA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DF5C84-1A62-5C32-8C64-35B1F6B03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E29475-E996-3087-531C-8BA9A0D86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E9AB67-4892-B3E5-958C-F7CD57C27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1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2F26692-2A1D-8529-B00C-DF8055B2B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3826DB5-22FB-65A4-D746-002AB1112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B5A537-69A1-E6DB-90A2-94E480C2A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1B7A3F-29CB-AA52-59E5-8D9B39A4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1D315F-2DBE-CA9C-A74C-30AC9B230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9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D1E7FC-ECAD-5E68-F3A3-D50EF6AC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19832E-FF96-46E4-B51E-7AE39DFD2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A26DCE-2F69-FFA3-A2AE-541203E57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042484-3A88-137A-B043-4AA6827FF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C1A320-CF8B-E2F6-4BA2-59015158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2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E2812B-6C66-4CC5-ED4D-B2FF3117D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C610073-E843-9AD7-55AF-688BAC611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8E374D-C95B-4A1A-21F8-9CF64C987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BC546D-4198-3976-C8B5-1EEFB86C7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337B51-6C59-9558-B4EB-F393FD7E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60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488E3-D134-A798-36E2-98FD33ED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98F7B3-9420-2953-D021-E1074EF0D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5E12A35-111B-DFE9-8E72-78999CEDD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0826FB6-2444-E82C-A383-70B2DF14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F05DFE-3146-1F1C-37C3-786AD18C1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2BF5478-6435-EF86-92D3-61A164AE7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9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22FAD0-139F-F929-DF3E-70F16AFE3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BCB9A7B-FB04-C373-BC64-C067C09E3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10C9D5B-3EA4-6D38-7046-0790D7B2F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F6510BE-86AC-97EB-CC73-DE0699895D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B543B8B-082B-F5B2-156B-901810524A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1FCF96D-BFD3-F278-0AB4-637B49323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D1F049A-525C-A40E-BC77-31BEE6AFA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FD5C6E1-179F-9483-3D16-F6B404817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0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FC0CB9-AEF5-8BE3-A100-34B9328B9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9F6DCFA-95CF-2E80-3630-E22A2ECF1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716AB49-FC26-5AF2-7CC7-EC1D824BD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BB5BC84-209F-9DBD-DC83-B142F8965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0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F96D65-A5EF-5D21-1E3A-728226A65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7446DBD-60CC-2B64-C226-9FE451037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D682E13-FF15-DAEB-8072-FFC87F43A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5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5F8A49-7083-49B4-CCAD-1037D5315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F06C3C-C0D2-AD5A-AB1C-10EE52A49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C13668-828D-D376-A8E8-0D64C76B0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1EBBA0-FAA2-79DF-4933-A73695C30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F5CE685-8793-779C-3A15-C0F006442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F3C028-832E-2D6B-96A0-3E7B2AD38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9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B39DE2-93AE-C518-70BA-2BCE62A44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3BB6BD7-E6ED-A9B7-5554-F150C9BD66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6EF5915-B1FF-9B8E-8EB9-52A7DBBEE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BBB942-0FBA-1003-6380-00347B07E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1A4D07C-F1FD-ED56-D23D-C8500FE9F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EF094DD-2A9C-F851-89AD-C81ACE399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6CC6C6C-A550-D529-1262-F7B335DAC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1F3ED0-D36F-C24F-909A-F740A5210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B40833-2F98-32FB-C3CD-D280066A4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CB3E0-8B2F-4DFE-8F98-C631EDD7B4E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ED688A-B71D-8BCA-F5AA-7D4C989E5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14CDA4-11A8-280D-ED20-78BA4635A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A44CF-9DD8-47E2-9161-DA3117DEC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1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AFFB45-7753-102D-49CB-A95C9B4C8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2674" y="1591148"/>
            <a:ext cx="3771900" cy="4285470"/>
          </a:xfrm>
        </p:spPr>
        <p:txBody>
          <a:bodyPr>
            <a:normAutofit/>
          </a:bodyPr>
          <a:lstStyle/>
          <a:p>
            <a:pPr algn="just"/>
            <a:r>
              <a:rPr lang="en-US" sz="2000" b="0" i="0" u="none" strike="noStrike" baseline="0" dirty="0" smtClean="0">
                <a:latin typeface="Calisto MT" panose="02040603050505030304" pitchFamily="18" charset="0"/>
              </a:rPr>
              <a:t>Vehicular </a:t>
            </a:r>
            <a:r>
              <a:rPr lang="en-US" sz="2000" b="0" i="0" u="none" strike="noStrike" baseline="0" dirty="0">
                <a:latin typeface="Calisto MT" panose="02040603050505030304" pitchFamily="18" charset="0"/>
              </a:rPr>
              <a:t>movement and the presence of </a:t>
            </a:r>
            <a:r>
              <a:rPr lang="en-US" sz="2000" b="0" i="0" u="none" strike="noStrike" baseline="0" dirty="0" smtClean="0">
                <a:latin typeface="Calisto MT" panose="02040603050505030304" pitchFamily="18" charset="0"/>
              </a:rPr>
              <a:t>equipment was analyzed </a:t>
            </a:r>
            <a:r>
              <a:rPr lang="en-US" sz="2000" b="0" i="0" u="none" strike="noStrike" baseline="0" dirty="0">
                <a:latin typeface="Calisto MT" panose="02040603050505030304" pitchFamily="18" charset="0"/>
              </a:rPr>
              <a:t>using Google Earth </a:t>
            </a:r>
            <a:r>
              <a:rPr lang="en-US" sz="2000" b="0" i="0" u="none" strike="noStrike" baseline="0" dirty="0" smtClean="0">
                <a:latin typeface="Calisto MT" panose="02040603050505030304" pitchFamily="18" charset="0"/>
              </a:rPr>
              <a:t>map</a:t>
            </a:r>
            <a:endParaRPr lang="en-US" sz="2000" b="0" i="0" u="none" strike="noStrike" baseline="0" dirty="0">
              <a:latin typeface="Calisto MT" panose="02040603050505030304" pitchFamily="18" charset="0"/>
            </a:endParaRPr>
          </a:p>
          <a:p>
            <a:pPr algn="just"/>
            <a:r>
              <a:rPr lang="en-US" sz="2000" b="0" i="0" u="none" strike="noStrike" baseline="0" dirty="0">
                <a:latin typeface="Calisto MT" panose="02040603050505030304" pitchFamily="18" charset="0"/>
              </a:rPr>
              <a:t>The picture alongside </a:t>
            </a:r>
            <a:r>
              <a:rPr lang="en-US" sz="2000" b="0" i="0" u="none" strike="noStrike" baseline="0" dirty="0" smtClean="0">
                <a:latin typeface="Calisto MT" panose="02040603050505030304" pitchFamily="18" charset="0"/>
              </a:rPr>
              <a:t>shows operation </a:t>
            </a:r>
            <a:r>
              <a:rPr lang="en-US" sz="2000" b="0" i="0" u="none" strike="noStrike" baseline="0" dirty="0">
                <a:latin typeface="Calisto MT" panose="02040603050505030304" pitchFamily="18" charset="0"/>
              </a:rPr>
              <a:t>of seven excavators </a:t>
            </a:r>
            <a:r>
              <a:rPr lang="en-US" sz="2000" b="0" i="0" u="none" strike="noStrike" baseline="0" dirty="0" smtClean="0">
                <a:latin typeface="Calisto MT" panose="02040603050505030304" pitchFamily="18" charset="0"/>
              </a:rPr>
              <a:t>against two </a:t>
            </a:r>
            <a:r>
              <a:rPr lang="en-US" sz="2000" b="0" i="0" u="none" strike="noStrike" baseline="0" dirty="0">
                <a:latin typeface="Calisto MT" panose="02040603050505030304" pitchFamily="18" charset="0"/>
              </a:rPr>
              <a:t>permitted in </a:t>
            </a:r>
            <a:r>
              <a:rPr lang="en-US" sz="2000" b="0" i="0" u="none" strike="noStrike" baseline="0" dirty="0" err="1">
                <a:latin typeface="Calisto MT" panose="02040603050505030304" pitchFamily="18" charset="0"/>
              </a:rPr>
              <a:t>Neyvasal</a:t>
            </a:r>
            <a:r>
              <a:rPr lang="en-US" sz="2000" b="0" i="0" u="none" strike="noStrike" baseline="0" dirty="0">
                <a:latin typeface="Calisto MT" panose="02040603050505030304" pitchFamily="18" charset="0"/>
              </a:rPr>
              <a:t> quarry on a particular date.</a:t>
            </a:r>
          </a:p>
          <a:p>
            <a:pPr algn="just"/>
            <a:r>
              <a:rPr lang="en-US" sz="2000" dirty="0">
                <a:latin typeface="Calisto MT" panose="02040603050505030304" pitchFamily="18" charset="0"/>
              </a:rPr>
              <a:t>Moreover, mining was being carried out beyond the permitted area.</a:t>
            </a:r>
            <a:endParaRPr lang="en-US" sz="3200" dirty="0">
              <a:latin typeface="Calisto MT" panose="0204060305050503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3363D68-D94A-2244-5AAD-40522BF49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743" y="298764"/>
            <a:ext cx="7342360" cy="624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13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Calisto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 Singh</dc:creator>
  <cp:lastModifiedBy>HP</cp:lastModifiedBy>
  <cp:revision>3</cp:revision>
  <dcterms:created xsi:type="dcterms:W3CDTF">2023-03-16T06:30:45Z</dcterms:created>
  <dcterms:modified xsi:type="dcterms:W3CDTF">2023-03-22T08:38:24Z</dcterms:modified>
</cp:coreProperties>
</file>