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373491-39C9-AD09-F300-F0AD6BB90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8986EBC-DBCF-C526-98CC-96B821518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78F256-9934-B7FF-AA28-6942D2C06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0F4B04-7FE2-38E9-3469-729C6C373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6AAC93-D915-0405-1006-05FA63BA4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5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F8A183-3EA6-068F-346F-688188C23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DB74BD8-22F6-E9E6-4A8E-4066C3DF7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8FDA50-C49A-0E84-0112-E9FD50EF8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F90969-7616-1FA3-8A7F-B6E2CB484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29FA30-7C77-2066-9671-ECB79374B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0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A10D73B-46A6-E660-EEEB-836D15EBA4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3AD3319-87C4-55D2-5964-07EE7C637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62307A-D3AF-F644-B5E4-924AAD45B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836710-EA76-5F2C-37BE-AA15ECE0D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4C9EB0-3D90-BDFB-8283-E0626BF55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3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5213D5-5DDF-2268-3741-3A1564160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416C7F-A4E6-DD48-1D20-5BF7F485F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911FA3-FE97-7E4C-8EC0-C0B05B42E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BAD178-09D2-39C9-F37A-573A58879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9480D6-DA14-41FD-D012-31E50B82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68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EEC3A6-21DB-FF5D-647D-7721EEAB1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64A82E-8266-C1AA-1747-93C0B1ACF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77DC69-6EB4-2353-F3A6-E570D90B1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C9E8B6-8BEC-23FE-245D-402C99F1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A51086-ABED-72EC-4D39-A6F12780E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4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3322D0-2AA4-4C97-D78C-AB552C91F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B5156A-5363-EFAC-14DC-374F13E46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486424A-6404-E9F7-74FE-143B40023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ED4285-C24B-5026-AAE9-C81E36B5D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2A3924C-2047-B30D-13A8-9775156FA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CD60DB4-3578-038B-4371-BDEF87352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8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383240-0853-C581-792E-AE51B45AC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87D8BB-1290-4924-7793-38E872BAA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E73377-8C05-B771-FD55-AE4681969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534D517-92E7-9031-6A2D-94B62F29C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8E239A5-A1CC-88FF-8946-4A157B5FF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D867579-0A73-61F7-D3AE-5817D238B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21E2144-7628-A389-D086-FBABD249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E730F54-2FA7-B3BA-84A6-36C006DD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4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9FB14D-3D7B-6EBD-07AA-923BE1B9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D68E0DE-F6E5-DDE8-274E-08976FB2F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9CD7C0-39FD-16A9-2826-E27F081DD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4838DCE-4B7E-968F-B865-484644CBF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EE674A4-614A-7801-ACB6-B9B17DA98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E59FEAF-F1F2-D5BA-3AFA-EA4E17922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FFE1D4B-9DAE-8AF0-3C8B-CA4C7530E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2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EEA293-2F76-3AC7-579C-FCE6ABFBD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0C92C2-291B-1EDA-5993-3409A720F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03E31F5-3CB7-E121-189E-5B25BE8A7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182FF3-A836-D03B-2881-389AD1228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736DF0-B6D0-987E-4D12-AB5F00A2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A3FFF44-E897-54BD-8935-C68B7B167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103E23-85FE-56A0-6B74-FD05DF448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236C9CF-2A42-5B9D-0BFF-BF353ACFE7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5D5AD55-E6F5-78FD-DC12-BC9718608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C7E82B-9090-31E4-AC06-156995AD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82575D8-ED47-7D13-44E5-72850A358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0E08DE-DB1C-C0DB-B7BA-C243DC285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0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DDF69E3-54AE-2DB7-0768-EE2EC91E3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98C32B-EC43-D077-438E-88614816E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21302B-D0C3-C29A-2A78-9BF3B1C2A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6969C-107E-45AA-AE95-6F016004E6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B5E939-B389-D574-B598-0E1ED32C15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560220-CED2-F3DF-2338-DBFE83908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FC434-4B14-4A90-84FE-00FEDF0D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0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B622C6-AA5D-90AE-EBFA-927EDC247C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4BE5E89-9D9A-CCEF-C382-08744C66A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C10403E-600A-C035-79E0-32ACABF82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924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 Singh</dc:creator>
  <cp:lastModifiedBy>HP</cp:lastModifiedBy>
  <cp:revision>1</cp:revision>
  <dcterms:created xsi:type="dcterms:W3CDTF">2023-03-14T11:24:51Z</dcterms:created>
  <dcterms:modified xsi:type="dcterms:W3CDTF">2023-03-22T08:38:38Z</dcterms:modified>
</cp:coreProperties>
</file>