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B9B20F-84AB-E457-BE9B-57A07D935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C8CCEC0-B8A0-3CA8-E660-05D5C9A9F1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20D580-BFC5-F4AB-0F67-A36AA5BCF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2B37-D5C0-4DCC-8F46-AB7A9459E3F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3F17FF-91D5-5C63-C3C7-D23F549A7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628FDD-3B2F-8864-AB33-1C848A88C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CAE1-081F-47B5-93D4-046C06EE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77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7F1656-E20F-E825-1730-ABBD7CA60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D98E769-64C7-529B-33AB-31FC51B84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3C7176-6A48-2951-588C-1893DA58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2B37-D5C0-4DCC-8F46-AB7A9459E3F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B5D3FB-F494-ADA6-58ED-58525BA65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4428D2-F08E-826C-EB48-E6B7FCBD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CAE1-081F-47B5-93D4-046C06EE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7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BA6F930-AF9D-4CA2-2378-719DEFC509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785A601-23B3-B28C-707F-D65325E71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F43A55-C650-14DF-A7A5-F0F9071E4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2B37-D5C0-4DCC-8F46-AB7A9459E3F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2A8771-9DD6-4BC7-6F0B-780F78CB1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C367F1-26D4-2746-05CC-32F84779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CAE1-081F-47B5-93D4-046C06EE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90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55D74B-D372-6F9B-45E3-23DDF6B3F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555D59-63C8-125E-4A44-788B3AE7D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50E34E-0CF6-6341-6D32-103D62312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2B37-D5C0-4DCC-8F46-AB7A9459E3F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01F8FEC-C86B-6070-7790-29883574D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ED69401-8D57-D06A-5B97-31634417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CAE1-081F-47B5-93D4-046C06EE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6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6A015-91FC-5238-D65C-D94E021C1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F8C343A-EAD5-A71D-6CEF-0F48F4228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E9288B-BDC5-7C08-58B6-9A1BC380C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2B37-D5C0-4DCC-8F46-AB7A9459E3F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3C843F-6F93-0163-7541-50C88F23B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004783-8CF3-7B2B-3887-40C86D5A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CAE1-081F-47B5-93D4-046C06EE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3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21ED77-331F-C29E-0053-2183AF9B7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C8D918-AFF8-C3ED-227D-8C2148C2E0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897C26B-A0DB-BB20-8C22-244B27D459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18DE731-33BA-1770-F799-E92B5B2D2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2B37-D5C0-4DCC-8F46-AB7A9459E3F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3972DC8-5D98-706D-F07B-146B93EF2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A4268C1-3603-B7F9-7097-683363C56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CAE1-081F-47B5-93D4-046C06EE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586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7EDA55-EE48-516F-2067-4346E40B2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988FF6E-EA26-451C-3D99-2CE447E22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BF0EEF4-E578-26DE-5CB8-650085D96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21CA34F-7586-7F36-1B8E-CAA974ABD6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2B01F3E-F3D6-61F5-2200-4427B910FF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F4ABF79-14C7-E99C-FC3D-0D496455D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2B37-D5C0-4DCC-8F46-AB7A9459E3F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E19F201-3C27-33AD-F1FB-46FC8AF6F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FA1E03A-5BE4-F184-A838-1012013D9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CAE1-081F-47B5-93D4-046C06EE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3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E88872-D854-A857-5C53-7AB71C905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7E8F0A4-0AC4-F167-0B7F-E636F52D2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2B37-D5C0-4DCC-8F46-AB7A9459E3F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754311E-EF33-9629-EAF0-32B141443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167E5F3-257C-CE3C-B826-F62A90F9A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CAE1-081F-47B5-93D4-046C06EE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4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8B6CBB9-DAD6-0258-FD6B-04DA04EE9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2B37-D5C0-4DCC-8F46-AB7A9459E3F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E15E05C-2A0C-6113-B837-C064E7703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0070765-FB46-7BCE-AD8C-F81FA5480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CAE1-081F-47B5-93D4-046C06EE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1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15BCCE-7BFC-72F0-31B7-8F9F74BA2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E03E58-9612-E154-A152-000927C41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D38137E-0252-2D7E-3FF5-FB724F13F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BFF0469-0999-EADC-CC14-AE7679828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2B37-D5C0-4DCC-8F46-AB7A9459E3F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5F9F7BD-743A-5D02-5BED-993720348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2EA7FC3-5D3E-E983-C325-D1C865AA8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CAE1-081F-47B5-93D4-046C06EE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3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DFCF92-1CC9-870F-864C-8C38BCC0B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ABCCBF5-31B6-B28D-BD1D-B254F31B4F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D8E2555-05D2-F314-B50A-3DD153805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A555CCD-844D-4FC6-1955-46F8DB616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2B37-D5C0-4DCC-8F46-AB7A9459E3F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E6B23EC-A047-FA38-CC9B-DECB9AF12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59FACC7-02F1-07B4-4499-16DF68791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CAE1-081F-47B5-93D4-046C06EE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8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B5BF7E1-67E7-49C7-DCDE-E5FA3E6AC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A5FE7B9-2B1B-5488-34B1-61031575F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C6A12B-B791-59D1-0F2B-54F7A7DA2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82B37-D5C0-4DCC-8F46-AB7A9459E3F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2822E5-03BB-235C-563B-E02FD9D54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AD98E4A-2168-43D2-F2D1-9E521A01E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CCAE1-081F-47B5-93D4-046C06EE9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2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F8B73F5-FB0C-2214-173B-3A56777E3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48" y="1138012"/>
            <a:ext cx="8674351" cy="54619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D7D4EBD-7898-231A-AF2C-156224B9F2E1}"/>
              </a:ext>
            </a:extLst>
          </p:cNvPr>
          <p:cNvSpPr txBox="1"/>
          <p:nvPr/>
        </p:nvSpPr>
        <p:spPr>
          <a:xfrm>
            <a:off x="489858" y="57619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alisto MT" panose="02040603050505030304" pitchFamily="18" charset="0"/>
              </a:rPr>
              <a:t>Overlap of Sewer Line (Yellow </a:t>
            </a:r>
            <a:r>
              <a:rPr lang="en-US" sz="2000" b="1" dirty="0" err="1">
                <a:latin typeface="Calisto MT" panose="02040603050505030304" pitchFamily="18" charset="0"/>
              </a:rPr>
              <a:t>colour</a:t>
            </a:r>
            <a:r>
              <a:rPr lang="en-US" sz="2000" b="1" dirty="0">
                <a:latin typeface="Calisto MT" panose="02040603050505030304" pitchFamily="18" charset="0"/>
              </a:rPr>
              <a:t>) and Drain (Blue </a:t>
            </a:r>
            <a:r>
              <a:rPr lang="en-US" sz="2000" b="1" dirty="0" err="1">
                <a:latin typeface="Calisto MT" panose="02040603050505030304" pitchFamily="18" charset="0"/>
              </a:rPr>
              <a:t>Colour</a:t>
            </a:r>
            <a:r>
              <a:rPr lang="en-US" sz="2000" b="1" dirty="0">
                <a:latin typeface="Calisto MT" panose="02040603050505030304" pitchFamily="18" charset="0"/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DDEB3EA-024C-6BFD-DC2F-75C7C99453E8}"/>
              </a:ext>
            </a:extLst>
          </p:cNvPr>
          <p:cNvSpPr txBox="1"/>
          <p:nvPr/>
        </p:nvSpPr>
        <p:spPr>
          <a:xfrm>
            <a:off x="9162107" y="2141444"/>
            <a:ext cx="25146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u="none" strike="noStrike" baseline="0" dirty="0">
                <a:latin typeface="Calisto MT" panose="02040603050505030304" pitchFamily="18" charset="0"/>
              </a:rPr>
              <a:t>About 28.09 km stretch and 342 points showed </a:t>
            </a:r>
            <a:r>
              <a:rPr lang="en-US" sz="2000" b="0" i="0" u="none" strike="noStrike" baseline="0" dirty="0" smtClean="0">
                <a:latin typeface="Calisto MT" panose="02040603050505030304" pitchFamily="18" charset="0"/>
              </a:rPr>
              <a:t>overlapping/line </a:t>
            </a:r>
            <a:r>
              <a:rPr lang="en-US" sz="2000" b="0" i="0" u="none" strike="noStrike" baseline="0" dirty="0">
                <a:latin typeface="Calisto MT" panose="02040603050505030304" pitchFamily="18" charset="0"/>
              </a:rPr>
              <a:t>of intersection between drains and sewer lines which are possible zones for intermixing of sewage and drain water.</a:t>
            </a:r>
            <a:endParaRPr lang="en-US" sz="20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52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Calisto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Abhishek Singh</dc:creator>
  <cp:lastModifiedBy>HP</cp:lastModifiedBy>
  <cp:revision>4</cp:revision>
  <dcterms:created xsi:type="dcterms:W3CDTF">2023-03-15T17:48:13Z</dcterms:created>
  <dcterms:modified xsi:type="dcterms:W3CDTF">2023-03-22T08:43:36Z</dcterms:modified>
</cp:coreProperties>
</file>