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358C6-FF0A-0932-6DBC-B038F7252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05C39D-107C-805E-C5A0-59575A47F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E59344-E565-8476-82A4-CDAD5DB3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2E1C7B-C0AA-7F00-5A2D-6B58C0DF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2AA029-7F81-02EB-2753-1B000D20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99D957-CF99-D6F6-9819-665386D11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BB46E8-D474-5260-0471-06F73DB5B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910E1A-2E8D-D63E-A1B2-0A34FC9C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8E290B-4310-32D8-657C-FA433AB41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FBF467-5F4A-A21D-EB39-669FCFDA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7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C5AC781-E637-CB27-8D1A-C85D59025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404CAD-CECF-7069-342D-EA8A67FDF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E76F22-2B0B-08BC-1A1E-F46C48DF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16C22F-BEFD-A6DB-07C5-67EB64C1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5B34D4-52D4-B8CB-A554-9D3D45AD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6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066ABE-0A05-FB1A-E605-FC35E620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B5E27A-F7A3-C9B7-5B43-C4FD1355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2E12DC-FAD1-78A4-5BE1-78D53EB4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3A21B1-820C-7B40-28D4-12E47AFB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0174C3-2DCD-C36E-AF49-1862F982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1322D-C432-E7B3-1C3A-5E684585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8731B9-C1E0-B28E-A3D3-960508148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B143D4-07C8-0045-4193-35072461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BF6E2F-E56F-8053-EA39-90971F27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D564ED-4DA4-889C-F85A-E4D5C95C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1CE68-9EC4-D0F3-8950-93E866FB2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2BF572-2AD7-291E-047C-CF367EE1D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8C0900-D460-E28C-16CB-EE1F147BE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5D3CCA-EBED-D36A-A44D-41452495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CAC8C8-5845-0112-884B-D527CD42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B09351-1C7D-931F-377C-F78CDA5A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2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43E91B-B7BC-B153-BFC3-11C64907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F68EAB-B065-0354-B0DB-66FCBB506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E5D42D2-4D6E-F736-B762-913F5FC17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C43683-623C-EF35-0455-492C74A70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39E5F5-04A1-52EE-2C28-929216102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CA76368-18AC-3002-0478-CF47965C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400936A-FD7B-BBDE-7DB7-B175466B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512801A-4F47-61FA-7A5D-CF89FF3B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F5EB90-5C87-20FC-58CC-37120870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D24845-82EC-C384-32EF-28D2B72E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3AA187-664B-DBF0-074E-439874CB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1251127-CBC1-8823-677E-B9964624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2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80D203-F8F2-E3D4-BC2C-13F89853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3478045-082D-A6F1-736F-5FF430A2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F10612-3320-26A4-B109-5E462CDE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5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F45446-BFA2-0249-6189-B34D909D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F8FC95-698E-B971-59D1-55A7AD42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4358D4-C0B6-C41D-FA1D-A75FA6D9D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221A0D-7E51-DE16-65C1-3C16C545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9CF4DF-921A-415D-ED37-B96CCEAC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34848D-1A60-90B4-B286-11486758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3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E9C9E1-47A1-5176-8085-0EE2EF9D0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B11440-3702-7994-7A73-8B3D7EB18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405E48-19A6-C688-83FD-418CCD50E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268033-E9D6-E30D-84CE-CBD11960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5E0F9A-6D57-88DA-CCD8-BF5735E3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9C212F-DED6-778A-208D-CBA8FB44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9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FFDB4AE-30DA-507E-5D9E-830B1FBB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F841EAE-FC8D-0883-0830-C407794A9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71E0A1-0192-0097-FCF5-3C3A352ECB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4CA3-4FE7-48BD-8F93-0DBFE148DA0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49BBA-3331-C5F4-FB51-B74F15353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A7047-D32E-80A6-6082-1B195DD38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2804-79A5-4FB5-98A7-99CAFEF38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0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6391F5-9211-4F0B-182B-2BFC95DE7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261" y="477838"/>
            <a:ext cx="11269625" cy="242864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Calisto MT" panose="02040603050505030304" pitchFamily="18" charset="0"/>
              </a:rPr>
              <a:t>Fixed wing UAV (DH-FX Mapper) </a:t>
            </a:r>
            <a:r>
              <a:rPr lang="en-US" smtClean="0">
                <a:latin typeface="Calisto MT" panose="02040603050505030304" pitchFamily="18" charset="0"/>
              </a:rPr>
              <a:t>was used for </a:t>
            </a:r>
            <a:r>
              <a:rPr lang="en-US" dirty="0">
                <a:latin typeface="Calisto MT" panose="02040603050505030304" pitchFamily="18" charset="0"/>
              </a:rPr>
              <a:t>nadir </a:t>
            </a:r>
            <a:r>
              <a:rPr lang="en-US">
                <a:latin typeface="Calisto MT" panose="02040603050505030304" pitchFamily="18" charset="0"/>
              </a:rPr>
              <a:t>photo </a:t>
            </a:r>
            <a:r>
              <a:rPr lang="en-US" smtClean="0">
                <a:latin typeface="Calisto MT" panose="02040603050505030304" pitchFamily="18" charset="0"/>
              </a:rPr>
              <a:t>acquisition.</a:t>
            </a:r>
            <a:endParaRPr lang="en-US" dirty="0">
              <a:latin typeface="Calisto MT" panose="0204060305050503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latin typeface="Calisto MT" panose="02040603050505030304" pitchFamily="18" charset="0"/>
              </a:rPr>
              <a:t>It took 6625 </a:t>
            </a:r>
            <a:r>
              <a:rPr lang="en-US" sz="2400" dirty="0" smtClean="0">
                <a:latin typeface="Calisto MT" panose="02040603050505030304" pitchFamily="18" charset="0"/>
              </a:rPr>
              <a:t>photographs</a:t>
            </a:r>
            <a:endParaRPr lang="en-US" sz="2400" dirty="0">
              <a:latin typeface="Calisto MT" panose="02040603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>
              <a:latin typeface="Calisto MT" panose="020406030505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Calisto MT" panose="02040603050505030304" pitchFamily="18" charset="0"/>
              </a:rPr>
              <a:t>Quad copter was used to acquire oblique images for better 3D reconstruction.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latin typeface="Calisto MT" panose="02040603050505030304" pitchFamily="18" charset="0"/>
              </a:rPr>
              <a:t>Total 2332 photos </a:t>
            </a:r>
            <a:r>
              <a:rPr lang="en-US" sz="2400" dirty="0" smtClean="0">
                <a:latin typeface="Calisto MT" panose="02040603050505030304" pitchFamily="18" charset="0"/>
              </a:rPr>
              <a:t>were </a:t>
            </a:r>
            <a:r>
              <a:rPr lang="en-US" sz="2400" dirty="0">
                <a:latin typeface="Calisto MT" panose="02040603050505030304" pitchFamily="18" charset="0"/>
              </a:rPr>
              <a:t>taken at 40</a:t>
            </a:r>
            <a:r>
              <a:rPr lang="en-US" sz="2400" baseline="30000" dirty="0">
                <a:latin typeface="Calisto MT" panose="02040603050505030304" pitchFamily="18" charset="0"/>
              </a:rPr>
              <a:t>o</a:t>
            </a:r>
            <a:r>
              <a:rPr lang="en-US" sz="2400" dirty="0">
                <a:latin typeface="Calisto MT" panose="02040603050505030304" pitchFamily="18" charset="0"/>
              </a:rPr>
              <a:t> </a:t>
            </a:r>
            <a:r>
              <a:rPr lang="en-US" sz="2400" dirty="0" smtClean="0">
                <a:latin typeface="Calisto MT" panose="02040603050505030304" pitchFamily="18" charset="0"/>
              </a:rPr>
              <a:t>angle</a:t>
            </a:r>
            <a:endParaRPr lang="en-US" sz="2400" dirty="0"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D63FB44-65E5-9644-0DE8-2ED026A56D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61" y="3048000"/>
            <a:ext cx="5456653" cy="339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40581BC-A54D-F15C-48DE-25A467A2A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240" y="3048000"/>
            <a:ext cx="5139646" cy="339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7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Calisto MT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3</cp:revision>
  <dcterms:created xsi:type="dcterms:W3CDTF">2023-03-16T16:23:56Z</dcterms:created>
  <dcterms:modified xsi:type="dcterms:W3CDTF">2023-03-22T08:48:00Z</dcterms:modified>
</cp:coreProperties>
</file>