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03D081-5481-CBA0-CAC1-7D6DE52E4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C5384E-6A86-F60A-6766-F8C586687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1B3885-3D01-1D11-E6BC-AB40B678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4BD7-7276-47C6-9753-FB2EFC48B5C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6020CE-DB0C-F983-14C2-C012708F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91A981-9665-F6BE-BEF6-6353217C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3433-5576-42EA-99D7-7477CB62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8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36DD4C-AD0A-61F3-C7D9-64A155892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9F30F8-D5C5-D782-F0CC-D3680A735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70B673-D0B2-0074-DF38-FE0368AA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4BD7-7276-47C6-9753-FB2EFC48B5C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67D579-D852-7ED2-71A4-80CC7702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7F7A7D-E60B-52C2-2CA3-161ED0CD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3433-5576-42EA-99D7-7477CB62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E2332C-59FD-4666-8672-E1037D51F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6E7298-AB11-F0F4-7A21-04F7D9FB7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9CA2A-A7C2-3190-08C7-D085B1A8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4BD7-7276-47C6-9753-FB2EFC48B5C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173522-10C2-6287-9867-377C2FC0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E85D0F-92A8-4275-E69B-305C5AC4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3433-5576-42EA-99D7-7477CB62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18F095-4993-6FC4-0372-D8A11AB4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DA36B1-4B9F-2618-C76B-6D0078AF5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E727A-40C7-B8A5-43ED-91BCC784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4BD7-7276-47C6-9753-FB2EFC48B5C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E0262C-5A2B-1A79-CB35-5A964327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CDCE73-9233-0261-3A76-E7FA7EA6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3433-5576-42EA-99D7-7477CB62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3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7784E-DAE5-A477-17E5-8AD4CCB9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39D98A-1539-E26C-2247-5BB0A23C1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856DB0-E3C8-1A1A-1FAB-D80ED7E2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4BD7-7276-47C6-9753-FB2EFC48B5C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2BED49-F6EC-2365-7FC7-2BE5E016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88C956-A278-E992-9E66-28F213AD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3433-5576-42EA-99D7-7477CB62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5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2F5AF-B874-567D-E3AF-2D8D3E6A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5457F6-B72C-0BDB-B815-F476C8A43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0B90D8-37E8-7C9A-816F-2D5552847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57C6BF-C31D-1BEA-3907-54746554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4BD7-7276-47C6-9753-FB2EFC48B5C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64DAEC-0F8D-F9D8-801C-111EE2E0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23A839-C01F-859C-4117-CAEFF37B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3433-5576-42EA-99D7-7477CB62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7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38C349-1952-B6CF-0E0B-12EA8DB4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922434-01B3-B0FE-9428-14BF3F439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BC60A7-C9D6-249D-FE3C-2AF7374B5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620608F-10AE-015C-9D93-61FA9DDF3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E6BD35-59E5-06D3-74F7-3608F1AE3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56EC4F6-8FBC-E334-961B-FD780347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4BD7-7276-47C6-9753-FB2EFC48B5C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4E7378-345D-DCF5-7181-1DA0B944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3741B6-3C8B-8684-066F-6543BC6E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3433-5576-42EA-99D7-7477CB62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0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E41890-59B7-C80C-B98C-133A218D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28F2FA-F978-7D93-0E81-9B45D2E4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4BD7-7276-47C6-9753-FB2EFC48B5C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6773AF-89BA-C6E6-600D-9B4E37CF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811034-8FF9-9BE4-525D-31FFD2BE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3433-5576-42EA-99D7-7477CB62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19BB8C1-6067-B544-E4B1-F03B407E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4BD7-7276-47C6-9753-FB2EFC48B5C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5343C8-4878-A5FC-BCEF-621670E6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BE0011-77CF-A011-6E0F-8630B548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3433-5576-42EA-99D7-7477CB62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2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ED8B1-3668-44E2-DF39-552AD6C2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A303A9-2442-1DFA-719D-65E347CF1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5F5F6E-B371-28D9-EE77-78AABCD38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A68B92-4F57-61E1-18D0-34BAEAB8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4BD7-7276-47C6-9753-FB2EFC48B5C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430CC8-DFA0-E2A6-4385-76B93FD8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DFEB98-FF3E-CA2E-E41E-D7D68E18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3433-5576-42EA-99D7-7477CB62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6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DAEA8-289B-80FF-6C45-0446E6CA5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5F41E2-113F-747B-30A8-845504AA6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1237D9-8FD7-3C2F-99BF-5519E326D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418D09-9152-CB38-93D3-834D6518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4BD7-7276-47C6-9753-FB2EFC48B5C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A2BB6D-AFE1-81D0-2A46-9B7FB9433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2B071C-5630-BF12-ABFC-C36C50ED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3433-5576-42EA-99D7-7477CB62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9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8AC6C9-EA09-55A3-0C9B-34C876D39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D6E5D6-706C-B97F-EEBA-D2AA90728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3C1C36-92E0-6878-7FE6-892D33C83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84BD7-7276-47C6-9753-FB2EFC48B5C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98291E-4836-AB90-66C5-64C025489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9F20D2-C56F-EC4D-AE65-C93A9ECCE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3433-5576-42EA-99D7-7477CB62A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5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5532E1-0358-FAAE-F518-7E693F241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66" r="-400"/>
          <a:stretch/>
        </p:blipFill>
        <p:spPr>
          <a:xfrm>
            <a:off x="0" y="751114"/>
            <a:ext cx="7979229" cy="3113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8CDF3C-3277-60C9-B33A-52075C2B38AE}"/>
              </a:ext>
            </a:extLst>
          </p:cNvPr>
          <p:cNvSpPr txBox="1"/>
          <p:nvPr/>
        </p:nvSpPr>
        <p:spPr>
          <a:xfrm>
            <a:off x="1719942" y="360010"/>
            <a:ext cx="539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sto MT" panose="02040603050505030304" pitchFamily="18" charset="0"/>
              </a:rPr>
              <a:t>Time series map showing changes in </a:t>
            </a:r>
            <a:r>
              <a:rPr lang="en-US" sz="2000" b="1" dirty="0" smtClean="0">
                <a:latin typeface="Calisto MT" panose="02040603050505030304" pitchFamily="18" charset="0"/>
              </a:rPr>
              <a:t>lakes</a:t>
            </a:r>
            <a:endParaRPr lang="en-US" sz="2000" b="1" dirty="0">
              <a:latin typeface="Calisto MT" panose="02040603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FC6906-DEF0-4E50-2106-D31D376ED778}"/>
              </a:ext>
            </a:extLst>
          </p:cNvPr>
          <p:cNvSpPr txBox="1"/>
          <p:nvPr/>
        </p:nvSpPr>
        <p:spPr>
          <a:xfrm>
            <a:off x="8294914" y="1315837"/>
            <a:ext cx="3614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listo MT" panose="02040603050505030304" pitchFamily="18" charset="0"/>
              </a:rPr>
              <a:t>Area of wetland system reduced </a:t>
            </a:r>
            <a:r>
              <a:rPr lang="en-US" sz="2000" dirty="0" smtClean="0">
                <a:latin typeface="Calisto MT" panose="02040603050505030304" pitchFamily="18" charset="0"/>
              </a:rPr>
              <a:t>from </a:t>
            </a:r>
            <a:r>
              <a:rPr lang="en-US" sz="2000" dirty="0">
                <a:latin typeface="Calisto MT" panose="02040603050505030304" pitchFamily="18" charset="0"/>
              </a:rPr>
              <a:t>about 215.46 ha (2.24 %) of geographical area of the valley to 62.05 ha (0.65%) during 2017 indicating the gradual erosion of wetland systems due to land use </a:t>
            </a:r>
            <a:r>
              <a:rPr lang="en-US" sz="2000" dirty="0" smtClean="0">
                <a:latin typeface="Calisto MT" panose="02040603050505030304" pitchFamily="18" charset="0"/>
              </a:rPr>
              <a:t>changes.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B78C50-AC3A-F420-CB68-93AC048A1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340" b="44015"/>
          <a:stretch/>
        </p:blipFill>
        <p:spPr>
          <a:xfrm>
            <a:off x="21769" y="4394326"/>
            <a:ext cx="7979229" cy="2463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9DF126-7191-E929-9E6B-1A5F7C736157}"/>
              </a:ext>
            </a:extLst>
          </p:cNvPr>
          <p:cNvSpPr txBox="1"/>
          <p:nvPr/>
        </p:nvSpPr>
        <p:spPr>
          <a:xfrm flipH="1">
            <a:off x="1255220" y="4024994"/>
            <a:ext cx="5468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Calisto MT" panose="02040603050505030304" pitchFamily="18" charset="0"/>
              </a:rPr>
              <a:t>Large-scale </a:t>
            </a:r>
            <a:r>
              <a:rPr lang="en-US" sz="2000" b="1" dirty="0">
                <a:latin typeface="Calisto MT" panose="02040603050505030304" pitchFamily="18" charset="0"/>
              </a:rPr>
              <a:t>encroachment of lakes</a:t>
            </a:r>
            <a:endParaRPr lang="en-IN" sz="20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9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Calisto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Singh</dc:creator>
  <cp:lastModifiedBy>HP</cp:lastModifiedBy>
  <cp:revision>3</cp:revision>
  <dcterms:created xsi:type="dcterms:W3CDTF">2023-03-15T17:23:05Z</dcterms:created>
  <dcterms:modified xsi:type="dcterms:W3CDTF">2023-03-22T08:50:14Z</dcterms:modified>
</cp:coreProperties>
</file>