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6"/>
  </p:sldMasterIdLst>
  <p:notesMasterIdLst>
    <p:notesMasterId r:id="rId23"/>
  </p:notesMasterIdLst>
  <p:handoutMasterIdLst>
    <p:handoutMasterId r:id="rId24"/>
  </p:handoutMasterIdLst>
  <p:sldIdLst>
    <p:sldId id="365" r:id="rId7"/>
    <p:sldId id="347" r:id="rId8"/>
    <p:sldId id="430" r:id="rId9"/>
    <p:sldId id="406" r:id="rId10"/>
    <p:sldId id="431" r:id="rId11"/>
    <p:sldId id="432" r:id="rId12"/>
    <p:sldId id="433" r:id="rId13"/>
    <p:sldId id="434" r:id="rId14"/>
    <p:sldId id="436" r:id="rId15"/>
    <p:sldId id="435" r:id="rId16"/>
    <p:sldId id="437" r:id="rId17"/>
    <p:sldId id="438" r:id="rId18"/>
    <p:sldId id="378" r:id="rId19"/>
    <p:sldId id="429" r:id="rId20"/>
    <p:sldId id="423" r:id="rId21"/>
    <p:sldId id="377" r:id="rId22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yriad Pro" panose="020B0503030403020204" pitchFamily="3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Pro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Pro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Pro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Pro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16">
          <p15:clr>
            <a:srgbClr val="A4A3A4"/>
          </p15:clr>
        </p15:guide>
        <p15:guide id="2" orient="horz" pos="2387">
          <p15:clr>
            <a:srgbClr val="A4A3A4"/>
          </p15:clr>
        </p15:guide>
        <p15:guide id="3" orient="horz" pos="2296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orient="horz" pos="514">
          <p15:clr>
            <a:srgbClr val="A4A3A4"/>
          </p15:clr>
        </p15:guide>
        <p15:guide id="6" orient="horz" pos="289">
          <p15:clr>
            <a:srgbClr val="A4A3A4"/>
          </p15:clr>
        </p15:guide>
        <p15:guide id="7" orient="horz" pos="4201">
          <p15:clr>
            <a:srgbClr val="A4A3A4"/>
          </p15:clr>
        </p15:guide>
        <p15:guide id="8" orient="horz" pos="890">
          <p15:clr>
            <a:srgbClr val="A4A3A4"/>
          </p15:clr>
        </p15:guide>
        <p15:guide id="9" pos="5465">
          <p15:clr>
            <a:srgbClr val="A4A3A4"/>
          </p15:clr>
        </p15:guide>
        <p15:guide id="10" pos="368">
          <p15:clr>
            <a:srgbClr val="A4A3A4"/>
          </p15:clr>
        </p15:guide>
        <p15:guide id="11" pos="2925">
          <p15:clr>
            <a:srgbClr val="A4A3A4"/>
          </p15:clr>
        </p15:guide>
        <p15:guide id="1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oanna Blioni" initials="IB" lastIdx="11" clrIdx="0">
    <p:extLst>
      <p:ext uri="{19B8F6BF-5375-455C-9EA6-DF929625EA0E}">
        <p15:presenceInfo xmlns:p15="http://schemas.microsoft.com/office/powerpoint/2012/main" userId="S-1-5-21-1004336348-117609710-725345543-51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731"/>
    <a:srgbClr val="000000"/>
    <a:srgbClr val="4F428E"/>
    <a:srgbClr val="943980"/>
    <a:srgbClr val="FCD300"/>
    <a:srgbClr val="A8B621"/>
    <a:srgbClr val="2AB172"/>
    <a:srgbClr val="026938"/>
    <a:srgbClr val="025388"/>
    <a:srgbClr val="00B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04" autoAdjust="0"/>
    <p:restoredTop sz="95349" autoAdjust="0"/>
  </p:normalViewPr>
  <p:slideViewPr>
    <p:cSldViewPr showGuides="1">
      <p:cViewPr varScale="1">
        <p:scale>
          <a:sx n="109" d="100"/>
          <a:sy n="109" d="100"/>
        </p:scale>
        <p:origin x="1428" y="96"/>
      </p:cViewPr>
      <p:guideLst>
        <p:guide orient="horz" pos="1616"/>
        <p:guide orient="horz" pos="2387"/>
        <p:guide orient="horz" pos="2296"/>
        <p:guide orient="horz" pos="3974"/>
        <p:guide orient="horz" pos="514"/>
        <p:guide orient="horz" pos="289"/>
        <p:guide orient="horz" pos="4201"/>
        <p:guide orient="horz" pos="890"/>
        <p:guide pos="5465"/>
        <p:guide pos="368"/>
        <p:guide pos="292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21" Type="http://schemas.openxmlformats.org/officeDocument/2006/relationships/slide" Target="slides/slide15.xml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5659" cy="496332"/>
          </a:xfrm>
          <a:prstGeom prst="rect">
            <a:avLst/>
          </a:prstGeom>
        </p:spPr>
        <p:txBody>
          <a:bodyPr vert="horz" lIns="90407" tIns="45203" rIns="90407" bIns="4520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3"/>
            <a:ext cx="2945659" cy="496332"/>
          </a:xfrm>
          <a:prstGeom prst="rect">
            <a:avLst/>
          </a:prstGeom>
        </p:spPr>
        <p:txBody>
          <a:bodyPr vert="horz" lIns="90407" tIns="45203" rIns="90407" bIns="45203" rtlCol="0"/>
          <a:lstStyle>
            <a:lvl1pPr algn="r">
              <a:defRPr sz="1200"/>
            </a:lvl1pPr>
          </a:lstStyle>
          <a:p>
            <a:fld id="{1D463EFD-1833-4B8C-A646-082C6480CF20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28588"/>
            <a:ext cx="2945659" cy="496332"/>
          </a:xfrm>
          <a:prstGeom prst="rect">
            <a:avLst/>
          </a:prstGeom>
        </p:spPr>
        <p:txBody>
          <a:bodyPr vert="horz" lIns="90407" tIns="45203" rIns="90407" bIns="4520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8"/>
            <a:ext cx="2945659" cy="496332"/>
          </a:xfrm>
          <a:prstGeom prst="rect">
            <a:avLst/>
          </a:prstGeom>
        </p:spPr>
        <p:txBody>
          <a:bodyPr vert="horz" lIns="90407" tIns="45203" rIns="90407" bIns="45203" rtlCol="0" anchor="b"/>
          <a:lstStyle>
            <a:lvl1pPr algn="r">
              <a:defRPr sz="1200"/>
            </a:lvl1pPr>
          </a:lstStyle>
          <a:p>
            <a:fld id="{CB50F567-488C-40AE-8535-98BF55D3D2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005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5659" cy="496332"/>
          </a:xfrm>
          <a:prstGeom prst="rect">
            <a:avLst/>
          </a:prstGeom>
        </p:spPr>
        <p:txBody>
          <a:bodyPr vert="horz" lIns="90407" tIns="45203" rIns="90407" bIns="4520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3"/>
            <a:ext cx="2945659" cy="496332"/>
          </a:xfrm>
          <a:prstGeom prst="rect">
            <a:avLst/>
          </a:prstGeom>
        </p:spPr>
        <p:txBody>
          <a:bodyPr vert="horz" lIns="90407" tIns="45203" rIns="90407" bIns="4520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2303236-547E-4DDA-9530-FFBCF2715B9D}" type="datetimeFigureOut">
              <a:rPr lang="en-GB"/>
              <a:pPr>
                <a:defRPr/>
              </a:pPr>
              <a:t>20/03/2023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2950"/>
            <a:ext cx="496887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07" tIns="45203" rIns="90407" bIns="45203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8"/>
            <a:ext cx="5438140" cy="4466987"/>
          </a:xfrm>
          <a:prstGeom prst="rect">
            <a:avLst/>
          </a:prstGeom>
        </p:spPr>
        <p:txBody>
          <a:bodyPr vert="horz" lIns="90407" tIns="45203" rIns="90407" bIns="45203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8"/>
            <a:ext cx="2945659" cy="496332"/>
          </a:xfrm>
          <a:prstGeom prst="rect">
            <a:avLst/>
          </a:prstGeom>
        </p:spPr>
        <p:txBody>
          <a:bodyPr vert="horz" lIns="90407" tIns="45203" rIns="90407" bIns="4520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8"/>
            <a:ext cx="2945659" cy="496332"/>
          </a:xfrm>
          <a:prstGeom prst="rect">
            <a:avLst/>
          </a:prstGeom>
        </p:spPr>
        <p:txBody>
          <a:bodyPr vert="horz" lIns="90407" tIns="45203" rIns="90407" bIns="4520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BD4D40F-72A1-4EF9-8A6F-9C16C5A8AE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0665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D4D40F-72A1-4EF9-8A6F-9C16C5A8AEC9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273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8" y="2055813"/>
            <a:ext cx="1931987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2052000"/>
            <a:ext cx="5220000" cy="864000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0" y="2952000"/>
            <a:ext cx="5220000" cy="936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76000" y="648000"/>
            <a:ext cx="5220000" cy="360362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E1804-DB3D-4914-86A6-DFA37AC41BB4}" type="datetime1">
              <a:rPr lang="en-GB" smtClean="0"/>
              <a:t>21/03/2023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85F245DA-2D72-4102-ADC0-00E0B09FA3E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2733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679950" y="1609725"/>
            <a:ext cx="381635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76263" y="1609725"/>
            <a:ext cx="381635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52970"/>
            <a:ext cx="8064000" cy="43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368000"/>
            <a:ext cx="3960000" cy="28800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00" y="1719312"/>
            <a:ext cx="3960000" cy="453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0000" y="1368000"/>
            <a:ext cx="3960000" cy="28800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0000" y="1719312"/>
            <a:ext cx="3960000" cy="453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E41FA-4654-4554-8E03-B4E77F2C4C9C}" type="datetime1">
              <a:rPr lang="en-GB" smtClean="0"/>
              <a:t>21/03/2023</a:t>
            </a:fld>
            <a:endParaRPr lang="en-GB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E016FB1E-7B42-4FF4-8451-796BCB6FB7A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9491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53600"/>
            <a:ext cx="8064000" cy="43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368000"/>
            <a:ext cx="3960000" cy="2232000"/>
          </a:xfrm>
        </p:spPr>
        <p:txBody>
          <a:bodyPr>
            <a:normAutofit/>
          </a:bodyPr>
          <a:lstStyle>
            <a:lvl1pPr marL="179388" indent="-179388">
              <a:defRPr sz="1400"/>
            </a:lvl1pPr>
            <a:lvl2pPr marL="419100" indent="-234950">
              <a:defRPr sz="1400"/>
            </a:lvl2pPr>
            <a:lvl3pPr marL="641350" indent="-222250">
              <a:defRPr sz="1400"/>
            </a:lvl3pPr>
            <a:lvl4pPr marL="882650" indent="-228600">
              <a:defRPr sz="1400"/>
            </a:lvl4pPr>
            <a:lvl5pPr marL="1116013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000" y="1368000"/>
            <a:ext cx="3960000" cy="2232000"/>
          </a:xfrm>
        </p:spPr>
        <p:txBody>
          <a:bodyPr>
            <a:normAutofit/>
          </a:bodyPr>
          <a:lstStyle>
            <a:lvl1pPr marL="179388" indent="-179388">
              <a:defRPr sz="1400"/>
            </a:lvl1pPr>
            <a:lvl2pPr marL="419100" indent="-234950">
              <a:defRPr sz="1400"/>
            </a:lvl2pPr>
            <a:lvl3pPr marL="641350" indent="-222250">
              <a:defRPr sz="1400"/>
            </a:lvl3pPr>
            <a:lvl4pPr marL="882650" indent="-228600">
              <a:defRPr sz="1400"/>
            </a:lvl4pPr>
            <a:lvl5pPr marL="1116013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576000" y="3834000"/>
            <a:ext cx="3960000" cy="2232000"/>
          </a:xfrm>
        </p:spPr>
        <p:txBody>
          <a:bodyPr>
            <a:normAutofit/>
          </a:bodyPr>
          <a:lstStyle>
            <a:lvl1pPr marL="179388" indent="-179388">
              <a:defRPr sz="1400"/>
            </a:lvl1pPr>
            <a:lvl2pPr marL="419100" indent="-234950">
              <a:defRPr sz="1400"/>
            </a:lvl2pPr>
            <a:lvl3pPr marL="641350" indent="-222250">
              <a:defRPr sz="1400"/>
            </a:lvl3pPr>
            <a:lvl4pPr marL="882650" indent="-228600">
              <a:defRPr sz="1400"/>
            </a:lvl4pPr>
            <a:lvl5pPr marL="1116013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80000" y="3834000"/>
            <a:ext cx="3960000" cy="2232000"/>
          </a:xfrm>
        </p:spPr>
        <p:txBody>
          <a:bodyPr>
            <a:normAutofit/>
          </a:bodyPr>
          <a:lstStyle>
            <a:lvl1pPr marL="179388" indent="-179388">
              <a:defRPr sz="1400"/>
            </a:lvl1pPr>
            <a:lvl2pPr marL="419100" indent="-234950">
              <a:defRPr sz="1400"/>
            </a:lvl2pPr>
            <a:lvl3pPr marL="641350" indent="-222250">
              <a:defRPr sz="1400"/>
            </a:lvl3pPr>
            <a:lvl4pPr marL="882650" indent="-228600">
              <a:defRPr sz="1400"/>
            </a:lvl4pPr>
            <a:lvl5pPr marL="1116013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CFFB9-D773-4E1D-ADF6-BE53AAEE3A84}" type="datetime1">
              <a:rPr lang="en-GB" smtClean="0"/>
              <a:t>21/03/2023</a:t>
            </a:fld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68D81D64-64DC-4A8B-86D3-B2597B76EA1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8391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4679950" y="1557338"/>
            <a:ext cx="388778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4679950" y="4019550"/>
            <a:ext cx="388778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576263" y="1557338"/>
            <a:ext cx="388778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76263" y="4019550"/>
            <a:ext cx="388778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53600"/>
            <a:ext cx="8064000" cy="43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3"/>
          </p:nvPr>
        </p:nvSpPr>
        <p:spPr>
          <a:xfrm>
            <a:off x="576000" y="1710000"/>
            <a:ext cx="3960000" cy="1908000"/>
          </a:xfrm>
        </p:spPr>
        <p:txBody>
          <a:bodyPr rtlCol="0">
            <a:normAutofit/>
          </a:bodyPr>
          <a:lstStyle>
            <a:lvl1pPr>
              <a:defRPr sz="1100"/>
            </a:lvl1pPr>
          </a:lstStyle>
          <a:p>
            <a:pPr lvl="0"/>
            <a:endParaRPr lang="en-GB" noProof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576000" y="1368000"/>
            <a:ext cx="3960000" cy="252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hart Placeholder 10"/>
          <p:cNvSpPr>
            <a:spLocks noGrp="1"/>
          </p:cNvSpPr>
          <p:nvPr>
            <p:ph type="chart" sz="quarter" idx="15"/>
          </p:nvPr>
        </p:nvSpPr>
        <p:spPr>
          <a:xfrm>
            <a:off x="576000" y="4176000"/>
            <a:ext cx="3960000" cy="1908000"/>
          </a:xfrm>
        </p:spPr>
        <p:txBody>
          <a:bodyPr rtlCol="0">
            <a:normAutofit/>
          </a:bodyPr>
          <a:lstStyle>
            <a:lvl1pPr>
              <a:defRPr sz="1100"/>
            </a:lvl1pPr>
          </a:lstStyle>
          <a:p>
            <a:pPr lvl="0"/>
            <a:endParaRPr lang="en-GB" noProof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576000" y="3834000"/>
            <a:ext cx="3960000" cy="252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hart Placeholder 10"/>
          <p:cNvSpPr>
            <a:spLocks noGrp="1"/>
          </p:cNvSpPr>
          <p:nvPr>
            <p:ph type="chart" sz="quarter" idx="17"/>
          </p:nvPr>
        </p:nvSpPr>
        <p:spPr>
          <a:xfrm>
            <a:off x="4680000" y="1710000"/>
            <a:ext cx="3960000" cy="1908000"/>
          </a:xfrm>
        </p:spPr>
        <p:txBody>
          <a:bodyPr rtlCol="0">
            <a:normAutofit/>
          </a:bodyPr>
          <a:lstStyle>
            <a:lvl1pPr>
              <a:defRPr sz="1100"/>
            </a:lvl1pPr>
          </a:lstStyle>
          <a:p>
            <a:pPr lvl="0"/>
            <a:endParaRPr lang="en-GB" noProof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4680000" y="1368000"/>
            <a:ext cx="3960000" cy="252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hart Placeholder 10"/>
          <p:cNvSpPr>
            <a:spLocks noGrp="1"/>
          </p:cNvSpPr>
          <p:nvPr>
            <p:ph type="chart" sz="quarter" idx="19"/>
          </p:nvPr>
        </p:nvSpPr>
        <p:spPr>
          <a:xfrm>
            <a:off x="4680000" y="4176000"/>
            <a:ext cx="3960000" cy="1908000"/>
          </a:xfrm>
        </p:spPr>
        <p:txBody>
          <a:bodyPr rtlCol="0">
            <a:normAutofit/>
          </a:bodyPr>
          <a:lstStyle>
            <a:lvl1pPr>
              <a:defRPr sz="1100"/>
            </a:lvl1pPr>
          </a:lstStyle>
          <a:p>
            <a:pPr lvl="0"/>
            <a:endParaRPr lang="en-GB" noProof="0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4680000" y="3834000"/>
            <a:ext cx="3960000" cy="252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B8E8F-4EA5-48F3-98BF-99307526973F}" type="datetime1">
              <a:rPr lang="en-GB" smtClean="0"/>
              <a:t>21/03/2023</a:t>
            </a:fld>
            <a:endParaRPr lang="en-GB"/>
          </a:p>
        </p:txBody>
      </p:sp>
      <p:sp>
        <p:nvSpPr>
          <p:cNvPr id="24" name="Footer Placeholder 5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" name="Slide Number Placeholder 6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AF61D7FF-AD8E-47C1-A249-5D1A76E9647B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108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oriz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53600"/>
            <a:ext cx="8064000" cy="43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367999"/>
            <a:ext cx="8064000" cy="2232000"/>
          </a:xfrm>
        </p:spPr>
        <p:txBody>
          <a:bodyPr>
            <a:normAutofit/>
          </a:bodyPr>
          <a:lstStyle>
            <a:lvl1pPr marL="179388" indent="-179388">
              <a:defRPr sz="1400"/>
            </a:lvl1pPr>
            <a:lvl2pPr marL="427038" indent="-234950">
              <a:defRPr sz="1400"/>
            </a:lvl2pPr>
            <a:lvl3pPr marL="657225" indent="-228600">
              <a:defRPr sz="1400"/>
            </a:lvl3pPr>
            <a:lvl4pPr marL="874713" indent="-228600">
              <a:defRPr sz="1400"/>
            </a:lvl4pPr>
            <a:lvl5pPr marL="1068388" indent="-180975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576000" y="3744000"/>
            <a:ext cx="8064000" cy="2232000"/>
          </a:xfrm>
        </p:spPr>
        <p:txBody>
          <a:bodyPr>
            <a:normAutofit/>
          </a:bodyPr>
          <a:lstStyle>
            <a:lvl1pPr marL="179388" indent="-179388">
              <a:defRPr sz="1400"/>
            </a:lvl1pPr>
            <a:lvl2pPr marL="427038" indent="-234950">
              <a:defRPr sz="1400"/>
            </a:lvl2pPr>
            <a:lvl3pPr marL="657225" indent="-228600">
              <a:defRPr sz="1400"/>
            </a:lvl3pPr>
            <a:lvl4pPr marL="874713" indent="-228600">
              <a:defRPr sz="1400"/>
            </a:lvl4pPr>
            <a:lvl5pPr marL="1068388" indent="-180975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AC4AE-ADCE-44B2-A507-00CCC7335FAF}" type="datetime1">
              <a:rPr lang="en-GB" smtClean="0"/>
              <a:t>21/03/2023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C6DB3434-78BF-468A-902F-536E30EA56B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96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53600"/>
            <a:ext cx="8064000" cy="43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368000"/>
            <a:ext cx="2592000" cy="4896000"/>
          </a:xfrm>
        </p:spPr>
        <p:txBody>
          <a:bodyPr>
            <a:normAutofit/>
          </a:bodyPr>
          <a:lstStyle>
            <a:lvl1pPr marL="179388" indent="-179388">
              <a:defRPr sz="1400"/>
            </a:lvl1pPr>
            <a:lvl2pPr marL="419100" indent="-234950">
              <a:defRPr sz="1400"/>
            </a:lvl2pPr>
            <a:lvl3pPr marL="647700" indent="-228600">
              <a:defRPr sz="1400"/>
            </a:lvl3pPr>
            <a:lvl4pPr marL="866775" indent="-228600">
              <a:defRPr sz="1400"/>
            </a:lvl4pPr>
            <a:lvl5pPr marL="1116013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6920" y="1368000"/>
            <a:ext cx="5328000" cy="4896000"/>
          </a:xfrm>
        </p:spPr>
        <p:txBody>
          <a:bodyPr>
            <a:normAutofit/>
          </a:bodyPr>
          <a:lstStyle>
            <a:lvl1pPr marL="179388" indent="-179388">
              <a:defRPr sz="1400"/>
            </a:lvl1pPr>
            <a:lvl2pPr marL="419100" indent="-234950">
              <a:defRPr sz="1400"/>
            </a:lvl2pPr>
            <a:lvl3pPr marL="657225" indent="-228600">
              <a:defRPr sz="1400"/>
            </a:lvl3pPr>
            <a:lvl4pPr marL="882650" indent="-228600">
              <a:defRPr sz="1400"/>
            </a:lvl4pPr>
            <a:lvl5pPr marL="1116013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1B70F-0416-4687-9724-870997FC965F}" type="datetime1">
              <a:rPr lang="en-GB" smtClean="0"/>
              <a:t>21/03/2023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0356A815-ADAD-465E-827C-C4929D52A68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8474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53600"/>
            <a:ext cx="8064000" cy="43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048000" y="1367999"/>
            <a:ext cx="2592000" cy="4896000"/>
          </a:xfrm>
        </p:spPr>
        <p:txBody>
          <a:bodyPr>
            <a:normAutofit/>
          </a:bodyPr>
          <a:lstStyle>
            <a:lvl1pPr marL="179388" indent="-179388">
              <a:defRPr sz="1400"/>
            </a:lvl1pPr>
            <a:lvl2pPr marL="358775" indent="-174625">
              <a:defRPr sz="1400"/>
            </a:lvl2pPr>
            <a:lvl3pPr marL="647700" indent="-228600">
              <a:defRPr sz="1400"/>
            </a:lvl3pPr>
            <a:lvl4pPr marL="866775" indent="-228600">
              <a:defRPr sz="1400"/>
            </a:lvl4pPr>
            <a:lvl5pPr marL="1116013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576000" y="1367999"/>
            <a:ext cx="5328000" cy="4896000"/>
          </a:xfrm>
        </p:spPr>
        <p:txBody>
          <a:bodyPr>
            <a:normAutofit/>
          </a:bodyPr>
          <a:lstStyle>
            <a:lvl1pPr marL="179388" indent="-179388">
              <a:defRPr sz="1400"/>
            </a:lvl1pPr>
            <a:lvl2pPr marL="358775" indent="-174625">
              <a:defRPr sz="1400"/>
            </a:lvl2pPr>
            <a:lvl3pPr marL="657225" indent="-228600">
              <a:defRPr sz="1400"/>
            </a:lvl3pPr>
            <a:lvl4pPr marL="882650" indent="-228600">
              <a:defRPr sz="1400"/>
            </a:lvl4pPr>
            <a:lvl5pPr marL="1116013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C1ACE-BB51-4C5B-883A-AAB49395328A}" type="datetime1">
              <a:rPr lang="en-GB" smtClean="0"/>
              <a:t>21/03/2023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0685F66B-75DF-4A09-81B5-FF5F7C5585F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244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679950" y="1557338"/>
            <a:ext cx="396081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679950" y="4019550"/>
            <a:ext cx="396081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53600"/>
            <a:ext cx="8064000" cy="43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367999"/>
            <a:ext cx="3960000" cy="471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hart Placeholder 10"/>
          <p:cNvSpPr>
            <a:spLocks noGrp="1"/>
          </p:cNvSpPr>
          <p:nvPr>
            <p:ph type="chart" sz="quarter" idx="17"/>
          </p:nvPr>
        </p:nvSpPr>
        <p:spPr>
          <a:xfrm>
            <a:off x="4680000" y="1702800"/>
            <a:ext cx="3960000" cy="1908000"/>
          </a:xfrm>
        </p:spPr>
        <p:txBody>
          <a:bodyPr rtlCol="0">
            <a:normAutofit/>
          </a:bodyPr>
          <a:lstStyle>
            <a:lvl1pPr>
              <a:defRPr sz="1100"/>
            </a:lvl1pPr>
          </a:lstStyle>
          <a:p>
            <a:pPr lvl="0"/>
            <a:endParaRPr lang="en-GB" noProof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4680000" y="1368000"/>
            <a:ext cx="3960000" cy="252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9"/>
          </p:nvPr>
        </p:nvSpPr>
        <p:spPr>
          <a:xfrm>
            <a:off x="4680000" y="4169064"/>
            <a:ext cx="3960000" cy="1908000"/>
          </a:xfrm>
        </p:spPr>
        <p:txBody>
          <a:bodyPr rtlCol="0">
            <a:normAutofit/>
          </a:bodyPr>
          <a:lstStyle>
            <a:lvl1pPr>
              <a:defRPr sz="1100"/>
            </a:lvl1pPr>
          </a:lstStyle>
          <a:p>
            <a:pPr lvl="0"/>
            <a:endParaRPr lang="en-GB" noProof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4680000" y="3833752"/>
            <a:ext cx="3960000" cy="252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64936-19AF-4AD2-BA71-12EB122784EC}" type="datetime1">
              <a:rPr lang="en-GB" smtClean="0"/>
              <a:t>21/03/2023</a:t>
            </a:fld>
            <a:endParaRPr lang="en-GB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23"/>
          </p:nvPr>
        </p:nvSpPr>
        <p:spPr>
          <a:xfrm>
            <a:off x="6840538" y="6423025"/>
            <a:ext cx="1800225" cy="250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65AF9D20-5055-4A88-9708-25CA1EEE55D3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8682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Text and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3311525" y="1557338"/>
            <a:ext cx="532923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311525" y="4019550"/>
            <a:ext cx="532923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53600"/>
            <a:ext cx="8064000" cy="43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368000"/>
            <a:ext cx="2592000" cy="4716000"/>
          </a:xfrm>
        </p:spPr>
        <p:txBody>
          <a:bodyPr>
            <a:normAutofit/>
          </a:bodyPr>
          <a:lstStyle>
            <a:lvl1pPr>
              <a:defRPr sz="1400"/>
            </a:lvl1pPr>
            <a:lvl2pPr marL="444500" indent="-166688"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hart Placeholder 10"/>
          <p:cNvSpPr>
            <a:spLocks noGrp="1"/>
          </p:cNvSpPr>
          <p:nvPr>
            <p:ph type="chart" sz="quarter" idx="17"/>
          </p:nvPr>
        </p:nvSpPr>
        <p:spPr>
          <a:xfrm>
            <a:off x="3312000" y="1702800"/>
            <a:ext cx="5328000" cy="1908000"/>
          </a:xfrm>
        </p:spPr>
        <p:txBody>
          <a:bodyPr rtlCol="0">
            <a:normAutofit/>
          </a:bodyPr>
          <a:lstStyle>
            <a:lvl1pPr>
              <a:defRPr sz="1100"/>
            </a:lvl1pPr>
          </a:lstStyle>
          <a:p>
            <a:pPr lvl="0"/>
            <a:endParaRPr lang="en-GB" noProof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3312000" y="1368000"/>
            <a:ext cx="5328000" cy="252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hart Placeholder 10"/>
          <p:cNvSpPr>
            <a:spLocks noGrp="1"/>
          </p:cNvSpPr>
          <p:nvPr>
            <p:ph type="chart" sz="quarter" idx="19"/>
          </p:nvPr>
        </p:nvSpPr>
        <p:spPr>
          <a:xfrm>
            <a:off x="3312000" y="4169064"/>
            <a:ext cx="5328000" cy="1908000"/>
          </a:xfrm>
        </p:spPr>
        <p:txBody>
          <a:bodyPr rtlCol="0">
            <a:normAutofit/>
          </a:bodyPr>
          <a:lstStyle>
            <a:lvl1pPr>
              <a:defRPr sz="1100"/>
            </a:lvl1pPr>
          </a:lstStyle>
          <a:p>
            <a:pPr lvl="0"/>
            <a:endParaRPr lang="en-GB" noProof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3312000" y="3833752"/>
            <a:ext cx="5328000" cy="252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3A55D-9270-4664-9B7E-AAD4A0AE1540}" type="datetime1">
              <a:rPr lang="en-GB" smtClean="0"/>
              <a:t>21/03/2023</a:t>
            </a:fld>
            <a:endParaRPr lang="en-GB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A5D40EAA-4E77-486B-9125-BC814625D2A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8523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Text and Two Charts 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576263" y="1557338"/>
            <a:ext cx="532765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576263" y="4019550"/>
            <a:ext cx="532765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53600"/>
            <a:ext cx="8064000" cy="43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48000" y="1368000"/>
            <a:ext cx="2592000" cy="4716000"/>
          </a:xfrm>
        </p:spPr>
        <p:txBody>
          <a:bodyPr>
            <a:normAutofit/>
          </a:bodyPr>
          <a:lstStyle>
            <a:lvl1pPr>
              <a:defRPr sz="1400"/>
            </a:lvl1pPr>
            <a:lvl2pPr marL="444500" indent="-166688"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hart Placeholder 10"/>
          <p:cNvSpPr>
            <a:spLocks noGrp="1"/>
          </p:cNvSpPr>
          <p:nvPr>
            <p:ph type="chart" sz="quarter" idx="17"/>
          </p:nvPr>
        </p:nvSpPr>
        <p:spPr>
          <a:xfrm>
            <a:off x="576000" y="1702800"/>
            <a:ext cx="5328000" cy="1908000"/>
          </a:xfrm>
        </p:spPr>
        <p:txBody>
          <a:bodyPr rtlCol="0">
            <a:normAutofit/>
          </a:bodyPr>
          <a:lstStyle>
            <a:lvl1pPr>
              <a:defRPr sz="1100"/>
            </a:lvl1pPr>
          </a:lstStyle>
          <a:p>
            <a:pPr lvl="0"/>
            <a:endParaRPr lang="en-GB" noProof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76000" y="1368000"/>
            <a:ext cx="5328000" cy="252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hart Placeholder 10"/>
          <p:cNvSpPr>
            <a:spLocks noGrp="1"/>
          </p:cNvSpPr>
          <p:nvPr>
            <p:ph type="chart" sz="quarter" idx="19"/>
          </p:nvPr>
        </p:nvSpPr>
        <p:spPr>
          <a:xfrm>
            <a:off x="576000" y="4169064"/>
            <a:ext cx="5328000" cy="1908000"/>
          </a:xfrm>
        </p:spPr>
        <p:txBody>
          <a:bodyPr rtlCol="0">
            <a:normAutofit/>
          </a:bodyPr>
          <a:lstStyle>
            <a:lvl1pPr>
              <a:defRPr sz="1100"/>
            </a:lvl1pPr>
          </a:lstStyle>
          <a:p>
            <a:pPr lvl="0"/>
            <a:endParaRPr lang="en-GB" noProof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576000" y="3833752"/>
            <a:ext cx="5328000" cy="252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389AF-C2F9-4347-9F1A-256663B3C679}" type="datetime1">
              <a:rPr lang="en-GB" smtClean="0"/>
              <a:t>21/03/2023</a:t>
            </a:fld>
            <a:endParaRPr lang="en-GB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1742EFB2-5F9C-49FD-8AF4-AB396D6F1D6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966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53600"/>
            <a:ext cx="8064000" cy="43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367999"/>
            <a:ext cx="2592000" cy="4896000"/>
          </a:xfrm>
        </p:spPr>
        <p:txBody>
          <a:bodyPr>
            <a:normAutofit/>
          </a:bodyPr>
          <a:lstStyle>
            <a:lvl1pPr marL="179388" indent="-179388">
              <a:defRPr sz="1200"/>
            </a:lvl1pPr>
            <a:lvl2pPr marL="358775" indent="-166688">
              <a:defRPr sz="1200"/>
            </a:lvl2pPr>
            <a:lvl3pPr marL="538163" indent="-187325">
              <a:defRPr sz="1200"/>
            </a:lvl3pPr>
            <a:lvl4pPr marL="717550" indent="-176213">
              <a:defRPr sz="1200"/>
            </a:lvl4pPr>
            <a:lvl5pPr marL="896938" indent="-179388" defTabSz="939800"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312000" y="1367999"/>
            <a:ext cx="2592000" cy="4896000"/>
          </a:xfrm>
        </p:spPr>
        <p:txBody>
          <a:bodyPr>
            <a:normAutofit/>
          </a:bodyPr>
          <a:lstStyle>
            <a:lvl1pPr marL="179388" indent="-179388">
              <a:defRPr sz="1200"/>
            </a:lvl1pPr>
            <a:lvl2pPr marL="358775" indent="-166688">
              <a:defRPr sz="1200"/>
            </a:lvl2pPr>
            <a:lvl3pPr marL="538163" indent="-187325">
              <a:defRPr sz="1200"/>
            </a:lvl3pPr>
            <a:lvl4pPr marL="717550" indent="-176213">
              <a:defRPr sz="1200"/>
            </a:lvl4pPr>
            <a:lvl5pPr marL="896938" indent="-179388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048000" y="1367999"/>
            <a:ext cx="2592000" cy="4896000"/>
          </a:xfrm>
        </p:spPr>
        <p:txBody>
          <a:bodyPr>
            <a:normAutofit/>
          </a:bodyPr>
          <a:lstStyle>
            <a:lvl1pPr marL="179388" indent="-179388">
              <a:defRPr sz="1200"/>
            </a:lvl1pPr>
            <a:lvl2pPr marL="358775" indent="-166688">
              <a:defRPr sz="1200"/>
            </a:lvl2pPr>
            <a:lvl3pPr marL="538163" indent="-187325">
              <a:defRPr sz="1200"/>
            </a:lvl3pPr>
            <a:lvl4pPr marL="717550" indent="-176213">
              <a:defRPr sz="1200"/>
            </a:lvl4pPr>
            <a:lvl5pPr marL="896938" indent="-179388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D9C2C-D2EB-40B8-8A2F-DCDF3A943592}" type="datetime1">
              <a:rPr lang="en-GB" smtClean="0"/>
              <a:t>21/03/2023</a:t>
            </a:fld>
            <a:endParaRPr lang="en-GB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6C200A33-22DE-4384-A1D8-D48D721E90A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53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1"/>
          <p:cNvGrpSpPr>
            <a:grpSpLocks/>
          </p:cNvGrpSpPr>
          <p:nvPr userDrawn="1"/>
        </p:nvGrpSpPr>
        <p:grpSpPr bwMode="auto">
          <a:xfrm>
            <a:off x="576263" y="4508500"/>
            <a:ext cx="2008187" cy="900113"/>
            <a:chOff x="116601" y="5744680"/>
            <a:chExt cx="2088000" cy="936000"/>
          </a:xfrm>
        </p:grpSpPr>
        <p:sp>
          <p:nvSpPr>
            <p:cNvPr id="7" name="Rectangle 6"/>
            <p:cNvSpPr/>
            <p:nvPr/>
          </p:nvSpPr>
          <p:spPr>
            <a:xfrm>
              <a:off x="116601" y="5744680"/>
              <a:ext cx="2088000" cy="9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8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65" y="5780680"/>
              <a:ext cx="1784072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2052000"/>
            <a:ext cx="8064000" cy="864000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0" y="2952000"/>
            <a:ext cx="4032000" cy="936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76000" y="648000"/>
            <a:ext cx="8064000" cy="360362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20601-9E23-4CE1-AA5C-5C2F2E5758B9}" type="datetime1">
              <a:rPr lang="en-GB" smtClean="0"/>
              <a:t>21/03/2023</a:t>
            </a:fld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dirty="0"/>
              <a:t>Slide </a:t>
            </a:r>
            <a:fld id="{E3FBC1CC-11C2-4562-83F8-23DBB593700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9309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53600"/>
            <a:ext cx="8064000" cy="43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367999"/>
            <a:ext cx="1908000" cy="4896000"/>
          </a:xfrm>
        </p:spPr>
        <p:txBody>
          <a:bodyPr>
            <a:normAutofit/>
          </a:bodyPr>
          <a:lstStyle>
            <a:lvl1pPr marL="179388" indent="-179388">
              <a:defRPr sz="1000"/>
            </a:lvl1pPr>
            <a:lvl2pPr marL="376238" indent="-166688">
              <a:defRPr sz="1000"/>
            </a:lvl2pPr>
            <a:lvl3pPr marL="573088" indent="-187325">
              <a:defRPr sz="1000"/>
            </a:lvl3pPr>
            <a:lvl4pPr marL="717550" indent="-131763">
              <a:defRPr sz="1000"/>
            </a:lvl4pPr>
            <a:lvl5pPr marL="879475" indent="-171450">
              <a:tabLst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2628000" y="1367999"/>
            <a:ext cx="1908000" cy="4896000"/>
          </a:xfrm>
        </p:spPr>
        <p:txBody>
          <a:bodyPr>
            <a:normAutofit/>
          </a:bodyPr>
          <a:lstStyle>
            <a:lvl1pPr marL="179388" indent="-179388">
              <a:defRPr sz="1000"/>
            </a:lvl1pPr>
            <a:lvl2pPr marL="376238" indent="-166688">
              <a:defRPr sz="1000"/>
            </a:lvl2pPr>
            <a:lvl3pPr marL="573088" indent="-187325">
              <a:defRPr sz="1000"/>
            </a:lvl3pPr>
            <a:lvl4pPr marL="717550" indent="-131763">
              <a:defRPr sz="1000"/>
            </a:lvl4pPr>
            <a:lvl5pPr marL="879475" indent="-171450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680000" y="1367999"/>
            <a:ext cx="1908000" cy="4896000"/>
          </a:xfrm>
        </p:spPr>
        <p:txBody>
          <a:bodyPr>
            <a:normAutofit/>
          </a:bodyPr>
          <a:lstStyle>
            <a:lvl1pPr marL="179388" indent="-179388">
              <a:defRPr sz="1000"/>
            </a:lvl1pPr>
            <a:lvl2pPr marL="376238" indent="-166688">
              <a:defRPr sz="1000"/>
            </a:lvl2pPr>
            <a:lvl3pPr marL="573088" indent="-187325">
              <a:defRPr sz="1000"/>
            </a:lvl3pPr>
            <a:lvl4pPr marL="717550" indent="-131763">
              <a:defRPr sz="1000"/>
            </a:lvl4pPr>
            <a:lvl5pPr marL="879475" indent="-171450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6732000" y="1367999"/>
            <a:ext cx="1908000" cy="4896000"/>
          </a:xfrm>
        </p:spPr>
        <p:txBody>
          <a:bodyPr>
            <a:normAutofit/>
          </a:bodyPr>
          <a:lstStyle>
            <a:lvl1pPr marL="179388" indent="-179388">
              <a:defRPr sz="1000"/>
            </a:lvl1pPr>
            <a:lvl2pPr marL="376238" indent="-166688">
              <a:defRPr sz="1000"/>
            </a:lvl2pPr>
            <a:lvl3pPr marL="573088" indent="-187325">
              <a:defRPr sz="1000"/>
            </a:lvl3pPr>
            <a:lvl4pPr marL="717550" indent="-131763">
              <a:defRPr sz="1000"/>
            </a:lvl4pPr>
            <a:lvl5pPr marL="879475" indent="-171450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A49F5-31D0-41F6-9F8B-76CA429E3473}" type="datetime1">
              <a:rPr lang="en-GB" smtClean="0"/>
              <a:t>21/03/2023</a:t>
            </a:fld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71D66BD1-4A27-4D8A-AA93-62784B415E0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149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53600"/>
            <a:ext cx="8064000" cy="43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76000" y="1368000"/>
            <a:ext cx="2592000" cy="2232000"/>
          </a:xfrm>
        </p:spPr>
        <p:txBody>
          <a:bodyPr>
            <a:normAutofit/>
          </a:bodyPr>
          <a:lstStyle>
            <a:lvl1pPr marL="179388" indent="-179388">
              <a:defRPr sz="1200"/>
            </a:lvl1pPr>
            <a:lvl2pPr marL="358775" indent="-166688">
              <a:defRPr sz="1200"/>
            </a:lvl2pPr>
            <a:lvl3pPr marL="538163" indent="-187325">
              <a:defRPr sz="1200"/>
            </a:lvl3pPr>
            <a:lvl4pPr marL="717550" indent="-176213">
              <a:defRPr sz="1200"/>
            </a:lvl4pPr>
            <a:lvl5pPr marL="896938" indent="-179388" defTabSz="939800"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idx="13"/>
          </p:nvPr>
        </p:nvSpPr>
        <p:spPr>
          <a:xfrm>
            <a:off x="3312000" y="1368000"/>
            <a:ext cx="2592000" cy="2232000"/>
          </a:xfrm>
        </p:spPr>
        <p:txBody>
          <a:bodyPr>
            <a:normAutofit/>
          </a:bodyPr>
          <a:lstStyle>
            <a:lvl1pPr marL="179388" indent="-179388">
              <a:defRPr sz="1200"/>
            </a:lvl1pPr>
            <a:lvl2pPr marL="358775" indent="-166688">
              <a:defRPr sz="1200"/>
            </a:lvl2pPr>
            <a:lvl3pPr marL="538163" indent="-187325">
              <a:defRPr sz="1200"/>
            </a:lvl3pPr>
            <a:lvl4pPr marL="717550" indent="-176213">
              <a:defRPr sz="1200"/>
            </a:lvl4pPr>
            <a:lvl5pPr marL="896938" indent="-179388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6048000" y="1368000"/>
            <a:ext cx="2592000" cy="2232000"/>
          </a:xfrm>
        </p:spPr>
        <p:txBody>
          <a:bodyPr>
            <a:normAutofit/>
          </a:bodyPr>
          <a:lstStyle>
            <a:lvl1pPr marL="179388" indent="-179388">
              <a:defRPr sz="1200"/>
            </a:lvl1pPr>
            <a:lvl2pPr marL="358775" indent="-166688">
              <a:defRPr sz="1200"/>
            </a:lvl2pPr>
            <a:lvl3pPr marL="538163" indent="-187325">
              <a:defRPr sz="1200"/>
            </a:lvl3pPr>
            <a:lvl4pPr marL="717550" indent="-176213">
              <a:defRPr sz="1200"/>
            </a:lvl4pPr>
            <a:lvl5pPr marL="896938" indent="-179388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Content Placeholder 2"/>
          <p:cNvSpPr>
            <a:spLocks noGrp="1"/>
          </p:cNvSpPr>
          <p:nvPr>
            <p:ph idx="15"/>
          </p:nvPr>
        </p:nvSpPr>
        <p:spPr>
          <a:xfrm>
            <a:off x="576000" y="3833752"/>
            <a:ext cx="2592000" cy="2232000"/>
          </a:xfrm>
        </p:spPr>
        <p:txBody>
          <a:bodyPr>
            <a:normAutofit/>
          </a:bodyPr>
          <a:lstStyle>
            <a:lvl1pPr marL="179388" indent="-179388">
              <a:defRPr sz="1200"/>
            </a:lvl1pPr>
            <a:lvl2pPr marL="358775" indent="-166688">
              <a:defRPr sz="1200"/>
            </a:lvl2pPr>
            <a:lvl3pPr marL="538163" indent="-187325">
              <a:defRPr sz="1200"/>
            </a:lvl3pPr>
            <a:lvl4pPr marL="717550" indent="-176213">
              <a:defRPr sz="1200"/>
            </a:lvl4pPr>
            <a:lvl5pPr marL="896938" indent="-179388" defTabSz="939800"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2"/>
          <p:cNvSpPr>
            <a:spLocks noGrp="1"/>
          </p:cNvSpPr>
          <p:nvPr>
            <p:ph idx="16"/>
          </p:nvPr>
        </p:nvSpPr>
        <p:spPr>
          <a:xfrm>
            <a:off x="3312000" y="3833752"/>
            <a:ext cx="2592000" cy="2232000"/>
          </a:xfrm>
        </p:spPr>
        <p:txBody>
          <a:bodyPr>
            <a:normAutofit/>
          </a:bodyPr>
          <a:lstStyle>
            <a:lvl1pPr marL="179388" indent="-179388">
              <a:defRPr sz="1200"/>
            </a:lvl1pPr>
            <a:lvl2pPr marL="358775" indent="-166688">
              <a:defRPr sz="1200"/>
            </a:lvl2pPr>
            <a:lvl3pPr marL="538163" indent="-187325">
              <a:defRPr sz="1200"/>
            </a:lvl3pPr>
            <a:lvl4pPr marL="717550" indent="-176213">
              <a:defRPr sz="1200"/>
            </a:lvl4pPr>
            <a:lvl5pPr marL="896938" indent="-179388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idx="17"/>
          </p:nvPr>
        </p:nvSpPr>
        <p:spPr>
          <a:xfrm>
            <a:off x="6048000" y="3833752"/>
            <a:ext cx="2592000" cy="2232000"/>
          </a:xfrm>
        </p:spPr>
        <p:txBody>
          <a:bodyPr>
            <a:normAutofit/>
          </a:bodyPr>
          <a:lstStyle>
            <a:lvl1pPr marL="179388" indent="-179388">
              <a:defRPr sz="1200"/>
            </a:lvl1pPr>
            <a:lvl2pPr marL="358775" indent="-166688">
              <a:defRPr sz="1200"/>
            </a:lvl2pPr>
            <a:lvl3pPr marL="538163" indent="-187325">
              <a:defRPr sz="1200"/>
            </a:lvl3pPr>
            <a:lvl4pPr marL="717550" indent="-176213">
              <a:defRPr sz="1200"/>
            </a:lvl4pPr>
            <a:lvl5pPr marL="896938" indent="-179388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44FE0-22BE-42BE-B005-54F27B930D8F}" type="datetime1">
              <a:rPr lang="en-GB" smtClean="0"/>
              <a:t>21/03/2023</a:t>
            </a:fld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1D0D5C02-C449-40A0-94BD-5693B6078E2D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8139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53600"/>
            <a:ext cx="8064000" cy="43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76000" y="1367999"/>
            <a:ext cx="1908000" cy="2232000"/>
          </a:xfrm>
        </p:spPr>
        <p:txBody>
          <a:bodyPr>
            <a:normAutofit/>
          </a:bodyPr>
          <a:lstStyle>
            <a:lvl1pPr marL="179388" indent="-179388">
              <a:defRPr sz="1000"/>
            </a:lvl1pPr>
            <a:lvl2pPr marL="376238" indent="-166688">
              <a:defRPr sz="1000"/>
            </a:lvl2pPr>
            <a:lvl3pPr marL="573088" indent="-187325">
              <a:defRPr sz="1000"/>
            </a:lvl3pPr>
            <a:lvl4pPr marL="717550" indent="-131763">
              <a:defRPr sz="1000"/>
            </a:lvl4pPr>
            <a:lvl5pPr marL="879475" indent="-171450">
              <a:tabLst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idx="13"/>
          </p:nvPr>
        </p:nvSpPr>
        <p:spPr>
          <a:xfrm>
            <a:off x="2628080" y="1367999"/>
            <a:ext cx="1908000" cy="2232000"/>
          </a:xfrm>
        </p:spPr>
        <p:txBody>
          <a:bodyPr>
            <a:normAutofit/>
          </a:bodyPr>
          <a:lstStyle>
            <a:lvl1pPr marL="179388" indent="-179388">
              <a:defRPr sz="1000"/>
            </a:lvl1pPr>
            <a:lvl2pPr marL="376238" indent="-166688">
              <a:defRPr sz="1000"/>
            </a:lvl2pPr>
            <a:lvl3pPr marL="573088" indent="-187325">
              <a:defRPr sz="1000"/>
            </a:lvl3pPr>
            <a:lvl4pPr marL="717550" indent="-131763">
              <a:defRPr sz="1000"/>
            </a:lvl4pPr>
            <a:lvl5pPr marL="879475" indent="-171450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80160" y="1367999"/>
            <a:ext cx="1908000" cy="2232000"/>
          </a:xfrm>
        </p:spPr>
        <p:txBody>
          <a:bodyPr>
            <a:normAutofit/>
          </a:bodyPr>
          <a:lstStyle>
            <a:lvl1pPr marL="179388" indent="-179388">
              <a:defRPr sz="1000"/>
            </a:lvl1pPr>
            <a:lvl2pPr marL="376238" indent="-166688">
              <a:defRPr sz="1000"/>
            </a:lvl2pPr>
            <a:lvl3pPr marL="573088" indent="-187325">
              <a:defRPr sz="1000"/>
            </a:lvl3pPr>
            <a:lvl4pPr marL="717550" indent="-131763">
              <a:defRPr sz="1000"/>
            </a:lvl4pPr>
            <a:lvl5pPr marL="879475" indent="-171450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Content Placeholder 2"/>
          <p:cNvSpPr>
            <a:spLocks noGrp="1"/>
          </p:cNvSpPr>
          <p:nvPr>
            <p:ph idx="15"/>
          </p:nvPr>
        </p:nvSpPr>
        <p:spPr>
          <a:xfrm>
            <a:off x="6732240" y="1367999"/>
            <a:ext cx="1908000" cy="2232000"/>
          </a:xfrm>
        </p:spPr>
        <p:txBody>
          <a:bodyPr>
            <a:normAutofit/>
          </a:bodyPr>
          <a:lstStyle>
            <a:lvl1pPr marL="179388" indent="-179388">
              <a:defRPr sz="1000"/>
            </a:lvl1pPr>
            <a:lvl2pPr marL="376238" indent="-166688">
              <a:defRPr sz="1000"/>
            </a:lvl2pPr>
            <a:lvl3pPr marL="573088" indent="-187325">
              <a:defRPr sz="1000"/>
            </a:lvl3pPr>
            <a:lvl4pPr marL="717550" indent="-131763">
              <a:defRPr sz="1000"/>
            </a:lvl4pPr>
            <a:lvl5pPr marL="879475" indent="-171450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2"/>
          <p:cNvSpPr>
            <a:spLocks noGrp="1"/>
          </p:cNvSpPr>
          <p:nvPr>
            <p:ph idx="16"/>
          </p:nvPr>
        </p:nvSpPr>
        <p:spPr>
          <a:xfrm>
            <a:off x="576000" y="3833752"/>
            <a:ext cx="1908000" cy="2232000"/>
          </a:xfrm>
        </p:spPr>
        <p:txBody>
          <a:bodyPr>
            <a:normAutofit/>
          </a:bodyPr>
          <a:lstStyle>
            <a:lvl1pPr marL="179388" indent="-179388">
              <a:defRPr sz="1000"/>
            </a:lvl1pPr>
            <a:lvl2pPr marL="376238" indent="-166688">
              <a:defRPr sz="1000"/>
            </a:lvl2pPr>
            <a:lvl3pPr marL="573088" indent="-187325">
              <a:defRPr sz="1000"/>
            </a:lvl3pPr>
            <a:lvl4pPr marL="717550" indent="-131763">
              <a:defRPr sz="1000"/>
            </a:lvl4pPr>
            <a:lvl5pPr marL="879475" indent="-171450">
              <a:tabLst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idx="17"/>
          </p:nvPr>
        </p:nvSpPr>
        <p:spPr>
          <a:xfrm>
            <a:off x="2628080" y="3833752"/>
            <a:ext cx="1908000" cy="2232000"/>
          </a:xfrm>
        </p:spPr>
        <p:txBody>
          <a:bodyPr>
            <a:normAutofit/>
          </a:bodyPr>
          <a:lstStyle>
            <a:lvl1pPr marL="179388" indent="-179388">
              <a:defRPr sz="1000"/>
            </a:lvl1pPr>
            <a:lvl2pPr marL="376238" indent="-166688">
              <a:defRPr sz="1000"/>
            </a:lvl2pPr>
            <a:lvl3pPr marL="573088" indent="-187325">
              <a:defRPr sz="1000"/>
            </a:lvl3pPr>
            <a:lvl4pPr marL="717550" indent="-131763">
              <a:defRPr sz="1000"/>
            </a:lvl4pPr>
            <a:lvl5pPr marL="879475" indent="-171450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Content Placeholder 2"/>
          <p:cNvSpPr>
            <a:spLocks noGrp="1"/>
          </p:cNvSpPr>
          <p:nvPr>
            <p:ph idx="18"/>
          </p:nvPr>
        </p:nvSpPr>
        <p:spPr>
          <a:xfrm>
            <a:off x="4680160" y="3833752"/>
            <a:ext cx="1908000" cy="2232000"/>
          </a:xfrm>
        </p:spPr>
        <p:txBody>
          <a:bodyPr>
            <a:normAutofit/>
          </a:bodyPr>
          <a:lstStyle>
            <a:lvl1pPr marL="179388" indent="-179388">
              <a:defRPr sz="1000"/>
            </a:lvl1pPr>
            <a:lvl2pPr marL="376238" indent="-166688">
              <a:defRPr sz="1000"/>
            </a:lvl2pPr>
            <a:lvl3pPr marL="573088" indent="-187325">
              <a:defRPr sz="1000"/>
            </a:lvl3pPr>
            <a:lvl4pPr marL="717550" indent="-131763">
              <a:defRPr sz="1000"/>
            </a:lvl4pPr>
            <a:lvl5pPr marL="879475" indent="-171450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Content Placeholder 2"/>
          <p:cNvSpPr>
            <a:spLocks noGrp="1"/>
          </p:cNvSpPr>
          <p:nvPr>
            <p:ph idx="19"/>
          </p:nvPr>
        </p:nvSpPr>
        <p:spPr>
          <a:xfrm>
            <a:off x="6732240" y="3833752"/>
            <a:ext cx="1908000" cy="2232000"/>
          </a:xfrm>
        </p:spPr>
        <p:txBody>
          <a:bodyPr>
            <a:normAutofit/>
          </a:bodyPr>
          <a:lstStyle>
            <a:lvl1pPr marL="179388" indent="-179388">
              <a:defRPr sz="1000"/>
            </a:lvl1pPr>
            <a:lvl2pPr marL="376238" indent="-166688">
              <a:defRPr sz="1000"/>
            </a:lvl2pPr>
            <a:lvl3pPr marL="573088" indent="-187325">
              <a:defRPr sz="1000"/>
            </a:lvl3pPr>
            <a:lvl4pPr marL="717550" indent="-131763">
              <a:defRPr sz="1000"/>
            </a:lvl4pPr>
            <a:lvl5pPr marL="879475" indent="-171450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64AC1-88A3-4A43-94C9-2B7EE3D72743}" type="datetime1">
              <a:rPr lang="en-GB" smtClean="0"/>
              <a:t>21/03/2023</a:t>
            </a:fld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1CDD6FA7-B6F7-4593-875A-7B985A90BA8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3856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9"/>
          <p:cNvGrpSpPr>
            <a:grpSpLocks/>
          </p:cNvGrpSpPr>
          <p:nvPr userDrawn="1"/>
        </p:nvGrpSpPr>
        <p:grpSpPr bwMode="auto">
          <a:xfrm>
            <a:off x="576263" y="2447925"/>
            <a:ext cx="8064500" cy="0"/>
            <a:chOff x="576000" y="2448499"/>
            <a:chExt cx="8064000" cy="0"/>
          </a:xfrm>
        </p:grpSpPr>
        <p:cxnSp>
          <p:nvCxnSpPr>
            <p:cNvPr id="39" name="Straight Connector 38"/>
            <p:cNvCxnSpPr/>
            <p:nvPr userDrawn="1"/>
          </p:nvCxnSpPr>
          <p:spPr>
            <a:xfrm>
              <a:off x="576000" y="2448499"/>
              <a:ext cx="1908057" cy="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2628510" y="2448499"/>
              <a:ext cx="1908057" cy="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4679433" y="2448499"/>
              <a:ext cx="1908057" cy="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6731943" y="2448499"/>
              <a:ext cx="1908057" cy="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3" name="Group 15"/>
          <p:cNvGrpSpPr>
            <a:grpSpLocks/>
          </p:cNvGrpSpPr>
          <p:nvPr userDrawn="1"/>
        </p:nvGrpSpPr>
        <p:grpSpPr bwMode="auto">
          <a:xfrm>
            <a:off x="582613" y="4924425"/>
            <a:ext cx="8064500" cy="0"/>
            <a:chOff x="576000" y="2448499"/>
            <a:chExt cx="8064000" cy="0"/>
          </a:xfrm>
        </p:grpSpPr>
        <p:cxnSp>
          <p:nvCxnSpPr>
            <p:cNvPr id="44" name="Straight Connector 43"/>
            <p:cNvCxnSpPr/>
            <p:nvPr userDrawn="1"/>
          </p:nvCxnSpPr>
          <p:spPr>
            <a:xfrm>
              <a:off x="576000" y="2448499"/>
              <a:ext cx="1908057" cy="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2628510" y="2448499"/>
              <a:ext cx="1908057" cy="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4679433" y="2448499"/>
              <a:ext cx="1908057" cy="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>
              <a:off x="6731943" y="2448499"/>
              <a:ext cx="1908057" cy="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576000" y="1368000"/>
            <a:ext cx="1908000" cy="1080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732000" y="1368000"/>
            <a:ext cx="1908000" cy="1080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4680000" y="1368000"/>
            <a:ext cx="1908000" cy="1080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2628000" y="1368000"/>
            <a:ext cx="1908000" cy="1080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576000" y="3841342"/>
            <a:ext cx="1908000" cy="1080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30"/>
          </p:nvPr>
        </p:nvSpPr>
        <p:spPr>
          <a:xfrm>
            <a:off x="2628000" y="3841342"/>
            <a:ext cx="1908000" cy="1080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4680000" y="3841342"/>
            <a:ext cx="1908000" cy="1080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34"/>
          </p:nvPr>
        </p:nvSpPr>
        <p:spPr>
          <a:xfrm>
            <a:off x="6732000" y="3841342"/>
            <a:ext cx="1908000" cy="1080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52970"/>
            <a:ext cx="8064000" cy="43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76000" y="2673419"/>
            <a:ext cx="1908000" cy="900000"/>
          </a:xfrm>
        </p:spPr>
        <p:txBody>
          <a:bodyPr>
            <a:noAutofit/>
          </a:bodyPr>
          <a:lstStyle>
            <a:lvl1pPr marL="179388" indent="-179388">
              <a:spcBef>
                <a:spcPts val="0"/>
              </a:spcBef>
              <a:defRPr sz="1000"/>
            </a:lvl1pPr>
            <a:lvl2pPr marL="376238" indent="-166688">
              <a:spcBef>
                <a:spcPts val="0"/>
              </a:spcBef>
              <a:defRPr sz="1000"/>
            </a:lvl2pPr>
            <a:lvl3pPr marL="573088" indent="-187325">
              <a:spcBef>
                <a:spcPts val="0"/>
              </a:spcBef>
              <a:defRPr sz="1000"/>
            </a:lvl3pPr>
            <a:lvl4pPr marL="717550" indent="-131763">
              <a:spcBef>
                <a:spcPts val="0"/>
              </a:spcBef>
              <a:defRPr sz="1000"/>
            </a:lvl4pPr>
            <a:lvl5pPr marL="879475" indent="-171450">
              <a:tabLst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3"/>
          </p:nvPr>
        </p:nvSpPr>
        <p:spPr>
          <a:xfrm>
            <a:off x="2628000" y="2673419"/>
            <a:ext cx="1908000" cy="900000"/>
          </a:xfrm>
        </p:spPr>
        <p:txBody>
          <a:bodyPr>
            <a:noAutofit/>
          </a:bodyPr>
          <a:lstStyle>
            <a:lvl1pPr marL="179388" indent="-179388">
              <a:spcBef>
                <a:spcPts val="0"/>
              </a:spcBef>
              <a:defRPr sz="1000"/>
            </a:lvl1pPr>
            <a:lvl2pPr marL="376238" indent="-166688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3088" indent="-187325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31763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9475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GB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80000" y="2673419"/>
            <a:ext cx="1908000" cy="900000"/>
          </a:xfrm>
        </p:spPr>
        <p:txBody>
          <a:bodyPr>
            <a:noAutofit/>
          </a:bodyPr>
          <a:lstStyle>
            <a:lvl1pPr marL="179388" indent="-179388">
              <a:spcBef>
                <a:spcPts val="0"/>
              </a:spcBef>
              <a:defRPr sz="1000"/>
            </a:lvl1pPr>
            <a:lvl2pPr marL="376238" indent="-166688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3088" indent="-187325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31763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9475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GB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Content Placeholder 2"/>
          <p:cNvSpPr>
            <a:spLocks noGrp="1"/>
          </p:cNvSpPr>
          <p:nvPr>
            <p:ph idx="15"/>
          </p:nvPr>
        </p:nvSpPr>
        <p:spPr>
          <a:xfrm>
            <a:off x="6732000" y="2673419"/>
            <a:ext cx="1908000" cy="900000"/>
          </a:xfrm>
        </p:spPr>
        <p:txBody>
          <a:bodyPr>
            <a:noAutofit/>
          </a:bodyPr>
          <a:lstStyle>
            <a:lvl1pPr marL="179388" indent="-179388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6238" indent="-166688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3088" indent="-187325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31763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9475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GB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2"/>
          <p:cNvSpPr>
            <a:spLocks noGrp="1"/>
          </p:cNvSpPr>
          <p:nvPr>
            <p:ph idx="16"/>
          </p:nvPr>
        </p:nvSpPr>
        <p:spPr>
          <a:xfrm>
            <a:off x="576000" y="5143640"/>
            <a:ext cx="1908000" cy="900000"/>
          </a:xfrm>
        </p:spPr>
        <p:txBody>
          <a:bodyPr>
            <a:noAutofit/>
          </a:bodyPr>
          <a:lstStyle>
            <a:lvl1pPr marL="179388" indent="-179388">
              <a:spcBef>
                <a:spcPts val="0"/>
              </a:spcBef>
              <a:defRPr sz="1000"/>
            </a:lvl1pPr>
            <a:lvl2pPr marL="376238" indent="-166688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3088" indent="-187325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31763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9475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tabLst/>
              <a:defRPr lang="en-GB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idx="17"/>
          </p:nvPr>
        </p:nvSpPr>
        <p:spPr>
          <a:xfrm>
            <a:off x="2628000" y="5143640"/>
            <a:ext cx="1908000" cy="900000"/>
          </a:xfrm>
        </p:spPr>
        <p:txBody>
          <a:bodyPr>
            <a:noAutofit/>
          </a:bodyPr>
          <a:lstStyle>
            <a:lvl1pPr marL="179388" indent="-179388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6238" indent="-166688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3088" indent="-187325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31763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9475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GB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Content Placeholder 2"/>
          <p:cNvSpPr>
            <a:spLocks noGrp="1"/>
          </p:cNvSpPr>
          <p:nvPr>
            <p:ph idx="18"/>
          </p:nvPr>
        </p:nvSpPr>
        <p:spPr>
          <a:xfrm>
            <a:off x="4680000" y="5143640"/>
            <a:ext cx="1908000" cy="900000"/>
          </a:xfrm>
        </p:spPr>
        <p:txBody>
          <a:bodyPr>
            <a:noAutofit/>
          </a:bodyPr>
          <a:lstStyle>
            <a:lvl1pPr marL="179388" indent="-179388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6238" indent="-166688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3088" indent="-187325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31763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9475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GB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Content Placeholder 2"/>
          <p:cNvSpPr>
            <a:spLocks noGrp="1"/>
          </p:cNvSpPr>
          <p:nvPr>
            <p:ph idx="19"/>
          </p:nvPr>
        </p:nvSpPr>
        <p:spPr>
          <a:xfrm>
            <a:off x="6732000" y="5143640"/>
            <a:ext cx="1908000" cy="900000"/>
          </a:xfrm>
        </p:spPr>
        <p:txBody>
          <a:bodyPr>
            <a:noAutofit/>
          </a:bodyPr>
          <a:lstStyle>
            <a:lvl1pPr marL="179388" indent="-179388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6238" indent="-166688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3088" indent="-187325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31763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9475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GB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76000" y="2483273"/>
            <a:ext cx="1908000" cy="18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6732000" y="2483273"/>
            <a:ext cx="1908000" cy="18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4680000" y="2483273"/>
            <a:ext cx="1908000" cy="18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2628000" y="2483273"/>
            <a:ext cx="1908000" cy="18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576000" y="4958062"/>
            <a:ext cx="1908000" cy="18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2628000" y="4958062"/>
            <a:ext cx="1908000" cy="18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4672246" y="4958062"/>
            <a:ext cx="1908000" cy="18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6732000" y="4958062"/>
            <a:ext cx="1908000" cy="18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Date Placeholder 3"/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272CB-9366-4D43-95A9-31226FD4D8E3}" type="datetime1">
              <a:rPr lang="en-GB" smtClean="0"/>
              <a:t>21/03/2023</a:t>
            </a:fld>
            <a:endParaRPr lang="en-GB"/>
          </a:p>
        </p:txBody>
      </p:sp>
      <p:sp>
        <p:nvSpPr>
          <p:cNvPr id="49" name="Footer Placeholder 4"/>
          <p:cNvSpPr>
            <a:spLocks noGrp="1"/>
          </p:cNvSpPr>
          <p:nvPr>
            <p:ph type="ftr" sz="quarter" idx="3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0" name="Slide Number Placeholder 5"/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FEFFA1EB-5BB3-42DF-812A-8CF6CE376523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8941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5FC46-1555-4C41-9903-9EC749C74C14}" type="datetime1">
              <a:rPr lang="en-GB" smtClean="0"/>
              <a:t>21/03/2023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8FDED57C-02FA-44E1-99DC-1C5493F183B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000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81012" y="0"/>
            <a:ext cx="4451027" cy="630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4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514975"/>
            <a:ext cx="6477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53600"/>
            <a:ext cx="3960000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76000" y="2205038"/>
            <a:ext cx="3960000" cy="21585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76000" y="2492896"/>
            <a:ext cx="3960000" cy="21585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76000" y="2852936"/>
            <a:ext cx="3960000" cy="215850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576000" y="3124050"/>
            <a:ext cx="3960000" cy="215850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576000" y="3514774"/>
            <a:ext cx="3960000" cy="180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E0D7D-5A81-4D6A-9274-6363778FBD2D}" type="datetime1">
              <a:rPr lang="en-GB" smtClean="0"/>
              <a:t>21/03/2023</a:t>
            </a:fld>
            <a:endParaRPr lang="en-GB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dirty="0"/>
              <a:t>Slide </a:t>
            </a:r>
            <a:fld id="{4271ED99-CC3D-4797-BE8B-DA22BC9B14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6112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53600"/>
            <a:ext cx="8064000" cy="43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76000" y="2205038"/>
            <a:ext cx="4043363" cy="215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76000" y="2492896"/>
            <a:ext cx="4043363" cy="215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76000" y="2852936"/>
            <a:ext cx="4043363" cy="215850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576000" y="3124050"/>
            <a:ext cx="4043363" cy="215850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576000" y="3514774"/>
            <a:ext cx="4043363" cy="2736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FEE51-5A3C-490C-9E89-12697195626C}" type="datetime1">
              <a:rPr lang="en-GB" smtClean="0"/>
              <a:t>21/03/2023</a:t>
            </a:fld>
            <a:endParaRPr lang="en-GB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CDE3756C-CA7E-4A2A-BC27-C7EF7FEAD1E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28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Whit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6" r="-4996"/>
          <a:stretch>
            <a:fillRect/>
          </a:stretch>
        </p:blipFill>
        <p:spPr bwMode="auto">
          <a:xfrm>
            <a:off x="7135813" y="6021388"/>
            <a:ext cx="1617662" cy="712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1572904"/>
            <a:ext cx="8064000" cy="540000"/>
          </a:xfrm>
        </p:spPr>
        <p:txBody>
          <a:bodyPr anchor="t">
            <a:normAutofit/>
          </a:bodyPr>
          <a:lstStyle>
            <a:lvl1pPr algn="l">
              <a:defRPr sz="3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2052000"/>
            <a:ext cx="8064000" cy="360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70E5C-6DC2-433E-83C5-D6CE029EA067}" type="datetime1">
              <a:rPr lang="en-GB" smtClean="0"/>
              <a:t>21/03/2023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en-GB" dirty="0"/>
              <a:t>Slide </a:t>
            </a:r>
            <a:fld id="{723E2691-B0E8-4B86-B762-E07BB190863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47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1572904"/>
            <a:ext cx="8064000" cy="540000"/>
          </a:xfrm>
        </p:spPr>
        <p:txBody>
          <a:bodyPr anchor="t">
            <a:normAutofit/>
          </a:bodyPr>
          <a:lstStyle>
            <a:lvl1pPr algn="l">
              <a:defRPr sz="32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2052000"/>
            <a:ext cx="8064000" cy="360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4E25C-80E4-4651-B04E-660C6AA7092E}" type="datetime1">
              <a:rPr lang="en-GB" smtClean="0"/>
              <a:t>21/03/2023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dirty="0"/>
              <a:t>Slide</a:t>
            </a:r>
            <a:fld id="{3B5BD059-2A53-48D9-A64B-A73588B9DFD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98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 userDrawn="1"/>
        </p:nvGrpSpPr>
        <p:grpSpPr bwMode="auto">
          <a:xfrm>
            <a:off x="0" y="0"/>
            <a:ext cx="10260013" cy="6858000"/>
            <a:chOff x="0" y="0"/>
            <a:chExt cx="10260632" cy="6858000"/>
          </a:xfrm>
        </p:grpSpPr>
        <p:pic>
          <p:nvPicPr>
            <p:cNvPr id="5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" r="781" b="-2"/>
            <a:stretch>
              <a:fillRect/>
            </a:stretch>
          </p:blipFill>
          <p:spPr bwMode="auto">
            <a:xfrm>
              <a:off x="1116632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 userDrawn="1"/>
          </p:nvSpPr>
          <p:spPr>
            <a:xfrm>
              <a:off x="0" y="0"/>
              <a:ext cx="2267087" cy="6858000"/>
            </a:xfrm>
            <a:prstGeom prst="rect">
              <a:avLst/>
            </a:prstGeom>
            <a:solidFill>
              <a:srgbClr val="006D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1572904"/>
            <a:ext cx="8064000" cy="540000"/>
          </a:xfrm>
        </p:spPr>
        <p:txBody>
          <a:bodyPr anchor="t">
            <a:normAutofit/>
          </a:bodyPr>
          <a:lstStyle>
            <a:lvl1pPr algn="l">
              <a:defRPr sz="32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2052000"/>
            <a:ext cx="8064000" cy="360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BF9A7-2037-495E-A73B-8D2AAA0B6C91}" type="datetime1">
              <a:rPr lang="en-GB" smtClean="0"/>
              <a:t>21/03/2023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dirty="0"/>
              <a:t>Slide </a:t>
            </a:r>
            <a:fld id="{5B720E67-597D-4C21-A328-3CAF0EE7E0F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1115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1572904"/>
            <a:ext cx="8064000" cy="540000"/>
          </a:xfrm>
        </p:spPr>
        <p:txBody>
          <a:bodyPr anchor="t">
            <a:normAutofit/>
          </a:bodyPr>
          <a:lstStyle>
            <a:lvl1pPr algn="l">
              <a:defRPr sz="32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2052000"/>
            <a:ext cx="8064000" cy="360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42ACD-3623-4697-AFD7-67ABD9944791}" type="datetime1">
              <a:rPr lang="en-GB" smtClean="0"/>
              <a:t>21/03/2023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dirty="0"/>
              <a:t>Slide </a:t>
            </a:r>
            <a:fld id="{24B4B8B4-6ED7-4303-B612-2D362F77D75E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4864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2016000"/>
            <a:ext cx="8064000" cy="4248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76000" y="1368000"/>
            <a:ext cx="8064500" cy="288000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76000" y="1700840"/>
            <a:ext cx="8064500" cy="2880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24152-BAC2-4DFD-ADE4-CF0D37D741A3}" type="datetime1">
              <a:rPr lang="en-GB" smtClean="0"/>
              <a:t>21/03/2023</a:t>
            </a:fld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B1722252-34A0-4E5A-A8E0-0DD0075AFA7A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6277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A83BF-C53F-42EA-A133-9A9CBA0C91F0}" type="datetime1">
              <a:rPr lang="en-GB" smtClean="0"/>
              <a:t>21/03/2023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AC9B628F-8E1F-4780-8E76-83577860C743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7261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53600"/>
            <a:ext cx="8064000" cy="43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367999"/>
            <a:ext cx="3960000" cy="489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000" y="1367999"/>
            <a:ext cx="3960000" cy="489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E2150-B564-4D68-B659-F3163C5FA208}" type="datetime1">
              <a:rPr lang="en-GB" smtClean="0"/>
              <a:t>21/03/2023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C73C3AFA-6491-4EF4-86E2-D43B7E729C2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798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t="13316" r="1427" b="53680"/>
          <a:stretch>
            <a:fillRect/>
          </a:stretch>
        </p:blipFill>
        <p:spPr bwMode="auto">
          <a:xfrm>
            <a:off x="7164388" y="6018213"/>
            <a:ext cx="197961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576263" y="6543675"/>
            <a:ext cx="6732587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576263" y="452438"/>
            <a:ext cx="80645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76263" y="1368425"/>
            <a:ext cx="80645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1439863" y="6583363"/>
            <a:ext cx="1079500" cy="18415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9AB482-6E89-4F38-A2E9-BAF4CFCE77FC}" type="datetime1">
              <a:rPr lang="en-GB" smtClean="0"/>
              <a:t>21/03/2023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700338" y="6583363"/>
            <a:ext cx="1079500" cy="18415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40538" y="6423025"/>
            <a:ext cx="1800225" cy="2524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Slide </a:t>
            </a:r>
            <a:fld id="{E247C48B-8740-4168-874E-C941589C4DB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1033" name="Picture 10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6" r="-4996"/>
          <a:stretch>
            <a:fillRect/>
          </a:stretch>
        </p:blipFill>
        <p:spPr bwMode="auto">
          <a:xfrm>
            <a:off x="444500" y="6272213"/>
            <a:ext cx="1225550" cy="539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44" r:id="rId7"/>
    <p:sldLayoutId id="2147483745" r:id="rId8"/>
    <p:sldLayoutId id="2147483746" r:id="rId9"/>
    <p:sldLayoutId id="2147483763" r:id="rId10"/>
    <p:sldLayoutId id="2147483747" r:id="rId11"/>
    <p:sldLayoutId id="2147483764" r:id="rId12"/>
    <p:sldLayoutId id="2147483748" r:id="rId13"/>
    <p:sldLayoutId id="2147483749" r:id="rId14"/>
    <p:sldLayoutId id="2147483750" r:id="rId15"/>
    <p:sldLayoutId id="2147483765" r:id="rId16"/>
    <p:sldLayoutId id="2147483766" r:id="rId17"/>
    <p:sldLayoutId id="2147483767" r:id="rId18"/>
    <p:sldLayoutId id="2147483751" r:id="rId19"/>
    <p:sldLayoutId id="2147483752" r:id="rId20"/>
    <p:sldLayoutId id="2147483753" r:id="rId21"/>
    <p:sldLayoutId id="2147483754" r:id="rId22"/>
    <p:sldLayoutId id="2147483768" r:id="rId23"/>
    <p:sldLayoutId id="2147483755" r:id="rId24"/>
    <p:sldLayoutId id="2147483769" r:id="rId25"/>
    <p:sldLayoutId id="2147483756" r:id="rId2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Myriad Pro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Myriad Pro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Myriad Pro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Myriad Pro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Myriad Pro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Myriad Pro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Myriad Pro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Myriad Pro"/>
        </a:defRPr>
      </a:lvl9pPr>
    </p:titleStyle>
    <p:bodyStyle>
      <a:lvl1pPr marL="265113" indent="-265113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SzPct val="100000"/>
        <a:buFont typeface="Arial" pitchFamily="34" charset="0"/>
        <a:buChar char="•"/>
        <a:defRPr kern="1200">
          <a:solidFill>
            <a:srgbClr val="58595B"/>
          </a:solidFill>
          <a:latin typeface="+mn-lt"/>
          <a:ea typeface="+mn-ea"/>
          <a:cs typeface="+mn-cs"/>
        </a:defRPr>
      </a:lvl1pPr>
      <a:lvl2pPr marL="512763" indent="-234950" algn="l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itchFamily="34" charset="0"/>
        <a:buChar char="•"/>
        <a:defRPr kern="1200">
          <a:solidFill>
            <a:srgbClr val="58595B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accent1"/>
        </a:buClr>
        <a:buSzPct val="100000"/>
        <a:buFont typeface="Arial" pitchFamily="34" charset="0"/>
        <a:buChar char="•"/>
        <a:defRPr kern="1200">
          <a:solidFill>
            <a:srgbClr val="58595B"/>
          </a:solidFill>
          <a:latin typeface="+mn-lt"/>
          <a:ea typeface="+mn-ea"/>
          <a:cs typeface="+mn-cs"/>
        </a:defRPr>
      </a:lvl3pPr>
      <a:lvl4pPr marL="993775" indent="-228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SzPct val="100000"/>
        <a:buFont typeface="Arial" pitchFamily="34" charset="0"/>
        <a:buChar char="•"/>
        <a:defRPr kern="1200">
          <a:solidFill>
            <a:srgbClr val="58595B"/>
          </a:solidFill>
          <a:latin typeface="+mn-lt"/>
          <a:ea typeface="+mn-ea"/>
          <a:cs typeface="+mn-cs"/>
        </a:defRPr>
      </a:lvl4pPr>
      <a:lvl5pPr marL="1219200" indent="-228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chemeClr val="accent1"/>
        </a:buClr>
        <a:buSzPct val="100000"/>
        <a:buFont typeface="Arial" pitchFamily="34" charset="0"/>
        <a:buChar char="•"/>
        <a:defRPr kern="1200">
          <a:solidFill>
            <a:srgbClr val="58595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ethodology.eca.europa.eu/aware/GAP/Pages/Independent-quality-review.aspx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eca.europa.eu" TargetMode="External"/><Relationship Id="rId2" Type="http://schemas.openxmlformats.org/officeDocument/2006/relationships/hyperlink" Target="mailto:wilfred.aquilina@eca.europa.eu" TargetMode="Externa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ethodology.eca.europa.eu/aware/GAP/Pages/Quality-management.aspx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ethodology.eca.europa.eu/aware/GAP/Pages/Quality-management.aspx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ethodology.eca.europa.eu/aware/GAP/Pages/Independent-quality-review.aspx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638824" y="2614728"/>
            <a:ext cx="4077192" cy="1329595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3200" dirty="0">
                <a:latin typeface="+mn-lt"/>
              </a:rPr>
              <a:t>Ensuring quality through independent quality review</a:t>
            </a:r>
          </a:p>
        </p:txBody>
      </p:sp>
      <p:sp>
        <p:nvSpPr>
          <p:cNvPr id="16387" name="Subtitle 5"/>
          <p:cNvSpPr>
            <a:spLocks noGrp="1"/>
          </p:cNvSpPr>
          <p:nvPr>
            <p:ph type="subTitle" idx="1"/>
          </p:nvPr>
        </p:nvSpPr>
        <p:spPr>
          <a:xfrm>
            <a:off x="622453" y="5550988"/>
            <a:ext cx="4576128" cy="997196"/>
          </a:xfr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INTOSAI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Performance Audit Subcommittee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14th annual meeting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Dublin</a:t>
            </a:r>
          </a:p>
        </p:txBody>
      </p:sp>
      <p:sp>
        <p:nvSpPr>
          <p:cNvPr id="1638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83568" y="647700"/>
            <a:ext cx="5219700" cy="360363"/>
          </a:xfrm>
        </p:spPr>
        <p:txBody>
          <a:bodyPr/>
          <a:lstStyle/>
          <a:p>
            <a:pPr eaLnBrk="1" hangingPunct="1"/>
            <a:r>
              <a:rPr lang="en-GB" altLang="en-US" sz="2000" dirty="0"/>
              <a:t>29 March 2023</a:t>
            </a: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9219B1BF-1F54-494F-A8D4-8E8962F74C45}"/>
              </a:ext>
            </a:extLst>
          </p:cNvPr>
          <p:cNvSpPr txBox="1">
            <a:spLocks/>
          </p:cNvSpPr>
          <p:nvPr/>
        </p:nvSpPr>
        <p:spPr bwMode="auto">
          <a:xfrm>
            <a:off x="619450" y="4797152"/>
            <a:ext cx="44644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Wilfred Aquilina</a:t>
            </a:r>
            <a:endParaRPr lang="en-GB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EB3409-6C62-48E2-8AE8-5F126B1311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Page </a:t>
            </a:r>
            <a:fld id="{85F245DA-2D72-4102-ADC0-00E0B09FA3E0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3395882" y="1052736"/>
            <a:ext cx="2352237" cy="0"/>
          </a:xfrm>
          <a:prstGeom prst="line">
            <a:avLst/>
          </a:prstGeom>
          <a:ln w="28575">
            <a:solidFill>
              <a:srgbClr val="A8B6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56463A-B639-4839-9F94-AF3CCA214B3B}"/>
              </a:ext>
            </a:extLst>
          </p:cNvPr>
          <p:cNvSpPr txBox="1"/>
          <p:nvPr/>
        </p:nvSpPr>
        <p:spPr>
          <a:xfrm>
            <a:off x="8614485" y="24934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iStock</a:t>
            </a:r>
          </a:p>
        </p:txBody>
      </p:sp>
      <p:pic>
        <p:nvPicPr>
          <p:cNvPr id="4" name="Picture 3" descr="An iceberg in the water&#10;&#10;Description automatically generated with medium confidence">
            <a:extLst>
              <a:ext uri="{FF2B5EF4-FFF2-40B4-BE49-F238E27FC236}">
                <a16:creationId xmlns:a16="http://schemas.microsoft.com/office/drawing/2014/main" id="{948C3916-4C7D-4121-91BA-0E82D49F2F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83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4ECA2-E62E-4B78-9D1B-C900CFCF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AC9B628F-8E1F-4780-8E76-83577860C743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2477"/>
            <a:ext cx="9144000" cy="570333"/>
          </a:xfrm>
          <a:solidFill>
            <a:schemeClr val="bg1">
              <a:alpha val="61000"/>
            </a:schemeClr>
          </a:solidFill>
        </p:spPr>
        <p:txBody>
          <a:bodyPr anchor="t"/>
          <a:lstStyle/>
          <a:p>
            <a:pPr algn="ctr"/>
            <a:r>
              <a:rPr lang="en-GB" sz="4000" dirty="0"/>
              <a:t>Particular attention to…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31AB8D-EB28-45AF-A58A-7EB0D11AAF29}"/>
              </a:ext>
            </a:extLst>
          </p:cNvPr>
          <p:cNvSpPr txBox="1"/>
          <p:nvPr/>
        </p:nvSpPr>
        <p:spPr>
          <a:xfrm>
            <a:off x="2051720" y="6540733"/>
            <a:ext cx="44227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See </a:t>
            </a:r>
            <a:r>
              <a:rPr lang="en-GB" sz="1000" dirty="0">
                <a:hlinkClick r:id="rId3"/>
              </a:rPr>
              <a:t>AWARE</a:t>
            </a:r>
            <a:r>
              <a:rPr lang="en-GB" sz="1000" dirty="0"/>
              <a:t> – the ECA’s audit methodology and guidance platform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09A097-AFD9-464D-AC16-2FE9A497F470}"/>
              </a:ext>
            </a:extLst>
          </p:cNvPr>
          <p:cNvSpPr txBox="1"/>
          <p:nvPr/>
        </p:nvSpPr>
        <p:spPr>
          <a:xfrm>
            <a:off x="4782308" y="3284984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/>
              <a:t>Checks on key elements of the audit report’s underlying evidence</a:t>
            </a:r>
          </a:p>
        </p:txBody>
      </p:sp>
    </p:spTree>
    <p:extLst>
      <p:ext uri="{BB962C8B-B14F-4D97-AF65-F5344CB8AC3E}">
        <p14:creationId xmlns:p14="http://schemas.microsoft.com/office/powerpoint/2010/main" val="1286270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3395882" y="1052736"/>
            <a:ext cx="2352237" cy="0"/>
          </a:xfrm>
          <a:prstGeom prst="line">
            <a:avLst/>
          </a:prstGeom>
          <a:ln w="28575">
            <a:solidFill>
              <a:srgbClr val="A8B6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56463A-B639-4839-9F94-AF3CCA214B3B}"/>
              </a:ext>
            </a:extLst>
          </p:cNvPr>
          <p:cNvSpPr txBox="1"/>
          <p:nvPr/>
        </p:nvSpPr>
        <p:spPr>
          <a:xfrm>
            <a:off x="8614485" y="24934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iStock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8709"/>
            <a:ext cx="9036496" cy="570333"/>
          </a:xfrm>
          <a:solidFill>
            <a:schemeClr val="bg1">
              <a:alpha val="61000"/>
            </a:schemeClr>
          </a:solidFill>
        </p:spPr>
        <p:txBody>
          <a:bodyPr anchor="t"/>
          <a:lstStyle/>
          <a:p>
            <a:pPr algn="ctr"/>
            <a:r>
              <a:rPr lang="en-GB" sz="4000" dirty="0"/>
              <a:t>Particular attention to…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4ECA2-E62E-4B78-9D1B-C900CFCF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AC9B628F-8E1F-4780-8E76-83577860C743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pic>
        <p:nvPicPr>
          <p:cNvPr id="5" name="Picture 4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662EADDE-C194-4A29-8280-CEDD450B9F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5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09A097-AFD9-464D-AC16-2FE9A497F470}"/>
              </a:ext>
            </a:extLst>
          </p:cNvPr>
          <p:cNvSpPr txBox="1"/>
          <p:nvPr/>
        </p:nvSpPr>
        <p:spPr>
          <a:xfrm>
            <a:off x="467544" y="1167373"/>
            <a:ext cx="82089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r>
              <a:rPr lang="en-GB" sz="2400" dirty="0"/>
              <a:t>Conclusions provide clear answers to the audit questions</a:t>
            </a:r>
          </a:p>
          <a:p>
            <a:endParaRPr lang="en-GB" sz="2400" dirty="0"/>
          </a:p>
          <a:p>
            <a:r>
              <a:rPr lang="en-GB" sz="2400" dirty="0"/>
              <a:t>Conclusions flow logically from the observations reported, and the evidence presented</a:t>
            </a:r>
          </a:p>
          <a:p>
            <a:endParaRPr lang="en-GB" sz="2400" dirty="0"/>
          </a:p>
          <a:p>
            <a:r>
              <a:rPr lang="en-GB" sz="2400" dirty="0"/>
              <a:t>Recommendations stem from the audit results, and are specific, useful, feasible, timely and cost-effective</a:t>
            </a:r>
          </a:p>
          <a:p>
            <a:endParaRPr lang="en-GB" sz="2400" dirty="0"/>
          </a:p>
          <a:p>
            <a:r>
              <a:rPr lang="en-GB" sz="2400" dirty="0"/>
              <a:t>The auditee replies are acceptable and the ECA text remains valid text in the light of these replies</a:t>
            </a:r>
          </a:p>
          <a:p>
            <a:endParaRPr lang="en-GB" sz="2400" dirty="0"/>
          </a:p>
          <a:p>
            <a:r>
              <a:rPr lang="en-GB" sz="2400" dirty="0"/>
              <a:t>The executive summary is clear and complete</a:t>
            </a:r>
          </a:p>
        </p:txBody>
      </p:sp>
    </p:spTree>
    <p:extLst>
      <p:ext uri="{BB962C8B-B14F-4D97-AF65-F5344CB8AC3E}">
        <p14:creationId xmlns:p14="http://schemas.microsoft.com/office/powerpoint/2010/main" val="3330190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2962BF4B-2DC4-4ED1-A9AA-3E3F3A114F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4"/>
            <a:ext cx="9144000" cy="685722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395882" y="1052736"/>
            <a:ext cx="2352237" cy="0"/>
          </a:xfrm>
          <a:prstGeom prst="line">
            <a:avLst/>
          </a:prstGeom>
          <a:ln w="28575">
            <a:solidFill>
              <a:srgbClr val="A8B6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56463A-B639-4839-9F94-AF3CCA214B3B}"/>
              </a:ext>
            </a:extLst>
          </p:cNvPr>
          <p:cNvSpPr txBox="1"/>
          <p:nvPr/>
        </p:nvSpPr>
        <p:spPr>
          <a:xfrm>
            <a:off x="8614485" y="24934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iStock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8709"/>
            <a:ext cx="9036496" cy="570333"/>
          </a:xfrm>
          <a:noFill/>
        </p:spPr>
        <p:txBody>
          <a:bodyPr anchor="t"/>
          <a:lstStyle/>
          <a:p>
            <a:pPr algn="ctr"/>
            <a:r>
              <a:rPr lang="en-GB" sz="4000" dirty="0"/>
              <a:t>Particular attention to…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4ECA2-E62E-4B78-9D1B-C900CFCF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AC9B628F-8E1F-4780-8E76-83577860C743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09A097-AFD9-464D-AC16-2FE9A497F470}"/>
              </a:ext>
            </a:extLst>
          </p:cNvPr>
          <p:cNvSpPr txBox="1"/>
          <p:nvPr/>
        </p:nvSpPr>
        <p:spPr>
          <a:xfrm>
            <a:off x="441206" y="1268760"/>
            <a:ext cx="85952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The report’s overall length, avoidance of any unnecessary or repetitive detail</a:t>
            </a:r>
          </a:p>
          <a:p>
            <a:endParaRPr lang="en-GB" sz="1300" dirty="0"/>
          </a:p>
          <a:p>
            <a:r>
              <a:rPr lang="en-GB" sz="2100" dirty="0"/>
              <a:t>The background information in the introduction</a:t>
            </a:r>
          </a:p>
          <a:p>
            <a:endParaRPr lang="en-GB" sz="1300" dirty="0"/>
          </a:p>
          <a:p>
            <a:r>
              <a:rPr lang="en-GB" sz="2100" dirty="0"/>
              <a:t>The inclusion of examples</a:t>
            </a:r>
          </a:p>
          <a:p>
            <a:endParaRPr lang="en-GB" sz="1300" dirty="0"/>
          </a:p>
          <a:p>
            <a:r>
              <a:rPr lang="en-GB" sz="2100" dirty="0"/>
              <a:t>Proper use of references, links, footnotes and annexes </a:t>
            </a:r>
          </a:p>
          <a:p>
            <a:endParaRPr lang="en-GB" sz="1300" dirty="0"/>
          </a:p>
          <a:p>
            <a:r>
              <a:rPr lang="en-GB" sz="2100" dirty="0"/>
              <a:t>The reported data is correct and precise</a:t>
            </a:r>
          </a:p>
          <a:p>
            <a:endParaRPr lang="en-GB" sz="1300" dirty="0"/>
          </a:p>
          <a:p>
            <a:r>
              <a:rPr lang="en-GB" sz="2100" dirty="0"/>
              <a:t>Visuals and images complement the text, and are attractive and useful </a:t>
            </a:r>
          </a:p>
          <a:p>
            <a:endParaRPr lang="en-GB" sz="1300" dirty="0"/>
          </a:p>
          <a:p>
            <a:r>
              <a:rPr lang="en-GB" sz="2100" dirty="0"/>
              <a:t>Brief and clear explanations of the main terms are added to the glossary</a:t>
            </a:r>
          </a:p>
          <a:p>
            <a:endParaRPr lang="en-GB" sz="1300" dirty="0"/>
          </a:p>
          <a:p>
            <a:r>
              <a:rPr lang="en-GB" sz="2100" dirty="0"/>
              <a:t>Limited use of abbreviations and avoidance of jargon</a:t>
            </a:r>
          </a:p>
        </p:txBody>
      </p:sp>
    </p:spTree>
    <p:extLst>
      <p:ext uri="{BB962C8B-B14F-4D97-AF65-F5344CB8AC3E}">
        <p14:creationId xmlns:p14="http://schemas.microsoft.com/office/powerpoint/2010/main" val="737619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2880320" cy="1055291"/>
          </a:xfrm>
        </p:spPr>
        <p:txBody>
          <a:bodyPr anchor="b" anchorCtr="0">
            <a:noAutofit/>
          </a:bodyPr>
          <a:lstStyle/>
          <a:p>
            <a:pPr eaLnBrk="1" hangingPunct="1"/>
            <a:r>
              <a:rPr lang="fr-CH" altLang="en-US" sz="4000" dirty="0">
                <a:solidFill>
                  <a:schemeClr val="bg1">
                    <a:lumMod val="95000"/>
                  </a:schemeClr>
                </a:solidFill>
              </a:rPr>
              <a:t>Wrap up and discussion</a:t>
            </a:r>
            <a:endParaRPr lang="en-GB" alt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6AAD8F-4BFE-41A5-93D4-89F407B57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5B720E67-597D-4C21-A328-3CAF0EE7E0F4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hands playing a piano&#10;&#10;Description automatically generated with low confidence">
            <a:extLst>
              <a:ext uri="{FF2B5EF4-FFF2-40B4-BE49-F238E27FC236}">
                <a16:creationId xmlns:a16="http://schemas.microsoft.com/office/drawing/2014/main" id="{2638903B-F83F-4500-8EAD-A97C83959A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604"/>
            <a:ext cx="9144001" cy="68463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EAFDF-4791-407E-9F47-CAF3BA6C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AC9B628F-8E1F-4780-8E76-83577860C743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35D81F-25CE-4B57-997F-718E5B2E8003}"/>
              </a:ext>
            </a:extLst>
          </p:cNvPr>
          <p:cNvSpPr txBox="1"/>
          <p:nvPr/>
        </p:nvSpPr>
        <p:spPr>
          <a:xfrm>
            <a:off x="568579" y="663272"/>
            <a:ext cx="2195890" cy="590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Relevant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Adding value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Timely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Unique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latin typeface="Calibri" panose="020F0502020204030204" pitchFamily="34" charset="0"/>
                <a:ea typeface="Times New Roman" panose="02020603050405020304" pitchFamily="18" charset="0"/>
              </a:rPr>
              <a:t>Standards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Approach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latin typeface="Calibri" panose="020F0502020204030204" pitchFamily="34" charset="0"/>
                <a:ea typeface="Times New Roman" panose="02020603050405020304" pitchFamily="18" charset="0"/>
              </a:rPr>
              <a:t>Rigour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84703-0B48-4542-A6DB-A6325B7F779F}"/>
              </a:ext>
            </a:extLst>
          </p:cNvPr>
          <p:cNvSpPr txBox="1"/>
          <p:nvPr/>
        </p:nvSpPr>
        <p:spPr>
          <a:xfrm>
            <a:off x="2674636" y="693037"/>
            <a:ext cx="2051874" cy="4995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Accuracy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Interpretation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Focus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fr-FR" sz="25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Depth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fr-FR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Tone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fr-FR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Balance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fr-FR" sz="25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Consistency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7E9BDE-EE7C-4C29-8E63-54E7CEE62297}"/>
              </a:ext>
            </a:extLst>
          </p:cNvPr>
          <p:cNvSpPr txBox="1"/>
          <p:nvPr/>
        </p:nvSpPr>
        <p:spPr>
          <a:xfrm>
            <a:off x="4780919" y="693037"/>
            <a:ext cx="2051874" cy="590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fr-FR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Structure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fr-FR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Flow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fr-FR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Logic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Style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fr-FR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Concise 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Readable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Clear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EF4334-D605-44C0-B5F9-FA6FF07308E0}"/>
              </a:ext>
            </a:extLst>
          </p:cNvPr>
          <p:cNvSpPr txBox="1"/>
          <p:nvPr/>
        </p:nvSpPr>
        <p:spPr>
          <a:xfrm>
            <a:off x="6832567" y="640955"/>
            <a:ext cx="2303866" cy="4995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Finetuning 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Feedback 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Review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Communication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Reputation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Awareness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Impact </a:t>
            </a:r>
            <a:endParaRPr lang="en-GB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AE3A05-E169-4362-9873-4531136D9EF3}"/>
              </a:ext>
            </a:extLst>
          </p:cNvPr>
          <p:cNvSpPr txBox="1"/>
          <p:nvPr/>
        </p:nvSpPr>
        <p:spPr>
          <a:xfrm>
            <a:off x="8640763" y="74840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iStock</a:t>
            </a:r>
          </a:p>
        </p:txBody>
      </p:sp>
    </p:spTree>
    <p:extLst>
      <p:ext uri="{BB962C8B-B14F-4D97-AF65-F5344CB8AC3E}">
        <p14:creationId xmlns:p14="http://schemas.microsoft.com/office/powerpoint/2010/main" val="3584308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452438"/>
            <a:ext cx="8064500" cy="431800"/>
          </a:xfrm>
        </p:spPr>
        <p:txBody>
          <a:bodyPr anchor="t"/>
          <a:lstStyle/>
          <a:p>
            <a:pPr algn="ctr"/>
            <a:r>
              <a:rPr lang="en-GB" alt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SAI’s experience and good practice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395882" y="1052736"/>
            <a:ext cx="2352237" cy="0"/>
          </a:xfrm>
          <a:prstGeom prst="line">
            <a:avLst/>
          </a:prstGeom>
          <a:ln w="28575">
            <a:solidFill>
              <a:srgbClr val="A8B6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0BD53D0-ED07-47BC-BAC7-2B1AA0D219AF}"/>
              </a:ext>
            </a:extLst>
          </p:cNvPr>
          <p:cNvSpPr txBox="1"/>
          <p:nvPr/>
        </p:nvSpPr>
        <p:spPr>
          <a:xfrm>
            <a:off x="1259632" y="5790247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iStock</a:t>
            </a:r>
          </a:p>
        </p:txBody>
      </p:sp>
      <p:pic>
        <p:nvPicPr>
          <p:cNvPr id="6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BDDE08CF-4F67-4716-9AE9-016FB282FB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14347"/>
            <a:ext cx="6384360" cy="426064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8D821B-1C59-464F-B8EE-9A7A96E84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AC9B628F-8E1F-4780-8E76-83577860C743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8789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83568" y="454025"/>
            <a:ext cx="3851920" cy="431800"/>
          </a:xfrm>
        </p:spPr>
        <p:txBody>
          <a:bodyPr anchor="t"/>
          <a:lstStyle/>
          <a:p>
            <a:pPr eaLnBrk="1" hangingPunct="1"/>
            <a:r>
              <a:rPr lang="en-GB" altLang="en-US" dirty="0"/>
              <a:t>Contact details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3568" y="1412776"/>
            <a:ext cx="3887217" cy="2159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A8B621"/>
                </a:solidFill>
              </a:rPr>
              <a:t>Wilfred Aquilina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83568" y="1700932"/>
            <a:ext cx="3887217" cy="2159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A8B621"/>
                </a:solidFill>
              </a:rPr>
              <a:t>Senior Administrator – Audit Quality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83568" y="1988964"/>
            <a:ext cx="3887217" cy="2159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chemeClr val="accent4"/>
                </a:solidFill>
                <a:hlinkClick r:id="rId2"/>
              </a:rPr>
              <a:t>wilfred.aquilina@eca.europa.eu</a:t>
            </a:r>
            <a:r>
              <a:rPr lang="en-GB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3482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11560" y="2708920"/>
            <a:ext cx="4248472" cy="2736304"/>
          </a:xfrm>
        </p:spPr>
        <p:txBody>
          <a:bodyPr>
            <a:noAutofit/>
          </a:bodyPr>
          <a:lstStyle/>
          <a:p>
            <a:pPr indent="85725" eaLnBrk="1" hangingPunct="1">
              <a:lnSpc>
                <a:spcPct val="200000"/>
              </a:lnSpc>
              <a:spcBef>
                <a:spcPct val="0"/>
              </a:spcBef>
            </a:pPr>
            <a:r>
              <a:rPr lang="en-GB" altLang="en-US" b="1" dirty="0"/>
              <a:t>Want to know more about our work:</a:t>
            </a:r>
          </a:p>
          <a:p>
            <a:pPr indent="85725" eaLnBrk="1" hangingPunct="1">
              <a:lnSpc>
                <a:spcPct val="150000"/>
              </a:lnSpc>
              <a:spcBef>
                <a:spcPct val="0"/>
              </a:spcBef>
            </a:pPr>
            <a:r>
              <a:rPr lang="en-GB" altLang="en-US" dirty="0"/>
              <a:t>Visit our website: </a:t>
            </a:r>
            <a:r>
              <a:rPr lang="en-GB" altLang="en-US" b="1" dirty="0">
                <a:solidFill>
                  <a:srgbClr val="943980"/>
                </a:solidFill>
                <a:hlinkClick r:id="rId3" action="ppaction://hlinkfile"/>
              </a:rPr>
              <a:t>eca.europa.eu</a:t>
            </a:r>
            <a:endParaRPr lang="en-GB" altLang="en-US" b="1" dirty="0">
              <a:solidFill>
                <a:srgbClr val="943980"/>
              </a:solidFill>
            </a:endParaRPr>
          </a:p>
          <a:p>
            <a:pPr indent="85725" eaLnBrk="1" hangingPunct="1">
              <a:lnSpc>
                <a:spcPct val="150000"/>
              </a:lnSpc>
              <a:spcBef>
                <a:spcPct val="0"/>
              </a:spcBef>
            </a:pPr>
            <a:r>
              <a:rPr lang="en-GB" altLang="en-US" dirty="0"/>
              <a:t>Follow us on Twitter </a:t>
            </a:r>
            <a:r>
              <a:rPr lang="en-GB" altLang="en-US" b="1" dirty="0">
                <a:solidFill>
                  <a:srgbClr val="A8B621"/>
                </a:solidFill>
              </a:rPr>
              <a:t>@</a:t>
            </a:r>
            <a:r>
              <a:rPr lang="en-GB" altLang="en-US" b="1" dirty="0" err="1">
                <a:solidFill>
                  <a:srgbClr val="A8B621"/>
                </a:solidFill>
              </a:rPr>
              <a:t>EUAuditors</a:t>
            </a:r>
            <a:endParaRPr lang="en-GB" altLang="en-US" b="1" dirty="0">
              <a:solidFill>
                <a:srgbClr val="A8B621"/>
              </a:solidFill>
            </a:endParaRPr>
          </a:p>
          <a:p>
            <a:pPr indent="85725" eaLnBrk="1" hangingPunct="1">
              <a:lnSpc>
                <a:spcPct val="150000"/>
              </a:lnSpc>
              <a:spcBef>
                <a:spcPct val="0"/>
              </a:spcBef>
            </a:pPr>
            <a:r>
              <a:rPr lang="en-GB" altLang="en-US" dirty="0"/>
              <a:t>Check our page on LinkedIn and Facebook </a:t>
            </a:r>
          </a:p>
          <a:p>
            <a:pPr marL="85725" eaLnBrk="1" hangingPunct="1">
              <a:lnSpc>
                <a:spcPct val="150000"/>
              </a:lnSpc>
              <a:spcBef>
                <a:spcPct val="0"/>
              </a:spcBef>
            </a:pPr>
            <a:r>
              <a:rPr lang="en-GB" altLang="en-US" dirty="0"/>
              <a:t>Watch our videos on YouTube: </a:t>
            </a:r>
            <a:r>
              <a:rPr lang="en-GB" altLang="en-US" b="1" dirty="0" err="1">
                <a:solidFill>
                  <a:srgbClr val="A8B621"/>
                </a:solidFill>
              </a:rPr>
              <a:t>EUAuditorsECA</a:t>
            </a:r>
            <a:endParaRPr lang="en-GB" altLang="en-US" b="1" dirty="0">
              <a:solidFill>
                <a:srgbClr val="A8B621"/>
              </a:solidFill>
            </a:endParaRPr>
          </a:p>
          <a:p>
            <a:pPr indent="85725" eaLnBrk="1" hangingPunct="1">
              <a:lnSpc>
                <a:spcPct val="150000"/>
              </a:lnSpc>
              <a:spcBef>
                <a:spcPct val="0"/>
              </a:spcBef>
            </a:pPr>
            <a:r>
              <a:rPr lang="en-GB" altLang="en-US" dirty="0"/>
              <a:t>Contact us at: </a:t>
            </a:r>
            <a:r>
              <a:rPr lang="en-GB" altLang="en-US" b="1" dirty="0">
                <a:solidFill>
                  <a:srgbClr val="A8B621"/>
                </a:solidFill>
              </a:rPr>
              <a:t>ECA-info@eca.europa.eu</a:t>
            </a:r>
          </a:p>
          <a:p>
            <a:pPr indent="85725" eaLnBrk="1" hangingPunct="1">
              <a:lnSpc>
                <a:spcPct val="150000"/>
              </a:lnSpc>
              <a:spcBef>
                <a:spcPct val="0"/>
              </a:spcBef>
            </a:pPr>
            <a:endParaRPr lang="en-GB" altLang="en-US" b="1" dirty="0">
              <a:solidFill>
                <a:srgbClr val="CDDC2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BE8CC-8355-4BD0-977E-4DF543F367D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4271ED99-CC3D-4797-BE8B-DA22BC9B14C4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ED6F1B-B96A-4467-B1E7-CC1DC6BE4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340768"/>
            <a:ext cx="4212024" cy="540000"/>
          </a:xfrm>
        </p:spPr>
        <p:txBody>
          <a:bodyPr>
            <a:normAutofit fontScale="90000"/>
          </a:bodyPr>
          <a:lstStyle/>
          <a:p>
            <a:r>
              <a:rPr lang="en-GB" dirty="0"/>
              <a:t>Quality management at the ECA</a:t>
            </a:r>
            <a:br>
              <a:rPr lang="en-GB" dirty="0"/>
            </a:br>
            <a:br>
              <a:rPr lang="en-GB" dirty="0"/>
            </a:br>
            <a:r>
              <a:rPr lang="en-GB" altLang="en-US" sz="3200" dirty="0">
                <a:solidFill>
                  <a:schemeClr val="bg1">
                    <a:lumMod val="95000"/>
                  </a:schemeClr>
                </a:solidFill>
              </a:rPr>
              <a:t>IQR checks and follow-up</a:t>
            </a:r>
            <a:br>
              <a:rPr lang="en-GB" altLang="en-US" sz="320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en-GB" altLang="en-US" sz="32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fr-CH" altLang="en-US" sz="3200" dirty="0">
                <a:solidFill>
                  <a:schemeClr val="bg1">
                    <a:lumMod val="95000"/>
                  </a:schemeClr>
                </a:solidFill>
              </a:rPr>
              <a:t>Wrap up</a:t>
            </a:r>
            <a:br>
              <a:rPr lang="fr-CH" altLang="en-US" sz="320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fr-CH" altLang="en-US" sz="32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fr-CH" altLang="en-US" sz="3200" dirty="0">
                <a:solidFill>
                  <a:schemeClr val="bg1">
                    <a:lumMod val="95000"/>
                  </a:schemeClr>
                </a:solidFill>
              </a:rPr>
              <a:t>Discussion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FEA6E-34E2-4D5E-A6A6-B51D633A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</a:t>
            </a:r>
            <a:fld id="{3B5BD059-2A53-48D9-A64B-A73588B9DFD5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A245D5-DD4C-4AC7-BA8C-641D1E36A641}"/>
              </a:ext>
            </a:extLst>
          </p:cNvPr>
          <p:cNvSpPr txBox="1">
            <a:spLocks/>
          </p:cNvSpPr>
          <p:nvPr/>
        </p:nvSpPr>
        <p:spPr bwMode="auto">
          <a:xfrm>
            <a:off x="539552" y="1988840"/>
            <a:ext cx="3672408" cy="25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9pPr>
          </a:lstStyle>
          <a:p>
            <a:r>
              <a:rPr lang="en-GB" altLang="en-US" sz="3600" dirty="0">
                <a:solidFill>
                  <a:schemeClr val="bg1">
                    <a:lumMod val="95000"/>
                  </a:schemeClr>
                </a:solidFill>
              </a:rPr>
              <a:t>Quality management at the ECA</a:t>
            </a:r>
            <a:br>
              <a:rPr lang="fr-CH" altLang="en-US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fr-CH" altLang="en-US" dirty="0">
                <a:solidFill>
                  <a:schemeClr val="bg1">
                    <a:lumMod val="95000"/>
                  </a:schemeClr>
                </a:solidFill>
              </a:rPr>
            </a:b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AB86F4-BFA3-4DAD-9A1A-4A050152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5B720E67-597D-4C21-A328-3CAF0EE7E0F4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420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key&#10;&#10;Description automatically generated">
            <a:extLst>
              <a:ext uri="{FF2B5EF4-FFF2-40B4-BE49-F238E27FC236}">
                <a16:creationId xmlns:a16="http://schemas.microsoft.com/office/drawing/2014/main" id="{EEB0195E-49CE-44F4-861C-B1FC5C301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452438"/>
            <a:ext cx="8064500" cy="431800"/>
          </a:xfrm>
        </p:spPr>
        <p:txBody>
          <a:bodyPr anchor="t"/>
          <a:lstStyle/>
          <a:p>
            <a:pPr algn="ctr"/>
            <a:r>
              <a:rPr lang="en-GB" alt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Purpose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395882" y="1052736"/>
            <a:ext cx="2352237" cy="0"/>
          </a:xfrm>
          <a:prstGeom prst="line">
            <a:avLst/>
          </a:prstGeom>
          <a:ln w="28575">
            <a:solidFill>
              <a:srgbClr val="A8B6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100B296-804A-4C84-8B54-229129C91C0F}"/>
              </a:ext>
            </a:extLst>
          </p:cNvPr>
          <p:cNvSpPr txBox="1"/>
          <p:nvPr/>
        </p:nvSpPr>
        <p:spPr>
          <a:xfrm>
            <a:off x="323528" y="1336676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Comply with professional standards and applicable regulatory requirements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2C9758-9C98-44AC-BC3E-B71E98E4B813}"/>
              </a:ext>
            </a:extLst>
          </p:cNvPr>
          <p:cNvSpPr txBox="1"/>
          <p:nvPr/>
        </p:nvSpPr>
        <p:spPr>
          <a:xfrm>
            <a:off x="3040751" y="450566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Issue high quality reports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56463A-B639-4839-9F94-AF3CCA214B3B}"/>
              </a:ext>
            </a:extLst>
          </p:cNvPr>
          <p:cNvSpPr txBox="1"/>
          <p:nvPr/>
        </p:nvSpPr>
        <p:spPr>
          <a:xfrm>
            <a:off x="8614485" y="24934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iStock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E6993E-8EE2-4F21-BF4F-AEE20F7980C1}"/>
              </a:ext>
            </a:extLst>
          </p:cNvPr>
          <p:cNvSpPr txBox="1"/>
          <p:nvPr/>
        </p:nvSpPr>
        <p:spPr>
          <a:xfrm>
            <a:off x="1943708" y="6021288"/>
            <a:ext cx="44227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More details in </a:t>
            </a:r>
            <a:r>
              <a:rPr lang="en-GB" sz="1000" dirty="0">
                <a:hlinkClick r:id="rId3"/>
              </a:rPr>
              <a:t>AWARE</a:t>
            </a:r>
            <a:r>
              <a:rPr lang="en-GB" sz="1000" dirty="0"/>
              <a:t> – the ECA’s audit methodology and guidance platform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1D173-7BEC-4F4F-8E81-7B743497D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AC9B628F-8E1F-4780-8E76-83577860C743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4183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7A0932-D714-435F-A962-4437ED4E2B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E576BD-2870-4170-86E0-DE419DDC4552}"/>
              </a:ext>
            </a:extLst>
          </p:cNvPr>
          <p:cNvSpPr txBox="1"/>
          <p:nvPr/>
        </p:nvSpPr>
        <p:spPr>
          <a:xfrm>
            <a:off x="8735661" y="116632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iStock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D94ABA6-9A2D-4DD2-AE09-72C7BC5AD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36" y="116632"/>
            <a:ext cx="2520280" cy="431800"/>
          </a:xfrm>
        </p:spPr>
        <p:txBody>
          <a:bodyPr/>
          <a:lstStyle/>
          <a:p>
            <a:r>
              <a:rPr lang="en-GB" sz="2400" dirty="0"/>
              <a:t>Responsibilities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F2CD2552-6894-447B-B2EE-729CBA8E2314}"/>
              </a:ext>
            </a:extLst>
          </p:cNvPr>
          <p:cNvSpPr txBox="1">
            <a:spLocks/>
          </p:cNvSpPr>
          <p:nvPr/>
        </p:nvSpPr>
        <p:spPr bwMode="auto">
          <a:xfrm>
            <a:off x="4067944" y="2536924"/>
            <a:ext cx="208823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9pPr>
          </a:lstStyle>
          <a:p>
            <a:r>
              <a:rPr lang="en-GB" sz="2400" dirty="0"/>
              <a:t>Supervision and review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250EC501-9C8F-4363-800B-51AE1382D102}"/>
              </a:ext>
            </a:extLst>
          </p:cNvPr>
          <p:cNvSpPr txBox="1">
            <a:spLocks/>
          </p:cNvSpPr>
          <p:nvPr/>
        </p:nvSpPr>
        <p:spPr bwMode="auto">
          <a:xfrm>
            <a:off x="4716016" y="4481562"/>
            <a:ext cx="403244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9pPr>
          </a:lstStyle>
          <a:p>
            <a:r>
              <a:rPr lang="en-GB" sz="2400" dirty="0"/>
              <a:t>Quality assurance reviews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52E86821-AFEA-493B-A607-2E48B3875617}"/>
              </a:ext>
            </a:extLst>
          </p:cNvPr>
          <p:cNvSpPr txBox="1">
            <a:spLocks/>
          </p:cNvSpPr>
          <p:nvPr/>
        </p:nvSpPr>
        <p:spPr bwMode="auto">
          <a:xfrm>
            <a:off x="179512" y="3673377"/>
            <a:ext cx="28083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9pPr>
          </a:lstStyle>
          <a:p>
            <a:r>
              <a:rPr lang="en-GB" sz="2400" dirty="0"/>
              <a:t>Independent quality review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A2FFF8-BAB6-4E7C-B3F9-0DF856135C40}"/>
              </a:ext>
            </a:extLst>
          </p:cNvPr>
          <p:cNvSpPr txBox="1"/>
          <p:nvPr/>
        </p:nvSpPr>
        <p:spPr>
          <a:xfrm>
            <a:off x="1504192" y="6611779"/>
            <a:ext cx="44227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More details in </a:t>
            </a:r>
            <a:r>
              <a:rPr lang="en-GB" sz="1000" dirty="0">
                <a:hlinkClick r:id="rId3"/>
              </a:rPr>
              <a:t>AWARE</a:t>
            </a:r>
            <a:r>
              <a:rPr lang="en-GB" sz="1000" dirty="0"/>
              <a:t> – the ECA’s audit methodology and guidance platform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90FE98B-9445-4B64-B496-708A498E4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AC9B628F-8E1F-4780-8E76-83577860C743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4231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54716F1-E9CD-4B6B-9F32-150AA8C944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395882" y="1052736"/>
            <a:ext cx="2352237" cy="0"/>
          </a:xfrm>
          <a:prstGeom prst="line">
            <a:avLst/>
          </a:prstGeom>
          <a:ln w="28575">
            <a:solidFill>
              <a:srgbClr val="A8B6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2C9758-9C98-44AC-BC3E-B71E98E4B813}"/>
              </a:ext>
            </a:extLst>
          </p:cNvPr>
          <p:cNvSpPr txBox="1"/>
          <p:nvPr/>
        </p:nvSpPr>
        <p:spPr>
          <a:xfrm>
            <a:off x="151214" y="1307951"/>
            <a:ext cx="4578213" cy="1631216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Independent documented checks on </a:t>
            </a:r>
            <a:r>
              <a:rPr lang="en-GB" sz="2000" b="1" dirty="0"/>
              <a:t>presentation</a:t>
            </a:r>
            <a:r>
              <a:rPr lang="en-GB" sz="2000" dirty="0"/>
              <a:t>, and an objective assessment of </a:t>
            </a:r>
            <a:r>
              <a:rPr lang="en-GB" sz="2000" b="1" dirty="0"/>
              <a:t>audit evidence</a:t>
            </a:r>
            <a:r>
              <a:rPr lang="en-GB" sz="2000" dirty="0"/>
              <a:t>, including the way significant </a:t>
            </a:r>
            <a:r>
              <a:rPr lang="en-GB" sz="2000" b="1" dirty="0"/>
              <a:t>judgements</a:t>
            </a:r>
            <a:r>
              <a:rPr lang="en-GB" sz="2000" dirty="0"/>
              <a:t> were made and </a:t>
            </a:r>
            <a:r>
              <a:rPr lang="en-GB" sz="2000" b="1" dirty="0"/>
              <a:t>conclusions</a:t>
            </a:r>
            <a:r>
              <a:rPr lang="en-GB" sz="2000" dirty="0"/>
              <a:t> reached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56463A-B639-4839-9F94-AF3CCA214B3B}"/>
              </a:ext>
            </a:extLst>
          </p:cNvPr>
          <p:cNvSpPr txBox="1"/>
          <p:nvPr/>
        </p:nvSpPr>
        <p:spPr>
          <a:xfrm>
            <a:off x="8614485" y="24934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iStock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303248"/>
            <a:ext cx="6552728" cy="570333"/>
          </a:xfrm>
          <a:solidFill>
            <a:schemeClr val="bg1">
              <a:alpha val="61000"/>
            </a:schemeClr>
          </a:solidFill>
        </p:spPr>
        <p:txBody>
          <a:bodyPr anchor="t"/>
          <a:lstStyle/>
          <a:p>
            <a:pPr algn="ctr"/>
            <a:r>
              <a:rPr lang="en-GB" altLang="en-US" sz="4000" dirty="0"/>
              <a:t>Independent quality review</a:t>
            </a:r>
            <a:endParaRPr lang="en-GB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6B9735-6DC0-45B8-8648-A2CD673FBB02}"/>
              </a:ext>
            </a:extLst>
          </p:cNvPr>
          <p:cNvSpPr txBox="1"/>
          <p:nvPr/>
        </p:nvSpPr>
        <p:spPr>
          <a:xfrm>
            <a:off x="1992052" y="5451321"/>
            <a:ext cx="4104456" cy="707886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Adds to the </a:t>
            </a:r>
            <a:r>
              <a:rPr lang="en-GB" sz="2000" b="1" dirty="0"/>
              <a:t>assurance</a:t>
            </a:r>
            <a:r>
              <a:rPr lang="en-GB" sz="2000" dirty="0"/>
              <a:t> provided on the </a:t>
            </a:r>
            <a:r>
              <a:rPr lang="en-GB" sz="2000" b="1" dirty="0"/>
              <a:t>quality</a:t>
            </a:r>
            <a:r>
              <a:rPr lang="en-GB" sz="2000" dirty="0"/>
              <a:t> of the document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B2F663-CB91-4A49-A6DB-62CB904A9F14}"/>
              </a:ext>
            </a:extLst>
          </p:cNvPr>
          <p:cNvSpPr txBox="1"/>
          <p:nvPr/>
        </p:nvSpPr>
        <p:spPr>
          <a:xfrm>
            <a:off x="2051720" y="6540733"/>
            <a:ext cx="44227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More details in </a:t>
            </a:r>
            <a:r>
              <a:rPr lang="en-GB" sz="1000" dirty="0">
                <a:hlinkClick r:id="rId3"/>
              </a:rPr>
              <a:t>AWARE</a:t>
            </a:r>
            <a:r>
              <a:rPr lang="en-GB" sz="1000" dirty="0"/>
              <a:t> – the ECA’s audit methodology and guidance platform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1F9A0-27BE-4E9D-867D-37FBECC6F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AC9B628F-8E1F-4780-8E76-83577860C743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423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A245D5-DD4C-4AC7-BA8C-641D1E36A641}"/>
              </a:ext>
            </a:extLst>
          </p:cNvPr>
          <p:cNvSpPr txBox="1">
            <a:spLocks/>
          </p:cNvSpPr>
          <p:nvPr/>
        </p:nvSpPr>
        <p:spPr bwMode="auto">
          <a:xfrm>
            <a:off x="539552" y="1988840"/>
            <a:ext cx="280831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9pPr>
          </a:lstStyle>
          <a:p>
            <a:br>
              <a:rPr lang="fr-CH" altLang="en-US" dirty="0">
                <a:solidFill>
                  <a:schemeClr val="bg1">
                    <a:lumMod val="95000"/>
                  </a:schemeClr>
                </a:solidFill>
              </a:rPr>
            </a:b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6C425C4-67CC-480F-89AD-7C69BAA4F6F8}"/>
              </a:ext>
            </a:extLst>
          </p:cNvPr>
          <p:cNvSpPr txBox="1">
            <a:spLocks/>
          </p:cNvSpPr>
          <p:nvPr/>
        </p:nvSpPr>
        <p:spPr bwMode="auto">
          <a:xfrm>
            <a:off x="539552" y="1700808"/>
            <a:ext cx="3015952" cy="16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Myriad Pro"/>
              </a:defRPr>
            </a:lvl9pPr>
          </a:lstStyle>
          <a:p>
            <a:r>
              <a:rPr lang="en-GB" altLang="en-US" sz="3600" dirty="0">
                <a:solidFill>
                  <a:schemeClr val="bg1">
                    <a:lumMod val="95000"/>
                  </a:schemeClr>
                </a:solidFill>
              </a:rPr>
              <a:t>IQR checks and follow-up</a:t>
            </a:r>
            <a:br>
              <a:rPr lang="fr-CH" altLang="en-US" sz="360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fr-CH" altLang="en-US" sz="3600" dirty="0">
                <a:solidFill>
                  <a:schemeClr val="bg1">
                    <a:lumMod val="95000"/>
                  </a:schemeClr>
                </a:solidFill>
              </a:rPr>
            </a:br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591553-AA0D-46FA-8D1B-15C7599A7FF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76872"/>
            <a:ext cx="4031888" cy="40234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350C63-FB0E-443B-80FE-C8E2B181E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6516321"/>
            <a:ext cx="1800225" cy="252413"/>
          </a:xfrm>
        </p:spPr>
        <p:txBody>
          <a:bodyPr/>
          <a:lstStyle/>
          <a:p>
            <a:pPr>
              <a:defRPr/>
            </a:pPr>
            <a:r>
              <a:rPr lang="en-GB" dirty="0"/>
              <a:t>Slide </a:t>
            </a:r>
            <a:fld id="{5B720E67-597D-4C21-A328-3CAF0EE7E0F4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1074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3395882" y="1052736"/>
            <a:ext cx="2352237" cy="0"/>
          </a:xfrm>
          <a:prstGeom prst="line">
            <a:avLst/>
          </a:prstGeom>
          <a:ln w="28575">
            <a:solidFill>
              <a:srgbClr val="A8B6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56463A-B639-4839-9F94-AF3CCA214B3B}"/>
              </a:ext>
            </a:extLst>
          </p:cNvPr>
          <p:cNvSpPr txBox="1"/>
          <p:nvPr/>
        </p:nvSpPr>
        <p:spPr>
          <a:xfrm>
            <a:off x="8614485" y="24934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iStock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3CD75-A9BB-469B-8F8D-9A2D33C275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7112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8709"/>
            <a:ext cx="9036496" cy="570333"/>
          </a:xfrm>
          <a:solidFill>
            <a:schemeClr val="bg1">
              <a:alpha val="61000"/>
            </a:schemeClr>
          </a:solidFill>
        </p:spPr>
        <p:txBody>
          <a:bodyPr anchor="t"/>
          <a:lstStyle/>
          <a:p>
            <a:pPr algn="ctr"/>
            <a:r>
              <a:rPr lang="en-GB" sz="4000" dirty="0"/>
              <a:t>Particular attention to…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4ECA2-E62E-4B78-9D1B-C900CFCF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AC9B628F-8E1F-4780-8E76-83577860C743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09A097-AFD9-464D-AC16-2FE9A497F470}"/>
              </a:ext>
            </a:extLst>
          </p:cNvPr>
          <p:cNvSpPr txBox="1"/>
          <p:nvPr/>
        </p:nvSpPr>
        <p:spPr>
          <a:xfrm>
            <a:off x="611560" y="1225649"/>
            <a:ext cx="8002925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The main audit questions and sub-questions are well-defined and clear</a:t>
            </a:r>
          </a:p>
          <a:p>
            <a:endParaRPr lang="en-GB" sz="2100" dirty="0"/>
          </a:p>
          <a:p>
            <a:r>
              <a:rPr lang="en-GB" sz="2100" dirty="0"/>
              <a:t>The reader can understand what the audit is expected to achieve</a:t>
            </a:r>
          </a:p>
          <a:p>
            <a:endParaRPr lang="en-GB" sz="2100" dirty="0"/>
          </a:p>
          <a:p>
            <a:r>
              <a:rPr lang="en-GB" sz="2100" dirty="0"/>
              <a:t>There is sufficient detail on why the audit was carried out at the time, and what value it is expected to add </a:t>
            </a:r>
          </a:p>
          <a:p>
            <a:endParaRPr lang="en-GB" sz="2100" dirty="0"/>
          </a:p>
          <a:p>
            <a:r>
              <a:rPr lang="en-GB" sz="2100" dirty="0"/>
              <a:t>The audit scope is clearly defined and any limitations are explained</a:t>
            </a:r>
          </a:p>
          <a:p>
            <a:endParaRPr lang="en-GB" sz="2100" dirty="0"/>
          </a:p>
          <a:p>
            <a:r>
              <a:rPr lang="en-GB" sz="2100" dirty="0"/>
              <a:t>The report provides a complete description of the approach used for the audit, and the work carried out to gather the evidence</a:t>
            </a:r>
          </a:p>
          <a:p>
            <a:endParaRPr lang="en-GB" sz="2100" dirty="0"/>
          </a:p>
          <a:p>
            <a:r>
              <a:rPr lang="en-GB" sz="2100" dirty="0"/>
              <a:t>The report is based on a clear and logical structure, and with good signposting through headings and subheadings</a:t>
            </a:r>
          </a:p>
          <a:p>
            <a:endParaRPr lang="en-GB" sz="2100" dirty="0"/>
          </a:p>
          <a:p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3208192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3395882" y="1052736"/>
            <a:ext cx="2352237" cy="0"/>
          </a:xfrm>
          <a:prstGeom prst="line">
            <a:avLst/>
          </a:prstGeom>
          <a:ln w="28575">
            <a:solidFill>
              <a:srgbClr val="A8B6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56463A-B639-4839-9F94-AF3CCA214B3B}"/>
              </a:ext>
            </a:extLst>
          </p:cNvPr>
          <p:cNvSpPr txBox="1"/>
          <p:nvPr/>
        </p:nvSpPr>
        <p:spPr>
          <a:xfrm>
            <a:off x="8614485" y="24934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iStock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8709"/>
            <a:ext cx="9036496" cy="570333"/>
          </a:xfrm>
          <a:solidFill>
            <a:schemeClr val="bg1">
              <a:alpha val="61000"/>
            </a:schemeClr>
          </a:solidFill>
        </p:spPr>
        <p:txBody>
          <a:bodyPr anchor="t"/>
          <a:lstStyle/>
          <a:p>
            <a:pPr algn="ctr"/>
            <a:r>
              <a:rPr lang="en-GB" sz="4000" dirty="0"/>
              <a:t>Particular attention to…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4ECA2-E62E-4B78-9D1B-C900CFCF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AC9B628F-8E1F-4780-8E76-83577860C743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pic>
        <p:nvPicPr>
          <p:cNvPr id="4" name="Picture 3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D5C84E08-040F-4A56-A42D-562A77C6AE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"/>
            <a:ext cx="9140108" cy="6858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09A097-AFD9-464D-AC16-2FE9A497F470}"/>
              </a:ext>
            </a:extLst>
          </p:cNvPr>
          <p:cNvSpPr txBox="1"/>
          <p:nvPr/>
        </p:nvSpPr>
        <p:spPr>
          <a:xfrm>
            <a:off x="441577" y="920566"/>
            <a:ext cx="830688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/>
          </a:p>
          <a:p>
            <a:r>
              <a:rPr lang="en-GB" sz="2000" dirty="0"/>
              <a:t>The observations are structured around the main audit questions</a:t>
            </a:r>
          </a:p>
          <a:p>
            <a:endParaRPr lang="en-GB" sz="2000" dirty="0"/>
          </a:p>
          <a:p>
            <a:r>
              <a:rPr lang="en-GB" sz="2000" dirty="0"/>
              <a:t>Each set of observations provides enough information to allow the reader to understand the applied standard (criteria), work done, findings and impact</a:t>
            </a:r>
          </a:p>
          <a:p>
            <a:endParaRPr lang="en-GB" sz="2000" dirty="0"/>
          </a:p>
          <a:p>
            <a:r>
              <a:rPr lang="en-GB" sz="2000" dirty="0"/>
              <a:t>The reported observations are objective and balanced, giving due importance to both positive and negative findings</a:t>
            </a:r>
          </a:p>
          <a:p>
            <a:endParaRPr lang="en-GB" sz="2000" dirty="0"/>
          </a:p>
          <a:p>
            <a:r>
              <a:rPr lang="en-GB" sz="2000" dirty="0"/>
              <a:t>The observations are based on clear, coherent and convincing progression of reasoning, they lead the reader from the questions to the analysis and findings and to the conclusions</a:t>
            </a:r>
          </a:p>
          <a:p>
            <a:endParaRPr lang="en-GB" sz="2000" dirty="0"/>
          </a:p>
          <a:p>
            <a:r>
              <a:rPr lang="en-GB" sz="2000" dirty="0"/>
              <a:t>Titles and headings are succinct and reflect fairly the text they cover</a:t>
            </a:r>
          </a:p>
          <a:p>
            <a:endParaRPr lang="en-GB" sz="2000" dirty="0"/>
          </a:p>
          <a:p>
            <a:r>
              <a:rPr lang="en-GB" sz="2000" dirty="0"/>
              <a:t>The consistency of main messages in the report, and with previous ECA reports</a:t>
            </a:r>
          </a:p>
        </p:txBody>
      </p:sp>
    </p:spTree>
    <p:extLst>
      <p:ext uri="{BB962C8B-B14F-4D97-AF65-F5344CB8AC3E}">
        <p14:creationId xmlns:p14="http://schemas.microsoft.com/office/powerpoint/2010/main" val="39853470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74624f11eefedd6cc846ddded61b0157faf"/>
  <p:tag name="ARS_PPT_DBNAME" val="DOP000870EN01-19PP-ECA_general_presentation-OR[20200113103401238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ECA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026938"/>
      </a:accent1>
      <a:accent2>
        <a:srgbClr val="CDDC29"/>
      </a:accent2>
      <a:accent3>
        <a:srgbClr val="C2C3C6"/>
      </a:accent3>
      <a:accent4>
        <a:srgbClr val="58595B"/>
      </a:accent4>
      <a:accent5>
        <a:srgbClr val="20409A"/>
      </a:accent5>
      <a:accent6>
        <a:srgbClr val="7D9DD2"/>
      </a:accent6>
      <a:hlink>
        <a:srgbClr val="9454C3"/>
      </a:hlink>
      <a:folHlink>
        <a:srgbClr val="3EBBF0"/>
      </a:folHlink>
    </a:clrScheme>
    <a:fontScheme name="Myraid Pro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EurolookProperties>
  <ProductCustomizationId/>
  <Created>
    <Version>10.0.43120.0</Version>
    <Date>2022-04-13T17:38:49</Date>
    <Language>EN</Language>
    <Note/>
  </Created>
  <Edited>
    <Version/>
    <Date/>
  </Edited>
  <DocumentModel>
    <Id>c7ca1146-07f3-41b1-bcb2-d5213d29a28d</Id>
    <Name>Non-Eurolook Document</Name>
  </DocumentModel>
  <DocumentDate>2022-04-13T17:38:49</DocumentDate>
  <DocumentVersion/>
  <CompatibilityMode>Eurolook4X</CompatibilityMode>
  <DocumentMetadata>
    <TitlePart MetadataSerializationType="SimpleValue"/>
    <sfCategoryTaxHTField0 MetadataSerializationType="SingleBoundedTerm">
      <Terms>
        <TermInfo>
          <TermName>Presentation</TermName>
          <TermId>ff41af9d-5882-4b16-86b4-31f73ed5bea0</TermId>
        </TermInfo>
      </Terms>
    </sfCategoryTaxHTField0>
    <Eca_DocumentDate MetadataSerializationType="SimpleValue">2022-04-13T00:00:00</Eca_DocumentDate>
    <Eca_Doc_Confidentiality_LevelsTaxHTField0 MetadataSerializationType="SingleBoundedTerm">
      <Terms/>
    </Eca_Doc_Confidentiality_LevelsTaxHTField0>
    <ShortTitle MetadataSerializationType="SimpleValue">ECA_general_presentation</ShortTitle>
    <termstore_sfDivTaxHTField0 MetadataSerializationType="SingleBoundedTerm">
      <Terms>
        <TermInfo>
          <TermName>Directorate of the Presidency</TermName>
          <TermId>a3f77e99-9212-46ff-8cee-52670a2f0846</TermId>
        </TermInfo>
      </Terms>
    </termstore_sfDivTaxHTField0>
    <Eca_Doc_ReferenceNumber MetadataSerializationType="SimpleValue">001544</Eca_Doc_ReferenceNumber>
    <sfLangTaxHTField0 MetadataSerializationType="SingleBoundedTerm">
      <Terms>
        <TermInfo>
          <TermName>English</TermName>
          <TermId>5c1bbf89-8134-4933-a804-d40db1ccb64c</TermId>
        </TermInfo>
      </Terms>
    </sfLangTaxHTField0>
    <sfVersionNumber MetadataSerializationType="SimpleValue">01</sfVersionNumber>
    <sfYear MetadataSerializationType="SimpleValue">22</sfYear>
    <termstore_sfStatutTaxHTField0 MetadataSerializationType="SingleBoundedTerm">
      <Terms>
        <TermInfo>
          <TermName>Main part - PP</TermName>
          <TermId>5f451bac-2385-465d-8382-8c0255fcf9fa</TermId>
        </TermInfo>
      </Terms>
    </termstore_sfStatutTaxHTField0>
    <termstore_sfGaDecDiffusionTaxHTField0 MetadataSerializationType="MultipleBoundedTerms">
      <Terms/>
    </termstore_sfGaDecDiffusionTaxHTField0>
    <termstore_sfVersionTaxHTField0 MetadataSerializationType="SingleBoundedTerm">
      <Terms>
        <TermInfo>
          <TermName>Original not annotated</TermName>
          <TermId>5f67353d-0544-44b7-8683-86d6ac1c52a9</TermId>
        </TermInfo>
      </Terms>
    </termstore_sfVersionTaxHTField0>
    <termstore_sfGaDecTaxHTField0 MetadataSerializationType="SingleBoundedTerm">
      <Terms/>
    </termstore_sfGaDecTaxHTField0>
    <sfGaDecNbr MetadataSerializationType="SimpleValue"/>
    <SerialNumber MetadataSerializationType="SimpleValue"/>
    <sfGaDecYr MetadataSerializationType="SimpleValue"/>
    <Eca_Doc_ReportingMemberTaxHTField0 MetadataSerializationType="MultipleBoundedTerms">
      <Terms/>
    </Eca_Doc_ReportingMemberTaxHTField0>
    <Eca_Doc_AuditTaskNumber MetadataSerializationType="SimpleValue"/>
    <Eca_Doc_ProcedureStageTaxHTField0 MetadataSerializationType="SingleBoundedTerm">
      <Terms/>
    </Eca_Doc_ProcedureStageTaxHTField0>
    <Eca_Doc_ProcedureStepTaxHTField0 MetadataSerializationType="SingleBoundedTerm">
      <Terms/>
    </Eca_Doc_ProcedureStepTaxHTField0>
    <Eca_Doc_AuditTypeTaxHTField0 MetadataSerializationType="SingleBoundedTerm">
      <Terms/>
    </Eca_Doc_AuditTypeTaxHTField0>
    <Eca_Doc_AuditeeTaxHTField0 MetadataSerializationType="MultipleBoundedTerms">
      <Terms/>
    </Eca_Doc_AuditeeTaxHTField0>
    <Eca_CoreKeywordsDocTaxHTField0 MetadataSerializationType="MultipleBoundedTerms">
      <Terms/>
    </Eca_CoreKeywordsDocTaxHTField0>
    <Eca_Doc_CountryTaxHTField0 MetadataSerializationType="MultipleBoundedTerms">
      <Terms/>
    </Eca_Doc_CountryTaxHTField0>
    <Eca_Doc_OrganisationTaxHTField0 MetadataSerializationType="SingleBoundedTerm">
      <Terms>
        <TermInfo>
          <TermName>European Court of Auditors</TermName>
          <TermId>723c3162-adba-4aed-b99f-6e3e3f369d74</TermId>
        </TermInfo>
      </Terms>
    </Eca_Doc_OrganisationTaxHTField0>
    <Eca_Doc_Author MetadataSerializationType="SingleUser"/>
    <FooterDate MetadataSerializationType="SimpleValue"/>
    <SpecialReportAboutBox MetadataSerializationType="SimpleValue"/>
  </DocumentMetadata>
</EurolookProperties>
</file>

<file path=customXml/item3.xml><?xml version="1.0" encoding="utf-8"?>
<?mso-contentType ?>
<SharedContentType xmlns="Microsoft.SharePoint.Taxonomy.ContentTypeSync" SourceId="ffa626bc-382c-43ed-a255-dc332f30d049" ContentTypeId="0x01010042A0430C2F19D841812845C65B196795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ECAIntranetDocument" ma:contentTypeID="0x01010042A0430C2F19D841812845C65B19679500881338824F23804ABEC256C0FFC4774A" ma:contentTypeVersion="40" ma:contentTypeDescription="" ma:contentTypeScope="" ma:versionID="cccc13bef88d8cadea901286c8dfcbb3">
  <xsd:schema xmlns:xsd="http://www.w3.org/2001/XMLSchema" xmlns:xs="http://www.w3.org/2001/XMLSchema" xmlns:p="http://schemas.microsoft.com/office/2006/metadata/properties" xmlns:ns2="badf4af4-25d2-4038-9680-cfde2e388a1c" xmlns:ns4="36078b82-64f4-4a1e-99be-ae1315da66df" xmlns:ns6="720fe922-26ca-4de5-b879-be0c723ef2d9" targetNamespace="http://schemas.microsoft.com/office/2006/metadata/properties" ma:root="true" ma:fieldsID="241a097fe7f63b95e2190a6c3ebd284c" ns2:_="" ns4:_="" ns6:_="">
    <xsd:import namespace="badf4af4-25d2-4038-9680-cfde2e388a1c"/>
    <xsd:import namespace="36078b82-64f4-4a1e-99be-ae1315da66df"/>
    <xsd:import namespace="720fe922-26ca-4de5-b879-be0c723ef2d9"/>
    <xsd:element name="properties">
      <xsd:complexType>
        <xsd:sequence>
          <xsd:element name="documentManagement">
            <xsd:complexType>
              <xsd:all>
                <xsd:element ref="ns2:ECAEnglishItemGuid" minOccurs="0"/>
                <xsd:element ref="ns2:ECAEnglishItemId" minOccurs="0"/>
                <xsd:element ref="ns2:ECAIsEnglish" minOccurs="0"/>
                <xsd:element ref="ns2:ECAItemOrder" minOccurs="0"/>
                <xsd:element ref="ns2:ECADescription" minOccurs="0"/>
                <xsd:element ref="ns2:k2f2552df09444fcbbff3a84eb9dd0cc" minOccurs="0"/>
                <xsd:element ref="ns2:f3e173caf2db49a396cdbc0345a42419" minOccurs="0"/>
                <xsd:element ref="ns2:pb0d3fcd97d0473787e5b4d1428a0fce" minOccurs="0"/>
                <xsd:element ref="ns2:bbdf71c3953a4d0485988c871184d553" minOccurs="0"/>
                <xsd:element ref="ns2:j472de07b35b4b9e8cc7c31d4ca6c387" minOccurs="0"/>
                <xsd:element ref="ns2:i2bc3f41a5694859a10cc5d6b6d7ba62" minOccurs="0"/>
                <xsd:element ref="ns4:p64f05f0f2254f339cdc933fb1205f9f" minOccurs="0"/>
                <xsd:element ref="ns2:ECAItemDate" minOccurs="0"/>
                <xsd:element ref="ns4:g0faf6fc51764aa193d523d68c6540ed" minOccurs="0"/>
                <xsd:element ref="ns2:ECAAuthors" minOccurs="0"/>
                <xsd:element ref="ns2:ECAGroupId" minOccurs="0"/>
                <xsd:element ref="ns6:TaxCatchAllLabel" minOccurs="0"/>
                <xsd:element ref="ns6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df4af4-25d2-4038-9680-cfde2e388a1c" elementFormDefault="qualified">
    <xsd:import namespace="http://schemas.microsoft.com/office/2006/documentManagement/types"/>
    <xsd:import namespace="http://schemas.microsoft.com/office/infopath/2007/PartnerControls"/>
    <xsd:element name="ECAEnglishItemGuid" ma:index="5" nillable="true" ma:displayName="ECAEnglishItemGuid" ma:internalName="ECAEnglishItemGuid">
      <xsd:simpleType>
        <xsd:restriction base="dms:Text">
          <xsd:maxLength value="255"/>
        </xsd:restriction>
      </xsd:simpleType>
    </xsd:element>
    <xsd:element name="ECAEnglishItemId" ma:index="6" nillable="true" ma:displayName="ECAEnglishItemId" ma:internalName="ECAEnglishItemId">
      <xsd:simpleType>
        <xsd:restriction base="dms:Number"/>
      </xsd:simpleType>
    </xsd:element>
    <xsd:element name="ECAIsEnglish" ma:index="7" nillable="true" ma:displayName="ECAIsEnglish" ma:default="0" ma:internalName="ECAIsEnglish">
      <xsd:simpleType>
        <xsd:restriction base="dms:Boolean"/>
      </xsd:simpleType>
    </xsd:element>
    <xsd:element name="ECAItemOrder" ma:index="8" nillable="true" ma:displayName="ECAItemOrder" ma:internalName="ECAItemOrder">
      <xsd:simpleType>
        <xsd:restriction base="dms:Number"/>
      </xsd:simpleType>
    </xsd:element>
    <xsd:element name="ECADescription" ma:index="9" nillable="true" ma:displayName="ECADescription" ma:internalName="ECADescription">
      <xsd:simpleType>
        <xsd:restriction base="dms:Note">
          <xsd:maxLength value="255"/>
        </xsd:restriction>
      </xsd:simpleType>
    </xsd:element>
    <xsd:element name="k2f2552df09444fcbbff3a84eb9dd0cc" ma:index="11" nillable="true" ma:taxonomy="true" ma:internalName="k2f2552df09444fcbbff3a84eb9dd0cc" ma:taxonomyFieldName="ECATaskNumbers" ma:displayName="ECATaskNumbers" ma:default="" ma:fieldId="{42f2552d-f094-44fc-bbff-3a84eb9dd0cc}" ma:taxonomyMulti="true" ma:sspId="ffa626bc-382c-43ed-a255-dc332f30d049" ma:termSetId="cdce8e66-c805-477a-bdea-1579db9b92b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3e173caf2db49a396cdbc0345a42419" ma:index="13" nillable="true" ma:taxonomy="true" ma:internalName="f3e173caf2db49a396cdbc0345a42419" ma:taxonomyFieldName="ECAKnowledgeDomains" ma:displayName="ECAKnowledgeDomains" ma:default="" ma:fieldId="{f3e173ca-f2db-49a3-96cd-bc0345a42419}" ma:taxonomyMulti="true" ma:sspId="ffa626bc-382c-43ed-a255-dc332f30d049" ma:termSetId="87fc4d8d-ae2d-4585-b882-d959cdf35b8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b0d3fcd97d0473787e5b4d1428a0fce" ma:index="15" nillable="true" ma:taxonomy="true" ma:internalName="pb0d3fcd97d0473787e5b4d1428a0fce" ma:taxonomyFieldName="ECACoreBusinessKeywords" ma:displayName="ECACoreBusinessKeywords" ma:default="" ma:fieldId="{9b0d3fcd-97d0-4737-87e5-b4d1428a0fce}" ma:taxonomyMulti="true" ma:sspId="ffa626bc-382c-43ed-a255-dc332f30d049" ma:termSetId="fcf8811f-6b82-47aa-9602-64d55252680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bdf71c3953a4d0485988c871184d553" ma:index="17" nillable="true" ma:taxonomy="true" ma:internalName="bbdf71c3953a4d0485988c871184d553" ma:taxonomyFieldName="ECADocumentType" ma:displayName="ECADocumentType" ma:default="" ma:fieldId="{bbdf71c3-953a-4d04-8598-8c871184d553}" ma:taxonomyMulti="true" ma:sspId="ffa626bc-382c-43ed-a255-dc332f30d049" ma:termSetId="6e65368f-b710-4458-a5f3-10bb0edc092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472de07b35b4b9e8cc7c31d4ca6c387" ma:index="19" nillable="true" ma:taxonomy="true" ma:internalName="j472de07b35b4b9e8cc7c31d4ca6c387" ma:taxonomyFieldName="ECAOwningDepartments" ma:displayName="ECAOwningDepartments" ma:default="" ma:fieldId="{3472de07-b35b-4b9e-8cc7-c31d4ca6c387}" ma:taxonomyMulti="true" ma:sspId="ffa626bc-382c-43ed-a255-dc332f30d049" ma:termSetId="2ac97ed3-5049-47c4-88f7-2e4314ac20c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2bc3f41a5694859a10cc5d6b6d7ba62" ma:index="21" nillable="true" ma:taxonomy="true" ma:internalName="i2bc3f41a5694859a10cc5d6b6d7ba62" ma:taxonomyFieldName="ECATopics" ma:displayName="ECATopics" ma:default="" ma:fieldId="{22bc3f41-a569-4859-a10c-c5d6b6d7ba62}" ma:taxonomyMulti="true" ma:sspId="ffa626bc-382c-43ed-a255-dc332f30d049" ma:termSetId="77d4c2c8-7cfb-4ae6-ba15-43c1b849372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AItemDate" ma:index="24" nillable="true" ma:displayName="ECAItemDate" ma:format="DateTime" ma:internalName="ECAItemDate">
      <xsd:simpleType>
        <xsd:restriction base="dms:DateTime"/>
      </xsd:simpleType>
    </xsd:element>
    <xsd:element name="ECAAuthors" ma:index="27" nillable="true" ma:displayName="ECAAuthors" ma:list="UserInfo" ma:SharePointGroup="0" ma:internalName="ECAAutho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CAGroupId" ma:index="28" nillable="true" ma:displayName="ECAGroupId" ma:internalName="ECAGroupI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078b82-64f4-4a1e-99be-ae1315da66df" elementFormDefault="qualified">
    <xsd:import namespace="http://schemas.microsoft.com/office/2006/documentManagement/types"/>
    <xsd:import namespace="http://schemas.microsoft.com/office/infopath/2007/PartnerControls"/>
    <xsd:element name="p64f05f0f2254f339cdc933fb1205f9f" ma:index="23" nillable="true" ma:taxonomy="true" ma:internalName="p64f05f0f2254f339cdc933fb1205f9f" ma:taxonomyFieldName="ECALanguage" ma:displayName="ECALanguage" ma:default="" ma:fieldId="{964f05f0-f225-4f33-9cdc-933fb1205f9f}" ma:sspId="ffa626bc-382c-43ed-a255-dc332f30d049" ma:termSetId="69f4ebea-3273-4535-ac00-b9e75797cd6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0faf6fc51764aa193d523d68c6540ed" ma:index="25" nillable="true" ma:taxonomy="true" ma:internalName="g0faf6fc51764aa193d523d68c6540ed" ma:taxonomyFieldName="ECAAdditionalDepartments" ma:displayName="ECAAdditionalDepartments" ma:default="" ma:fieldId="{00faf6fc-5176-4aa1-93d5-23d68c6540ed}" ma:taxonomyMulti="true" ma:sspId="ffa626bc-382c-43ed-a255-dc332f30d049" ma:termSetId="2ac97ed3-5049-47c4-88f7-2e4314ac20cd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0fe922-26ca-4de5-b879-be0c723ef2d9" elementFormDefault="qualified">
    <xsd:import namespace="http://schemas.microsoft.com/office/2006/documentManagement/types"/>
    <xsd:import namespace="http://schemas.microsoft.com/office/infopath/2007/PartnerControls"/>
    <xsd:element name="TaxCatchAllLabel" ma:index="33" nillable="true" ma:displayName="Taxonomy Catch All Column1" ma:hidden="true" ma:list="{4c096408-c2fb-4157-b8a9-2f3b22ef092d}" ma:internalName="TaxCatchAllLabel" ma:readOnly="true" ma:showField="CatchAllDataLabel" ma:web="0289c97a-10c0-4286-b9d2-069ef48d7a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34" nillable="true" ma:displayName="Taxonomy Catch All Column" ma:hidden="true" ma:list="{4c096408-c2fb-4157-b8a9-2f3b22ef092d}" ma:internalName="TaxCatchAll" ma:showField="CatchAllData" ma:web="0289c97a-10c0-4286-b9d2-069ef48d7a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0fe922-26ca-4de5-b879-be0c723ef2d9">
      <Value>25</Value>
      <Value>248</Value>
      <Value>324</Value>
      <Value>301</Value>
    </TaxCatchAll>
    <ECADescription xmlns="badf4af4-25d2-4038-9680-cfde2e388a1c">Version: November 2022</ECADescription>
    <j472de07b35b4b9e8cc7c31d4ca6c387 xmlns="badf4af4-25d2-4038-9680-cfde2e388a1c">
      <Terms xmlns="http://schemas.microsoft.com/office/infopath/2007/PartnerControls">
        <TermInfo xmlns="http://schemas.microsoft.com/office/infopath/2007/PartnerControls">
          <TermName xmlns="http://schemas.microsoft.com/office/infopath/2007/PartnerControls">Directorate of the Presidency</TermName>
          <TermId xmlns="http://schemas.microsoft.com/office/infopath/2007/PartnerControls">a3f77e99-9212-46ff-8cee-52670a2f0846</TermId>
        </TermInfo>
      </Terms>
    </j472de07b35b4b9e8cc7c31d4ca6c387>
    <ECAAuthors xmlns="badf4af4-25d2-4038-9680-cfde2e388a1c">
      <UserInfo>
        <DisplayName/>
        <AccountId xsi:nil="true"/>
        <AccountType/>
      </UserInfo>
    </ECAAuthors>
    <ECAItemOrder xmlns="badf4af4-25d2-4038-9680-cfde2e388a1c" xsi:nil="true"/>
    <pb0d3fcd97d0473787e5b4d1428a0fce xmlns="badf4af4-25d2-4038-9680-cfde2e388a1c">
      <Terms xmlns="http://schemas.microsoft.com/office/infopath/2007/PartnerControls"/>
    </pb0d3fcd97d0473787e5b4d1428a0fce>
    <ECAItemDate xmlns="badf4af4-25d2-4038-9680-cfde2e388a1c" xsi:nil="true"/>
    <p64f05f0f2254f339cdc933fb1205f9f xmlns="36078b82-64f4-4a1e-99be-ae1315da66df">
      <Terms xmlns="http://schemas.microsoft.com/office/infopath/2007/PartnerControls"/>
    </p64f05f0f2254f339cdc933fb1205f9f>
    <g0faf6fc51764aa193d523d68c6540ed xmlns="36078b82-64f4-4a1e-99be-ae1315da66df">
      <Terms xmlns="http://schemas.microsoft.com/office/infopath/2007/PartnerControls"/>
    </g0faf6fc51764aa193d523d68c6540ed>
    <i2bc3f41a5694859a10cc5d6b6d7ba62 xmlns="badf4af4-25d2-4038-9680-cfde2e388a1c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</TermName>
          <TermId xmlns="http://schemas.microsoft.com/office/infopath/2007/PartnerControls">4bb8035b-31f0-45da-b02a-482a46432f2b</TermId>
        </TermInfo>
      </Terms>
    </i2bc3f41a5694859a10cc5d6b6d7ba62>
    <ECAGroupId xmlns="badf4af4-25d2-4038-9680-cfde2e388a1c" xsi:nil="true"/>
    <bbdf71c3953a4d0485988c871184d553 xmlns="badf4af4-25d2-4038-9680-cfde2e388a1c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ff41af9d-5882-4b16-86b4-31f73ed5bea0</TermId>
        </TermInfo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f62e574b-3cc3-41f1-94fb-41713324fdff</TermId>
        </TermInfo>
      </Terms>
    </bbdf71c3953a4d0485988c871184d553>
    <k2f2552df09444fcbbff3a84eb9dd0cc xmlns="badf4af4-25d2-4038-9680-cfde2e388a1c">
      <Terms xmlns="http://schemas.microsoft.com/office/infopath/2007/PartnerControls"/>
    </k2f2552df09444fcbbff3a84eb9dd0cc>
    <ECAIsEnglish xmlns="badf4af4-25d2-4038-9680-cfde2e388a1c">false</ECAIsEnglish>
    <ECAEnglishItemId xmlns="badf4af4-25d2-4038-9680-cfde2e388a1c" xsi:nil="true"/>
    <ECAEnglishItemGuid xmlns="badf4af4-25d2-4038-9680-cfde2e388a1c" xsi:nil="true"/>
    <f3e173caf2db49a396cdbc0345a42419 xmlns="badf4af4-25d2-4038-9680-cfde2e388a1c">
      <Terms xmlns="http://schemas.microsoft.com/office/infopath/2007/PartnerControls"/>
    </f3e173caf2db49a396cdbc0345a42419>
  </documentManagement>
</p:properties>
</file>

<file path=customXml/itemProps1.xml><?xml version="1.0" encoding="utf-8"?>
<ds:datastoreItem xmlns:ds="http://schemas.openxmlformats.org/officeDocument/2006/customXml" ds:itemID="{D605CB10-63F2-4975-B512-E5A91B638A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F4B82A-9554-4AB8-95DA-B4158AEBF338}">
  <ds:schemaRefs/>
</ds:datastoreItem>
</file>

<file path=customXml/itemProps3.xml><?xml version="1.0" encoding="utf-8"?>
<ds:datastoreItem xmlns:ds="http://schemas.openxmlformats.org/officeDocument/2006/customXml" ds:itemID="{6356BDBE-8399-4898-8357-D70ACD1EC436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21B0A048-A921-48B4-902B-516C22292E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df4af4-25d2-4038-9680-cfde2e388a1c"/>
    <ds:schemaRef ds:uri="36078b82-64f4-4a1e-99be-ae1315da66df"/>
    <ds:schemaRef ds:uri="720fe922-26ca-4de5-b879-be0c723ef2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E1BA5BB5-2321-4E4C-9B36-3C0DDFD37BAC}">
  <ds:schemaRefs>
    <ds:schemaRef ds:uri="http://schemas.microsoft.com/office/2006/metadata/properties"/>
    <ds:schemaRef ds:uri="http://schemas.microsoft.com/office/infopath/2007/PartnerControls"/>
    <ds:schemaRef ds:uri="720fe922-26ca-4de5-b879-be0c723ef2d9"/>
    <ds:schemaRef ds:uri="badf4af4-25d2-4038-9680-cfde2e388a1c"/>
    <ds:schemaRef ds:uri="36078b82-64f4-4a1e-99be-ae1315da66d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16836</TotalTime>
  <Words>674</Words>
  <Application>Microsoft Office PowerPoint</Application>
  <PresentationFormat>On-screen Show (4:3)</PresentationFormat>
  <Paragraphs>146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Myriad Pro</vt:lpstr>
      <vt:lpstr>Arial</vt:lpstr>
      <vt:lpstr>Office Theme</vt:lpstr>
      <vt:lpstr>Ensuring quality through independent quality review</vt:lpstr>
      <vt:lpstr>Quality management at the ECA  IQR checks and follow-up  Wrap up  Discussion</vt:lpstr>
      <vt:lpstr>PowerPoint Presentation</vt:lpstr>
      <vt:lpstr>Purpose</vt:lpstr>
      <vt:lpstr>Responsibilities</vt:lpstr>
      <vt:lpstr>Independent quality review</vt:lpstr>
      <vt:lpstr>PowerPoint Presentation</vt:lpstr>
      <vt:lpstr>Particular attention to…</vt:lpstr>
      <vt:lpstr>Particular attention to…</vt:lpstr>
      <vt:lpstr>Particular attention to…</vt:lpstr>
      <vt:lpstr>Particular attention to…</vt:lpstr>
      <vt:lpstr>Particular attention to…</vt:lpstr>
      <vt:lpstr>Wrap up and discussion</vt:lpstr>
      <vt:lpstr>PowerPoint Presentation</vt:lpstr>
      <vt:lpstr>Your SAI’s experience and good practice</vt:lpstr>
      <vt:lpstr>Contact details</vt:lpstr>
    </vt:vector>
  </TitlesOfParts>
  <Company>Emperor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ECA general presentation template - English</dc:title>
  <dc:creator>Victoria Creswell</dc:creator>
  <dc:description>ECA_GENERAL_PRESENTATION</dc:description>
  <cp:lastModifiedBy>WILFRED AQUILINA</cp:lastModifiedBy>
  <cp:revision>1033</cp:revision>
  <cp:lastPrinted>2021-03-30T13:10:49Z</cp:lastPrinted>
  <dcterms:created xsi:type="dcterms:W3CDTF">2013-08-06T13:50:03Z</dcterms:created>
  <dcterms:modified xsi:type="dcterms:W3CDTF">2023-03-21T13:56:02Z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ca_UnitTaxHTField0">
    <vt:lpwstr/>
  </property>
  <property fmtid="{D5CDD505-2E9C-101B-9397-08002B2CF9AE}" pid="3" name="Eca_Doc_Topics">
    <vt:lpwstr/>
  </property>
  <property fmtid="{D5CDD505-2E9C-101B-9397-08002B2CF9AE}" pid="4" name="termstore_sfGaDec">
    <vt:lpwstr/>
  </property>
  <property fmtid="{D5CDD505-2E9C-101B-9397-08002B2CF9AE}" pid="5" name="Eca_MeetingTypeTaxHTField0">
    <vt:lpwstr/>
  </property>
  <property fmtid="{D5CDD505-2E9C-101B-9397-08002B2CF9AE}" pid="6" name="termstore_sfStatut">
    <vt:lpwstr>19;#Main part - PP|5f451bac-2385-465d-8382-8c0255fcf9fa</vt:lpwstr>
  </property>
  <property fmtid="{D5CDD505-2E9C-101B-9397-08002B2CF9AE}" pid="7" name="Eca_Unit">
    <vt:lpwstr/>
  </property>
  <property fmtid="{D5CDD505-2E9C-101B-9397-08002B2CF9AE}" pid="8" name="ContentTypeId">
    <vt:lpwstr>0x01010042A0430C2F19D841812845C65B19679500881338824F23804ABEC256C0FFC4774A</vt:lpwstr>
  </property>
  <property fmtid="{D5CDD505-2E9C-101B-9397-08002B2CF9AE}" pid="9" name="Eca_CoreKeywordsDoc">
    <vt:lpwstr/>
  </property>
  <property fmtid="{D5CDD505-2E9C-101B-9397-08002B2CF9AE}" pid="10" name="Eca_PerspectivesTaxHTField0">
    <vt:lpwstr/>
  </property>
  <property fmtid="{D5CDD505-2E9C-101B-9397-08002B2CF9AE}" pid="11" name="Eca_DocumentType">
    <vt:lpwstr/>
  </property>
  <property fmtid="{D5CDD505-2E9C-101B-9397-08002B2CF9AE}" pid="12" name="Eca_ConfidentialityLevel">
    <vt:lpwstr/>
  </property>
  <property fmtid="{D5CDD505-2E9C-101B-9397-08002B2CF9AE}" pid="13" name="Eca_CoreKeywordsTaxHTField0">
    <vt:lpwstr/>
  </property>
  <property fmtid="{D5CDD505-2E9C-101B-9397-08002B2CF9AE}" pid="14" name="Eca_CoreKeywords">
    <vt:lpwstr/>
  </property>
  <property fmtid="{D5CDD505-2E9C-101B-9397-08002B2CF9AE}" pid="15" name="Eca_Keywords">
    <vt:lpwstr/>
  </property>
  <property fmtid="{D5CDD505-2E9C-101B-9397-08002B2CF9AE}" pid="16" name="Eca_OrganisationTaxHTField0">
    <vt:lpwstr/>
  </property>
  <property fmtid="{D5CDD505-2E9C-101B-9397-08002B2CF9AE}" pid="17" name="Eca_MeetingType">
    <vt:lpwstr/>
  </property>
  <property fmtid="{D5CDD505-2E9C-101B-9397-08002B2CF9AE}" pid="18" name="Eca_DocumentTypeTaxHTField0">
    <vt:lpwstr/>
  </property>
  <property fmtid="{D5CDD505-2E9C-101B-9397-08002B2CF9AE}" pid="19" name="Eca_Doc_Confidentiality_Levels">
    <vt:lpwstr/>
  </property>
  <property fmtid="{D5CDD505-2E9C-101B-9397-08002B2CF9AE}" pid="20" name="Eca_DistributionCode">
    <vt:lpwstr/>
  </property>
  <property fmtid="{D5CDD505-2E9C-101B-9397-08002B2CF9AE}" pid="21" name="termstore_sfCategory">
    <vt:lpwstr>4;#Other|55fb0063-9bf0-4abb-9086-362d7641cacf</vt:lpwstr>
  </property>
  <property fmtid="{D5CDD505-2E9C-101B-9397-08002B2CF9AE}" pid="22" name="Eca_Doc_Organisation">
    <vt:lpwstr>2;#European Court of Auditors|723c3162-adba-4aed-b99f-6e3e3f369d74</vt:lpwstr>
  </property>
  <property fmtid="{D5CDD505-2E9C-101B-9397-08002B2CF9AE}" pid="23" name="Eca_VersionCode">
    <vt:lpwstr/>
  </property>
  <property fmtid="{D5CDD505-2E9C-101B-9397-08002B2CF9AE}" pid="24" name="DcsId">
    <vt:lpwstr>aa73d01c-9d12-4cd8-84e9-7578fc165934</vt:lpwstr>
  </property>
  <property fmtid="{D5CDD505-2E9C-101B-9397-08002B2CF9AE}" pid="25" name="Eca_OrgLanguageTaxHTField0">
    <vt:lpwstr/>
  </property>
  <property fmtid="{D5CDD505-2E9C-101B-9397-08002B2CF9AE}" pid="26" name="Eca_DistributionCodeTaxHTField0">
    <vt:lpwstr/>
  </property>
  <property fmtid="{D5CDD505-2E9C-101B-9397-08002B2CF9AE}" pid="27" name="Eca_Membres_rapporteursTaxHTField0">
    <vt:lpwstr/>
  </property>
  <property fmtid="{D5CDD505-2E9C-101B-9397-08002B2CF9AE}" pid="28" name="Eca_Membres_rapporteurs">
    <vt:lpwstr/>
  </property>
  <property fmtid="{D5CDD505-2E9C-101B-9397-08002B2CF9AE}" pid="29" name="Eca_VersionCodeTaxHTField0">
    <vt:lpwstr/>
  </property>
  <property fmtid="{D5CDD505-2E9C-101B-9397-08002B2CF9AE}" pid="30" name="termstore_sfGaDecDiffusion">
    <vt:lpwstr/>
  </property>
  <property fmtid="{D5CDD505-2E9C-101B-9397-08002B2CF9AE}" pid="31" name="termstore_sfDiv">
    <vt:lpwstr>150;#Directorate of the Presidency|a3f77e99-9212-46ff-8cee-52670a2f0846</vt:lpwstr>
  </property>
  <property fmtid="{D5CDD505-2E9C-101B-9397-08002B2CF9AE}" pid="32" name="Eca_Perspectives">
    <vt:lpwstr/>
  </property>
  <property fmtid="{D5CDD505-2E9C-101B-9397-08002B2CF9AE}" pid="33" name="Eca_OrgLanguage">
    <vt:lpwstr/>
  </property>
  <property fmtid="{D5CDD505-2E9C-101B-9397-08002B2CF9AE}" pid="34" name="Eca_Organisation">
    <vt:lpwstr/>
  </property>
  <property fmtid="{D5CDD505-2E9C-101B-9397-08002B2CF9AE}" pid="35" name="termstore_sfLang">
    <vt:lpwstr>3;#English|5c1bbf89-8134-4933-a804-d40db1ccb64c</vt:lpwstr>
  </property>
  <property fmtid="{D5CDD505-2E9C-101B-9397-08002B2CF9AE}" pid="36" name="termstore_sfVersion">
    <vt:lpwstr>5;#Original not annotated|5f67353d-0544-44b7-8683-86d6ac1c52a9</vt:lpwstr>
  </property>
  <property fmtid="{D5CDD505-2E9C-101B-9397-08002B2CF9AE}" pid="37" name="Eca_ConfidentialityLevelTaxHTField0">
    <vt:lpwstr/>
  </property>
  <property fmtid="{D5CDD505-2E9C-101B-9397-08002B2CF9AE}" pid="38" name="Eca_KeywordsTaxHTField0">
    <vt:lpwstr/>
  </property>
  <property fmtid="{D5CDD505-2E9C-101B-9397-08002B2CF9AE}" pid="39" name="Eca_Doc_Auditee">
    <vt:lpwstr/>
  </property>
  <property fmtid="{D5CDD505-2E9C-101B-9397-08002B2CF9AE}" pid="40" name="Eca_Doc_ProcedureStage">
    <vt:lpwstr/>
  </property>
  <property fmtid="{D5CDD505-2E9C-101B-9397-08002B2CF9AE}" pid="41" name="Eca_Doc_FileFormat">
    <vt:lpwstr/>
  </property>
  <property fmtid="{D5CDD505-2E9C-101B-9397-08002B2CF9AE}" pid="42" name="Eca_Doc_AuditType">
    <vt:lpwstr/>
  </property>
  <property fmtid="{D5CDD505-2E9C-101B-9397-08002B2CF9AE}" pid="43" name="Eca_Doc_ReportingMember">
    <vt:lpwstr/>
  </property>
  <property fmtid="{D5CDD505-2E9C-101B-9397-08002B2CF9AE}" pid="44" name="Eca_Doc_BusinessGrouping">
    <vt:lpwstr/>
  </property>
  <property fmtid="{D5CDD505-2E9C-101B-9397-08002B2CF9AE}" pid="45" name="Eca_Doc_ProcedureStep">
    <vt:lpwstr/>
  </property>
  <property fmtid="{D5CDD505-2E9C-101B-9397-08002B2CF9AE}" pid="46" name="Eca_Doc_Country">
    <vt:lpwstr/>
  </property>
  <property fmtid="{D5CDD505-2E9C-101B-9397-08002B2CF9AE}" pid="47" name="Eca_Doc_Procedure">
    <vt:lpwstr/>
  </property>
  <property fmtid="{D5CDD505-2E9C-101B-9397-08002B2CF9AE}" pid="48" name="Eca_DocSetCountryTaxHTField0">
    <vt:lpwstr/>
  </property>
  <property fmtid="{D5CDD505-2E9C-101B-9397-08002B2CF9AE}" pid="49" name="Eca_DocSet_ProcedureStage">
    <vt:lpwstr/>
  </property>
  <property fmtid="{D5CDD505-2E9C-101B-9397-08002B2CF9AE}" pid="50" name="Eca_DocSet_ProcedureStepTaxHTField0">
    <vt:lpwstr/>
  </property>
  <property fmtid="{D5CDD505-2E9C-101B-9397-08002B2CF9AE}" pid="51" name="Eca_DocSetAuditeeTaxHTField0">
    <vt:lpwstr/>
  </property>
  <property fmtid="{D5CDD505-2E9C-101B-9397-08002B2CF9AE}" pid="52" name="Eca_DocSetAuditType">
    <vt:lpwstr/>
  </property>
  <property fmtid="{D5CDD505-2E9C-101B-9397-08002B2CF9AE}" pid="53" name="Eca_DocSet_ProcedureStep">
    <vt:lpwstr/>
  </property>
  <property fmtid="{D5CDD505-2E9C-101B-9397-08002B2CF9AE}" pid="54" name="Eca_DocSetCountry">
    <vt:lpwstr/>
  </property>
  <property fmtid="{D5CDD505-2E9C-101B-9397-08002B2CF9AE}" pid="55" name="Eca_DocSet_BusinessGroupingTaxHTField0">
    <vt:lpwstr/>
  </property>
  <property fmtid="{D5CDD505-2E9C-101B-9397-08002B2CF9AE}" pid="56" name="Eca_DocSet_ProcedureStageTaxHTField0">
    <vt:lpwstr/>
  </property>
  <property fmtid="{D5CDD505-2E9C-101B-9397-08002B2CF9AE}" pid="57" name="Eca_DocSetAuditee">
    <vt:lpwstr/>
  </property>
  <property fmtid="{D5CDD505-2E9C-101B-9397-08002B2CF9AE}" pid="58" name="Eca_DocSetAuditTypeTaxHTField0">
    <vt:lpwstr/>
  </property>
  <property fmtid="{D5CDD505-2E9C-101B-9397-08002B2CF9AE}" pid="59" name="Eca_DocSet_BusinessGrouping">
    <vt:lpwstr/>
  </property>
  <property fmtid="{D5CDD505-2E9C-101B-9397-08002B2CF9AE}" pid="60" name="Eca_DocSet_Procedure">
    <vt:lpwstr/>
  </property>
  <property fmtid="{D5CDD505-2E9C-101B-9397-08002B2CF9AE}" pid="61" name="Eca_DocSet_ProcedureTaxHTField0">
    <vt:lpwstr/>
  </property>
  <property fmtid="{D5CDD505-2E9C-101B-9397-08002B2CF9AE}" pid="62" name="ECATopics">
    <vt:lpwstr>301;#Communication|4bb8035b-31f0-45da-b02a-482a46432f2b</vt:lpwstr>
  </property>
  <property fmtid="{D5CDD505-2E9C-101B-9397-08002B2CF9AE}" pid="63" name="ECALanguage">
    <vt:lpwstr/>
  </property>
  <property fmtid="{D5CDD505-2E9C-101B-9397-08002B2CF9AE}" pid="64" name="ECAOwningDepartments">
    <vt:lpwstr>25;#Directorate of the Presidency|a3f77e99-9212-46ff-8cee-52670a2f0846</vt:lpwstr>
  </property>
  <property fmtid="{D5CDD505-2E9C-101B-9397-08002B2CF9AE}" pid="65" name="ECATaskNumbers">
    <vt:lpwstr/>
  </property>
  <property fmtid="{D5CDD505-2E9C-101B-9397-08002B2CF9AE}" pid="66" name="ECAKnowledgeDomains">
    <vt:lpwstr/>
  </property>
  <property fmtid="{D5CDD505-2E9C-101B-9397-08002B2CF9AE}" pid="67" name="ECADocumentType">
    <vt:lpwstr>248;#Presentation|ff41af9d-5882-4b16-86b4-31f73ed5bea0;#324;#Template|f62e574b-3cc3-41f1-94fb-41713324fdff</vt:lpwstr>
  </property>
  <property fmtid="{D5CDD505-2E9C-101B-9397-08002B2CF9AE}" pid="68" name="ECAAdditionalDepartments">
    <vt:lpwstr/>
  </property>
  <property fmtid="{D5CDD505-2E9C-101B-9397-08002B2CF9AE}" pid="69" name="ECACoreBusinessKeywords">
    <vt:lpwstr/>
  </property>
</Properties>
</file>