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944F2F-D871-231C-763E-57240B089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B3225F-6424-3261-C9F6-9985C37EC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18821-2E6E-BDD4-DF93-7ED73F5E5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F0908C-2086-0602-ACE6-08064257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7DDB67-7F73-71F5-2105-84E2937E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9719F6-7852-062C-4C97-0E5837B7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F209CA-936D-7200-D1FC-C568FFAF5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A8A424-CBEB-BA0B-5F2E-011FFD58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5B00BB-1A60-8467-2C28-C8CAF5CD9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93BBFC-1ABF-1224-6543-7C04B34B0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3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65A3B8-3CB7-7770-5F57-516F10FA58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275B504-122C-2917-0F9F-A7737A0F9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52747D-C1AB-60E0-900C-4FAC63E1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F1170E-6FBB-D4E5-5A82-DB53CB97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E411DC-F46B-A015-2CEB-C4E350B3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1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65D39-A601-9E83-CB6B-775421C77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623793-CAC8-3406-6BA7-A45E86BDB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2EA5C4-3557-3185-27F1-8B20610A7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E0F8FB-1868-DAEB-B48A-7F5E33B3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016969-9599-089B-14AC-0BEC85D8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0F65D1-A413-657F-6A34-76DC562E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D96A89-E485-8BA4-06AD-BC7717ABE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AD8B08-CB9E-F0AC-6441-AE751341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ECACEA-335C-3D93-34E0-D55B97A5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D1C193-2282-BE28-0667-4B642DF3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1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C4062A-AE41-2362-D24A-0D3BE8B04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E7CE32-E9C7-2691-1454-5036C0550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422C529-E4A0-88A9-C80D-DCD17B21D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0686D32-2F98-9ADC-5E2D-5B1B05D2D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D5E7C9-A410-145F-62DD-039E3CED5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ACC612-4F23-C847-19E9-A2519CB29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7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2572E1-2154-0063-EF39-D1548655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630BB6-85DA-E265-01EC-BC0FCAAE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5CB8951-0A37-DB1D-15D0-BE9FAB674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1D567E8-68B8-54ED-6133-C1227BD96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EC0574-2F55-664B-AC24-7F8B6749A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BC21879-4751-C24E-7868-A0DA4036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E938E49-1334-6493-1879-46161A53A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B8AF441-C646-6123-5212-AD0D27DDF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8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934D4B-A33B-4813-6AD8-E58153C0C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C5A7687-C38B-50D4-076F-67A61BEA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A87E45-239B-87F0-5A6C-D308406F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413BFF-CAEE-51C3-25AE-7B94DAC57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2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046F8B7-02D7-0543-3D77-0E0F42C2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0F6B4F-7DC7-0F7C-22EF-A8E9E846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D74578-C9BA-8BB7-9565-5615CDC1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1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584D06-2812-8505-767A-FB7E2559F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E0CAF8-EF39-CF0C-7E11-AB74CB379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407D8F-8F33-00E0-C714-43EA79630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1BE22A-F894-E842-1EA4-341A40FFD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99026F-6FBC-30C5-A6C1-55B21BE0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FD52CE-C8D7-8FD1-FBAB-228B91FB1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4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118BFD-4833-1F00-EC49-38639DD9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36BFB37-3B42-D901-66DE-213E59B57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788DAA-61E9-F28D-1F07-DEE25C856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C72AE2-86EF-5D5E-7194-4EE9960B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7D3043-0894-EE4A-297B-B579FE07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A2CD32-18AA-B622-2B0F-45FB1BF8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A8F7976-4F7B-A27A-6288-0AD034E79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0079A5-9A29-6E5F-B045-A91732C49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CBAC7B-71FA-7789-29CE-60E4669ED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4851C-27B1-4184-B8DF-8835312416B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7DA0D2-D4B2-0691-F11F-8DF92A043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FB210C-4FAE-8F24-DB4D-58229D50B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BA22C-621C-41B5-8D77-6D7C6FAB4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6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AF24C9D-91C5-DB01-F10F-1BD1C3C6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6058"/>
            <a:ext cx="7445829" cy="539931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9ACCB967-5DE0-1B3D-8F5B-CA26807DE10E}"/>
              </a:ext>
            </a:extLst>
          </p:cNvPr>
          <p:cNvSpPr txBox="1">
            <a:spLocks/>
          </p:cNvSpPr>
          <p:nvPr/>
        </p:nvSpPr>
        <p:spPr>
          <a:xfrm>
            <a:off x="7587342" y="1847606"/>
            <a:ext cx="4417553" cy="41721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IN" sz="2000" b="1" dirty="0">
                <a:solidFill>
                  <a:srgbClr val="0070C0"/>
                </a:solidFill>
                <a:latin typeface="Calisto MT" panose="02040603050505030304" pitchFamily="18" charset="0"/>
              </a:rPr>
              <a:t>Blue</a:t>
            </a:r>
            <a:r>
              <a:rPr lang="en-IN" sz="2000" dirty="0">
                <a:latin typeface="Calisto MT" panose="02040603050505030304" pitchFamily="18" charset="0"/>
              </a:rPr>
              <a:t> Polygon – area of </a:t>
            </a:r>
            <a:r>
              <a:rPr lang="en-IN" sz="2000" dirty="0" smtClean="0">
                <a:latin typeface="Calisto MT" panose="02040603050505030304" pitchFamily="18" charset="0"/>
              </a:rPr>
              <a:t>quarrying </a:t>
            </a:r>
            <a:r>
              <a:rPr lang="en-IN" sz="2000" dirty="0">
                <a:latin typeface="Calisto MT" panose="02040603050505030304" pitchFamily="18" charset="0"/>
              </a:rPr>
              <a:t>as per geo-coordinates in </a:t>
            </a:r>
            <a:r>
              <a:rPr lang="en-IN" sz="2000" b="1">
                <a:latin typeface="Calisto MT" panose="02040603050505030304" pitchFamily="18" charset="0"/>
              </a:rPr>
              <a:t>Mining </a:t>
            </a:r>
            <a:r>
              <a:rPr lang="en-IN" sz="2000" b="1" smtClean="0">
                <a:latin typeface="Calisto MT" panose="02040603050505030304" pitchFamily="18" charset="0"/>
              </a:rPr>
              <a:t>plan.</a:t>
            </a:r>
            <a:endParaRPr lang="en-IN" sz="2000" b="1" dirty="0">
              <a:latin typeface="Calisto MT" panose="02040603050505030304" pitchFamily="18" charset="0"/>
            </a:endParaRPr>
          </a:p>
          <a:p>
            <a:pPr algn="just"/>
            <a:r>
              <a:rPr lang="en-IN" sz="2000" b="1" dirty="0">
                <a:solidFill>
                  <a:srgbClr val="00B050"/>
                </a:solidFill>
                <a:latin typeface="Calisto MT" panose="02040603050505030304" pitchFamily="18" charset="0"/>
              </a:rPr>
              <a:t>Green</a:t>
            </a:r>
            <a:r>
              <a:rPr lang="en-IN" sz="2000" dirty="0">
                <a:latin typeface="Calisto MT" panose="02040603050505030304" pitchFamily="18" charset="0"/>
              </a:rPr>
              <a:t> &amp; </a:t>
            </a:r>
            <a:r>
              <a:rPr lang="en-IN" sz="2000" b="1" dirty="0">
                <a:solidFill>
                  <a:srgbClr val="FF0000"/>
                </a:solidFill>
                <a:latin typeface="Calisto MT" panose="02040603050505030304" pitchFamily="18" charset="0"/>
              </a:rPr>
              <a:t>Red</a:t>
            </a:r>
            <a:r>
              <a:rPr lang="en-IN" sz="2000" dirty="0">
                <a:latin typeface="Calisto MT" panose="02040603050505030304" pitchFamily="18" charset="0"/>
              </a:rPr>
              <a:t> Polygon – area of </a:t>
            </a:r>
            <a:r>
              <a:rPr lang="en-IN" sz="2000" dirty="0" smtClean="0">
                <a:latin typeface="Calisto MT" panose="02040603050505030304" pitchFamily="18" charset="0"/>
              </a:rPr>
              <a:t>quarrying </a:t>
            </a:r>
            <a:r>
              <a:rPr lang="en-IN" sz="2000" dirty="0">
                <a:latin typeface="Calisto MT" panose="02040603050505030304" pitchFamily="18" charset="0"/>
              </a:rPr>
              <a:t>as per </a:t>
            </a:r>
            <a:r>
              <a:rPr lang="en-IN" sz="2000" dirty="0" smtClean="0">
                <a:latin typeface="Calisto MT" panose="02040603050505030304" pitchFamily="18" charset="0"/>
              </a:rPr>
              <a:t>geo-coordinates </a:t>
            </a:r>
            <a:r>
              <a:rPr lang="en-IN" sz="2000" dirty="0">
                <a:latin typeface="Calisto MT" panose="02040603050505030304" pitchFamily="18" charset="0"/>
              </a:rPr>
              <a:t>in </a:t>
            </a:r>
            <a:r>
              <a:rPr lang="en-IN" sz="2000" b="1" dirty="0" smtClean="0">
                <a:latin typeface="Calisto MT" panose="02040603050505030304" pitchFamily="18" charset="0"/>
              </a:rPr>
              <a:t>Environmental </a:t>
            </a:r>
            <a:r>
              <a:rPr lang="en-IN" sz="2000" b="1" dirty="0">
                <a:latin typeface="Calisto MT" panose="02040603050505030304" pitchFamily="18" charset="0"/>
              </a:rPr>
              <a:t>Clearance</a:t>
            </a:r>
            <a:r>
              <a:rPr lang="en-IN" sz="2000" dirty="0">
                <a:latin typeface="Calisto MT" panose="02040603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975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4</cp:revision>
  <dcterms:created xsi:type="dcterms:W3CDTF">2023-03-16T06:21:39Z</dcterms:created>
  <dcterms:modified xsi:type="dcterms:W3CDTF">2023-03-22T08:52:44Z</dcterms:modified>
</cp:coreProperties>
</file>