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85" r:id="rId4"/>
    <p:sldId id="305" r:id="rId5"/>
    <p:sldId id="288" r:id="rId6"/>
    <p:sldId id="291" r:id="rId7"/>
    <p:sldId id="313" r:id="rId8"/>
    <p:sldId id="670" r:id="rId9"/>
    <p:sldId id="297" r:id="rId10"/>
    <p:sldId id="667" r:id="rId11"/>
    <p:sldId id="668" r:id="rId12"/>
    <p:sldId id="314" r:id="rId13"/>
    <p:sldId id="307" r:id="rId14"/>
    <p:sldId id="309" r:id="rId15"/>
    <p:sldId id="311" r:id="rId16"/>
    <p:sldId id="302" r:id="rId17"/>
    <p:sldId id="310" r:id="rId18"/>
    <p:sldId id="266" r:id="rId19"/>
    <p:sldId id="312" r:id="rId20"/>
    <p:sldId id="304" r:id="rId21"/>
    <p:sldId id="281" r:id="rId22"/>
    <p:sldId id="300" r:id="rId23"/>
    <p:sldId id="262" r:id="rId24"/>
    <p:sldId id="265" r:id="rId25"/>
    <p:sldId id="284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CA7C23-6CA5-4A91-B5BA-61C9593B59F4}" v="153" dt="2023-03-20T13:37:01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27" autoAdjust="0"/>
  </p:normalViewPr>
  <p:slideViewPr>
    <p:cSldViewPr snapToGrid="0">
      <p:cViewPr varScale="1">
        <p:scale>
          <a:sx n="75" d="100"/>
          <a:sy n="75" d="100"/>
        </p:scale>
        <p:origin x="974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ucia Lima" userId="c82fa9ad-546f-4556-807f-c4d300a593b8" providerId="ADAL" clId="{C0CA7C23-6CA5-4A91-B5BA-61C9593B59F4}"/>
    <pc:docChg chg="undo redo custSel addSld delSld modSld sldOrd">
      <pc:chgData name="Maria Lucia Lima" userId="c82fa9ad-546f-4556-807f-c4d300a593b8" providerId="ADAL" clId="{C0CA7C23-6CA5-4A91-B5BA-61C9593B59F4}" dt="2023-03-20T13:53:23.950" v="2281" actId="6549"/>
      <pc:docMkLst>
        <pc:docMk/>
      </pc:docMkLst>
      <pc:sldChg chg="addSp modSp mod">
        <pc:chgData name="Maria Lucia Lima" userId="c82fa9ad-546f-4556-807f-c4d300a593b8" providerId="ADAL" clId="{C0CA7C23-6CA5-4A91-B5BA-61C9593B59F4}" dt="2023-03-20T13:37:38.862" v="2225" actId="1076"/>
        <pc:sldMkLst>
          <pc:docMk/>
          <pc:sldMk cId="1628765904" sldId="256"/>
        </pc:sldMkLst>
        <pc:spChg chg="mod">
          <ac:chgData name="Maria Lucia Lima" userId="c82fa9ad-546f-4556-807f-c4d300a593b8" providerId="ADAL" clId="{C0CA7C23-6CA5-4A91-B5BA-61C9593B59F4}" dt="2023-03-20T09:08:19.926" v="21" actId="21"/>
          <ac:spMkLst>
            <pc:docMk/>
            <pc:sldMk cId="1628765904" sldId="256"/>
            <ac:spMk id="2" creationId="{1462B33E-C9E2-E343-BAE7-5488046C54F7}"/>
          </ac:spMkLst>
        </pc:spChg>
        <pc:spChg chg="add mod">
          <ac:chgData name="Maria Lucia Lima" userId="c82fa9ad-546f-4556-807f-c4d300a593b8" providerId="ADAL" clId="{C0CA7C23-6CA5-4A91-B5BA-61C9593B59F4}" dt="2023-03-20T13:35:25.271" v="2206" actId="6549"/>
          <ac:spMkLst>
            <pc:docMk/>
            <pc:sldMk cId="1628765904" sldId="256"/>
            <ac:spMk id="3" creationId="{2773264A-6E5C-8C7F-D1F3-4D2582DEB33A}"/>
          </ac:spMkLst>
        </pc:spChg>
        <pc:spChg chg="add mod">
          <ac:chgData name="Maria Lucia Lima" userId="c82fa9ad-546f-4556-807f-c4d300a593b8" providerId="ADAL" clId="{C0CA7C23-6CA5-4A91-B5BA-61C9593B59F4}" dt="2023-03-20T13:37:38.862" v="2225" actId="1076"/>
          <ac:spMkLst>
            <pc:docMk/>
            <pc:sldMk cId="1628765904" sldId="256"/>
            <ac:spMk id="4" creationId="{CA456CE4-2F94-F0BE-E5D9-4572A0437526}"/>
          </ac:spMkLst>
        </pc:spChg>
      </pc:sldChg>
      <pc:sldChg chg="addSp delSp modSp add mod setBg">
        <pc:chgData name="Maria Lucia Lima" userId="c82fa9ad-546f-4556-807f-c4d300a593b8" providerId="ADAL" clId="{C0CA7C23-6CA5-4A91-B5BA-61C9593B59F4}" dt="2023-03-20T10:23:06.723" v="1630" actId="6549"/>
        <pc:sldMkLst>
          <pc:docMk/>
          <pc:sldMk cId="699666747" sldId="262"/>
        </pc:sldMkLst>
        <pc:spChg chg="mod">
          <ac:chgData name="Maria Lucia Lima" userId="c82fa9ad-546f-4556-807f-c4d300a593b8" providerId="ADAL" clId="{C0CA7C23-6CA5-4A91-B5BA-61C9593B59F4}" dt="2023-03-20T10:23:06.723" v="1630" actId="6549"/>
          <ac:spMkLst>
            <pc:docMk/>
            <pc:sldMk cId="699666747" sldId="262"/>
            <ac:spMk id="2" creationId="{DD845DDB-DF0A-432C-8E9F-D7A51860610D}"/>
          </ac:spMkLst>
        </pc:spChg>
        <pc:spChg chg="del">
          <ac:chgData name="Maria Lucia Lima" userId="c82fa9ad-546f-4556-807f-c4d300a593b8" providerId="ADAL" clId="{C0CA7C23-6CA5-4A91-B5BA-61C9593B59F4}" dt="2023-03-20T10:21:06.367" v="1568" actId="478"/>
          <ac:spMkLst>
            <pc:docMk/>
            <pc:sldMk cId="699666747" sldId="262"/>
            <ac:spMk id="3" creationId="{43A7CC34-3D59-434E-9C46-BC239499E0A1}"/>
          </ac:spMkLst>
        </pc:spChg>
        <pc:spChg chg="add del mod">
          <ac:chgData name="Maria Lucia Lima" userId="c82fa9ad-546f-4556-807f-c4d300a593b8" providerId="ADAL" clId="{C0CA7C23-6CA5-4A91-B5BA-61C9593B59F4}" dt="2023-03-20T10:21:08.595" v="1569" actId="478"/>
          <ac:spMkLst>
            <pc:docMk/>
            <pc:sldMk cId="699666747" sldId="262"/>
            <ac:spMk id="6" creationId="{891B1299-65E8-D223-F0FA-A84CC254CD81}"/>
          </ac:spMkLst>
        </pc:spChg>
        <pc:spChg chg="add">
          <ac:chgData name="Maria Lucia Lima" userId="c82fa9ad-546f-4556-807f-c4d300a593b8" providerId="ADAL" clId="{C0CA7C23-6CA5-4A91-B5BA-61C9593B59F4}" dt="2023-03-20T10:22:36.413" v="1584" actId="26606"/>
          <ac:spMkLst>
            <pc:docMk/>
            <pc:sldMk cId="699666747" sldId="262"/>
            <ac:spMk id="13" creationId="{ADA216DF-C268-4A25-A2DC-51E15F55003F}"/>
          </ac:spMkLst>
        </pc:spChg>
        <pc:spChg chg="add">
          <ac:chgData name="Maria Lucia Lima" userId="c82fa9ad-546f-4556-807f-c4d300a593b8" providerId="ADAL" clId="{C0CA7C23-6CA5-4A91-B5BA-61C9593B59F4}" dt="2023-03-20T10:22:36.413" v="1584" actId="26606"/>
          <ac:spMkLst>
            <pc:docMk/>
            <pc:sldMk cId="699666747" sldId="262"/>
            <ac:spMk id="15" creationId="{DE127D07-37F2-4FE3-9F47-F0CD6740D5D8}"/>
          </ac:spMkLst>
        </pc:spChg>
        <pc:picChg chg="mod">
          <ac:chgData name="Maria Lucia Lima" userId="c82fa9ad-546f-4556-807f-c4d300a593b8" providerId="ADAL" clId="{C0CA7C23-6CA5-4A91-B5BA-61C9593B59F4}" dt="2023-03-20T10:22:36.413" v="1584" actId="26606"/>
          <ac:picMkLst>
            <pc:docMk/>
            <pc:sldMk cId="699666747" sldId="262"/>
            <ac:picMk id="4" creationId="{67370102-333E-4B9B-AF68-B2DAB448A885}"/>
          </ac:picMkLst>
        </pc:picChg>
        <pc:picChg chg="add mod modCrop">
          <ac:chgData name="Maria Lucia Lima" userId="c82fa9ad-546f-4556-807f-c4d300a593b8" providerId="ADAL" clId="{C0CA7C23-6CA5-4A91-B5BA-61C9593B59F4}" dt="2023-03-20T10:22:36.413" v="1584" actId="26606"/>
          <ac:picMkLst>
            <pc:docMk/>
            <pc:sldMk cId="699666747" sldId="262"/>
            <ac:picMk id="7" creationId="{1E2DDF49-442A-FFC1-E4FF-6D058FDD5141}"/>
          </ac:picMkLst>
        </pc:picChg>
        <pc:picChg chg="add mod">
          <ac:chgData name="Maria Lucia Lima" userId="c82fa9ad-546f-4556-807f-c4d300a593b8" providerId="ADAL" clId="{C0CA7C23-6CA5-4A91-B5BA-61C9593B59F4}" dt="2023-03-20T10:22:44.438" v="1586" actId="1076"/>
          <ac:picMkLst>
            <pc:docMk/>
            <pc:sldMk cId="699666747" sldId="262"/>
            <ac:picMk id="8" creationId="{0B481E82-2A52-6144-22E1-19EDA13BFA1B}"/>
          </ac:picMkLst>
        </pc:picChg>
      </pc:sldChg>
      <pc:sldChg chg="delSp add del setBg delDesignElem">
        <pc:chgData name="Maria Lucia Lima" userId="c82fa9ad-546f-4556-807f-c4d300a593b8" providerId="ADAL" clId="{C0CA7C23-6CA5-4A91-B5BA-61C9593B59F4}" dt="2023-03-20T10:23:44.041" v="1631" actId="47"/>
        <pc:sldMkLst>
          <pc:docMk/>
          <pc:sldMk cId="3049519383" sldId="264"/>
        </pc:sldMkLst>
        <pc:spChg chg="del">
          <ac:chgData name="Maria Lucia Lima" userId="c82fa9ad-546f-4556-807f-c4d300a593b8" providerId="ADAL" clId="{C0CA7C23-6CA5-4A91-B5BA-61C9593B59F4}" dt="2023-03-20T10:20:43.363" v="1567"/>
          <ac:spMkLst>
            <pc:docMk/>
            <pc:sldMk cId="3049519383" sldId="264"/>
            <ac:spMk id="24" creationId="{0671A8AE-40A1-4631-A6B8-581AFF065482}"/>
          </ac:spMkLst>
        </pc:spChg>
        <pc:spChg chg="del">
          <ac:chgData name="Maria Lucia Lima" userId="c82fa9ad-546f-4556-807f-c4d300a593b8" providerId="ADAL" clId="{C0CA7C23-6CA5-4A91-B5BA-61C9593B59F4}" dt="2023-03-20T10:20:43.363" v="1567"/>
          <ac:spMkLst>
            <pc:docMk/>
            <pc:sldMk cId="3049519383" sldId="264"/>
            <ac:spMk id="25" creationId="{AB58EF07-17C2-48CF-ABB0-EEF1F17CB8F0}"/>
          </ac:spMkLst>
        </pc:spChg>
        <pc:spChg chg="del">
          <ac:chgData name="Maria Lucia Lima" userId="c82fa9ad-546f-4556-807f-c4d300a593b8" providerId="ADAL" clId="{C0CA7C23-6CA5-4A91-B5BA-61C9593B59F4}" dt="2023-03-20T10:20:43.363" v="1567"/>
          <ac:spMkLst>
            <pc:docMk/>
            <pc:sldMk cId="3049519383" sldId="264"/>
            <ac:spMk id="26" creationId="{AF2F604E-43BE-4DC3-B983-E071523364F8}"/>
          </ac:spMkLst>
        </pc:spChg>
        <pc:spChg chg="del">
          <ac:chgData name="Maria Lucia Lima" userId="c82fa9ad-546f-4556-807f-c4d300a593b8" providerId="ADAL" clId="{C0CA7C23-6CA5-4A91-B5BA-61C9593B59F4}" dt="2023-03-20T10:20:43.363" v="1567"/>
          <ac:spMkLst>
            <pc:docMk/>
            <pc:sldMk cId="3049519383" sldId="264"/>
            <ac:spMk id="27" creationId="{08C9B587-E65E-4B52-B37C-ABEBB6E87928}"/>
          </ac:spMkLst>
        </pc:spChg>
      </pc:sldChg>
      <pc:sldChg chg="addSp delSp modSp mod setBg modClrScheme chgLayout">
        <pc:chgData name="Maria Lucia Lima" userId="c82fa9ad-546f-4556-807f-c4d300a593b8" providerId="ADAL" clId="{C0CA7C23-6CA5-4A91-B5BA-61C9593B59F4}" dt="2023-03-20T10:02:37.093" v="1155" actId="1076"/>
        <pc:sldMkLst>
          <pc:docMk/>
          <pc:sldMk cId="3126222928" sldId="266"/>
        </pc:sldMkLst>
        <pc:spChg chg="del">
          <ac:chgData name="Maria Lucia Lima" userId="c82fa9ad-546f-4556-807f-c4d300a593b8" providerId="ADAL" clId="{C0CA7C23-6CA5-4A91-B5BA-61C9593B59F4}" dt="2023-03-20T10:00:36.794" v="1120" actId="478"/>
          <ac:spMkLst>
            <pc:docMk/>
            <pc:sldMk cId="3126222928" sldId="266"/>
            <ac:spMk id="2" creationId="{B17D1417-0A46-CB47-8F7C-0AEED367CF9C}"/>
          </ac:spMkLst>
        </pc:spChg>
        <pc:spChg chg="mod ord">
          <ac:chgData name="Maria Lucia Lima" userId="c82fa9ad-546f-4556-807f-c4d300a593b8" providerId="ADAL" clId="{C0CA7C23-6CA5-4A91-B5BA-61C9593B59F4}" dt="2023-03-20T10:02:37.093" v="1155" actId="1076"/>
          <ac:spMkLst>
            <pc:docMk/>
            <pc:sldMk cId="3126222928" sldId="266"/>
            <ac:spMk id="3" creationId="{3E91FBDA-082F-49F7-8D1E-2CBBAF91DC91}"/>
          </ac:spMkLst>
        </pc:spChg>
        <pc:spChg chg="mod ord">
          <ac:chgData name="Maria Lucia Lima" userId="c82fa9ad-546f-4556-807f-c4d300a593b8" providerId="ADAL" clId="{C0CA7C23-6CA5-4A91-B5BA-61C9593B59F4}" dt="2023-03-20T10:02:03.567" v="1133" actId="1076"/>
          <ac:spMkLst>
            <pc:docMk/>
            <pc:sldMk cId="3126222928" sldId="266"/>
            <ac:spMk id="4" creationId="{5B5BC9DB-A2C3-B64A-A1B1-8B483CC884B3}"/>
          </ac:spMkLst>
        </pc:spChg>
        <pc:spChg chg="add del mod ord">
          <ac:chgData name="Maria Lucia Lima" userId="c82fa9ad-546f-4556-807f-c4d300a593b8" providerId="ADAL" clId="{C0CA7C23-6CA5-4A91-B5BA-61C9593B59F4}" dt="2023-03-20T10:01:09.122" v="1122" actId="700"/>
          <ac:spMkLst>
            <pc:docMk/>
            <pc:sldMk cId="3126222928" sldId="266"/>
            <ac:spMk id="5" creationId="{128B8651-AF09-93FE-1A7F-3F4E59175473}"/>
          </ac:spMkLst>
        </pc:spChg>
        <pc:spChg chg="mod">
          <ac:chgData name="Maria Lucia Lima" userId="c82fa9ad-546f-4556-807f-c4d300a593b8" providerId="ADAL" clId="{C0CA7C23-6CA5-4A91-B5BA-61C9593B59F4}" dt="2023-03-20T10:02:03.567" v="1133" actId="1076"/>
          <ac:spMkLst>
            <pc:docMk/>
            <pc:sldMk cId="3126222928" sldId="266"/>
            <ac:spMk id="7" creationId="{23B5C138-C000-4BE1-98D0-345D3F79920F}"/>
          </ac:spMkLst>
        </pc:spChg>
        <pc:spChg chg="mod">
          <ac:chgData name="Maria Lucia Lima" userId="c82fa9ad-546f-4556-807f-c4d300a593b8" providerId="ADAL" clId="{C0CA7C23-6CA5-4A91-B5BA-61C9593B59F4}" dt="2023-03-20T10:02:03.567" v="1133" actId="1076"/>
          <ac:spMkLst>
            <pc:docMk/>
            <pc:sldMk cId="3126222928" sldId="266"/>
            <ac:spMk id="8" creationId="{26B1DFC6-0F4F-4973-8B66-32A6873A179B}"/>
          </ac:spMkLst>
        </pc:spChg>
        <pc:spChg chg="mod">
          <ac:chgData name="Maria Lucia Lima" userId="c82fa9ad-546f-4556-807f-c4d300a593b8" providerId="ADAL" clId="{C0CA7C23-6CA5-4A91-B5BA-61C9593B59F4}" dt="2023-03-20T10:02:03.567" v="1133" actId="1076"/>
          <ac:spMkLst>
            <pc:docMk/>
            <pc:sldMk cId="3126222928" sldId="266"/>
            <ac:spMk id="9" creationId="{39B10ECD-6659-4781-B9B7-7D6C06757381}"/>
          </ac:spMkLst>
        </pc:spChg>
        <pc:spChg chg="add del mod ord">
          <ac:chgData name="Maria Lucia Lima" userId="c82fa9ad-546f-4556-807f-c4d300a593b8" providerId="ADAL" clId="{C0CA7C23-6CA5-4A91-B5BA-61C9593B59F4}" dt="2023-03-20T10:01:09.122" v="1122" actId="700"/>
          <ac:spMkLst>
            <pc:docMk/>
            <pc:sldMk cId="3126222928" sldId="266"/>
            <ac:spMk id="10" creationId="{8B9EA015-4183-680D-98E2-FE09100A5465}"/>
          </ac:spMkLst>
        </pc:spChg>
        <pc:spChg chg="add">
          <ac:chgData name="Maria Lucia Lima" userId="c82fa9ad-546f-4556-807f-c4d300a593b8" providerId="ADAL" clId="{C0CA7C23-6CA5-4A91-B5BA-61C9593B59F4}" dt="2023-03-20T10:01:21.785" v="1125" actId="26606"/>
          <ac:spMkLst>
            <pc:docMk/>
            <pc:sldMk cId="3126222928" sldId="266"/>
            <ac:spMk id="14" creationId="{35DB3719-6FDC-4E5D-891D-FF40B7300F64}"/>
          </ac:spMkLst>
        </pc:spChg>
        <pc:spChg chg="add">
          <ac:chgData name="Maria Lucia Lima" userId="c82fa9ad-546f-4556-807f-c4d300a593b8" providerId="ADAL" clId="{C0CA7C23-6CA5-4A91-B5BA-61C9593B59F4}" dt="2023-03-20T10:01:21.785" v="1125" actId="26606"/>
          <ac:spMkLst>
            <pc:docMk/>
            <pc:sldMk cId="3126222928" sldId="266"/>
            <ac:spMk id="16" creationId="{E0CBAC23-2E3F-4A90-BA59-F8299F6A5439}"/>
          </ac:spMkLst>
        </pc:spChg>
        <pc:picChg chg="mod">
          <ac:chgData name="Maria Lucia Lima" userId="c82fa9ad-546f-4556-807f-c4d300a593b8" providerId="ADAL" clId="{C0CA7C23-6CA5-4A91-B5BA-61C9593B59F4}" dt="2023-03-20T10:02:03.567" v="1133" actId="1076"/>
          <ac:picMkLst>
            <pc:docMk/>
            <pc:sldMk cId="3126222928" sldId="266"/>
            <ac:picMk id="6" creationId="{139E6092-4E19-459B-91C2-1F81ED6A1B5D}"/>
          </ac:picMkLst>
        </pc:picChg>
        <pc:picChg chg="del">
          <ac:chgData name="Maria Lucia Lima" userId="c82fa9ad-546f-4556-807f-c4d300a593b8" providerId="ADAL" clId="{C0CA7C23-6CA5-4A91-B5BA-61C9593B59F4}" dt="2023-03-20T10:00:33.621" v="1119" actId="478"/>
          <ac:picMkLst>
            <pc:docMk/>
            <pc:sldMk cId="3126222928" sldId="266"/>
            <ac:picMk id="4098" creationId="{00000000-0000-0000-0000-000000000000}"/>
          </ac:picMkLst>
        </pc:picChg>
      </pc:sldChg>
      <pc:sldChg chg="del ord">
        <pc:chgData name="Maria Lucia Lima" userId="c82fa9ad-546f-4556-807f-c4d300a593b8" providerId="ADAL" clId="{C0CA7C23-6CA5-4A91-B5BA-61C9593B59F4}" dt="2023-03-20T09:32:15.224" v="629" actId="47"/>
        <pc:sldMkLst>
          <pc:docMk/>
          <pc:sldMk cId="266740968" sldId="282"/>
        </pc:sldMkLst>
      </pc:sldChg>
      <pc:sldChg chg="del">
        <pc:chgData name="Maria Lucia Lima" userId="c82fa9ad-546f-4556-807f-c4d300a593b8" providerId="ADAL" clId="{C0CA7C23-6CA5-4A91-B5BA-61C9593B59F4}" dt="2023-03-20T09:09:48.565" v="30" actId="2696"/>
        <pc:sldMkLst>
          <pc:docMk/>
          <pc:sldMk cId="518248807" sldId="286"/>
        </pc:sldMkLst>
      </pc:sldChg>
      <pc:sldChg chg="modSp del mod">
        <pc:chgData name="Maria Lucia Lima" userId="c82fa9ad-546f-4556-807f-c4d300a593b8" providerId="ADAL" clId="{C0CA7C23-6CA5-4A91-B5BA-61C9593B59F4}" dt="2023-03-20T09:10:51.613" v="83" actId="47"/>
        <pc:sldMkLst>
          <pc:docMk/>
          <pc:sldMk cId="2824525390" sldId="287"/>
        </pc:sldMkLst>
        <pc:spChg chg="mod">
          <ac:chgData name="Maria Lucia Lima" userId="c82fa9ad-546f-4556-807f-c4d300a593b8" providerId="ADAL" clId="{C0CA7C23-6CA5-4A91-B5BA-61C9593B59F4}" dt="2023-03-20T09:10:21.908" v="80" actId="6549"/>
          <ac:spMkLst>
            <pc:docMk/>
            <pc:sldMk cId="2824525390" sldId="287"/>
            <ac:spMk id="3" creationId="{9F31679C-A072-109F-8E63-3F3A66FEC2D8}"/>
          </ac:spMkLst>
        </pc:spChg>
      </pc:sldChg>
      <pc:sldChg chg="addSp delSp modSp mod">
        <pc:chgData name="Maria Lucia Lima" userId="c82fa9ad-546f-4556-807f-c4d300a593b8" providerId="ADAL" clId="{C0CA7C23-6CA5-4A91-B5BA-61C9593B59F4}" dt="2023-03-20T13:35:57.689" v="2208" actId="1076"/>
        <pc:sldMkLst>
          <pc:docMk/>
          <pc:sldMk cId="1434017330" sldId="288"/>
        </pc:sldMkLst>
        <pc:spChg chg="mod">
          <ac:chgData name="Maria Lucia Lima" userId="c82fa9ad-546f-4556-807f-c4d300a593b8" providerId="ADAL" clId="{C0CA7C23-6CA5-4A91-B5BA-61C9593B59F4}" dt="2023-03-20T13:35:57.689" v="2208" actId="1076"/>
          <ac:spMkLst>
            <pc:docMk/>
            <pc:sldMk cId="1434017330" sldId="288"/>
            <ac:spMk id="2" creationId="{2247B568-4E26-8606-384F-F8393B71E950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35" creationId="{C4285719-470E-454C-AF62-8323075F1F5B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37" creationId="{CD9FE4EF-C4D8-49A0-B2FF-81D8DB7D8A24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39" creationId="{4300840D-0A0B-4512-BACA-B439D5B9C57C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41" creationId="{D2B78728-A580-49A7-84F9-6EF6F583ADE0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43" creationId="{38FAA1A1-D861-433F-88FA-1E9D6FD31D11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45" creationId="{8D71EDA1-87BF-4D5D-AB79-F346FD19278A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50" creationId="{BACC6370-2D7E-4714-9D71-7542949D7D5D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52" creationId="{F68B3F68-107C-434F-AA38-110D5EA91B85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54" creationId="{AAD0DBB9-1A4B-4391-81D4-CB19F9AB918A}"/>
          </ac:spMkLst>
        </pc:spChg>
        <pc:spChg chg="add del">
          <ac:chgData name="Maria Lucia Lima" userId="c82fa9ad-546f-4556-807f-c4d300a593b8" providerId="ADAL" clId="{C0CA7C23-6CA5-4A91-B5BA-61C9593B59F4}" dt="2023-03-20T09:16:43.644" v="222" actId="26606"/>
          <ac:spMkLst>
            <pc:docMk/>
            <pc:sldMk cId="1434017330" sldId="288"/>
            <ac:spMk id="56" creationId="{063BBA22-50EA-4C4D-BE05-F1CE4E63AA56}"/>
          </ac:spMkLst>
        </pc:spChg>
        <pc:graphicFrameChg chg="mod modGraphic">
          <ac:chgData name="Maria Lucia Lima" userId="c82fa9ad-546f-4556-807f-c4d300a593b8" providerId="ADAL" clId="{C0CA7C23-6CA5-4A91-B5BA-61C9593B59F4}" dt="2023-03-20T09:16:43.644" v="222" actId="26606"/>
          <ac:graphicFrameMkLst>
            <pc:docMk/>
            <pc:sldMk cId="1434017330" sldId="288"/>
            <ac:graphicFrameMk id="7" creationId="{07DE10C2-EF87-32A6-7D08-9036C2CAFDDC}"/>
          </ac:graphicFrameMkLst>
        </pc:graphicFrameChg>
      </pc:sldChg>
      <pc:sldChg chg="modSp mod">
        <pc:chgData name="Maria Lucia Lima" userId="c82fa9ad-546f-4556-807f-c4d300a593b8" providerId="ADAL" clId="{C0CA7C23-6CA5-4A91-B5BA-61C9593B59F4}" dt="2023-03-20T13:36:09.212" v="2210" actId="14100"/>
        <pc:sldMkLst>
          <pc:docMk/>
          <pc:sldMk cId="2259840813" sldId="291"/>
        </pc:sldMkLst>
        <pc:spChg chg="mod">
          <ac:chgData name="Maria Lucia Lima" userId="c82fa9ad-546f-4556-807f-c4d300a593b8" providerId="ADAL" clId="{C0CA7C23-6CA5-4A91-B5BA-61C9593B59F4}" dt="2023-03-20T13:36:09.212" v="2210" actId="14100"/>
          <ac:spMkLst>
            <pc:docMk/>
            <pc:sldMk cId="2259840813" sldId="291"/>
            <ac:spMk id="3" creationId="{9F31679C-A072-109F-8E63-3F3A66FEC2D8}"/>
          </ac:spMkLst>
        </pc:spChg>
      </pc:sldChg>
      <pc:sldChg chg="addSp delSp modSp del mod">
        <pc:chgData name="Maria Lucia Lima" userId="c82fa9ad-546f-4556-807f-c4d300a593b8" providerId="ADAL" clId="{C0CA7C23-6CA5-4A91-B5BA-61C9593B59F4}" dt="2023-03-20T11:02:25.803" v="1862" actId="47"/>
        <pc:sldMkLst>
          <pc:docMk/>
          <pc:sldMk cId="4275502456" sldId="292"/>
        </pc:sldMkLst>
        <pc:spChg chg="mod">
          <ac:chgData name="Maria Lucia Lima" userId="c82fa9ad-546f-4556-807f-c4d300a593b8" providerId="ADAL" clId="{C0CA7C23-6CA5-4A91-B5BA-61C9593B59F4}" dt="2023-03-20T09:18:59.237" v="243" actId="20577"/>
          <ac:spMkLst>
            <pc:docMk/>
            <pc:sldMk cId="4275502456" sldId="292"/>
            <ac:spMk id="2" creationId="{F7C20C3E-EBFC-8D24-D5BE-DCFCF9EC3D66}"/>
          </ac:spMkLst>
        </pc:spChg>
        <pc:spChg chg="add del mod">
          <ac:chgData name="Maria Lucia Lima" userId="c82fa9ad-546f-4556-807f-c4d300a593b8" providerId="ADAL" clId="{C0CA7C23-6CA5-4A91-B5BA-61C9593B59F4}" dt="2023-03-20T09:23:32.364" v="294" actId="21"/>
          <ac:spMkLst>
            <pc:docMk/>
            <pc:sldMk cId="4275502456" sldId="292"/>
            <ac:spMk id="5" creationId="{7F236618-481B-3594-EC93-713548FDF76C}"/>
          </ac:spMkLst>
        </pc:spChg>
        <pc:spChg chg="add mod">
          <ac:chgData name="Maria Lucia Lima" userId="c82fa9ad-546f-4556-807f-c4d300a593b8" providerId="ADAL" clId="{C0CA7C23-6CA5-4A91-B5BA-61C9593B59F4}" dt="2023-03-20T10:58:27.380" v="1799" actId="1076"/>
          <ac:spMkLst>
            <pc:docMk/>
            <pc:sldMk cId="4275502456" sldId="292"/>
            <ac:spMk id="5" creationId="{CDBC46A1-4E79-7E9D-652A-609FBDD4D4C5}"/>
          </ac:spMkLst>
        </pc:spChg>
        <pc:spChg chg="add mod">
          <ac:chgData name="Maria Lucia Lima" userId="c82fa9ad-546f-4556-807f-c4d300a593b8" providerId="ADAL" clId="{C0CA7C23-6CA5-4A91-B5BA-61C9593B59F4}" dt="2023-03-20T10:59:20.260" v="1810" actId="1076"/>
          <ac:spMkLst>
            <pc:docMk/>
            <pc:sldMk cId="4275502456" sldId="292"/>
            <ac:spMk id="6" creationId="{89941789-9D51-A183-3788-4222130A7B73}"/>
          </ac:spMkLst>
        </pc:spChg>
        <pc:picChg chg="add mod">
          <ac:chgData name="Maria Lucia Lima" userId="c82fa9ad-546f-4556-807f-c4d300a593b8" providerId="ADAL" clId="{C0CA7C23-6CA5-4A91-B5BA-61C9593B59F4}" dt="2023-03-20T10:59:16.374" v="1809" actId="1076"/>
          <ac:picMkLst>
            <pc:docMk/>
            <pc:sldMk cId="4275502456" sldId="292"/>
            <ac:picMk id="3" creationId="{70D3CA1E-84C9-CB05-341C-E3546988F1FB}"/>
          </ac:picMkLst>
        </pc:picChg>
        <pc:picChg chg="add mod">
          <ac:chgData name="Maria Lucia Lima" userId="c82fa9ad-546f-4556-807f-c4d300a593b8" providerId="ADAL" clId="{C0CA7C23-6CA5-4A91-B5BA-61C9593B59F4}" dt="2023-03-20T10:59:04.270" v="1805" actId="1076"/>
          <ac:picMkLst>
            <pc:docMk/>
            <pc:sldMk cId="4275502456" sldId="292"/>
            <ac:picMk id="4" creationId="{D500A3EC-4F9B-85A3-C298-00C41310101C}"/>
          </ac:picMkLst>
        </pc:picChg>
        <pc:picChg chg="add del mod">
          <ac:chgData name="Maria Lucia Lima" userId="c82fa9ad-546f-4556-807f-c4d300a593b8" providerId="ADAL" clId="{C0CA7C23-6CA5-4A91-B5BA-61C9593B59F4}" dt="2023-03-20T10:59:06.802" v="1806" actId="478"/>
          <ac:picMkLst>
            <pc:docMk/>
            <pc:sldMk cId="4275502456" sldId="292"/>
            <ac:picMk id="7" creationId="{F3F99311-7BEC-94B3-D64F-7D17B5DCFE0B}"/>
          </ac:picMkLst>
        </pc:picChg>
        <pc:picChg chg="add mod">
          <ac:chgData name="Maria Lucia Lima" userId="c82fa9ad-546f-4556-807f-c4d300a593b8" providerId="ADAL" clId="{C0CA7C23-6CA5-4A91-B5BA-61C9593B59F4}" dt="2023-03-20T10:59:14.207" v="1808" actId="1076"/>
          <ac:picMkLst>
            <pc:docMk/>
            <pc:sldMk cId="4275502456" sldId="292"/>
            <ac:picMk id="8" creationId="{11DCC203-0312-7FF1-F151-6CBE405B90B5}"/>
          </ac:picMkLst>
        </pc:picChg>
        <pc:picChg chg="del">
          <ac:chgData name="Maria Lucia Lima" userId="c82fa9ad-546f-4556-807f-c4d300a593b8" providerId="ADAL" clId="{C0CA7C23-6CA5-4A91-B5BA-61C9593B59F4}" dt="2023-03-20T09:19:02.472" v="244" actId="478"/>
          <ac:picMkLst>
            <pc:docMk/>
            <pc:sldMk cId="4275502456" sldId="292"/>
            <ac:picMk id="8" creationId="{3B81C962-58E0-C75E-9637-76DB3744BEC5}"/>
          </ac:picMkLst>
        </pc:picChg>
        <pc:picChg chg="add mod">
          <ac:chgData name="Maria Lucia Lima" userId="c82fa9ad-546f-4556-807f-c4d300a593b8" providerId="ADAL" clId="{C0CA7C23-6CA5-4A91-B5BA-61C9593B59F4}" dt="2023-03-20T11:01:34.526" v="1850"/>
          <ac:picMkLst>
            <pc:docMk/>
            <pc:sldMk cId="4275502456" sldId="292"/>
            <ac:picMk id="9" creationId="{3B1612D1-13B2-5719-4F0D-A19EDF268A04}"/>
          </ac:picMkLst>
        </pc:picChg>
      </pc:sldChg>
      <pc:sldChg chg="del">
        <pc:chgData name="Maria Lucia Lima" userId="c82fa9ad-546f-4556-807f-c4d300a593b8" providerId="ADAL" clId="{C0CA7C23-6CA5-4A91-B5BA-61C9593B59F4}" dt="2023-03-20T09:24:16.174" v="300" actId="47"/>
        <pc:sldMkLst>
          <pc:docMk/>
          <pc:sldMk cId="3981943634" sldId="295"/>
        </pc:sldMkLst>
      </pc:sldChg>
      <pc:sldChg chg="del ord">
        <pc:chgData name="Maria Lucia Lima" userId="c82fa9ad-546f-4556-807f-c4d300a593b8" providerId="ADAL" clId="{C0CA7C23-6CA5-4A91-B5BA-61C9593B59F4}" dt="2023-03-20T09:49:04.733" v="949" actId="47"/>
        <pc:sldMkLst>
          <pc:docMk/>
          <pc:sldMk cId="3949879777" sldId="296"/>
        </pc:sldMkLst>
      </pc:sldChg>
      <pc:sldChg chg="addSp delSp modSp mod ord">
        <pc:chgData name="Maria Lucia Lima" userId="c82fa9ad-546f-4556-807f-c4d300a593b8" providerId="ADAL" clId="{C0CA7C23-6CA5-4A91-B5BA-61C9593B59F4}" dt="2023-03-20T10:49:49.128" v="1763" actId="1076"/>
        <pc:sldMkLst>
          <pc:docMk/>
          <pc:sldMk cId="3697383683" sldId="297"/>
        </pc:sldMkLst>
        <pc:spChg chg="del">
          <ac:chgData name="Maria Lucia Lima" userId="c82fa9ad-546f-4556-807f-c4d300a593b8" providerId="ADAL" clId="{C0CA7C23-6CA5-4A91-B5BA-61C9593B59F4}" dt="2023-03-20T09:28:54.149" v="529" actId="478"/>
          <ac:spMkLst>
            <pc:docMk/>
            <pc:sldMk cId="3697383683" sldId="297"/>
            <ac:spMk id="2" creationId="{F7C20C3E-EBFC-8D24-D5BE-DCFCF9EC3D66}"/>
          </ac:spMkLst>
        </pc:spChg>
        <pc:spChg chg="add del mod">
          <ac:chgData name="Maria Lucia Lima" userId="c82fa9ad-546f-4556-807f-c4d300a593b8" providerId="ADAL" clId="{C0CA7C23-6CA5-4A91-B5BA-61C9593B59F4}" dt="2023-03-20T09:28:56.901" v="530" actId="478"/>
          <ac:spMkLst>
            <pc:docMk/>
            <pc:sldMk cId="3697383683" sldId="297"/>
            <ac:spMk id="4" creationId="{C63C9A03-2DEA-871D-595D-5C46C4322172}"/>
          </ac:spMkLst>
        </pc:spChg>
        <pc:spChg chg="add del mod">
          <ac:chgData name="Maria Lucia Lima" userId="c82fa9ad-546f-4556-807f-c4d300a593b8" providerId="ADAL" clId="{C0CA7C23-6CA5-4A91-B5BA-61C9593B59F4}" dt="2023-03-20T10:35:30.883" v="1639" actId="478"/>
          <ac:spMkLst>
            <pc:docMk/>
            <pc:sldMk cId="3697383683" sldId="297"/>
            <ac:spMk id="7" creationId="{1233916B-FD5B-CFAF-66F8-0A267B86825D}"/>
          </ac:spMkLst>
        </pc:spChg>
        <pc:spChg chg="del">
          <ac:chgData name="Maria Lucia Lima" userId="c82fa9ad-546f-4556-807f-c4d300a593b8" providerId="ADAL" clId="{C0CA7C23-6CA5-4A91-B5BA-61C9593B59F4}" dt="2023-03-20T09:29:06.714" v="531" actId="26606"/>
          <ac:spMkLst>
            <pc:docMk/>
            <pc:sldMk cId="3697383683" sldId="297"/>
            <ac:spMk id="39" creationId="{C59AB4C8-9178-4F7A-8404-6890510B5917}"/>
          </ac:spMkLst>
        </pc:spChg>
        <pc:spChg chg="del">
          <ac:chgData name="Maria Lucia Lima" userId="c82fa9ad-546f-4556-807f-c4d300a593b8" providerId="ADAL" clId="{C0CA7C23-6CA5-4A91-B5BA-61C9593B59F4}" dt="2023-03-20T09:29:06.714" v="531" actId="26606"/>
          <ac:spMkLst>
            <pc:docMk/>
            <pc:sldMk cId="3697383683" sldId="297"/>
            <ac:spMk id="41" creationId="{4CFDFB37-4BC7-42C6-915D-A6609139BFE7}"/>
          </ac:spMkLst>
        </pc:spChg>
        <pc:picChg chg="mod">
          <ac:chgData name="Maria Lucia Lima" userId="c82fa9ad-546f-4556-807f-c4d300a593b8" providerId="ADAL" clId="{C0CA7C23-6CA5-4A91-B5BA-61C9593B59F4}" dt="2023-03-20T10:49:49.128" v="1763" actId="1076"/>
          <ac:picMkLst>
            <pc:docMk/>
            <pc:sldMk cId="3697383683" sldId="297"/>
            <ac:picMk id="5" creationId="{CF5ED025-1977-D4BC-A481-8425D4DF0D39}"/>
          </ac:picMkLst>
        </pc:picChg>
      </pc:sldChg>
      <pc:sldChg chg="del ord">
        <pc:chgData name="Maria Lucia Lima" userId="c82fa9ad-546f-4556-807f-c4d300a593b8" providerId="ADAL" clId="{C0CA7C23-6CA5-4A91-B5BA-61C9593B59F4}" dt="2023-03-20T09:32:16.806" v="630" actId="47"/>
        <pc:sldMkLst>
          <pc:docMk/>
          <pc:sldMk cId="3203465116" sldId="298"/>
        </pc:sldMkLst>
      </pc:sldChg>
      <pc:sldChg chg="addSp delSp modSp del mod modClrScheme delDesignElem chgLayout">
        <pc:chgData name="Maria Lucia Lima" userId="c82fa9ad-546f-4556-807f-c4d300a593b8" providerId="ADAL" clId="{C0CA7C23-6CA5-4A91-B5BA-61C9593B59F4}" dt="2023-03-20T10:23:51.350" v="1633" actId="47"/>
        <pc:sldMkLst>
          <pc:docMk/>
          <pc:sldMk cId="3245076071" sldId="299"/>
        </pc:sldMkLst>
        <pc:spChg chg="del">
          <ac:chgData name="Maria Lucia Lima" userId="c82fa9ad-546f-4556-807f-c4d300a593b8" providerId="ADAL" clId="{C0CA7C23-6CA5-4A91-B5BA-61C9593B59F4}" dt="2023-03-20T10:17:46.845" v="1560" actId="478"/>
          <ac:spMkLst>
            <pc:docMk/>
            <pc:sldMk cId="3245076071" sldId="299"/>
            <ac:spMk id="2" creationId="{F7C20C3E-EBFC-8D24-D5BE-DCFCF9EC3D66}"/>
          </ac:spMkLst>
        </pc:spChg>
        <pc:spChg chg="add del mod">
          <ac:chgData name="Maria Lucia Lima" userId="c82fa9ad-546f-4556-807f-c4d300a593b8" providerId="ADAL" clId="{C0CA7C23-6CA5-4A91-B5BA-61C9593B59F4}" dt="2023-03-20T10:17:51.742" v="1561" actId="478"/>
          <ac:spMkLst>
            <pc:docMk/>
            <pc:sldMk cId="3245076071" sldId="299"/>
            <ac:spMk id="4" creationId="{BE17E8DC-745E-DD98-7FEF-F0014B75276C}"/>
          </ac:spMkLst>
        </pc:spChg>
        <pc:spChg chg="add del">
          <ac:chgData name="Maria Lucia Lima" userId="c82fa9ad-546f-4556-807f-c4d300a593b8" providerId="ADAL" clId="{C0CA7C23-6CA5-4A91-B5BA-61C9593B59F4}" dt="2023-03-20T10:18:14.760" v="1564" actId="700"/>
          <ac:spMkLst>
            <pc:docMk/>
            <pc:sldMk cId="3245076071" sldId="299"/>
            <ac:spMk id="39" creationId="{BCED4D40-4B67-4331-AC48-79B82B4A47D8}"/>
          </ac:spMkLst>
        </pc:spChg>
        <pc:spChg chg="add del">
          <ac:chgData name="Maria Lucia Lima" userId="c82fa9ad-546f-4556-807f-c4d300a593b8" providerId="ADAL" clId="{C0CA7C23-6CA5-4A91-B5BA-61C9593B59F4}" dt="2023-03-20T10:18:14.760" v="1564" actId="700"/>
          <ac:spMkLst>
            <pc:docMk/>
            <pc:sldMk cId="3245076071" sldId="299"/>
            <ac:spMk id="41" creationId="{670CEDEF-4F34-412E-84EE-329C1E936AF5}"/>
          </ac:spMkLst>
        </pc:spChg>
        <pc:spChg chg="add del">
          <ac:chgData name="Maria Lucia Lima" userId="c82fa9ad-546f-4556-807f-c4d300a593b8" providerId="ADAL" clId="{C0CA7C23-6CA5-4A91-B5BA-61C9593B59F4}" dt="2023-03-20T10:18:10.079" v="1563" actId="26606"/>
          <ac:spMkLst>
            <pc:docMk/>
            <pc:sldMk cId="3245076071" sldId="299"/>
            <ac:spMk id="46" creationId="{42A4FC2C-047E-45A5-965D-8E1E3BF09BC6}"/>
          </ac:spMkLst>
        </pc:spChg>
        <pc:picChg chg="mod modCrop">
          <ac:chgData name="Maria Lucia Lima" userId="c82fa9ad-546f-4556-807f-c4d300a593b8" providerId="ADAL" clId="{C0CA7C23-6CA5-4A91-B5BA-61C9593B59F4}" dt="2023-03-20T10:22:05.281" v="1578" actId="732"/>
          <ac:picMkLst>
            <pc:docMk/>
            <pc:sldMk cId="3245076071" sldId="299"/>
            <ac:picMk id="8" creationId="{CC120E45-9D3B-A59F-3842-0BB2902F00F3}"/>
          </ac:picMkLst>
        </pc:picChg>
      </pc:sldChg>
      <pc:sldChg chg="addSp delSp modSp mod ord">
        <pc:chgData name="Maria Lucia Lima" userId="c82fa9ad-546f-4556-807f-c4d300a593b8" providerId="ADAL" clId="{C0CA7C23-6CA5-4A91-B5BA-61C9593B59F4}" dt="2023-03-20T10:07:28.918" v="1343"/>
        <pc:sldMkLst>
          <pc:docMk/>
          <pc:sldMk cId="516362424" sldId="300"/>
        </pc:sldMkLst>
        <pc:spChg chg="del mod">
          <ac:chgData name="Maria Lucia Lima" userId="c82fa9ad-546f-4556-807f-c4d300a593b8" providerId="ADAL" clId="{C0CA7C23-6CA5-4A91-B5BA-61C9593B59F4}" dt="2023-03-20T10:07:15.620" v="1339" actId="478"/>
          <ac:spMkLst>
            <pc:docMk/>
            <pc:sldMk cId="516362424" sldId="300"/>
            <ac:spMk id="2" creationId="{F7C20C3E-EBFC-8D24-D5BE-DCFCF9EC3D66}"/>
          </ac:spMkLst>
        </pc:spChg>
        <pc:spChg chg="add del mod">
          <ac:chgData name="Maria Lucia Lima" userId="c82fa9ad-546f-4556-807f-c4d300a593b8" providerId="ADAL" clId="{C0CA7C23-6CA5-4A91-B5BA-61C9593B59F4}" dt="2023-03-20T10:07:17.221" v="1340" actId="478"/>
          <ac:spMkLst>
            <pc:docMk/>
            <pc:sldMk cId="516362424" sldId="300"/>
            <ac:spMk id="4" creationId="{AD57BAF1-899D-C983-E6DA-D4DE1425D7D7}"/>
          </ac:spMkLst>
        </pc:spChg>
        <pc:spChg chg="del">
          <ac:chgData name="Maria Lucia Lima" userId="c82fa9ad-546f-4556-807f-c4d300a593b8" providerId="ADAL" clId="{C0CA7C23-6CA5-4A91-B5BA-61C9593B59F4}" dt="2023-03-20T10:07:25.032" v="1341" actId="26606"/>
          <ac:spMkLst>
            <pc:docMk/>
            <pc:sldMk cId="516362424" sldId="300"/>
            <ac:spMk id="39" creationId="{ECC07320-C2CA-4E29-8481-9D9E143C7788}"/>
          </ac:spMkLst>
        </pc:spChg>
        <pc:spChg chg="del">
          <ac:chgData name="Maria Lucia Lima" userId="c82fa9ad-546f-4556-807f-c4d300a593b8" providerId="ADAL" clId="{C0CA7C23-6CA5-4A91-B5BA-61C9593B59F4}" dt="2023-03-20T10:07:25.032" v="1341" actId="26606"/>
          <ac:spMkLst>
            <pc:docMk/>
            <pc:sldMk cId="516362424" sldId="300"/>
            <ac:spMk id="41" creationId="{178FB36B-5BFE-42CA-BC60-1115E0D95EEC}"/>
          </ac:spMkLst>
        </pc:spChg>
        <pc:spChg chg="add">
          <ac:chgData name="Maria Lucia Lima" userId="c82fa9ad-546f-4556-807f-c4d300a593b8" providerId="ADAL" clId="{C0CA7C23-6CA5-4A91-B5BA-61C9593B59F4}" dt="2023-03-20T10:07:25.032" v="1341" actId="26606"/>
          <ac:spMkLst>
            <pc:docMk/>
            <pc:sldMk cId="516362424" sldId="300"/>
            <ac:spMk id="46" creationId="{42A4FC2C-047E-45A5-965D-8E1E3BF09BC6}"/>
          </ac:spMkLst>
        </pc:spChg>
        <pc:picChg chg="mod">
          <ac:chgData name="Maria Lucia Lima" userId="c82fa9ad-546f-4556-807f-c4d300a593b8" providerId="ADAL" clId="{C0CA7C23-6CA5-4A91-B5BA-61C9593B59F4}" dt="2023-03-20T10:07:25.032" v="1341" actId="26606"/>
          <ac:picMkLst>
            <pc:docMk/>
            <pc:sldMk cId="516362424" sldId="300"/>
            <ac:picMk id="10" creationId="{A02B80C6-F886-95C3-AC54-F64172EE856E}"/>
          </ac:picMkLst>
        </pc:picChg>
      </pc:sldChg>
      <pc:sldChg chg="addSp delSp modSp del mod ord">
        <pc:chgData name="Maria Lucia Lima" userId="c82fa9ad-546f-4556-807f-c4d300a593b8" providerId="ADAL" clId="{C0CA7C23-6CA5-4A91-B5BA-61C9593B59F4}" dt="2023-03-20T10:07:04.145" v="1337" actId="47"/>
        <pc:sldMkLst>
          <pc:docMk/>
          <pc:sldMk cId="593505046" sldId="301"/>
        </pc:sldMkLst>
        <pc:spChg chg="del">
          <ac:chgData name="Maria Lucia Lima" userId="c82fa9ad-546f-4556-807f-c4d300a593b8" providerId="ADAL" clId="{C0CA7C23-6CA5-4A91-B5BA-61C9593B59F4}" dt="2023-03-20T10:06:07.672" v="1329" actId="478"/>
          <ac:spMkLst>
            <pc:docMk/>
            <pc:sldMk cId="593505046" sldId="301"/>
            <ac:spMk id="2" creationId="{F7C20C3E-EBFC-8D24-D5BE-DCFCF9EC3D66}"/>
          </ac:spMkLst>
        </pc:spChg>
        <pc:spChg chg="add del mod">
          <ac:chgData name="Maria Lucia Lima" userId="c82fa9ad-546f-4556-807f-c4d300a593b8" providerId="ADAL" clId="{C0CA7C23-6CA5-4A91-B5BA-61C9593B59F4}" dt="2023-03-20T10:06:11.161" v="1330" actId="478"/>
          <ac:spMkLst>
            <pc:docMk/>
            <pc:sldMk cId="593505046" sldId="301"/>
            <ac:spMk id="5" creationId="{D7744F6A-D21E-9AB1-51C5-BC1CE04DA981}"/>
          </ac:spMkLst>
        </pc:spChg>
        <pc:spChg chg="add del">
          <ac:chgData name="Maria Lucia Lima" userId="c82fa9ad-546f-4556-807f-c4d300a593b8" providerId="ADAL" clId="{C0CA7C23-6CA5-4A91-B5BA-61C9593B59F4}" dt="2023-03-20T10:06:26.119" v="1335" actId="26606"/>
          <ac:spMkLst>
            <pc:docMk/>
            <pc:sldMk cId="593505046" sldId="301"/>
            <ac:spMk id="39" creationId="{68AF5748-FED8-45BA-8631-26D1D10F3246}"/>
          </ac:spMkLst>
        </pc:spChg>
        <pc:spChg chg="add del">
          <ac:chgData name="Maria Lucia Lima" userId="c82fa9ad-546f-4556-807f-c4d300a593b8" providerId="ADAL" clId="{C0CA7C23-6CA5-4A91-B5BA-61C9593B59F4}" dt="2023-03-20T10:06:26.119" v="1335" actId="26606"/>
          <ac:spMkLst>
            <pc:docMk/>
            <pc:sldMk cId="593505046" sldId="301"/>
            <ac:spMk id="41" creationId="{AF2F604E-43BE-4DC3-B983-E071523364F8}"/>
          </ac:spMkLst>
        </pc:spChg>
        <pc:spChg chg="add del">
          <ac:chgData name="Maria Lucia Lima" userId="c82fa9ad-546f-4556-807f-c4d300a593b8" providerId="ADAL" clId="{C0CA7C23-6CA5-4A91-B5BA-61C9593B59F4}" dt="2023-03-20T10:06:26.119" v="1335" actId="26606"/>
          <ac:spMkLst>
            <pc:docMk/>
            <pc:sldMk cId="593505046" sldId="301"/>
            <ac:spMk id="43" creationId="{08C9B587-E65E-4B52-B37C-ABEBB6E87928}"/>
          </ac:spMkLst>
        </pc:spChg>
        <pc:spChg chg="add del">
          <ac:chgData name="Maria Lucia Lima" userId="c82fa9ad-546f-4556-807f-c4d300a593b8" providerId="ADAL" clId="{C0CA7C23-6CA5-4A91-B5BA-61C9593B59F4}" dt="2023-03-20T10:06:26.118" v="1334" actId="26606"/>
          <ac:spMkLst>
            <pc:docMk/>
            <pc:sldMk cId="593505046" sldId="301"/>
            <ac:spMk id="48" creationId="{42A4FC2C-047E-45A5-965D-8E1E3BF09BC6}"/>
          </ac:spMkLst>
        </pc:spChg>
        <pc:picChg chg="mod">
          <ac:chgData name="Maria Lucia Lima" userId="c82fa9ad-546f-4556-807f-c4d300a593b8" providerId="ADAL" clId="{C0CA7C23-6CA5-4A91-B5BA-61C9593B59F4}" dt="2023-03-20T10:06:52.218" v="1336" actId="27614"/>
          <ac:picMkLst>
            <pc:docMk/>
            <pc:sldMk cId="593505046" sldId="301"/>
            <ac:picMk id="3" creationId="{5F3938F7-2B14-EB7E-5A36-DCA9A5B7C404}"/>
          </ac:picMkLst>
        </pc:picChg>
      </pc:sldChg>
      <pc:sldChg chg="modSp mod ord">
        <pc:chgData name="Maria Lucia Lima" userId="c82fa9ad-546f-4556-807f-c4d300a593b8" providerId="ADAL" clId="{C0CA7C23-6CA5-4A91-B5BA-61C9593B59F4}" dt="2023-03-20T13:51:32.984" v="2269" actId="1076"/>
        <pc:sldMkLst>
          <pc:docMk/>
          <pc:sldMk cId="286358996" sldId="302"/>
        </pc:sldMkLst>
        <pc:spChg chg="mod">
          <ac:chgData name="Maria Lucia Lima" userId="c82fa9ad-546f-4556-807f-c4d300a593b8" providerId="ADAL" clId="{C0CA7C23-6CA5-4A91-B5BA-61C9593B59F4}" dt="2023-03-20T09:51:26.199" v="986" actId="20577"/>
          <ac:spMkLst>
            <pc:docMk/>
            <pc:sldMk cId="286358996" sldId="302"/>
            <ac:spMk id="2" creationId="{F7C20C3E-EBFC-8D24-D5BE-DCFCF9EC3D66}"/>
          </ac:spMkLst>
        </pc:spChg>
        <pc:spChg chg="mod">
          <ac:chgData name="Maria Lucia Lima" userId="c82fa9ad-546f-4556-807f-c4d300a593b8" providerId="ADAL" clId="{C0CA7C23-6CA5-4A91-B5BA-61C9593B59F4}" dt="2023-03-20T13:51:32.984" v="2269" actId="1076"/>
          <ac:spMkLst>
            <pc:docMk/>
            <pc:sldMk cId="286358996" sldId="302"/>
            <ac:spMk id="10" creationId="{B70674E1-7C31-C5A0-EF0B-FD3F9F03A1F0}"/>
          </ac:spMkLst>
        </pc:spChg>
        <pc:picChg chg="mod modCrop">
          <ac:chgData name="Maria Lucia Lima" userId="c82fa9ad-546f-4556-807f-c4d300a593b8" providerId="ADAL" clId="{C0CA7C23-6CA5-4A91-B5BA-61C9593B59F4}" dt="2023-03-20T13:43:16.302" v="2254" actId="1076"/>
          <ac:picMkLst>
            <pc:docMk/>
            <pc:sldMk cId="286358996" sldId="302"/>
            <ac:picMk id="6" creationId="{EBC134E2-FB3B-5595-21A1-B28A6D1035A7}"/>
          </ac:picMkLst>
        </pc:picChg>
      </pc:sldChg>
      <pc:sldChg chg="del ord">
        <pc:chgData name="Maria Lucia Lima" userId="c82fa9ad-546f-4556-807f-c4d300a593b8" providerId="ADAL" clId="{C0CA7C23-6CA5-4A91-B5BA-61C9593B59F4}" dt="2023-03-20T10:03:19.423" v="1156" actId="47"/>
        <pc:sldMkLst>
          <pc:docMk/>
          <pc:sldMk cId="2860301254" sldId="303"/>
        </pc:sldMkLst>
      </pc:sldChg>
      <pc:sldChg chg="ord">
        <pc:chgData name="Maria Lucia Lima" userId="c82fa9ad-546f-4556-807f-c4d300a593b8" providerId="ADAL" clId="{C0CA7C23-6CA5-4A91-B5BA-61C9593B59F4}" dt="2023-03-20T10:05:55.035" v="1326"/>
        <pc:sldMkLst>
          <pc:docMk/>
          <pc:sldMk cId="2718585522" sldId="304"/>
        </pc:sldMkLst>
      </pc:sldChg>
      <pc:sldChg chg="addSp delSp modSp new mod setBg setClrOvrMap">
        <pc:chgData name="Maria Lucia Lima" userId="c82fa9ad-546f-4556-807f-c4d300a593b8" providerId="ADAL" clId="{C0CA7C23-6CA5-4A91-B5BA-61C9593B59F4}" dt="2023-03-20T09:12:53.919" v="91" actId="26606"/>
        <pc:sldMkLst>
          <pc:docMk/>
          <pc:sldMk cId="2879286477" sldId="305"/>
        </pc:sldMkLst>
        <pc:spChg chg="del">
          <ac:chgData name="Maria Lucia Lima" userId="c82fa9ad-546f-4556-807f-c4d300a593b8" providerId="ADAL" clId="{C0CA7C23-6CA5-4A91-B5BA-61C9593B59F4}" dt="2023-03-20T09:10:56.187" v="84" actId="478"/>
          <ac:spMkLst>
            <pc:docMk/>
            <pc:sldMk cId="2879286477" sldId="305"/>
            <ac:spMk id="2" creationId="{B013153A-C120-9E2B-9381-678E6B74F22F}"/>
          </ac:spMkLst>
        </pc:spChg>
        <pc:spChg chg="del">
          <ac:chgData name="Maria Lucia Lima" userId="c82fa9ad-546f-4556-807f-c4d300a593b8" providerId="ADAL" clId="{C0CA7C23-6CA5-4A91-B5BA-61C9593B59F4}" dt="2023-03-20T09:10:57.828" v="85" actId="478"/>
          <ac:spMkLst>
            <pc:docMk/>
            <pc:sldMk cId="2879286477" sldId="305"/>
            <ac:spMk id="3" creationId="{E352C853-5538-625F-5C05-A11708F389FC}"/>
          </ac:spMkLst>
        </pc:spChg>
        <pc:spChg chg="add mod ord">
          <ac:chgData name="Maria Lucia Lima" userId="c82fa9ad-546f-4556-807f-c4d300a593b8" providerId="ADAL" clId="{C0CA7C23-6CA5-4A91-B5BA-61C9593B59F4}" dt="2023-03-20T09:12:53.919" v="91" actId="26606"/>
          <ac:spMkLst>
            <pc:docMk/>
            <pc:sldMk cId="2879286477" sldId="305"/>
            <ac:spMk id="4" creationId="{1120D246-55F4-3CD8-2EC0-5D022CDE1D10}"/>
          </ac:spMkLst>
        </pc:spChg>
        <pc:spChg chg="add del">
          <ac:chgData name="Maria Lucia Lima" userId="c82fa9ad-546f-4556-807f-c4d300a593b8" providerId="ADAL" clId="{C0CA7C23-6CA5-4A91-B5BA-61C9593B59F4}" dt="2023-03-20T09:12:53.906" v="90" actId="26606"/>
          <ac:spMkLst>
            <pc:docMk/>
            <pc:sldMk cId="2879286477" sldId="305"/>
            <ac:spMk id="7" creationId="{5A59F003-E00A-43F9-91DC-CC54E3B87466}"/>
          </ac:spMkLst>
        </pc:spChg>
        <pc:spChg chg="add del">
          <ac:chgData name="Maria Lucia Lima" userId="c82fa9ad-546f-4556-807f-c4d300a593b8" providerId="ADAL" clId="{C0CA7C23-6CA5-4A91-B5BA-61C9593B59F4}" dt="2023-03-20T09:12:53.906" v="90" actId="26606"/>
          <ac:spMkLst>
            <pc:docMk/>
            <pc:sldMk cId="2879286477" sldId="305"/>
            <ac:spMk id="8" creationId="{D74A4382-E3AD-430A-9A1F-DFA3E0E77A7D}"/>
          </ac:spMkLst>
        </pc:spChg>
        <pc:spChg chg="add del">
          <ac:chgData name="Maria Lucia Lima" userId="c82fa9ad-546f-4556-807f-c4d300a593b8" providerId="ADAL" clId="{C0CA7C23-6CA5-4A91-B5BA-61C9593B59F4}" dt="2023-03-20T09:12:53.906" v="90" actId="26606"/>
          <ac:spMkLst>
            <pc:docMk/>
            <pc:sldMk cId="2879286477" sldId="305"/>
            <ac:spMk id="9" creationId="{79F40191-0F44-4FD1-82CC-ACB507C14BE6}"/>
          </ac:spMkLst>
        </pc:spChg>
        <pc:spChg chg="add del">
          <ac:chgData name="Maria Lucia Lima" userId="c82fa9ad-546f-4556-807f-c4d300a593b8" providerId="ADAL" clId="{C0CA7C23-6CA5-4A91-B5BA-61C9593B59F4}" dt="2023-03-20T09:11:17.930" v="87" actId="26606"/>
          <ac:spMkLst>
            <pc:docMk/>
            <pc:sldMk cId="2879286477" sldId="305"/>
            <ac:spMk id="10" creationId="{0671A8AE-40A1-4631-A6B8-581AFF065482}"/>
          </ac:spMkLst>
        </pc:spChg>
        <pc:spChg chg="add">
          <ac:chgData name="Maria Lucia Lima" userId="c82fa9ad-546f-4556-807f-c4d300a593b8" providerId="ADAL" clId="{C0CA7C23-6CA5-4A91-B5BA-61C9593B59F4}" dt="2023-03-20T09:12:53.919" v="91" actId="26606"/>
          <ac:spMkLst>
            <pc:docMk/>
            <pc:sldMk cId="2879286477" sldId="305"/>
            <ac:spMk id="11" creationId="{870A1295-61BC-4214-AA3E-D396673024D0}"/>
          </ac:spMkLst>
        </pc:spChg>
        <pc:spChg chg="add del">
          <ac:chgData name="Maria Lucia Lima" userId="c82fa9ad-546f-4556-807f-c4d300a593b8" providerId="ADAL" clId="{C0CA7C23-6CA5-4A91-B5BA-61C9593B59F4}" dt="2023-03-20T09:11:17.930" v="87" actId="26606"/>
          <ac:spMkLst>
            <pc:docMk/>
            <pc:sldMk cId="2879286477" sldId="305"/>
            <ac:spMk id="12" creationId="{AB58EF07-17C2-48CF-ABB0-EEF1F17CB8F0}"/>
          </ac:spMkLst>
        </pc:spChg>
        <pc:spChg chg="add del">
          <ac:chgData name="Maria Lucia Lima" userId="c82fa9ad-546f-4556-807f-c4d300a593b8" providerId="ADAL" clId="{C0CA7C23-6CA5-4A91-B5BA-61C9593B59F4}" dt="2023-03-20T09:11:17.930" v="87" actId="26606"/>
          <ac:spMkLst>
            <pc:docMk/>
            <pc:sldMk cId="2879286477" sldId="305"/>
            <ac:spMk id="14" creationId="{AF2F604E-43BE-4DC3-B983-E071523364F8}"/>
          </ac:spMkLst>
        </pc:spChg>
        <pc:spChg chg="add del">
          <ac:chgData name="Maria Lucia Lima" userId="c82fa9ad-546f-4556-807f-c4d300a593b8" providerId="ADAL" clId="{C0CA7C23-6CA5-4A91-B5BA-61C9593B59F4}" dt="2023-03-20T09:11:17.930" v="87" actId="26606"/>
          <ac:spMkLst>
            <pc:docMk/>
            <pc:sldMk cId="2879286477" sldId="305"/>
            <ac:spMk id="16" creationId="{08C9B587-E65E-4B52-B37C-ABEBB6E87928}"/>
          </ac:spMkLst>
        </pc:spChg>
        <pc:grpChg chg="add">
          <ac:chgData name="Maria Lucia Lima" userId="c82fa9ad-546f-4556-807f-c4d300a593b8" providerId="ADAL" clId="{C0CA7C23-6CA5-4A91-B5BA-61C9593B59F4}" dt="2023-03-20T09:12:53.919" v="91" actId="26606"/>
          <ac:grpSpMkLst>
            <pc:docMk/>
            <pc:sldMk cId="2879286477" sldId="305"/>
            <ac:grpSpMk id="17" creationId="{0B139475-2B26-4CA9-9413-DE741E49F7BB}"/>
          </ac:grpSpMkLst>
        </pc:grpChg>
        <pc:picChg chg="add mod">
          <ac:chgData name="Maria Lucia Lima" userId="c82fa9ad-546f-4556-807f-c4d300a593b8" providerId="ADAL" clId="{C0CA7C23-6CA5-4A91-B5BA-61C9593B59F4}" dt="2023-03-20T09:12:53.919" v="91" actId="26606"/>
          <ac:picMkLst>
            <pc:docMk/>
            <pc:sldMk cId="2879286477" sldId="305"/>
            <ac:picMk id="5" creationId="{7235E21C-A377-F87E-39DD-8053320A5D5F}"/>
          </ac:picMkLst>
        </pc:picChg>
        <pc:picChg chg="add del">
          <ac:chgData name="Maria Lucia Lima" userId="c82fa9ad-546f-4556-807f-c4d300a593b8" providerId="ADAL" clId="{C0CA7C23-6CA5-4A91-B5BA-61C9593B59F4}" dt="2023-03-20T09:11:17.930" v="87" actId="26606"/>
          <ac:picMkLst>
            <pc:docMk/>
            <pc:sldMk cId="2879286477" sldId="305"/>
            <ac:picMk id="6" creationId="{20F2C1DB-6F85-C135-C6C8-BEAC97D7D866}"/>
          </ac:picMkLst>
        </pc:picChg>
      </pc:sldChg>
      <pc:sldChg chg="addSp delSp modSp add del mod">
        <pc:chgData name="Maria Lucia Lima" userId="c82fa9ad-546f-4556-807f-c4d300a593b8" providerId="ADAL" clId="{C0CA7C23-6CA5-4A91-B5BA-61C9593B59F4}" dt="2023-03-20T10:11:04.525" v="1497" actId="47"/>
        <pc:sldMkLst>
          <pc:docMk/>
          <pc:sldMk cId="1193991751" sldId="306"/>
        </pc:sldMkLst>
        <pc:spChg chg="mod">
          <ac:chgData name="Maria Lucia Lima" userId="c82fa9ad-546f-4556-807f-c4d300a593b8" providerId="ADAL" clId="{C0CA7C23-6CA5-4A91-B5BA-61C9593B59F4}" dt="2023-03-20T09:25:43.204" v="339" actId="20577"/>
          <ac:spMkLst>
            <pc:docMk/>
            <pc:sldMk cId="1193991751" sldId="306"/>
            <ac:spMk id="2" creationId="{F7C20C3E-EBFC-8D24-D5BE-DCFCF9EC3D66}"/>
          </ac:spMkLst>
        </pc:spChg>
        <pc:spChg chg="add mod">
          <ac:chgData name="Maria Lucia Lima" userId="c82fa9ad-546f-4556-807f-c4d300a593b8" providerId="ADAL" clId="{C0CA7C23-6CA5-4A91-B5BA-61C9593B59F4}" dt="2023-03-20T09:36:26.795" v="638" actId="1076"/>
          <ac:spMkLst>
            <pc:docMk/>
            <pc:sldMk cId="1193991751" sldId="306"/>
            <ac:spMk id="5" creationId="{0665686D-6DAA-FBCD-E646-A994BC8618B4}"/>
          </ac:spMkLst>
        </pc:spChg>
        <pc:spChg chg="del">
          <ac:chgData name="Maria Lucia Lima" userId="c82fa9ad-546f-4556-807f-c4d300a593b8" providerId="ADAL" clId="{C0CA7C23-6CA5-4A91-B5BA-61C9593B59F4}" dt="2023-03-20T09:25:23.974" v="305" actId="478"/>
          <ac:spMkLst>
            <pc:docMk/>
            <pc:sldMk cId="1193991751" sldId="306"/>
            <ac:spMk id="6" creationId="{89941789-9D51-A183-3788-4222130A7B73}"/>
          </ac:spMkLst>
        </pc:spChg>
        <pc:spChg chg="add mod">
          <ac:chgData name="Maria Lucia Lima" userId="c82fa9ad-546f-4556-807f-c4d300a593b8" providerId="ADAL" clId="{C0CA7C23-6CA5-4A91-B5BA-61C9593B59F4}" dt="2023-03-20T09:36:30.380" v="639" actId="1076"/>
          <ac:spMkLst>
            <pc:docMk/>
            <pc:sldMk cId="1193991751" sldId="306"/>
            <ac:spMk id="7" creationId="{EAC890BE-9742-FCD6-1898-32AB0C3AAD93}"/>
          </ac:spMkLst>
        </pc:spChg>
        <pc:picChg chg="add mod">
          <ac:chgData name="Maria Lucia Lima" userId="c82fa9ad-546f-4556-807f-c4d300a593b8" providerId="ADAL" clId="{C0CA7C23-6CA5-4A91-B5BA-61C9593B59F4}" dt="2023-03-20T09:36:35.330" v="640" actId="1076"/>
          <ac:picMkLst>
            <pc:docMk/>
            <pc:sldMk cId="1193991751" sldId="306"/>
            <ac:picMk id="3" creationId="{F6FA983E-F985-29B1-777C-749E0DB4E015}"/>
          </ac:picMkLst>
        </pc:picChg>
        <pc:picChg chg="del">
          <ac:chgData name="Maria Lucia Lima" userId="c82fa9ad-546f-4556-807f-c4d300a593b8" providerId="ADAL" clId="{C0CA7C23-6CA5-4A91-B5BA-61C9593B59F4}" dt="2023-03-20T09:25:22.164" v="304" actId="478"/>
          <ac:picMkLst>
            <pc:docMk/>
            <pc:sldMk cId="1193991751" sldId="306"/>
            <ac:picMk id="4" creationId="{D500A3EC-4F9B-85A3-C298-00C41310101C}"/>
          </ac:picMkLst>
        </pc:picChg>
      </pc:sldChg>
      <pc:sldChg chg="addSp delSp modSp add mod">
        <pc:chgData name="Maria Lucia Lima" userId="c82fa9ad-546f-4556-807f-c4d300a593b8" providerId="ADAL" clId="{C0CA7C23-6CA5-4A91-B5BA-61C9593B59F4}" dt="2023-03-20T13:41:47.777" v="2252" actId="27636"/>
        <pc:sldMkLst>
          <pc:docMk/>
          <pc:sldMk cId="1068098347" sldId="307"/>
        </pc:sldMkLst>
        <pc:spChg chg="mod">
          <ac:chgData name="Maria Lucia Lima" userId="c82fa9ad-546f-4556-807f-c4d300a593b8" providerId="ADAL" clId="{C0CA7C23-6CA5-4A91-B5BA-61C9593B59F4}" dt="2023-03-20T13:41:38.871" v="2250" actId="113"/>
          <ac:spMkLst>
            <pc:docMk/>
            <pc:sldMk cId="1068098347" sldId="307"/>
            <ac:spMk id="2" creationId="{F7C20C3E-EBFC-8D24-D5BE-DCFCF9EC3D66}"/>
          </ac:spMkLst>
        </pc:spChg>
        <pc:spChg chg="add mod">
          <ac:chgData name="Maria Lucia Lima" userId="c82fa9ad-546f-4556-807f-c4d300a593b8" providerId="ADAL" clId="{C0CA7C23-6CA5-4A91-B5BA-61C9593B59F4}" dt="2023-03-20T13:41:47.777" v="2252" actId="27636"/>
          <ac:spMkLst>
            <pc:docMk/>
            <pc:sldMk cId="1068098347" sldId="307"/>
            <ac:spMk id="3" creationId="{99AE0C11-FC9B-B03A-B490-680E6162669E}"/>
          </ac:spMkLst>
        </pc:spChg>
        <pc:spChg chg="add del">
          <ac:chgData name="Maria Lucia Lima" userId="c82fa9ad-546f-4556-807f-c4d300a593b8" providerId="ADAL" clId="{C0CA7C23-6CA5-4A91-B5BA-61C9593B59F4}" dt="2023-03-20T09:44:59.899" v="914" actId="26606"/>
          <ac:spMkLst>
            <pc:docMk/>
            <pc:sldMk cId="1068098347" sldId="307"/>
            <ac:spMk id="39" creationId="{68AF5748-FED8-45BA-8631-26D1D10F3246}"/>
          </ac:spMkLst>
        </pc:spChg>
        <pc:spChg chg="add del">
          <ac:chgData name="Maria Lucia Lima" userId="c82fa9ad-546f-4556-807f-c4d300a593b8" providerId="ADAL" clId="{C0CA7C23-6CA5-4A91-B5BA-61C9593B59F4}" dt="2023-03-20T09:44:59.899" v="914" actId="26606"/>
          <ac:spMkLst>
            <pc:docMk/>
            <pc:sldMk cId="1068098347" sldId="307"/>
            <ac:spMk id="41" creationId="{AF2F604E-43BE-4DC3-B983-E071523364F8}"/>
          </ac:spMkLst>
        </pc:spChg>
        <pc:spChg chg="add del">
          <ac:chgData name="Maria Lucia Lima" userId="c82fa9ad-546f-4556-807f-c4d300a593b8" providerId="ADAL" clId="{C0CA7C23-6CA5-4A91-B5BA-61C9593B59F4}" dt="2023-03-20T09:44:59.899" v="914" actId="26606"/>
          <ac:spMkLst>
            <pc:docMk/>
            <pc:sldMk cId="1068098347" sldId="307"/>
            <ac:spMk id="43" creationId="{08C9B587-E65E-4B52-B37C-ABEBB6E87928}"/>
          </ac:spMkLst>
        </pc:spChg>
        <pc:spChg chg="add del">
          <ac:chgData name="Maria Lucia Lima" userId="c82fa9ad-546f-4556-807f-c4d300a593b8" providerId="ADAL" clId="{C0CA7C23-6CA5-4A91-B5BA-61C9593B59F4}" dt="2023-03-20T09:39:01.732" v="885" actId="26606"/>
          <ac:spMkLst>
            <pc:docMk/>
            <pc:sldMk cId="1068098347" sldId="307"/>
            <ac:spMk id="46" creationId="{8FC9BE17-9A7B-462D-AE50-3D8777387304}"/>
          </ac:spMkLst>
        </pc:spChg>
        <pc:spChg chg="add del">
          <ac:chgData name="Maria Lucia Lima" userId="c82fa9ad-546f-4556-807f-c4d300a593b8" providerId="ADAL" clId="{C0CA7C23-6CA5-4A91-B5BA-61C9593B59F4}" dt="2023-03-20T09:39:01.732" v="885" actId="26606"/>
          <ac:spMkLst>
            <pc:docMk/>
            <pc:sldMk cId="1068098347" sldId="307"/>
            <ac:spMk id="48" creationId="{3EBE8569-6AEC-4B8C-8D53-2DE337CDBA65}"/>
          </ac:spMkLst>
        </pc:spChg>
        <pc:spChg chg="add del">
          <ac:chgData name="Maria Lucia Lima" userId="c82fa9ad-546f-4556-807f-c4d300a593b8" providerId="ADAL" clId="{C0CA7C23-6CA5-4A91-B5BA-61C9593B59F4}" dt="2023-03-20T09:38:22.570" v="879" actId="26606"/>
          <ac:spMkLst>
            <pc:docMk/>
            <pc:sldMk cId="1068098347" sldId="307"/>
            <ac:spMk id="49" creationId="{F13C74B1-5B17-4795-BED0-7140497B445A}"/>
          </ac:spMkLst>
        </pc:spChg>
        <pc:spChg chg="add del">
          <ac:chgData name="Maria Lucia Lima" userId="c82fa9ad-546f-4556-807f-c4d300a593b8" providerId="ADAL" clId="{C0CA7C23-6CA5-4A91-B5BA-61C9593B59F4}" dt="2023-03-20T09:39:01.732" v="885" actId="26606"/>
          <ac:spMkLst>
            <pc:docMk/>
            <pc:sldMk cId="1068098347" sldId="307"/>
            <ac:spMk id="50" creationId="{55D4142C-5077-457F-A6AD-3FECFDB39685}"/>
          </ac:spMkLst>
        </pc:spChg>
        <pc:spChg chg="add del">
          <ac:chgData name="Maria Lucia Lima" userId="c82fa9ad-546f-4556-807f-c4d300a593b8" providerId="ADAL" clId="{C0CA7C23-6CA5-4A91-B5BA-61C9593B59F4}" dt="2023-03-20T09:38:22.570" v="879" actId="26606"/>
          <ac:spMkLst>
            <pc:docMk/>
            <pc:sldMk cId="1068098347" sldId="307"/>
            <ac:spMk id="51" creationId="{D4974D33-8DC5-464E-8C6D-BE58F0669C17}"/>
          </ac:spMkLst>
        </pc:spChg>
        <pc:spChg chg="add del">
          <ac:chgData name="Maria Lucia Lima" userId="c82fa9ad-546f-4556-807f-c4d300a593b8" providerId="ADAL" clId="{C0CA7C23-6CA5-4A91-B5BA-61C9593B59F4}" dt="2023-03-20T09:39:01.732" v="885" actId="26606"/>
          <ac:spMkLst>
            <pc:docMk/>
            <pc:sldMk cId="1068098347" sldId="307"/>
            <ac:spMk id="52" creationId="{7A5F0580-5EE9-419F-96EE-B6529EF6E7D0}"/>
          </ac:spMkLst>
        </pc:spChg>
        <pc:spChg chg="add del">
          <ac:chgData name="Maria Lucia Lima" userId="c82fa9ad-546f-4556-807f-c4d300a593b8" providerId="ADAL" clId="{C0CA7C23-6CA5-4A91-B5BA-61C9593B59F4}" dt="2023-03-20T09:38:52.770" v="883" actId="26606"/>
          <ac:spMkLst>
            <pc:docMk/>
            <pc:sldMk cId="1068098347" sldId="307"/>
            <ac:spMk id="53" creationId="{55D4142C-5077-457F-A6AD-3FECFDB39685}"/>
          </ac:spMkLst>
        </pc:spChg>
        <pc:spChg chg="add del">
          <ac:chgData name="Maria Lucia Lima" userId="c82fa9ad-546f-4556-807f-c4d300a593b8" providerId="ADAL" clId="{C0CA7C23-6CA5-4A91-B5BA-61C9593B59F4}" dt="2023-03-20T09:38:52.770" v="883" actId="26606"/>
          <ac:spMkLst>
            <pc:docMk/>
            <pc:sldMk cId="1068098347" sldId="307"/>
            <ac:spMk id="54" creationId="{8FC9BE17-9A7B-462D-AE50-3D8777387304}"/>
          </ac:spMkLst>
        </pc:spChg>
        <pc:spChg chg="add del">
          <ac:chgData name="Maria Lucia Lima" userId="c82fa9ad-546f-4556-807f-c4d300a593b8" providerId="ADAL" clId="{C0CA7C23-6CA5-4A91-B5BA-61C9593B59F4}" dt="2023-03-20T09:38:52.770" v="883" actId="26606"/>
          <ac:spMkLst>
            <pc:docMk/>
            <pc:sldMk cId="1068098347" sldId="307"/>
            <ac:spMk id="55" creationId="{7A5F0580-5EE9-419F-96EE-B6529EF6E7D0}"/>
          </ac:spMkLst>
        </pc:spChg>
        <pc:spChg chg="add del">
          <ac:chgData name="Maria Lucia Lima" userId="c82fa9ad-546f-4556-807f-c4d300a593b8" providerId="ADAL" clId="{C0CA7C23-6CA5-4A91-B5BA-61C9593B59F4}" dt="2023-03-20T09:38:52.770" v="883" actId="26606"/>
          <ac:spMkLst>
            <pc:docMk/>
            <pc:sldMk cId="1068098347" sldId="307"/>
            <ac:spMk id="57" creationId="{3EBE8569-6AEC-4B8C-8D53-2DE337CDBA65}"/>
          </ac:spMkLst>
        </pc:spChg>
        <pc:spChg chg="add del">
          <ac:chgData name="Maria Lucia Lima" userId="c82fa9ad-546f-4556-807f-c4d300a593b8" providerId="ADAL" clId="{C0CA7C23-6CA5-4A91-B5BA-61C9593B59F4}" dt="2023-03-20T09:39:17.821" v="887" actId="26606"/>
          <ac:spMkLst>
            <pc:docMk/>
            <pc:sldMk cId="1068098347" sldId="307"/>
            <ac:spMk id="58" creationId="{04812C46-200A-4DEB-A05E-3ED6C68C2387}"/>
          </ac:spMkLst>
        </pc:spChg>
        <pc:spChg chg="add del">
          <ac:chgData name="Maria Lucia Lima" userId="c82fa9ad-546f-4556-807f-c4d300a593b8" providerId="ADAL" clId="{C0CA7C23-6CA5-4A91-B5BA-61C9593B59F4}" dt="2023-03-20T09:39:17.821" v="887" actId="26606"/>
          <ac:spMkLst>
            <pc:docMk/>
            <pc:sldMk cId="1068098347" sldId="307"/>
            <ac:spMk id="60" creationId="{D1EA859B-E555-4109-94F3-6700E046E008}"/>
          </ac:spMkLst>
        </pc:spChg>
        <pc:spChg chg="add del">
          <ac:chgData name="Maria Lucia Lima" userId="c82fa9ad-546f-4556-807f-c4d300a593b8" providerId="ADAL" clId="{C0CA7C23-6CA5-4A91-B5BA-61C9593B59F4}" dt="2023-03-20T09:41:07.404" v="893" actId="26606"/>
          <ac:spMkLst>
            <pc:docMk/>
            <pc:sldMk cId="1068098347" sldId="307"/>
            <ac:spMk id="61" creationId="{04812C46-200A-4DEB-A05E-3ED6C68C2387}"/>
          </ac:spMkLst>
        </pc:spChg>
        <pc:spChg chg="add del">
          <ac:chgData name="Maria Lucia Lima" userId="c82fa9ad-546f-4556-807f-c4d300a593b8" providerId="ADAL" clId="{C0CA7C23-6CA5-4A91-B5BA-61C9593B59F4}" dt="2023-03-20T09:41:07.404" v="893" actId="26606"/>
          <ac:spMkLst>
            <pc:docMk/>
            <pc:sldMk cId="1068098347" sldId="307"/>
            <ac:spMk id="63" creationId="{D1EA859B-E555-4109-94F3-6700E046E008}"/>
          </ac:spMkLst>
        </pc:spChg>
        <pc:spChg chg="add del">
          <ac:chgData name="Maria Lucia Lima" userId="c82fa9ad-546f-4556-807f-c4d300a593b8" providerId="ADAL" clId="{C0CA7C23-6CA5-4A91-B5BA-61C9593B59F4}" dt="2023-03-20T09:44:53.256" v="913" actId="26606"/>
          <ac:spMkLst>
            <pc:docMk/>
            <pc:sldMk cId="1068098347" sldId="307"/>
            <ac:spMk id="64" creationId="{04812C46-200A-4DEB-A05E-3ED6C68C2387}"/>
          </ac:spMkLst>
        </pc:spChg>
        <pc:spChg chg="add del">
          <ac:chgData name="Maria Lucia Lima" userId="c82fa9ad-546f-4556-807f-c4d300a593b8" providerId="ADAL" clId="{C0CA7C23-6CA5-4A91-B5BA-61C9593B59F4}" dt="2023-03-20T09:41:12.962" v="895" actId="26606"/>
          <ac:spMkLst>
            <pc:docMk/>
            <pc:sldMk cId="1068098347" sldId="307"/>
            <ac:spMk id="65" creationId="{F13C74B1-5B17-4795-BED0-7140497B445A}"/>
          </ac:spMkLst>
        </pc:spChg>
        <pc:spChg chg="add del">
          <ac:chgData name="Maria Lucia Lima" userId="c82fa9ad-546f-4556-807f-c4d300a593b8" providerId="ADAL" clId="{C0CA7C23-6CA5-4A91-B5BA-61C9593B59F4}" dt="2023-03-20T09:41:12.962" v="895" actId="26606"/>
          <ac:spMkLst>
            <pc:docMk/>
            <pc:sldMk cId="1068098347" sldId="307"/>
            <ac:spMk id="66" creationId="{D4974D33-8DC5-464E-8C6D-BE58F0669C17}"/>
          </ac:spMkLst>
        </pc:spChg>
        <pc:spChg chg="add del">
          <ac:chgData name="Maria Lucia Lima" userId="c82fa9ad-546f-4556-807f-c4d300a593b8" providerId="ADAL" clId="{C0CA7C23-6CA5-4A91-B5BA-61C9593B59F4}" dt="2023-03-20T09:41:30.962" v="897" actId="26606"/>
          <ac:spMkLst>
            <pc:docMk/>
            <pc:sldMk cId="1068098347" sldId="307"/>
            <ac:spMk id="69" creationId="{99192C51-B764-4A9B-9587-5EF8B628B8D9}"/>
          </ac:spMkLst>
        </pc:spChg>
        <pc:spChg chg="add del">
          <ac:chgData name="Maria Lucia Lima" userId="c82fa9ad-546f-4556-807f-c4d300a593b8" providerId="ADAL" clId="{C0CA7C23-6CA5-4A91-B5BA-61C9593B59F4}" dt="2023-03-20T09:44:53.256" v="913" actId="26606"/>
          <ac:spMkLst>
            <pc:docMk/>
            <pc:sldMk cId="1068098347" sldId="307"/>
            <ac:spMk id="71" creationId="{D1EA859B-E555-4109-94F3-6700E046E008}"/>
          </ac:spMkLst>
        </pc:spChg>
        <pc:spChg chg="add del">
          <ac:chgData name="Maria Lucia Lima" userId="c82fa9ad-546f-4556-807f-c4d300a593b8" providerId="ADAL" clId="{C0CA7C23-6CA5-4A91-B5BA-61C9593B59F4}" dt="2023-03-20T09:41:44.865" v="899" actId="26606"/>
          <ac:spMkLst>
            <pc:docMk/>
            <pc:sldMk cId="1068098347" sldId="307"/>
            <ac:spMk id="72" creationId="{8108D317-7CBD-4897-BD1F-959436D2A3BE}"/>
          </ac:spMkLst>
        </pc:spChg>
        <pc:spChg chg="add del">
          <ac:chgData name="Maria Lucia Lima" userId="c82fa9ad-546f-4556-807f-c4d300a593b8" providerId="ADAL" clId="{C0CA7C23-6CA5-4A91-B5BA-61C9593B59F4}" dt="2023-03-20T09:41:44.865" v="899" actId="26606"/>
          <ac:spMkLst>
            <pc:docMk/>
            <pc:sldMk cId="1068098347" sldId="307"/>
            <ac:spMk id="74" creationId="{D6297641-8B9F-4767-9606-8A11313227BF}"/>
          </ac:spMkLst>
        </pc:spChg>
        <pc:spChg chg="add del">
          <ac:chgData name="Maria Lucia Lima" userId="c82fa9ad-546f-4556-807f-c4d300a593b8" providerId="ADAL" clId="{C0CA7C23-6CA5-4A91-B5BA-61C9593B59F4}" dt="2023-03-20T09:41:44.865" v="899" actId="26606"/>
          <ac:spMkLst>
            <pc:docMk/>
            <pc:sldMk cId="1068098347" sldId="307"/>
            <ac:spMk id="75" creationId="{D8F3CA65-EA00-46B4-9616-39E6853F7BED}"/>
          </ac:spMkLst>
        </pc:spChg>
        <pc:spChg chg="add del">
          <ac:chgData name="Maria Lucia Lima" userId="c82fa9ad-546f-4556-807f-c4d300a593b8" providerId="ADAL" clId="{C0CA7C23-6CA5-4A91-B5BA-61C9593B59F4}" dt="2023-03-20T09:45:43.841" v="918" actId="26606"/>
          <ac:spMkLst>
            <pc:docMk/>
            <pc:sldMk cId="1068098347" sldId="307"/>
            <ac:spMk id="76" creationId="{560AFAAC-EA6C-45A9-9E03-C9C9F0193B4F}"/>
          </ac:spMkLst>
        </pc:spChg>
        <pc:spChg chg="add del">
          <ac:chgData name="Maria Lucia Lima" userId="c82fa9ad-546f-4556-807f-c4d300a593b8" providerId="ADAL" clId="{C0CA7C23-6CA5-4A91-B5BA-61C9593B59F4}" dt="2023-03-20T09:41:50.277" v="901" actId="26606"/>
          <ac:spMkLst>
            <pc:docMk/>
            <pc:sldMk cId="1068098347" sldId="307"/>
            <ac:spMk id="77" creationId="{80DF40B2-80F7-4E71-B46C-284163F3654A}"/>
          </ac:spMkLst>
        </pc:spChg>
        <pc:spChg chg="add del">
          <ac:chgData name="Maria Lucia Lima" userId="c82fa9ad-546f-4556-807f-c4d300a593b8" providerId="ADAL" clId="{C0CA7C23-6CA5-4A91-B5BA-61C9593B59F4}" dt="2023-03-20T09:41:56.319" v="903" actId="26606"/>
          <ac:spMkLst>
            <pc:docMk/>
            <pc:sldMk cId="1068098347" sldId="307"/>
            <ac:spMk id="81" creationId="{1BF4DD63-CE83-4A2A-994E-8598C22E6FCF}"/>
          </ac:spMkLst>
        </pc:spChg>
        <pc:spChg chg="add del">
          <ac:chgData name="Maria Lucia Lima" userId="c82fa9ad-546f-4556-807f-c4d300a593b8" providerId="ADAL" clId="{C0CA7C23-6CA5-4A91-B5BA-61C9593B59F4}" dt="2023-03-20T09:41:56.319" v="903" actId="26606"/>
          <ac:spMkLst>
            <pc:docMk/>
            <pc:sldMk cId="1068098347" sldId="307"/>
            <ac:spMk id="82" creationId="{127393A7-D6DA-410B-8699-AA56B57BF7BA}"/>
          </ac:spMkLst>
        </pc:spChg>
        <pc:spChg chg="add del">
          <ac:chgData name="Maria Lucia Lima" userId="c82fa9ad-546f-4556-807f-c4d300a593b8" providerId="ADAL" clId="{C0CA7C23-6CA5-4A91-B5BA-61C9593B59F4}" dt="2023-03-20T09:41:56.319" v="903" actId="26606"/>
          <ac:spMkLst>
            <pc:docMk/>
            <pc:sldMk cId="1068098347" sldId="307"/>
            <ac:spMk id="83" creationId="{8EC44C88-69E3-42EE-86E8-9B45F712B769}"/>
          </ac:spMkLst>
        </pc:spChg>
        <pc:spChg chg="add del">
          <ac:chgData name="Maria Lucia Lima" userId="c82fa9ad-546f-4556-807f-c4d300a593b8" providerId="ADAL" clId="{C0CA7C23-6CA5-4A91-B5BA-61C9593B59F4}" dt="2023-03-20T09:45:43.841" v="918" actId="26606"/>
          <ac:spMkLst>
            <pc:docMk/>
            <pc:sldMk cId="1068098347" sldId="307"/>
            <ac:spMk id="84" creationId="{83549E37-C86B-4401-90BD-D8BF83859F14}"/>
          </ac:spMkLst>
        </pc:spChg>
        <pc:spChg chg="add del">
          <ac:chgData name="Maria Lucia Lima" userId="c82fa9ad-546f-4556-807f-c4d300a593b8" providerId="ADAL" clId="{C0CA7C23-6CA5-4A91-B5BA-61C9593B59F4}" dt="2023-03-20T09:44:17.883" v="911" actId="26606"/>
          <ac:spMkLst>
            <pc:docMk/>
            <pc:sldMk cId="1068098347" sldId="307"/>
            <ac:spMk id="85" creationId="{815925C2-A704-4D47-B1C1-3FCA52512EC1}"/>
          </ac:spMkLst>
        </pc:spChg>
        <pc:spChg chg="add del">
          <ac:chgData name="Maria Lucia Lima" userId="c82fa9ad-546f-4556-807f-c4d300a593b8" providerId="ADAL" clId="{C0CA7C23-6CA5-4A91-B5BA-61C9593B59F4}" dt="2023-03-20T09:44:17.883" v="911" actId="26606"/>
          <ac:spMkLst>
            <pc:docMk/>
            <pc:sldMk cId="1068098347" sldId="307"/>
            <ac:spMk id="86" creationId="{01D4315C-C23C-4FD3-98DF-08C29E2292A8}"/>
          </ac:spMkLst>
        </pc:spChg>
        <pc:spChg chg="add del">
          <ac:chgData name="Maria Lucia Lima" userId="c82fa9ad-546f-4556-807f-c4d300a593b8" providerId="ADAL" clId="{C0CA7C23-6CA5-4A91-B5BA-61C9593B59F4}" dt="2023-03-20T09:45:43.841" v="918" actId="26606"/>
          <ac:spMkLst>
            <pc:docMk/>
            <pc:sldMk cId="1068098347" sldId="307"/>
            <ac:spMk id="88" creationId="{8A17784E-76D8-4521-A77D-0D2EBB923004}"/>
          </ac:spMkLst>
        </pc:spChg>
        <pc:spChg chg="add del">
          <ac:chgData name="Maria Lucia Lima" userId="c82fa9ad-546f-4556-807f-c4d300a593b8" providerId="ADAL" clId="{C0CA7C23-6CA5-4A91-B5BA-61C9593B59F4}" dt="2023-03-20T09:45:43.841" v="918" actId="26606"/>
          <ac:spMkLst>
            <pc:docMk/>
            <pc:sldMk cId="1068098347" sldId="307"/>
            <ac:spMk id="89" creationId="{C0036C6B-F09C-4EAB-AE02-8D056EE74856}"/>
          </ac:spMkLst>
        </pc:spChg>
        <pc:spChg chg="add del">
          <ac:chgData name="Maria Lucia Lima" userId="c82fa9ad-546f-4556-807f-c4d300a593b8" providerId="ADAL" clId="{C0CA7C23-6CA5-4A91-B5BA-61C9593B59F4}" dt="2023-03-20T09:45:43.841" v="918" actId="26606"/>
          <ac:spMkLst>
            <pc:docMk/>
            <pc:sldMk cId="1068098347" sldId="307"/>
            <ac:spMk id="91" creationId="{FC8D5885-2804-4D3C-BE31-902E4D3279B0}"/>
          </ac:spMkLst>
        </pc:spChg>
        <pc:spChg chg="add del">
          <ac:chgData name="Maria Lucia Lima" userId="c82fa9ad-546f-4556-807f-c4d300a593b8" providerId="ADAL" clId="{C0CA7C23-6CA5-4A91-B5BA-61C9593B59F4}" dt="2023-03-20T09:46:28.823" v="921" actId="26606"/>
          <ac:spMkLst>
            <pc:docMk/>
            <pc:sldMk cId="1068098347" sldId="307"/>
            <ac:spMk id="97" creationId="{80DF40B2-80F7-4E71-B46C-284163F3654A}"/>
          </ac:spMkLst>
        </pc:spChg>
        <pc:spChg chg="add">
          <ac:chgData name="Maria Lucia Lima" userId="c82fa9ad-546f-4556-807f-c4d300a593b8" providerId="ADAL" clId="{C0CA7C23-6CA5-4A91-B5BA-61C9593B59F4}" dt="2023-03-20T09:46:28.823" v="921" actId="26606"/>
          <ac:spMkLst>
            <pc:docMk/>
            <pc:sldMk cId="1068098347" sldId="307"/>
            <ac:spMk id="100" creationId="{8E0105E7-23DB-4CF2-8258-FF47C7620F6E}"/>
          </ac:spMkLst>
        </pc:spChg>
        <pc:spChg chg="add">
          <ac:chgData name="Maria Lucia Lima" userId="c82fa9ad-546f-4556-807f-c4d300a593b8" providerId="ADAL" clId="{C0CA7C23-6CA5-4A91-B5BA-61C9593B59F4}" dt="2023-03-20T09:46:28.823" v="921" actId="26606"/>
          <ac:spMkLst>
            <pc:docMk/>
            <pc:sldMk cId="1068098347" sldId="307"/>
            <ac:spMk id="101" creationId="{074B4F7D-14B2-478B-8BF5-01E4E0C5D263}"/>
          </ac:spMkLst>
        </pc:spChg>
        <pc:spChg chg="add">
          <ac:chgData name="Maria Lucia Lima" userId="c82fa9ad-546f-4556-807f-c4d300a593b8" providerId="ADAL" clId="{C0CA7C23-6CA5-4A91-B5BA-61C9593B59F4}" dt="2023-03-20T09:46:28.823" v="921" actId="26606"/>
          <ac:spMkLst>
            <pc:docMk/>
            <pc:sldMk cId="1068098347" sldId="307"/>
            <ac:spMk id="102" creationId="{DAF1966E-FD40-4A4A-B61B-C4DF7FA05F06}"/>
          </ac:spMkLst>
        </pc:spChg>
        <pc:spChg chg="add del">
          <ac:chgData name="Maria Lucia Lima" userId="c82fa9ad-546f-4556-807f-c4d300a593b8" providerId="ADAL" clId="{C0CA7C23-6CA5-4A91-B5BA-61C9593B59F4}" dt="2023-03-20T09:44:04.813" v="907" actId="26606"/>
          <ac:spMkLst>
            <pc:docMk/>
            <pc:sldMk cId="1068098347" sldId="307"/>
            <ac:spMk id="103" creationId="{79BB35BC-D5C2-4C8B-A22A-A71E6191913B}"/>
          </ac:spMkLst>
        </pc:spChg>
        <pc:spChg chg="add">
          <ac:chgData name="Maria Lucia Lima" userId="c82fa9ad-546f-4556-807f-c4d300a593b8" providerId="ADAL" clId="{C0CA7C23-6CA5-4A91-B5BA-61C9593B59F4}" dt="2023-03-20T09:46:28.823" v="921" actId="26606"/>
          <ac:spMkLst>
            <pc:docMk/>
            <pc:sldMk cId="1068098347" sldId="307"/>
            <ac:spMk id="104" creationId="{047BFA19-D45E-416B-A404-7AF2F3F27017}"/>
          </ac:spMkLst>
        </pc:spChg>
        <pc:spChg chg="add del">
          <ac:chgData name="Maria Lucia Lima" userId="c82fa9ad-546f-4556-807f-c4d300a593b8" providerId="ADAL" clId="{C0CA7C23-6CA5-4A91-B5BA-61C9593B59F4}" dt="2023-03-20T09:44:15.613" v="909" actId="26606"/>
          <ac:spMkLst>
            <pc:docMk/>
            <pc:sldMk cId="1068098347" sldId="307"/>
            <ac:spMk id="105" creationId="{5871FC61-DD4E-47D4-81FD-8A7E7D12B371}"/>
          </ac:spMkLst>
        </pc:spChg>
        <pc:spChg chg="add del">
          <ac:chgData name="Maria Lucia Lima" userId="c82fa9ad-546f-4556-807f-c4d300a593b8" providerId="ADAL" clId="{C0CA7C23-6CA5-4A91-B5BA-61C9593B59F4}" dt="2023-03-20T09:44:15.613" v="909" actId="26606"/>
          <ac:spMkLst>
            <pc:docMk/>
            <pc:sldMk cId="1068098347" sldId="307"/>
            <ac:spMk id="106" creationId="{8181FC64-B306-4821-98E2-780662EFC486}"/>
          </ac:spMkLst>
        </pc:spChg>
        <pc:spChg chg="add del">
          <ac:chgData name="Maria Lucia Lima" userId="c82fa9ad-546f-4556-807f-c4d300a593b8" providerId="ADAL" clId="{C0CA7C23-6CA5-4A91-B5BA-61C9593B59F4}" dt="2023-03-20T09:44:15.613" v="909" actId="26606"/>
          <ac:spMkLst>
            <pc:docMk/>
            <pc:sldMk cId="1068098347" sldId="307"/>
            <ac:spMk id="107" creationId="{F9EC3F91-A75C-4F74-867E-E4C28C13546B}"/>
          </ac:spMkLst>
        </pc:spChg>
        <pc:spChg chg="add del">
          <ac:chgData name="Maria Lucia Lima" userId="c82fa9ad-546f-4556-807f-c4d300a593b8" providerId="ADAL" clId="{C0CA7C23-6CA5-4A91-B5BA-61C9593B59F4}" dt="2023-03-20T09:44:15.613" v="909" actId="26606"/>
          <ac:spMkLst>
            <pc:docMk/>
            <pc:sldMk cId="1068098347" sldId="307"/>
            <ac:spMk id="109" creationId="{829A1E2C-5AC8-40FC-99E9-832069D39792}"/>
          </ac:spMkLst>
        </pc:spChg>
        <pc:grpChg chg="add del">
          <ac:chgData name="Maria Lucia Lima" userId="c82fa9ad-546f-4556-807f-c4d300a593b8" providerId="ADAL" clId="{C0CA7C23-6CA5-4A91-B5BA-61C9593B59F4}" dt="2023-03-20T09:44:17.883" v="911" actId="26606"/>
          <ac:grpSpMkLst>
            <pc:docMk/>
            <pc:sldMk cId="1068098347" sldId="307"/>
            <ac:grpSpMk id="87" creationId="{5E6B47BC-43FD-4C91-8BFF-B41B99A8A39E}"/>
          </ac:grpSpMkLst>
        </pc:grpChg>
        <pc:grpChg chg="add del">
          <ac:chgData name="Maria Lucia Lima" userId="c82fa9ad-546f-4556-807f-c4d300a593b8" providerId="ADAL" clId="{C0CA7C23-6CA5-4A91-B5BA-61C9593B59F4}" dt="2023-03-20T09:44:17.883" v="911" actId="26606"/>
          <ac:grpSpMkLst>
            <pc:docMk/>
            <pc:sldMk cId="1068098347" sldId="307"/>
            <ac:grpSpMk id="90" creationId="{43F5E015-E085-4624-B431-B42414448684}"/>
          </ac:grpSpMkLst>
        </pc:grpChg>
        <pc:picChg chg="add del">
          <ac:chgData name="Maria Lucia Lima" userId="c82fa9ad-546f-4556-807f-c4d300a593b8" providerId="ADAL" clId="{C0CA7C23-6CA5-4A91-B5BA-61C9593B59F4}" dt="2023-03-20T09:38:22.570" v="879" actId="26606"/>
          <ac:picMkLst>
            <pc:docMk/>
            <pc:sldMk cId="1068098347" sldId="307"/>
            <ac:picMk id="45" creationId="{A6B88A2F-82AA-F007-8804-535E2FF37DC8}"/>
          </ac:picMkLst>
        </pc:picChg>
        <pc:picChg chg="add del">
          <ac:chgData name="Maria Lucia Lima" userId="c82fa9ad-546f-4556-807f-c4d300a593b8" providerId="ADAL" clId="{C0CA7C23-6CA5-4A91-B5BA-61C9593B59F4}" dt="2023-03-20T09:39:01.732" v="885" actId="26606"/>
          <ac:picMkLst>
            <pc:docMk/>
            <pc:sldMk cId="1068098347" sldId="307"/>
            <ac:picMk id="47" creationId="{2E12F750-2214-A506-08E2-596F65F9056D}"/>
          </ac:picMkLst>
        </pc:picChg>
        <pc:picChg chg="add del">
          <ac:chgData name="Maria Lucia Lima" userId="c82fa9ad-546f-4556-807f-c4d300a593b8" providerId="ADAL" clId="{C0CA7C23-6CA5-4A91-B5BA-61C9593B59F4}" dt="2023-03-20T09:38:52.770" v="883" actId="26606"/>
          <ac:picMkLst>
            <pc:docMk/>
            <pc:sldMk cId="1068098347" sldId="307"/>
            <ac:picMk id="56" creationId="{3CD3E079-D521-2A7A-39F1-D322C8C88276}"/>
          </ac:picMkLst>
        </pc:picChg>
        <pc:picChg chg="add del">
          <ac:chgData name="Maria Lucia Lima" userId="c82fa9ad-546f-4556-807f-c4d300a593b8" providerId="ADAL" clId="{C0CA7C23-6CA5-4A91-B5BA-61C9593B59F4}" dt="2023-03-20T09:39:17.821" v="887" actId="26606"/>
          <ac:picMkLst>
            <pc:docMk/>
            <pc:sldMk cId="1068098347" sldId="307"/>
            <ac:picMk id="59" creationId="{E6760D85-E92D-3204-9FC1-16A1BDF51EF3}"/>
          </ac:picMkLst>
        </pc:picChg>
        <pc:picChg chg="add del">
          <ac:chgData name="Maria Lucia Lima" userId="c82fa9ad-546f-4556-807f-c4d300a593b8" providerId="ADAL" clId="{C0CA7C23-6CA5-4A91-B5BA-61C9593B59F4}" dt="2023-03-20T09:41:07.404" v="893" actId="26606"/>
          <ac:picMkLst>
            <pc:docMk/>
            <pc:sldMk cId="1068098347" sldId="307"/>
            <ac:picMk id="62" creationId="{3E0BBDB0-DB0A-152C-5FD5-6C483456D222}"/>
          </ac:picMkLst>
        </pc:picChg>
        <pc:picChg chg="add del">
          <ac:chgData name="Maria Lucia Lima" userId="c82fa9ad-546f-4556-807f-c4d300a593b8" providerId="ADAL" clId="{C0CA7C23-6CA5-4A91-B5BA-61C9593B59F4}" dt="2023-03-20T09:41:12.962" v="895" actId="26606"/>
          <ac:picMkLst>
            <pc:docMk/>
            <pc:sldMk cId="1068098347" sldId="307"/>
            <ac:picMk id="67" creationId="{D183F92F-9CBD-9617-C45E-035FBD7065A7}"/>
          </ac:picMkLst>
        </pc:picChg>
        <pc:picChg chg="add del">
          <ac:chgData name="Maria Lucia Lima" userId="c82fa9ad-546f-4556-807f-c4d300a593b8" providerId="ADAL" clId="{C0CA7C23-6CA5-4A91-B5BA-61C9593B59F4}" dt="2023-03-20T09:44:53.256" v="913" actId="26606"/>
          <ac:picMkLst>
            <pc:docMk/>
            <pc:sldMk cId="1068098347" sldId="307"/>
            <ac:picMk id="68" creationId="{192AF05F-4DE6-F70A-E6B3-D4007009AFFC}"/>
          </ac:picMkLst>
        </pc:picChg>
        <pc:picChg chg="add del">
          <ac:chgData name="Maria Lucia Lima" userId="c82fa9ad-546f-4556-807f-c4d300a593b8" providerId="ADAL" clId="{C0CA7C23-6CA5-4A91-B5BA-61C9593B59F4}" dt="2023-03-20T09:41:30.962" v="897" actId="26606"/>
          <ac:picMkLst>
            <pc:docMk/>
            <pc:sldMk cId="1068098347" sldId="307"/>
            <ac:picMk id="70" creationId="{6FBEDD4E-6326-5DD5-2E5A-0F71FC8B8D17}"/>
          </ac:picMkLst>
        </pc:picChg>
        <pc:picChg chg="add del">
          <ac:chgData name="Maria Lucia Lima" userId="c82fa9ad-546f-4556-807f-c4d300a593b8" providerId="ADAL" clId="{C0CA7C23-6CA5-4A91-B5BA-61C9593B59F4}" dt="2023-03-20T09:41:44.865" v="899" actId="26606"/>
          <ac:picMkLst>
            <pc:docMk/>
            <pc:sldMk cId="1068098347" sldId="307"/>
            <ac:picMk id="73" creationId="{09ECFC53-7F47-2FF6-55BD-10AFB65207BF}"/>
          </ac:picMkLst>
        </pc:picChg>
        <pc:picChg chg="add del">
          <ac:chgData name="Maria Lucia Lima" userId="c82fa9ad-546f-4556-807f-c4d300a593b8" providerId="ADAL" clId="{C0CA7C23-6CA5-4A91-B5BA-61C9593B59F4}" dt="2023-03-20T09:41:50.277" v="901" actId="26606"/>
          <ac:picMkLst>
            <pc:docMk/>
            <pc:sldMk cId="1068098347" sldId="307"/>
            <ac:picMk id="78" creationId="{5C333B54-1630-B586-078C-80D96BA9DF4B}"/>
          </ac:picMkLst>
        </pc:picChg>
        <pc:picChg chg="add del mod">
          <ac:chgData name="Maria Lucia Lima" userId="c82fa9ad-546f-4556-807f-c4d300a593b8" providerId="ADAL" clId="{C0CA7C23-6CA5-4A91-B5BA-61C9593B59F4}" dt="2023-03-20T09:45:33.574" v="917" actId="478"/>
          <ac:picMkLst>
            <pc:docMk/>
            <pc:sldMk cId="1068098347" sldId="307"/>
            <ac:picMk id="79" creationId="{763434CD-23A0-0EFC-2A2A-BC5351B85E74}"/>
          </ac:picMkLst>
        </pc:picChg>
        <pc:picChg chg="add del">
          <ac:chgData name="Maria Lucia Lima" userId="c82fa9ad-546f-4556-807f-c4d300a593b8" providerId="ADAL" clId="{C0CA7C23-6CA5-4A91-B5BA-61C9593B59F4}" dt="2023-03-20T09:41:56.319" v="903" actId="26606"/>
          <ac:picMkLst>
            <pc:docMk/>
            <pc:sldMk cId="1068098347" sldId="307"/>
            <ac:picMk id="80" creationId="{79AAD559-F82A-9434-6A78-F9A56171522A}"/>
          </ac:picMkLst>
        </pc:picChg>
        <pc:picChg chg="add del mod">
          <ac:chgData name="Maria Lucia Lima" userId="c82fa9ad-546f-4556-807f-c4d300a593b8" providerId="ADAL" clId="{C0CA7C23-6CA5-4A91-B5BA-61C9593B59F4}" dt="2023-03-20T09:46:11.705" v="920" actId="478"/>
          <ac:picMkLst>
            <pc:docMk/>
            <pc:sldMk cId="1068098347" sldId="307"/>
            <ac:picMk id="93" creationId="{21CC5AEB-79CA-1C6E-F37C-9BA832055D40}"/>
          </ac:picMkLst>
        </pc:picChg>
        <pc:picChg chg="add del">
          <ac:chgData name="Maria Lucia Lima" userId="c82fa9ad-546f-4556-807f-c4d300a593b8" providerId="ADAL" clId="{C0CA7C23-6CA5-4A91-B5BA-61C9593B59F4}" dt="2023-03-20T09:44:04.813" v="907" actId="26606"/>
          <ac:picMkLst>
            <pc:docMk/>
            <pc:sldMk cId="1068098347" sldId="307"/>
            <ac:picMk id="99" creationId="{60F6B953-69CD-8091-D7AE-92A82D6281A6}"/>
          </ac:picMkLst>
        </pc:picChg>
        <pc:picChg chg="add del">
          <ac:chgData name="Maria Lucia Lima" userId="c82fa9ad-546f-4556-807f-c4d300a593b8" providerId="ADAL" clId="{C0CA7C23-6CA5-4A91-B5BA-61C9593B59F4}" dt="2023-03-20T09:44:15.613" v="909" actId="26606"/>
          <ac:picMkLst>
            <pc:docMk/>
            <pc:sldMk cId="1068098347" sldId="307"/>
            <ac:picMk id="108" creationId="{506F60D7-8D71-3E90-0CB0-00A577C0B307}"/>
          </ac:picMkLst>
        </pc:picChg>
      </pc:sldChg>
      <pc:sldChg chg="modSp add del mod">
        <pc:chgData name="Maria Lucia Lima" userId="c82fa9ad-546f-4556-807f-c4d300a593b8" providerId="ADAL" clId="{C0CA7C23-6CA5-4A91-B5BA-61C9593B59F4}" dt="2023-03-20T10:05:20.478" v="1324" actId="47"/>
        <pc:sldMkLst>
          <pc:docMk/>
          <pc:sldMk cId="2720457233" sldId="308"/>
        </pc:sldMkLst>
        <pc:spChg chg="mod">
          <ac:chgData name="Maria Lucia Lima" userId="c82fa9ad-546f-4556-807f-c4d300a593b8" providerId="ADAL" clId="{C0CA7C23-6CA5-4A91-B5BA-61C9593B59F4}" dt="2023-03-20T09:26:10.666" v="379" actId="6549"/>
          <ac:spMkLst>
            <pc:docMk/>
            <pc:sldMk cId="2720457233" sldId="308"/>
            <ac:spMk id="2" creationId="{F7C20C3E-EBFC-8D24-D5BE-DCFCF9EC3D66}"/>
          </ac:spMkLst>
        </pc:spChg>
      </pc:sldChg>
      <pc:sldChg chg="addSp delSp modSp add mod">
        <pc:chgData name="Maria Lucia Lima" userId="c82fa9ad-546f-4556-807f-c4d300a593b8" providerId="ADAL" clId="{C0CA7C23-6CA5-4A91-B5BA-61C9593B59F4}" dt="2023-03-20T09:48:43.266" v="948" actId="1076"/>
        <pc:sldMkLst>
          <pc:docMk/>
          <pc:sldMk cId="3192660269" sldId="309"/>
        </pc:sldMkLst>
        <pc:spChg chg="mod">
          <ac:chgData name="Maria Lucia Lima" userId="c82fa9ad-546f-4556-807f-c4d300a593b8" providerId="ADAL" clId="{C0CA7C23-6CA5-4A91-B5BA-61C9593B59F4}" dt="2023-03-20T09:48:36.627" v="947" actId="26606"/>
          <ac:spMkLst>
            <pc:docMk/>
            <pc:sldMk cId="3192660269" sldId="309"/>
            <ac:spMk id="2" creationId="{F7C20C3E-EBFC-8D24-D5BE-DCFCF9EC3D66}"/>
          </ac:spMkLst>
        </pc:spChg>
        <pc:spChg chg="del">
          <ac:chgData name="Maria Lucia Lima" userId="c82fa9ad-546f-4556-807f-c4d300a593b8" providerId="ADAL" clId="{C0CA7C23-6CA5-4A91-B5BA-61C9593B59F4}" dt="2023-03-20T09:47:12.663" v="941" actId="478"/>
          <ac:spMkLst>
            <pc:docMk/>
            <pc:sldMk cId="3192660269" sldId="309"/>
            <ac:spMk id="3" creationId="{99AE0C11-FC9B-B03A-B490-680E6162669E}"/>
          </ac:spMkLst>
        </pc:spChg>
        <pc:spChg chg="del">
          <ac:chgData name="Maria Lucia Lima" userId="c82fa9ad-546f-4556-807f-c4d300a593b8" providerId="ADAL" clId="{C0CA7C23-6CA5-4A91-B5BA-61C9593B59F4}" dt="2023-03-20T09:48:36.627" v="947" actId="26606"/>
          <ac:spMkLst>
            <pc:docMk/>
            <pc:sldMk cId="3192660269" sldId="309"/>
            <ac:spMk id="100" creationId="{8E0105E7-23DB-4CF2-8258-FF47C7620F6E}"/>
          </ac:spMkLst>
        </pc:spChg>
        <pc:spChg chg="del">
          <ac:chgData name="Maria Lucia Lima" userId="c82fa9ad-546f-4556-807f-c4d300a593b8" providerId="ADAL" clId="{C0CA7C23-6CA5-4A91-B5BA-61C9593B59F4}" dt="2023-03-20T09:48:36.627" v="947" actId="26606"/>
          <ac:spMkLst>
            <pc:docMk/>
            <pc:sldMk cId="3192660269" sldId="309"/>
            <ac:spMk id="101" creationId="{074B4F7D-14B2-478B-8BF5-01E4E0C5D263}"/>
          </ac:spMkLst>
        </pc:spChg>
        <pc:spChg chg="del">
          <ac:chgData name="Maria Lucia Lima" userId="c82fa9ad-546f-4556-807f-c4d300a593b8" providerId="ADAL" clId="{C0CA7C23-6CA5-4A91-B5BA-61C9593B59F4}" dt="2023-03-20T09:48:36.627" v="947" actId="26606"/>
          <ac:spMkLst>
            <pc:docMk/>
            <pc:sldMk cId="3192660269" sldId="309"/>
            <ac:spMk id="102" creationId="{DAF1966E-FD40-4A4A-B61B-C4DF7FA05F06}"/>
          </ac:spMkLst>
        </pc:spChg>
        <pc:spChg chg="del">
          <ac:chgData name="Maria Lucia Lima" userId="c82fa9ad-546f-4556-807f-c4d300a593b8" providerId="ADAL" clId="{C0CA7C23-6CA5-4A91-B5BA-61C9593B59F4}" dt="2023-03-20T09:48:36.627" v="947" actId="26606"/>
          <ac:spMkLst>
            <pc:docMk/>
            <pc:sldMk cId="3192660269" sldId="309"/>
            <ac:spMk id="104" creationId="{047BFA19-D45E-416B-A404-7AF2F3F27017}"/>
          </ac:spMkLst>
        </pc:spChg>
        <pc:spChg chg="add">
          <ac:chgData name="Maria Lucia Lima" userId="c82fa9ad-546f-4556-807f-c4d300a593b8" providerId="ADAL" clId="{C0CA7C23-6CA5-4A91-B5BA-61C9593B59F4}" dt="2023-03-20T09:48:36.627" v="947" actId="26606"/>
          <ac:spMkLst>
            <pc:docMk/>
            <pc:sldMk cId="3192660269" sldId="309"/>
            <ac:spMk id="109" creationId="{5B9CE10B-7217-4727-A3A7-5DF664DEB4F7}"/>
          </ac:spMkLst>
        </pc:spChg>
        <pc:spChg chg="add">
          <ac:chgData name="Maria Lucia Lima" userId="c82fa9ad-546f-4556-807f-c4d300a593b8" providerId="ADAL" clId="{C0CA7C23-6CA5-4A91-B5BA-61C9593B59F4}" dt="2023-03-20T09:48:36.627" v="947" actId="26606"/>
          <ac:spMkLst>
            <pc:docMk/>
            <pc:sldMk cId="3192660269" sldId="309"/>
            <ac:spMk id="115" creationId="{04357C93-F0CB-4A1C-8F77-4E9063789819}"/>
          </ac:spMkLst>
        </pc:spChg>
        <pc:grpChg chg="add">
          <ac:chgData name="Maria Lucia Lima" userId="c82fa9ad-546f-4556-807f-c4d300a593b8" providerId="ADAL" clId="{C0CA7C23-6CA5-4A91-B5BA-61C9593B59F4}" dt="2023-03-20T09:48:36.627" v="947" actId="26606"/>
          <ac:grpSpMkLst>
            <pc:docMk/>
            <pc:sldMk cId="3192660269" sldId="309"/>
            <ac:grpSpMk id="111" creationId="{3AF6A671-C637-4547-85F4-51B6D1881399}"/>
          </ac:grpSpMkLst>
        </pc:grpChg>
        <pc:picChg chg="add mod">
          <ac:chgData name="Maria Lucia Lima" userId="c82fa9ad-546f-4556-807f-c4d300a593b8" providerId="ADAL" clId="{C0CA7C23-6CA5-4A91-B5BA-61C9593B59F4}" dt="2023-03-20T09:48:43.266" v="948" actId="1076"/>
          <ac:picMkLst>
            <pc:docMk/>
            <pc:sldMk cId="3192660269" sldId="309"/>
            <ac:picMk id="4" creationId="{3944B07B-0FE8-322A-6F74-C935AC28A208}"/>
          </ac:picMkLst>
        </pc:picChg>
        <pc:picChg chg="add mod">
          <ac:chgData name="Maria Lucia Lima" userId="c82fa9ad-546f-4556-807f-c4d300a593b8" providerId="ADAL" clId="{C0CA7C23-6CA5-4A91-B5BA-61C9593B59F4}" dt="2023-03-20T09:48:22.772" v="945"/>
          <ac:picMkLst>
            <pc:docMk/>
            <pc:sldMk cId="3192660269" sldId="309"/>
            <ac:picMk id="5" creationId="{B0F44CC8-13CF-CB79-23AE-27E9FBA7156D}"/>
          </ac:picMkLst>
        </pc:picChg>
      </pc:sldChg>
      <pc:sldChg chg="addSp delSp modSp add mod">
        <pc:chgData name="Maria Lucia Lima" userId="c82fa9ad-546f-4556-807f-c4d300a593b8" providerId="ADAL" clId="{C0CA7C23-6CA5-4A91-B5BA-61C9593B59F4}" dt="2023-03-20T13:52:03.499" v="2275" actId="5793"/>
        <pc:sldMkLst>
          <pc:docMk/>
          <pc:sldMk cId="1104965841" sldId="310"/>
        </pc:sldMkLst>
        <pc:spChg chg="mod">
          <ac:chgData name="Maria Lucia Lima" userId="c82fa9ad-546f-4556-807f-c4d300a593b8" providerId="ADAL" clId="{C0CA7C23-6CA5-4A91-B5BA-61C9593B59F4}" dt="2023-03-20T11:03:37.775" v="1866" actId="14100"/>
          <ac:spMkLst>
            <pc:docMk/>
            <pc:sldMk cId="1104965841" sldId="310"/>
            <ac:spMk id="2" creationId="{F7C20C3E-EBFC-8D24-D5BE-DCFCF9EC3D66}"/>
          </ac:spMkLst>
        </pc:spChg>
        <pc:spChg chg="add mod">
          <ac:chgData name="Maria Lucia Lima" userId="c82fa9ad-546f-4556-807f-c4d300a593b8" providerId="ADAL" clId="{C0CA7C23-6CA5-4A91-B5BA-61C9593B59F4}" dt="2023-03-20T13:52:03.499" v="2275" actId="5793"/>
          <ac:spMkLst>
            <pc:docMk/>
            <pc:sldMk cId="1104965841" sldId="310"/>
            <ac:spMk id="4" creationId="{4E90E191-E330-C7BC-79A8-B6F6EE03FE50}"/>
          </ac:spMkLst>
        </pc:spChg>
        <pc:spChg chg="del">
          <ac:chgData name="Maria Lucia Lima" userId="c82fa9ad-546f-4556-807f-c4d300a593b8" providerId="ADAL" clId="{C0CA7C23-6CA5-4A91-B5BA-61C9593B59F4}" dt="2023-03-20T09:57:27.020" v="1096" actId="26606"/>
          <ac:spMkLst>
            <pc:docMk/>
            <pc:sldMk cId="1104965841" sldId="310"/>
            <ac:spMk id="100" creationId="{8E0105E7-23DB-4CF2-8258-FF47C7620F6E}"/>
          </ac:spMkLst>
        </pc:spChg>
        <pc:spChg chg="del">
          <ac:chgData name="Maria Lucia Lima" userId="c82fa9ad-546f-4556-807f-c4d300a593b8" providerId="ADAL" clId="{C0CA7C23-6CA5-4A91-B5BA-61C9593B59F4}" dt="2023-03-20T09:57:27.020" v="1096" actId="26606"/>
          <ac:spMkLst>
            <pc:docMk/>
            <pc:sldMk cId="1104965841" sldId="310"/>
            <ac:spMk id="101" creationId="{074B4F7D-14B2-478B-8BF5-01E4E0C5D263}"/>
          </ac:spMkLst>
        </pc:spChg>
        <pc:spChg chg="del">
          <ac:chgData name="Maria Lucia Lima" userId="c82fa9ad-546f-4556-807f-c4d300a593b8" providerId="ADAL" clId="{C0CA7C23-6CA5-4A91-B5BA-61C9593B59F4}" dt="2023-03-20T09:57:27.020" v="1096" actId="26606"/>
          <ac:spMkLst>
            <pc:docMk/>
            <pc:sldMk cId="1104965841" sldId="310"/>
            <ac:spMk id="102" creationId="{DAF1966E-FD40-4A4A-B61B-C4DF7FA05F06}"/>
          </ac:spMkLst>
        </pc:spChg>
        <pc:spChg chg="del">
          <ac:chgData name="Maria Lucia Lima" userId="c82fa9ad-546f-4556-807f-c4d300a593b8" providerId="ADAL" clId="{C0CA7C23-6CA5-4A91-B5BA-61C9593B59F4}" dt="2023-03-20T09:57:27.020" v="1096" actId="26606"/>
          <ac:spMkLst>
            <pc:docMk/>
            <pc:sldMk cId="1104965841" sldId="310"/>
            <ac:spMk id="104" creationId="{047BFA19-D45E-416B-A404-7AF2F3F27017}"/>
          </ac:spMkLst>
        </pc:spChg>
        <pc:spChg chg="add del">
          <ac:chgData name="Maria Lucia Lima" userId="c82fa9ad-546f-4556-807f-c4d300a593b8" providerId="ADAL" clId="{C0CA7C23-6CA5-4A91-B5BA-61C9593B59F4}" dt="2023-03-20T11:03:28.453" v="1864" actId="26606"/>
          <ac:spMkLst>
            <pc:docMk/>
            <pc:sldMk cId="1104965841" sldId="310"/>
            <ac:spMk id="109" creationId="{DBF61EA3-B236-439E-9C0B-340980D56BEE}"/>
          </ac:spMkLst>
        </pc:spChg>
        <pc:spChg chg="add del">
          <ac:chgData name="Maria Lucia Lima" userId="c82fa9ad-546f-4556-807f-c4d300a593b8" providerId="ADAL" clId="{C0CA7C23-6CA5-4A91-B5BA-61C9593B59F4}" dt="2023-03-20T11:03:28.453" v="1864" actId="26606"/>
          <ac:spMkLst>
            <pc:docMk/>
            <pc:sldMk cId="1104965841" sldId="310"/>
            <ac:spMk id="115" creationId="{E659831F-0D9A-4C63-9EBB-8435B85A440F}"/>
          </ac:spMkLst>
        </pc:spChg>
        <pc:spChg chg="add del">
          <ac:chgData name="Maria Lucia Lima" userId="c82fa9ad-546f-4556-807f-c4d300a593b8" providerId="ADAL" clId="{C0CA7C23-6CA5-4A91-B5BA-61C9593B59F4}" dt="2023-03-20T09:58:09.563" v="1103" actId="26606"/>
          <ac:spMkLst>
            <pc:docMk/>
            <pc:sldMk cId="1104965841" sldId="310"/>
            <ac:spMk id="120" creationId="{E777E57D-6A88-4B5B-A068-2BA7FF4E8CCA}"/>
          </ac:spMkLst>
        </pc:spChg>
        <pc:spChg chg="add">
          <ac:chgData name="Maria Lucia Lima" userId="c82fa9ad-546f-4556-807f-c4d300a593b8" providerId="ADAL" clId="{C0CA7C23-6CA5-4A91-B5BA-61C9593B59F4}" dt="2023-03-20T11:03:28.453" v="1864" actId="26606"/>
          <ac:spMkLst>
            <pc:docMk/>
            <pc:sldMk cId="1104965841" sldId="310"/>
            <ac:spMk id="121" creationId="{F13C74B1-5B17-4795-BED0-7140497B445A}"/>
          </ac:spMkLst>
        </pc:spChg>
        <pc:spChg chg="add del">
          <ac:chgData name="Maria Lucia Lima" userId="c82fa9ad-546f-4556-807f-c4d300a593b8" providerId="ADAL" clId="{C0CA7C23-6CA5-4A91-B5BA-61C9593B59F4}" dt="2023-03-20T09:58:09.563" v="1103" actId="26606"/>
          <ac:spMkLst>
            <pc:docMk/>
            <pc:sldMk cId="1104965841" sldId="310"/>
            <ac:spMk id="122" creationId="{F7117410-A2A4-4085-9ADC-46744551DBDE}"/>
          </ac:spMkLst>
        </pc:spChg>
        <pc:spChg chg="add">
          <ac:chgData name="Maria Lucia Lima" userId="c82fa9ad-546f-4556-807f-c4d300a593b8" providerId="ADAL" clId="{C0CA7C23-6CA5-4A91-B5BA-61C9593B59F4}" dt="2023-03-20T11:03:28.453" v="1864" actId="26606"/>
          <ac:spMkLst>
            <pc:docMk/>
            <pc:sldMk cId="1104965841" sldId="310"/>
            <ac:spMk id="123" creationId="{D4974D33-8DC5-464E-8C6D-BE58F0669C17}"/>
          </ac:spMkLst>
        </pc:spChg>
        <pc:spChg chg="add del">
          <ac:chgData name="Maria Lucia Lima" userId="c82fa9ad-546f-4556-807f-c4d300a593b8" providerId="ADAL" clId="{C0CA7C23-6CA5-4A91-B5BA-61C9593B59F4}" dt="2023-03-20T09:58:09.563" v="1103" actId="26606"/>
          <ac:spMkLst>
            <pc:docMk/>
            <pc:sldMk cId="1104965841" sldId="310"/>
            <ac:spMk id="124" creationId="{99F74EB5-E547-4FB4-95F5-BCC788F3C4A0}"/>
          </ac:spMkLst>
        </pc:spChg>
        <pc:grpChg chg="add del">
          <ac:chgData name="Maria Lucia Lima" userId="c82fa9ad-546f-4556-807f-c4d300a593b8" providerId="ADAL" clId="{C0CA7C23-6CA5-4A91-B5BA-61C9593B59F4}" dt="2023-03-20T11:03:28.453" v="1864" actId="26606"/>
          <ac:grpSpMkLst>
            <pc:docMk/>
            <pc:sldMk cId="1104965841" sldId="310"/>
            <ac:grpSpMk id="111" creationId="{28FAF094-D087-493F-8DF9-A486C2D6BBAA}"/>
          </ac:grpSpMkLst>
        </pc:grpChg>
        <pc:picChg chg="add del">
          <ac:chgData name="Maria Lucia Lima" userId="c82fa9ad-546f-4556-807f-c4d300a593b8" providerId="ADAL" clId="{C0CA7C23-6CA5-4A91-B5BA-61C9593B59F4}" dt="2023-03-20T11:03:30.518" v="1865" actId="478"/>
          <ac:picMkLst>
            <pc:docMk/>
            <pc:sldMk cId="1104965841" sldId="310"/>
            <ac:picMk id="117" creationId="{C012CB5A-D169-2C2D-CD85-EAAA8B2C951E}"/>
          </ac:picMkLst>
        </pc:picChg>
      </pc:sldChg>
      <pc:sldChg chg="addSp delSp modSp add mod">
        <pc:chgData name="Maria Lucia Lima" userId="c82fa9ad-546f-4556-807f-c4d300a593b8" providerId="ADAL" clId="{C0CA7C23-6CA5-4A91-B5BA-61C9593B59F4}" dt="2023-03-20T13:42:59.289" v="2253" actId="948"/>
        <pc:sldMkLst>
          <pc:docMk/>
          <pc:sldMk cId="1021761951" sldId="311"/>
        </pc:sldMkLst>
        <pc:spChg chg="mod">
          <ac:chgData name="Maria Lucia Lima" userId="c82fa9ad-546f-4556-807f-c4d300a593b8" providerId="ADAL" clId="{C0CA7C23-6CA5-4A91-B5BA-61C9593B59F4}" dt="2023-03-20T09:50:11.507" v="955" actId="26606"/>
          <ac:spMkLst>
            <pc:docMk/>
            <pc:sldMk cId="1021761951" sldId="311"/>
            <ac:spMk id="2" creationId="{F7C20C3E-EBFC-8D24-D5BE-DCFCF9EC3D66}"/>
          </ac:spMkLst>
        </pc:spChg>
        <pc:spChg chg="add mod">
          <ac:chgData name="Maria Lucia Lima" userId="c82fa9ad-546f-4556-807f-c4d300a593b8" providerId="ADAL" clId="{C0CA7C23-6CA5-4A91-B5BA-61C9593B59F4}" dt="2023-03-20T13:42:59.289" v="2253" actId="948"/>
          <ac:spMkLst>
            <pc:docMk/>
            <pc:sldMk cId="1021761951" sldId="311"/>
            <ac:spMk id="4" creationId="{61026F48-192E-944D-6AAC-2C3A6CD0ACFF}"/>
          </ac:spMkLst>
        </pc:spChg>
        <pc:spChg chg="add del">
          <ac:chgData name="Maria Lucia Lima" userId="c82fa9ad-546f-4556-807f-c4d300a593b8" providerId="ADAL" clId="{C0CA7C23-6CA5-4A91-B5BA-61C9593B59F4}" dt="2023-03-20T09:50:11.507" v="955" actId="26606"/>
          <ac:spMkLst>
            <pc:docMk/>
            <pc:sldMk cId="1021761951" sldId="311"/>
            <ac:spMk id="100" creationId="{8E0105E7-23DB-4CF2-8258-FF47C7620F6E}"/>
          </ac:spMkLst>
        </pc:spChg>
        <pc:spChg chg="add del">
          <ac:chgData name="Maria Lucia Lima" userId="c82fa9ad-546f-4556-807f-c4d300a593b8" providerId="ADAL" clId="{C0CA7C23-6CA5-4A91-B5BA-61C9593B59F4}" dt="2023-03-20T09:50:11.507" v="955" actId="26606"/>
          <ac:spMkLst>
            <pc:docMk/>
            <pc:sldMk cId="1021761951" sldId="311"/>
            <ac:spMk id="101" creationId="{074B4F7D-14B2-478B-8BF5-01E4E0C5D263}"/>
          </ac:spMkLst>
        </pc:spChg>
        <pc:spChg chg="add del">
          <ac:chgData name="Maria Lucia Lima" userId="c82fa9ad-546f-4556-807f-c4d300a593b8" providerId="ADAL" clId="{C0CA7C23-6CA5-4A91-B5BA-61C9593B59F4}" dt="2023-03-20T09:50:11.507" v="955" actId="26606"/>
          <ac:spMkLst>
            <pc:docMk/>
            <pc:sldMk cId="1021761951" sldId="311"/>
            <ac:spMk id="102" creationId="{DAF1966E-FD40-4A4A-B61B-C4DF7FA05F06}"/>
          </ac:spMkLst>
        </pc:spChg>
        <pc:spChg chg="add del">
          <ac:chgData name="Maria Lucia Lima" userId="c82fa9ad-546f-4556-807f-c4d300a593b8" providerId="ADAL" clId="{C0CA7C23-6CA5-4A91-B5BA-61C9593B59F4}" dt="2023-03-20T09:50:11.507" v="955" actId="26606"/>
          <ac:spMkLst>
            <pc:docMk/>
            <pc:sldMk cId="1021761951" sldId="311"/>
            <ac:spMk id="104" creationId="{047BFA19-D45E-416B-A404-7AF2F3F27017}"/>
          </ac:spMkLst>
        </pc:spChg>
        <pc:spChg chg="add del">
          <ac:chgData name="Maria Lucia Lima" userId="c82fa9ad-546f-4556-807f-c4d300a593b8" providerId="ADAL" clId="{C0CA7C23-6CA5-4A91-B5BA-61C9593B59F4}" dt="2023-03-20T09:50:11.507" v="955" actId="26606"/>
          <ac:spMkLst>
            <pc:docMk/>
            <pc:sldMk cId="1021761951" sldId="311"/>
            <ac:spMk id="109" creationId="{91DC6ABD-215C-4EA8-A483-CEF5B99AB385}"/>
          </ac:spMkLst>
        </pc:spChg>
        <pc:spChg chg="add del">
          <ac:chgData name="Maria Lucia Lima" userId="c82fa9ad-546f-4556-807f-c4d300a593b8" providerId="ADAL" clId="{C0CA7C23-6CA5-4A91-B5BA-61C9593B59F4}" dt="2023-03-20T09:50:11.507" v="955" actId="26606"/>
          <ac:spMkLst>
            <pc:docMk/>
            <pc:sldMk cId="1021761951" sldId="311"/>
            <ac:spMk id="115" creationId="{04357C93-F0CB-4A1C-8F77-4E9063789819}"/>
          </ac:spMkLst>
        </pc:spChg>
        <pc:grpChg chg="add del">
          <ac:chgData name="Maria Lucia Lima" userId="c82fa9ad-546f-4556-807f-c4d300a593b8" providerId="ADAL" clId="{C0CA7C23-6CA5-4A91-B5BA-61C9593B59F4}" dt="2023-03-20T09:50:11.507" v="955" actId="26606"/>
          <ac:grpSpMkLst>
            <pc:docMk/>
            <pc:sldMk cId="1021761951" sldId="311"/>
            <ac:grpSpMk id="111" creationId="{3AF6A671-C637-4547-85F4-51B6D1881399}"/>
          </ac:grpSpMkLst>
        </pc:grpChg>
        <pc:picChg chg="add mod">
          <ac:chgData name="Maria Lucia Lima" userId="c82fa9ad-546f-4556-807f-c4d300a593b8" providerId="ADAL" clId="{C0CA7C23-6CA5-4A91-B5BA-61C9593B59F4}" dt="2023-03-20T09:50:11.507" v="955" actId="26606"/>
          <ac:picMkLst>
            <pc:docMk/>
            <pc:sldMk cId="1021761951" sldId="311"/>
            <ac:picMk id="3" creationId="{CBBA4D06-640A-C42F-4DCD-65825A399B3A}"/>
          </ac:picMkLst>
        </pc:picChg>
      </pc:sldChg>
      <pc:sldChg chg="addSp delSp modSp add mod ord">
        <pc:chgData name="Maria Lucia Lima" userId="c82fa9ad-546f-4556-807f-c4d300a593b8" providerId="ADAL" clId="{C0CA7C23-6CA5-4A91-B5BA-61C9593B59F4}" dt="2023-03-20T13:53:23.950" v="2281" actId="6549"/>
        <pc:sldMkLst>
          <pc:docMk/>
          <pc:sldMk cId="2941877888" sldId="312"/>
        </pc:sldMkLst>
        <pc:spChg chg="mod">
          <ac:chgData name="Maria Lucia Lima" userId="c82fa9ad-546f-4556-807f-c4d300a593b8" providerId="ADAL" clId="{C0CA7C23-6CA5-4A91-B5BA-61C9593B59F4}" dt="2023-03-20T13:43:46.470" v="2256" actId="113"/>
          <ac:spMkLst>
            <pc:docMk/>
            <pc:sldMk cId="2941877888" sldId="312"/>
            <ac:spMk id="2" creationId="{F7C20C3E-EBFC-8D24-D5BE-DCFCF9EC3D66}"/>
          </ac:spMkLst>
        </pc:spChg>
        <pc:spChg chg="mod">
          <ac:chgData name="Maria Lucia Lima" userId="c82fa9ad-546f-4556-807f-c4d300a593b8" providerId="ADAL" clId="{C0CA7C23-6CA5-4A91-B5BA-61C9593B59F4}" dt="2023-03-20T13:53:23.950" v="2281" actId="6549"/>
          <ac:spMkLst>
            <pc:docMk/>
            <pc:sldMk cId="2941877888" sldId="312"/>
            <ac:spMk id="3" creationId="{99AE0C11-FC9B-B03A-B490-680E6162669E}"/>
          </ac:spMkLst>
        </pc:spChg>
        <pc:spChg chg="add del">
          <ac:chgData name="Maria Lucia Lima" userId="c82fa9ad-546f-4556-807f-c4d300a593b8" providerId="ADAL" clId="{C0CA7C23-6CA5-4A91-B5BA-61C9593B59F4}" dt="2023-03-20T10:07:57.083" v="1347" actId="22"/>
          <ac:spMkLst>
            <pc:docMk/>
            <pc:sldMk cId="2941877888" sldId="312"/>
            <ac:spMk id="5" creationId="{C1998268-57D2-85E8-3246-8DBB73744165}"/>
          </ac:spMkLst>
        </pc:spChg>
      </pc:sldChg>
      <pc:sldChg chg="addSp delSp modSp add mod ord">
        <pc:chgData name="Maria Lucia Lima" userId="c82fa9ad-546f-4556-807f-c4d300a593b8" providerId="ADAL" clId="{C0CA7C23-6CA5-4A91-B5BA-61C9593B59F4}" dt="2023-03-20T13:46:10.398" v="2258" actId="1076"/>
        <pc:sldMkLst>
          <pc:docMk/>
          <pc:sldMk cId="1614169736" sldId="313"/>
        </pc:sldMkLst>
        <pc:spChg chg="mod">
          <ac:chgData name="Maria Lucia Lima" userId="c82fa9ad-546f-4556-807f-c4d300a593b8" providerId="ADAL" clId="{C0CA7C23-6CA5-4A91-B5BA-61C9593B59F4}" dt="2023-03-20T13:40:54.325" v="2245" actId="113"/>
          <ac:spMkLst>
            <pc:docMk/>
            <pc:sldMk cId="1614169736" sldId="313"/>
            <ac:spMk id="2" creationId="{F7C20C3E-EBFC-8D24-D5BE-DCFCF9EC3D66}"/>
          </ac:spMkLst>
        </pc:spChg>
        <pc:spChg chg="del mod">
          <ac:chgData name="Maria Lucia Lima" userId="c82fa9ad-546f-4556-807f-c4d300a593b8" providerId="ADAL" clId="{C0CA7C23-6CA5-4A91-B5BA-61C9593B59F4}" dt="2023-03-20T11:01:16.913" v="1846" actId="478"/>
          <ac:spMkLst>
            <pc:docMk/>
            <pc:sldMk cId="1614169736" sldId="313"/>
            <ac:spMk id="3" creationId="{99AE0C11-FC9B-B03A-B490-680E6162669E}"/>
          </ac:spMkLst>
        </pc:spChg>
        <pc:spChg chg="add mod">
          <ac:chgData name="Maria Lucia Lima" userId="c82fa9ad-546f-4556-807f-c4d300a593b8" providerId="ADAL" clId="{C0CA7C23-6CA5-4A91-B5BA-61C9593B59F4}" dt="2023-03-20T13:46:10.398" v="2258" actId="1076"/>
          <ac:spMkLst>
            <pc:docMk/>
            <pc:sldMk cId="1614169736" sldId="313"/>
            <ac:spMk id="7" creationId="{8D1A7E1B-F198-C904-FBE4-07ACCF3947F4}"/>
          </ac:spMkLst>
        </pc:spChg>
        <pc:picChg chg="add mod">
          <ac:chgData name="Maria Lucia Lima" userId="c82fa9ad-546f-4556-807f-c4d300a593b8" providerId="ADAL" clId="{C0CA7C23-6CA5-4A91-B5BA-61C9593B59F4}" dt="2023-03-20T11:01:53.199" v="1853" actId="1076"/>
          <ac:picMkLst>
            <pc:docMk/>
            <pc:sldMk cId="1614169736" sldId="313"/>
            <ac:picMk id="4" creationId="{56CDBC8F-1A91-D7F7-4DAD-37F18B4B2C5C}"/>
          </ac:picMkLst>
        </pc:picChg>
        <pc:picChg chg="add mod">
          <ac:chgData name="Maria Lucia Lima" userId="c82fa9ad-546f-4556-807f-c4d300a593b8" providerId="ADAL" clId="{C0CA7C23-6CA5-4A91-B5BA-61C9593B59F4}" dt="2023-03-20T11:02:18.638" v="1861" actId="1076"/>
          <ac:picMkLst>
            <pc:docMk/>
            <pc:sldMk cId="1614169736" sldId="313"/>
            <ac:picMk id="5" creationId="{7F3F15FF-A9CC-66E0-3EC0-2520AE837B96}"/>
          </ac:picMkLst>
        </pc:picChg>
        <pc:picChg chg="add mod">
          <ac:chgData name="Maria Lucia Lima" userId="c82fa9ad-546f-4556-807f-c4d300a593b8" providerId="ADAL" clId="{C0CA7C23-6CA5-4A91-B5BA-61C9593B59F4}" dt="2023-03-20T11:02:15.387" v="1860" actId="1076"/>
          <ac:picMkLst>
            <pc:docMk/>
            <pc:sldMk cId="1614169736" sldId="313"/>
            <ac:picMk id="6" creationId="{74D18834-7CAD-9D98-6BAC-B506A5F43631}"/>
          </ac:picMkLst>
        </pc:picChg>
      </pc:sldChg>
      <pc:sldChg chg="addSp delSp modSp new mod setBg modClrScheme chgLayout">
        <pc:chgData name="Maria Lucia Lima" userId="c82fa9ad-546f-4556-807f-c4d300a593b8" providerId="ADAL" clId="{C0CA7C23-6CA5-4A91-B5BA-61C9593B59F4}" dt="2023-03-20T13:29:54.482" v="1873" actId="20577"/>
        <pc:sldMkLst>
          <pc:docMk/>
          <pc:sldMk cId="3736034472" sldId="314"/>
        </pc:sldMkLst>
        <pc:spChg chg="del">
          <ac:chgData name="Maria Lucia Lima" userId="c82fa9ad-546f-4556-807f-c4d300a593b8" providerId="ADAL" clId="{C0CA7C23-6CA5-4A91-B5BA-61C9593B59F4}" dt="2023-03-20T10:11:47.862" v="1499" actId="700"/>
          <ac:spMkLst>
            <pc:docMk/>
            <pc:sldMk cId="3736034472" sldId="314"/>
            <ac:spMk id="2" creationId="{1819548F-FFF2-0718-941E-A005BD65949A}"/>
          </ac:spMkLst>
        </pc:spChg>
        <pc:spChg chg="add mod ord">
          <ac:chgData name="Maria Lucia Lima" userId="c82fa9ad-546f-4556-807f-c4d300a593b8" providerId="ADAL" clId="{C0CA7C23-6CA5-4A91-B5BA-61C9593B59F4}" dt="2023-03-20T13:29:54.482" v="1873" actId="20577"/>
          <ac:spMkLst>
            <pc:docMk/>
            <pc:sldMk cId="3736034472" sldId="314"/>
            <ac:spMk id="3" creationId="{0D165490-67E8-3563-1354-D8C11A2DFB9C}"/>
          </ac:spMkLst>
        </pc:spChg>
        <pc:spChg chg="add del">
          <ac:chgData name="Maria Lucia Lima" userId="c82fa9ad-546f-4556-807f-c4d300a593b8" providerId="ADAL" clId="{C0CA7C23-6CA5-4A91-B5BA-61C9593B59F4}" dt="2023-03-20T10:16:03.097" v="1552" actId="26606"/>
          <ac:spMkLst>
            <pc:docMk/>
            <pc:sldMk cId="3736034472" sldId="314"/>
            <ac:spMk id="9" creationId="{9B7AD9F6-8CE7-4299-8FC6-328F4DCD3FF9}"/>
          </ac:spMkLst>
        </pc:spChg>
        <pc:spChg chg="add del">
          <ac:chgData name="Maria Lucia Lima" userId="c82fa9ad-546f-4556-807f-c4d300a593b8" providerId="ADAL" clId="{C0CA7C23-6CA5-4A91-B5BA-61C9593B59F4}" dt="2023-03-20T10:16:03.097" v="1552" actId="26606"/>
          <ac:spMkLst>
            <pc:docMk/>
            <pc:sldMk cId="3736034472" sldId="314"/>
            <ac:spMk id="11" creationId="{F49775AF-8896-43EE-92C6-83497D6DC56F}"/>
          </ac:spMkLst>
        </pc:spChg>
        <pc:spChg chg="add del">
          <ac:chgData name="Maria Lucia Lima" userId="c82fa9ad-546f-4556-807f-c4d300a593b8" providerId="ADAL" clId="{C0CA7C23-6CA5-4A91-B5BA-61C9593B59F4}" dt="2023-03-20T10:16:03.092" v="1551" actId="26606"/>
          <ac:spMkLst>
            <pc:docMk/>
            <pc:sldMk cId="3736034472" sldId="314"/>
            <ac:spMk id="16" creationId="{E91DC736-0EF8-4F87-9146-EBF1D2EE4D3D}"/>
          </ac:spMkLst>
        </pc:spChg>
        <pc:spChg chg="add del">
          <ac:chgData name="Maria Lucia Lima" userId="c82fa9ad-546f-4556-807f-c4d300a593b8" providerId="ADAL" clId="{C0CA7C23-6CA5-4A91-B5BA-61C9593B59F4}" dt="2023-03-20T10:16:03.092" v="1551" actId="26606"/>
          <ac:spMkLst>
            <pc:docMk/>
            <pc:sldMk cId="3736034472" sldId="314"/>
            <ac:spMk id="18" creationId="{097CD68E-23E3-4007-8847-CD0944C4F7BE}"/>
          </ac:spMkLst>
        </pc:spChg>
        <pc:spChg chg="add del">
          <ac:chgData name="Maria Lucia Lima" userId="c82fa9ad-546f-4556-807f-c4d300a593b8" providerId="ADAL" clId="{C0CA7C23-6CA5-4A91-B5BA-61C9593B59F4}" dt="2023-03-20T10:16:03.092" v="1551" actId="26606"/>
          <ac:spMkLst>
            <pc:docMk/>
            <pc:sldMk cId="3736034472" sldId="314"/>
            <ac:spMk id="20" creationId="{AF2F604E-43BE-4DC3-B983-E071523364F8}"/>
          </ac:spMkLst>
        </pc:spChg>
        <pc:spChg chg="add del">
          <ac:chgData name="Maria Lucia Lima" userId="c82fa9ad-546f-4556-807f-c4d300a593b8" providerId="ADAL" clId="{C0CA7C23-6CA5-4A91-B5BA-61C9593B59F4}" dt="2023-03-20T10:16:03.092" v="1551" actId="26606"/>
          <ac:spMkLst>
            <pc:docMk/>
            <pc:sldMk cId="3736034472" sldId="314"/>
            <ac:spMk id="22" creationId="{08C9B587-E65E-4B52-B37C-ABEBB6E87928}"/>
          </ac:spMkLst>
        </pc:spChg>
        <pc:spChg chg="add">
          <ac:chgData name="Maria Lucia Lima" userId="c82fa9ad-546f-4556-807f-c4d300a593b8" providerId="ADAL" clId="{C0CA7C23-6CA5-4A91-B5BA-61C9593B59F4}" dt="2023-03-20T10:16:03.097" v="1552" actId="26606"/>
          <ac:spMkLst>
            <pc:docMk/>
            <pc:sldMk cId="3736034472" sldId="314"/>
            <ac:spMk id="24" creationId="{9B7AD9F6-8CE7-4299-8FC6-328F4DCD3FF9}"/>
          </ac:spMkLst>
        </pc:spChg>
        <pc:spChg chg="add">
          <ac:chgData name="Maria Lucia Lima" userId="c82fa9ad-546f-4556-807f-c4d300a593b8" providerId="ADAL" clId="{C0CA7C23-6CA5-4A91-B5BA-61C9593B59F4}" dt="2023-03-20T10:16:03.097" v="1552" actId="26606"/>
          <ac:spMkLst>
            <pc:docMk/>
            <pc:sldMk cId="3736034472" sldId="314"/>
            <ac:spMk id="25" creationId="{F49775AF-8896-43EE-92C6-83497D6DC56F}"/>
          </ac:spMkLst>
        </pc:spChg>
        <pc:picChg chg="add mod">
          <ac:chgData name="Maria Lucia Lima" userId="c82fa9ad-546f-4556-807f-c4d300a593b8" providerId="ADAL" clId="{C0CA7C23-6CA5-4A91-B5BA-61C9593B59F4}" dt="2023-03-20T10:16:03.092" v="1551" actId="26606"/>
          <ac:picMkLst>
            <pc:docMk/>
            <pc:sldMk cId="3736034472" sldId="314"/>
            <ac:picMk id="4" creationId="{9463FA80-79F5-31B8-767A-C7B4685ECCF4}"/>
          </ac:picMkLst>
        </pc:picChg>
      </pc:sldChg>
      <pc:sldChg chg="delSp add del setBg delDesignElem">
        <pc:chgData name="Maria Lucia Lima" userId="c82fa9ad-546f-4556-807f-c4d300a593b8" providerId="ADAL" clId="{C0CA7C23-6CA5-4A91-B5BA-61C9593B59F4}" dt="2023-03-20T10:23:48.759" v="1632" actId="47"/>
        <pc:sldMkLst>
          <pc:docMk/>
          <pc:sldMk cId="1461280640" sldId="315"/>
        </pc:sldMkLst>
        <pc:spChg chg="del">
          <ac:chgData name="Maria Lucia Lima" userId="c82fa9ad-546f-4556-807f-c4d300a593b8" providerId="ADAL" clId="{C0CA7C23-6CA5-4A91-B5BA-61C9593B59F4}" dt="2023-03-20T10:20:43.363" v="1567"/>
          <ac:spMkLst>
            <pc:docMk/>
            <pc:sldMk cId="1461280640" sldId="315"/>
            <ac:spMk id="9" creationId="{0671A8AE-40A1-4631-A6B8-581AFF065482}"/>
          </ac:spMkLst>
        </pc:spChg>
        <pc:spChg chg="del">
          <ac:chgData name="Maria Lucia Lima" userId="c82fa9ad-546f-4556-807f-c4d300a593b8" providerId="ADAL" clId="{C0CA7C23-6CA5-4A91-B5BA-61C9593B59F4}" dt="2023-03-20T10:20:43.363" v="1567"/>
          <ac:spMkLst>
            <pc:docMk/>
            <pc:sldMk cId="1461280640" sldId="315"/>
            <ac:spMk id="11" creationId="{AB58EF07-17C2-48CF-ABB0-EEF1F17CB8F0}"/>
          </ac:spMkLst>
        </pc:spChg>
        <pc:spChg chg="del">
          <ac:chgData name="Maria Lucia Lima" userId="c82fa9ad-546f-4556-807f-c4d300a593b8" providerId="ADAL" clId="{C0CA7C23-6CA5-4A91-B5BA-61C9593B59F4}" dt="2023-03-20T10:20:43.363" v="1567"/>
          <ac:spMkLst>
            <pc:docMk/>
            <pc:sldMk cId="1461280640" sldId="315"/>
            <ac:spMk id="13" creationId="{AF2F604E-43BE-4DC3-B983-E071523364F8}"/>
          </ac:spMkLst>
        </pc:spChg>
        <pc:spChg chg="del">
          <ac:chgData name="Maria Lucia Lima" userId="c82fa9ad-546f-4556-807f-c4d300a593b8" providerId="ADAL" clId="{C0CA7C23-6CA5-4A91-B5BA-61C9593B59F4}" dt="2023-03-20T10:20:43.363" v="1567"/>
          <ac:spMkLst>
            <pc:docMk/>
            <pc:sldMk cId="1461280640" sldId="315"/>
            <ac:spMk id="15" creationId="{08C9B587-E65E-4B52-B37C-ABEBB6E87928}"/>
          </ac:spMkLst>
        </pc:spChg>
      </pc:sldChg>
      <pc:sldChg chg="addSp delSp modSp add del mod">
        <pc:chgData name="Maria Lucia Lima" userId="c82fa9ad-546f-4556-807f-c4d300a593b8" providerId="ADAL" clId="{C0CA7C23-6CA5-4A91-B5BA-61C9593B59F4}" dt="2023-03-20T10:16:24.636" v="1554" actId="2696"/>
        <pc:sldMkLst>
          <pc:docMk/>
          <pc:sldMk cId="1735380653" sldId="315"/>
        </pc:sldMkLst>
        <pc:picChg chg="add mod">
          <ac:chgData name="Maria Lucia Lima" userId="c82fa9ad-546f-4556-807f-c4d300a593b8" providerId="ADAL" clId="{C0CA7C23-6CA5-4A91-B5BA-61C9593B59F4}" dt="2023-03-20T10:16:10.084" v="1553" actId="14100"/>
          <ac:picMkLst>
            <pc:docMk/>
            <pc:sldMk cId="1735380653" sldId="315"/>
            <ac:picMk id="2" creationId="{BA1E5C62-9625-67D0-AC79-4E979CC64EE0}"/>
          </ac:picMkLst>
        </pc:picChg>
        <pc:picChg chg="del">
          <ac:chgData name="Maria Lucia Lima" userId="c82fa9ad-546f-4556-807f-c4d300a593b8" providerId="ADAL" clId="{C0CA7C23-6CA5-4A91-B5BA-61C9593B59F4}" dt="2023-03-20T10:15:18.817" v="1546" actId="478"/>
          <ac:picMkLst>
            <pc:docMk/>
            <pc:sldMk cId="1735380653" sldId="315"/>
            <ac:picMk id="4" creationId="{9463FA80-79F5-31B8-767A-C7B4685ECCF4}"/>
          </ac:picMkLst>
        </pc:picChg>
      </pc:sldChg>
      <pc:sldChg chg="addSp delSp modSp mod setBg modNotes">
        <pc:chgData name="Maria Lucia Lima" userId="c82fa9ad-546f-4556-807f-c4d300a593b8" providerId="ADAL" clId="{C0CA7C23-6CA5-4A91-B5BA-61C9593B59F4}" dt="2023-03-20T13:41:22.115" v="2249" actId="255"/>
        <pc:sldMkLst>
          <pc:docMk/>
          <pc:sldMk cId="2768245564" sldId="667"/>
        </pc:sldMkLst>
        <pc:spChg chg="add mod">
          <ac:chgData name="Maria Lucia Lima" userId="c82fa9ad-546f-4556-807f-c4d300a593b8" providerId="ADAL" clId="{C0CA7C23-6CA5-4A91-B5BA-61C9593B59F4}" dt="2023-03-20T13:38:56.441" v="2242" actId="6549"/>
          <ac:spMkLst>
            <pc:docMk/>
            <pc:sldMk cId="2768245564" sldId="667"/>
            <ac:spMk id="2" creationId="{67743998-A2E7-B112-F298-296D1886C305}"/>
          </ac:spMkLst>
        </pc:spChg>
        <pc:spChg chg="mod">
          <ac:chgData name="Maria Lucia Lima" userId="c82fa9ad-546f-4556-807f-c4d300a593b8" providerId="ADAL" clId="{C0CA7C23-6CA5-4A91-B5BA-61C9593B59F4}" dt="2023-03-20T13:41:22.115" v="2249" actId="255"/>
          <ac:spMkLst>
            <pc:docMk/>
            <pc:sldMk cId="2768245564" sldId="667"/>
            <ac:spMk id="3" creationId="{B666A4D9-13F9-D1EE-C530-0338CE4CF435}"/>
          </ac:spMkLst>
        </pc:spChg>
        <pc:spChg chg="del">
          <ac:chgData name="Maria Lucia Lima" userId="c82fa9ad-546f-4556-807f-c4d300a593b8" providerId="ADAL" clId="{C0CA7C23-6CA5-4A91-B5BA-61C9593B59F4}" dt="2023-03-20T10:27:20.068" v="1634" actId="478"/>
          <ac:spMkLst>
            <pc:docMk/>
            <pc:sldMk cId="2768245564" sldId="667"/>
            <ac:spMk id="10" creationId="{33504DF9-773C-600E-BF69-E9A939A3D278}"/>
          </ac:spMkLst>
        </pc:spChg>
        <pc:graphicFrameChg chg="mod">
          <ac:chgData name="Maria Lucia Lima" userId="c82fa9ad-546f-4556-807f-c4d300a593b8" providerId="ADAL" clId="{C0CA7C23-6CA5-4A91-B5BA-61C9593B59F4}" dt="2023-03-20T13:34:34.181" v="2202" actId="26606"/>
          <ac:graphicFrameMkLst>
            <pc:docMk/>
            <pc:sldMk cId="2768245564" sldId="667"/>
            <ac:graphicFrameMk id="8" creationId="{9F2AC0DF-321C-E5BC-6AEB-0CD3B27A9537}"/>
          </ac:graphicFrameMkLst>
        </pc:graphicFrameChg>
        <pc:picChg chg="mod">
          <ac:chgData name="Maria Lucia Lima" userId="c82fa9ad-546f-4556-807f-c4d300a593b8" providerId="ADAL" clId="{C0CA7C23-6CA5-4A91-B5BA-61C9593B59F4}" dt="2023-03-20T13:39:04.857" v="2243" actId="1076"/>
          <ac:picMkLst>
            <pc:docMk/>
            <pc:sldMk cId="2768245564" sldId="667"/>
            <ac:picMk id="6" creationId="{5E0BF1FC-1787-C190-920D-0DE2B0F3257D}"/>
          </ac:picMkLst>
        </pc:picChg>
      </pc:sldChg>
      <pc:sldChg chg="addSp delSp modSp add mod setBg">
        <pc:chgData name="Maria Lucia Lima" userId="c82fa9ad-546f-4556-807f-c4d300a593b8" providerId="ADAL" clId="{C0CA7C23-6CA5-4A91-B5BA-61C9593B59F4}" dt="2023-03-20T13:47:49.116" v="2268" actId="6549"/>
        <pc:sldMkLst>
          <pc:docMk/>
          <pc:sldMk cId="1612142752" sldId="668"/>
        </pc:sldMkLst>
        <pc:spChg chg="add mod">
          <ac:chgData name="Maria Lucia Lima" userId="c82fa9ad-546f-4556-807f-c4d300a593b8" providerId="ADAL" clId="{C0CA7C23-6CA5-4A91-B5BA-61C9593B59F4}" dt="2023-03-20T13:47:49.116" v="2268" actId="6549"/>
          <ac:spMkLst>
            <pc:docMk/>
            <pc:sldMk cId="1612142752" sldId="668"/>
            <ac:spMk id="2" creationId="{CC9910CE-CAE8-A0D7-C77D-CD8381C2799B}"/>
          </ac:spMkLst>
        </pc:spChg>
        <pc:spChg chg="mod">
          <ac:chgData name="Maria Lucia Lima" userId="c82fa9ad-546f-4556-807f-c4d300a593b8" providerId="ADAL" clId="{C0CA7C23-6CA5-4A91-B5BA-61C9593B59F4}" dt="2023-03-20T13:41:11.539" v="2248" actId="404"/>
          <ac:spMkLst>
            <pc:docMk/>
            <pc:sldMk cId="1612142752" sldId="668"/>
            <ac:spMk id="3" creationId="{B666A4D9-13F9-D1EE-C530-0338CE4CF435}"/>
          </ac:spMkLst>
        </pc:spChg>
        <pc:spChg chg="add">
          <ac:chgData name="Maria Lucia Lima" userId="c82fa9ad-546f-4556-807f-c4d300a593b8" providerId="ADAL" clId="{C0CA7C23-6CA5-4A91-B5BA-61C9593B59F4}" dt="2023-03-20T13:34:05.070" v="2199" actId="26606"/>
          <ac:spMkLst>
            <pc:docMk/>
            <pc:sldMk cId="1612142752" sldId="668"/>
            <ac:spMk id="5" creationId="{100EDD19-6802-4EC3-95CE-CFFAB042CFD6}"/>
          </ac:spMkLst>
        </pc:spChg>
        <pc:spChg chg="add">
          <ac:chgData name="Maria Lucia Lima" userId="c82fa9ad-546f-4556-807f-c4d300a593b8" providerId="ADAL" clId="{C0CA7C23-6CA5-4A91-B5BA-61C9593B59F4}" dt="2023-03-20T13:34:05.070" v="2199" actId="26606"/>
          <ac:spMkLst>
            <pc:docMk/>
            <pc:sldMk cId="1612142752" sldId="668"/>
            <ac:spMk id="10" creationId="{DB17E863-922E-4C26-BD64-E8FD41D28661}"/>
          </ac:spMkLst>
        </pc:spChg>
        <pc:graphicFrameChg chg="del">
          <ac:chgData name="Maria Lucia Lima" userId="c82fa9ad-546f-4556-807f-c4d300a593b8" providerId="ADAL" clId="{C0CA7C23-6CA5-4A91-B5BA-61C9593B59F4}" dt="2023-03-20T10:49:56.805" v="1764" actId="478"/>
          <ac:graphicFrameMkLst>
            <pc:docMk/>
            <pc:sldMk cId="1612142752" sldId="668"/>
            <ac:graphicFrameMk id="8" creationId="{9F2AC0DF-321C-E5BC-6AEB-0CD3B27A9537}"/>
          </ac:graphicFrameMkLst>
        </pc:graphicFrameChg>
        <pc:picChg chg="del">
          <ac:chgData name="Maria Lucia Lima" userId="c82fa9ad-546f-4556-807f-c4d300a593b8" providerId="ADAL" clId="{C0CA7C23-6CA5-4A91-B5BA-61C9593B59F4}" dt="2023-03-20T10:50:20.943" v="1794" actId="478"/>
          <ac:picMkLst>
            <pc:docMk/>
            <pc:sldMk cId="1612142752" sldId="668"/>
            <ac:picMk id="6" creationId="{5E0BF1FC-1787-C190-920D-0DE2B0F3257D}"/>
          </ac:picMkLst>
        </pc:picChg>
      </pc:sldChg>
      <pc:sldChg chg="delSp add del mod">
        <pc:chgData name="Maria Lucia Lima" userId="c82fa9ad-546f-4556-807f-c4d300a593b8" providerId="ADAL" clId="{C0CA7C23-6CA5-4A91-B5BA-61C9593B59F4}" dt="2023-03-20T11:01:18.445" v="1847" actId="47"/>
        <pc:sldMkLst>
          <pc:docMk/>
          <pc:sldMk cId="3046956550" sldId="669"/>
        </pc:sldMkLst>
        <pc:spChg chg="del">
          <ac:chgData name="Maria Lucia Lima" userId="c82fa9ad-546f-4556-807f-c4d300a593b8" providerId="ADAL" clId="{C0CA7C23-6CA5-4A91-B5BA-61C9593B59F4}" dt="2023-03-20T11:00:28.785" v="1814" actId="478"/>
          <ac:spMkLst>
            <pc:docMk/>
            <pc:sldMk cId="3046956550" sldId="669"/>
            <ac:spMk id="6" creationId="{89941789-9D51-A183-3788-4222130A7B73}"/>
          </ac:spMkLst>
        </pc:spChg>
        <pc:picChg chg="del">
          <ac:chgData name="Maria Lucia Lima" userId="c82fa9ad-546f-4556-807f-c4d300a593b8" providerId="ADAL" clId="{C0CA7C23-6CA5-4A91-B5BA-61C9593B59F4}" dt="2023-03-20T11:00:26.225" v="1812" actId="478"/>
          <ac:picMkLst>
            <pc:docMk/>
            <pc:sldMk cId="3046956550" sldId="669"/>
            <ac:picMk id="3" creationId="{70D3CA1E-84C9-CB05-341C-E3546988F1FB}"/>
          </ac:picMkLst>
        </pc:picChg>
        <pc:picChg chg="del">
          <ac:chgData name="Maria Lucia Lima" userId="c82fa9ad-546f-4556-807f-c4d300a593b8" providerId="ADAL" clId="{C0CA7C23-6CA5-4A91-B5BA-61C9593B59F4}" dt="2023-03-20T11:00:41.860" v="1815" actId="478"/>
          <ac:picMkLst>
            <pc:docMk/>
            <pc:sldMk cId="3046956550" sldId="669"/>
            <ac:picMk id="4" creationId="{D500A3EC-4F9B-85A3-C298-00C41310101C}"/>
          </ac:picMkLst>
        </pc:picChg>
        <pc:picChg chg="del">
          <ac:chgData name="Maria Lucia Lima" userId="c82fa9ad-546f-4556-807f-c4d300a593b8" providerId="ADAL" clId="{C0CA7C23-6CA5-4A91-B5BA-61C9593B59F4}" dt="2023-03-20T11:00:27.217" v="1813" actId="478"/>
          <ac:picMkLst>
            <pc:docMk/>
            <pc:sldMk cId="3046956550" sldId="669"/>
            <ac:picMk id="8" creationId="{11DCC203-0312-7FF1-F151-6CBE405B90B5}"/>
          </ac:picMkLst>
        </pc:picChg>
      </pc:sldChg>
      <pc:sldChg chg="modSp add mod">
        <pc:chgData name="Maria Lucia Lima" userId="c82fa9ad-546f-4556-807f-c4d300a593b8" providerId="ADAL" clId="{C0CA7C23-6CA5-4A91-B5BA-61C9593B59F4}" dt="2023-03-20T13:46:45.086" v="2265" actId="20577"/>
        <pc:sldMkLst>
          <pc:docMk/>
          <pc:sldMk cId="1667951560" sldId="670"/>
        </pc:sldMkLst>
        <pc:spChg chg="mod">
          <ac:chgData name="Maria Lucia Lima" userId="c82fa9ad-546f-4556-807f-c4d300a593b8" providerId="ADAL" clId="{C0CA7C23-6CA5-4A91-B5BA-61C9593B59F4}" dt="2023-03-20T13:41:02.151" v="2246" actId="113"/>
          <ac:spMkLst>
            <pc:docMk/>
            <pc:sldMk cId="1667951560" sldId="670"/>
            <ac:spMk id="2" creationId="{F7C20C3E-EBFC-8D24-D5BE-DCFCF9EC3D66}"/>
          </ac:spMkLst>
        </pc:spChg>
        <pc:spChg chg="mod">
          <ac:chgData name="Maria Lucia Lima" userId="c82fa9ad-546f-4556-807f-c4d300a593b8" providerId="ADAL" clId="{C0CA7C23-6CA5-4A91-B5BA-61C9593B59F4}" dt="2023-03-20T13:46:45.086" v="2265" actId="20577"/>
          <ac:spMkLst>
            <pc:docMk/>
            <pc:sldMk cId="1667951560" sldId="670"/>
            <ac:spMk id="3" creationId="{99AE0C11-FC9B-B03A-B490-680E6162669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FB0DC-E680-40E5-AAA7-253ACDB85CA4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58AEE53-5365-4634-91A5-908F829484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Effective leadership</a:t>
          </a:r>
        </a:p>
      </dgm:t>
    </dgm:pt>
    <dgm:pt modelId="{20BE0AE0-3038-4BC9-94F1-60C285897406}" type="parTrans" cxnId="{0BEC33EF-39F9-4B8F-84CF-60B97767CC4D}">
      <dgm:prSet/>
      <dgm:spPr/>
      <dgm:t>
        <a:bodyPr/>
        <a:lstStyle/>
        <a:p>
          <a:endParaRPr lang="en-US"/>
        </a:p>
      </dgm:t>
    </dgm:pt>
    <dgm:pt modelId="{C6781F92-DF9F-4E3A-B7D5-C032CCE8DB82}" type="sibTrans" cxnId="{0BEC33EF-39F9-4B8F-84CF-60B97767CC4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3CA3416-82CC-4610-B58D-811DBE8CA66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Competent auditors</a:t>
          </a:r>
          <a:endParaRPr lang="en-US" dirty="0"/>
        </a:p>
      </dgm:t>
    </dgm:pt>
    <dgm:pt modelId="{7CC446FD-AA1D-4DF3-934F-22CFAECA1F85}" type="parTrans" cxnId="{159B6127-960F-4B09-8954-2514C518C9D6}">
      <dgm:prSet/>
      <dgm:spPr/>
      <dgm:t>
        <a:bodyPr/>
        <a:lstStyle/>
        <a:p>
          <a:endParaRPr lang="en-US"/>
        </a:p>
      </dgm:t>
    </dgm:pt>
    <dgm:pt modelId="{0CD51BEA-CD9F-4216-807F-C6454D6F733F}" type="sibTrans" cxnId="{159B6127-960F-4B09-8954-2514C518C9D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927A700-6F95-401D-B765-32264893990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Professional audit practices</a:t>
          </a:r>
          <a:endParaRPr lang="en-US" dirty="0"/>
        </a:p>
      </dgm:t>
    </dgm:pt>
    <dgm:pt modelId="{61FACC32-9279-4C65-9C0F-A69745820C21}" type="parTrans" cxnId="{2B2924C8-69E3-4402-A5F8-80E214CE4F25}">
      <dgm:prSet/>
      <dgm:spPr/>
      <dgm:t>
        <a:bodyPr/>
        <a:lstStyle/>
        <a:p>
          <a:endParaRPr lang="en-US"/>
        </a:p>
      </dgm:t>
    </dgm:pt>
    <dgm:pt modelId="{C3E22F4F-8B7B-4449-8E98-576B1E30466F}" type="sibTrans" cxnId="{2B2924C8-69E3-4402-A5F8-80E214CE4F2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775179-FB14-4ED1-80DB-5594BDB2888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Relevant audit practices</a:t>
          </a:r>
          <a:endParaRPr lang="en-US" dirty="0"/>
        </a:p>
      </dgm:t>
    </dgm:pt>
    <dgm:pt modelId="{94721238-594C-48F8-984A-3ACF6BCA5AE0}" type="parTrans" cxnId="{F70FB141-693D-44F8-A124-BFE0FDCE053B}">
      <dgm:prSet/>
      <dgm:spPr/>
      <dgm:t>
        <a:bodyPr/>
        <a:lstStyle/>
        <a:p>
          <a:endParaRPr lang="en-US"/>
        </a:p>
      </dgm:t>
    </dgm:pt>
    <dgm:pt modelId="{32A78BE7-6A5A-413F-9966-9ECE20468CD5}" type="sibTrans" cxnId="{F70FB141-693D-44F8-A124-BFE0FDCE053B}">
      <dgm:prSet/>
      <dgm:spPr/>
      <dgm:t>
        <a:bodyPr/>
        <a:lstStyle/>
        <a:p>
          <a:endParaRPr lang="en-US"/>
        </a:p>
      </dgm:t>
    </dgm:pt>
    <dgm:pt modelId="{FA395E72-259E-4065-B73C-93A9FE6B0892}" type="pres">
      <dgm:prSet presAssocID="{974FB0DC-E680-40E5-AAA7-253ACDB85CA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5D7507C-13A3-49CE-A48B-65A2D689BC89}" type="pres">
      <dgm:prSet presAssocID="{758AEE53-5365-4634-91A5-908F829484EF}" presName="thickLine" presStyleLbl="alignNode1" presStyleIdx="0" presStyleCnt="4"/>
      <dgm:spPr/>
    </dgm:pt>
    <dgm:pt modelId="{36B5EC49-CAF6-4D9D-8C6C-3BDE66A5DD6E}" type="pres">
      <dgm:prSet presAssocID="{758AEE53-5365-4634-91A5-908F829484EF}" presName="horz1" presStyleCnt="0"/>
      <dgm:spPr/>
    </dgm:pt>
    <dgm:pt modelId="{57C97BCA-0DCF-4CB2-A427-67DDE66BACDB}" type="pres">
      <dgm:prSet presAssocID="{758AEE53-5365-4634-91A5-908F829484EF}" presName="tx1" presStyleLbl="revTx" presStyleIdx="0" presStyleCnt="4"/>
      <dgm:spPr/>
      <dgm:t>
        <a:bodyPr/>
        <a:lstStyle/>
        <a:p>
          <a:endParaRPr lang="en-US"/>
        </a:p>
      </dgm:t>
    </dgm:pt>
    <dgm:pt modelId="{24402A50-B146-4244-80B6-A2C8BB18FD91}" type="pres">
      <dgm:prSet presAssocID="{758AEE53-5365-4634-91A5-908F829484EF}" presName="vert1" presStyleCnt="0"/>
      <dgm:spPr/>
    </dgm:pt>
    <dgm:pt modelId="{1055EEC7-DEC4-4A03-AC3B-1A3366A9898E}" type="pres">
      <dgm:prSet presAssocID="{B3CA3416-82CC-4610-B58D-811DBE8CA66E}" presName="thickLine" presStyleLbl="alignNode1" presStyleIdx="1" presStyleCnt="4"/>
      <dgm:spPr/>
    </dgm:pt>
    <dgm:pt modelId="{BA22D327-558E-442F-B6FE-0BEC3B633B02}" type="pres">
      <dgm:prSet presAssocID="{B3CA3416-82CC-4610-B58D-811DBE8CA66E}" presName="horz1" presStyleCnt="0"/>
      <dgm:spPr/>
    </dgm:pt>
    <dgm:pt modelId="{67673817-1E1F-4A31-8D7D-4656C1F22023}" type="pres">
      <dgm:prSet presAssocID="{B3CA3416-82CC-4610-B58D-811DBE8CA66E}" presName="tx1" presStyleLbl="revTx" presStyleIdx="1" presStyleCnt="4"/>
      <dgm:spPr/>
      <dgm:t>
        <a:bodyPr/>
        <a:lstStyle/>
        <a:p>
          <a:endParaRPr lang="en-US"/>
        </a:p>
      </dgm:t>
    </dgm:pt>
    <dgm:pt modelId="{66DB7F4F-864F-4422-9899-8EA59D09348A}" type="pres">
      <dgm:prSet presAssocID="{B3CA3416-82CC-4610-B58D-811DBE8CA66E}" presName="vert1" presStyleCnt="0"/>
      <dgm:spPr/>
    </dgm:pt>
    <dgm:pt modelId="{5A3ECA79-FF1B-4986-B473-32CE135AAADC}" type="pres">
      <dgm:prSet presAssocID="{D927A700-6F95-401D-B765-322648939901}" presName="thickLine" presStyleLbl="alignNode1" presStyleIdx="2" presStyleCnt="4"/>
      <dgm:spPr/>
    </dgm:pt>
    <dgm:pt modelId="{695766CF-FA9D-4C9D-9EC0-9D809464F2F7}" type="pres">
      <dgm:prSet presAssocID="{D927A700-6F95-401D-B765-322648939901}" presName="horz1" presStyleCnt="0"/>
      <dgm:spPr/>
    </dgm:pt>
    <dgm:pt modelId="{79F210C2-928A-4C73-8D4B-BD3AD44DC33E}" type="pres">
      <dgm:prSet presAssocID="{D927A700-6F95-401D-B765-322648939901}" presName="tx1" presStyleLbl="revTx" presStyleIdx="2" presStyleCnt="4"/>
      <dgm:spPr/>
      <dgm:t>
        <a:bodyPr/>
        <a:lstStyle/>
        <a:p>
          <a:endParaRPr lang="en-US"/>
        </a:p>
      </dgm:t>
    </dgm:pt>
    <dgm:pt modelId="{E48FE149-1DE5-48E9-B1D7-75CD3F12B96D}" type="pres">
      <dgm:prSet presAssocID="{D927A700-6F95-401D-B765-322648939901}" presName="vert1" presStyleCnt="0"/>
      <dgm:spPr/>
    </dgm:pt>
    <dgm:pt modelId="{34BC5252-19B6-41BC-8C86-FB4007A1954E}" type="pres">
      <dgm:prSet presAssocID="{82775179-FB14-4ED1-80DB-5594BDB28885}" presName="thickLine" presStyleLbl="alignNode1" presStyleIdx="3" presStyleCnt="4"/>
      <dgm:spPr/>
    </dgm:pt>
    <dgm:pt modelId="{E21E7AC2-F481-4751-B82B-BF01848722F2}" type="pres">
      <dgm:prSet presAssocID="{82775179-FB14-4ED1-80DB-5594BDB28885}" presName="horz1" presStyleCnt="0"/>
      <dgm:spPr/>
    </dgm:pt>
    <dgm:pt modelId="{0F578AB4-C711-41BA-8679-9D2A4E14619A}" type="pres">
      <dgm:prSet presAssocID="{82775179-FB14-4ED1-80DB-5594BDB28885}" presName="tx1" presStyleLbl="revTx" presStyleIdx="3" presStyleCnt="4"/>
      <dgm:spPr/>
      <dgm:t>
        <a:bodyPr/>
        <a:lstStyle/>
        <a:p>
          <a:endParaRPr lang="en-US"/>
        </a:p>
      </dgm:t>
    </dgm:pt>
    <dgm:pt modelId="{0D86B520-4A4A-49D7-93E8-8827A79BB60A}" type="pres">
      <dgm:prSet presAssocID="{82775179-FB14-4ED1-80DB-5594BDB28885}" presName="vert1" presStyleCnt="0"/>
      <dgm:spPr/>
    </dgm:pt>
  </dgm:ptLst>
  <dgm:cxnLst>
    <dgm:cxn modelId="{0BEC33EF-39F9-4B8F-84CF-60B97767CC4D}" srcId="{974FB0DC-E680-40E5-AAA7-253ACDB85CA4}" destId="{758AEE53-5365-4634-91A5-908F829484EF}" srcOrd="0" destOrd="0" parTransId="{20BE0AE0-3038-4BC9-94F1-60C285897406}" sibTransId="{C6781F92-DF9F-4E3A-B7D5-C032CCE8DB82}"/>
    <dgm:cxn modelId="{4B664D0F-B1E3-4721-81D7-5EFE34FB7AB0}" type="presOf" srcId="{D927A700-6F95-401D-B765-322648939901}" destId="{79F210C2-928A-4C73-8D4B-BD3AD44DC33E}" srcOrd="0" destOrd="0" presId="urn:microsoft.com/office/officeart/2008/layout/LinedList"/>
    <dgm:cxn modelId="{593617D9-4295-4B68-87A0-860827401A59}" type="presOf" srcId="{974FB0DC-E680-40E5-AAA7-253ACDB85CA4}" destId="{FA395E72-259E-4065-B73C-93A9FE6B0892}" srcOrd="0" destOrd="0" presId="urn:microsoft.com/office/officeart/2008/layout/LinedList"/>
    <dgm:cxn modelId="{F70FB141-693D-44F8-A124-BFE0FDCE053B}" srcId="{974FB0DC-E680-40E5-AAA7-253ACDB85CA4}" destId="{82775179-FB14-4ED1-80DB-5594BDB28885}" srcOrd="3" destOrd="0" parTransId="{94721238-594C-48F8-984A-3ACF6BCA5AE0}" sibTransId="{32A78BE7-6A5A-413F-9966-9ECE20468CD5}"/>
    <dgm:cxn modelId="{2B2924C8-69E3-4402-A5F8-80E214CE4F25}" srcId="{974FB0DC-E680-40E5-AAA7-253ACDB85CA4}" destId="{D927A700-6F95-401D-B765-322648939901}" srcOrd="2" destOrd="0" parTransId="{61FACC32-9279-4C65-9C0F-A69745820C21}" sibTransId="{C3E22F4F-8B7B-4449-8E98-576B1E30466F}"/>
    <dgm:cxn modelId="{62DC492B-16B7-4AD0-B97B-97CC2F87C6C7}" type="presOf" srcId="{758AEE53-5365-4634-91A5-908F829484EF}" destId="{57C97BCA-0DCF-4CB2-A427-67DDE66BACDB}" srcOrd="0" destOrd="0" presId="urn:microsoft.com/office/officeart/2008/layout/LinedList"/>
    <dgm:cxn modelId="{159B6127-960F-4B09-8954-2514C518C9D6}" srcId="{974FB0DC-E680-40E5-AAA7-253ACDB85CA4}" destId="{B3CA3416-82CC-4610-B58D-811DBE8CA66E}" srcOrd="1" destOrd="0" parTransId="{7CC446FD-AA1D-4DF3-934F-22CFAECA1F85}" sibTransId="{0CD51BEA-CD9F-4216-807F-C6454D6F733F}"/>
    <dgm:cxn modelId="{DCD411FF-9485-46D5-86DF-3D5A0AABF655}" type="presOf" srcId="{B3CA3416-82CC-4610-B58D-811DBE8CA66E}" destId="{67673817-1E1F-4A31-8D7D-4656C1F22023}" srcOrd="0" destOrd="0" presId="urn:microsoft.com/office/officeart/2008/layout/LinedList"/>
    <dgm:cxn modelId="{25FA6A97-836E-4FB7-9E22-8F753BCA65DD}" type="presOf" srcId="{82775179-FB14-4ED1-80DB-5594BDB28885}" destId="{0F578AB4-C711-41BA-8679-9D2A4E14619A}" srcOrd="0" destOrd="0" presId="urn:microsoft.com/office/officeart/2008/layout/LinedList"/>
    <dgm:cxn modelId="{3DE958B6-91C4-4F7D-AA04-F1C0FB415213}" type="presParOf" srcId="{FA395E72-259E-4065-B73C-93A9FE6B0892}" destId="{45D7507C-13A3-49CE-A48B-65A2D689BC89}" srcOrd="0" destOrd="0" presId="urn:microsoft.com/office/officeart/2008/layout/LinedList"/>
    <dgm:cxn modelId="{A3A5D6E8-F9C6-4DD2-82A1-DEA874EC12D0}" type="presParOf" srcId="{FA395E72-259E-4065-B73C-93A9FE6B0892}" destId="{36B5EC49-CAF6-4D9D-8C6C-3BDE66A5DD6E}" srcOrd="1" destOrd="0" presId="urn:microsoft.com/office/officeart/2008/layout/LinedList"/>
    <dgm:cxn modelId="{DA2D0175-8A52-43D6-87BD-35877BBC5EAF}" type="presParOf" srcId="{36B5EC49-CAF6-4D9D-8C6C-3BDE66A5DD6E}" destId="{57C97BCA-0DCF-4CB2-A427-67DDE66BACDB}" srcOrd="0" destOrd="0" presId="urn:microsoft.com/office/officeart/2008/layout/LinedList"/>
    <dgm:cxn modelId="{40B572A9-3FAE-4EAB-9818-51E95A5D8AC6}" type="presParOf" srcId="{36B5EC49-CAF6-4D9D-8C6C-3BDE66A5DD6E}" destId="{24402A50-B146-4244-80B6-A2C8BB18FD91}" srcOrd="1" destOrd="0" presId="urn:microsoft.com/office/officeart/2008/layout/LinedList"/>
    <dgm:cxn modelId="{79C598E8-0B70-4D84-BF32-623868D88069}" type="presParOf" srcId="{FA395E72-259E-4065-B73C-93A9FE6B0892}" destId="{1055EEC7-DEC4-4A03-AC3B-1A3366A9898E}" srcOrd="2" destOrd="0" presId="urn:microsoft.com/office/officeart/2008/layout/LinedList"/>
    <dgm:cxn modelId="{55A9E141-F49C-4010-A4B2-A618747F5DC4}" type="presParOf" srcId="{FA395E72-259E-4065-B73C-93A9FE6B0892}" destId="{BA22D327-558E-442F-B6FE-0BEC3B633B02}" srcOrd="3" destOrd="0" presId="urn:microsoft.com/office/officeart/2008/layout/LinedList"/>
    <dgm:cxn modelId="{6FD0DB6A-3EE8-4499-84C8-FFF9C2192139}" type="presParOf" srcId="{BA22D327-558E-442F-B6FE-0BEC3B633B02}" destId="{67673817-1E1F-4A31-8D7D-4656C1F22023}" srcOrd="0" destOrd="0" presId="urn:microsoft.com/office/officeart/2008/layout/LinedList"/>
    <dgm:cxn modelId="{187A2F98-617A-4A10-80E8-EF4A2FDC588E}" type="presParOf" srcId="{BA22D327-558E-442F-B6FE-0BEC3B633B02}" destId="{66DB7F4F-864F-4422-9899-8EA59D09348A}" srcOrd="1" destOrd="0" presId="urn:microsoft.com/office/officeart/2008/layout/LinedList"/>
    <dgm:cxn modelId="{02E2625D-8440-4B5E-8FF0-A90A72D14C7F}" type="presParOf" srcId="{FA395E72-259E-4065-B73C-93A9FE6B0892}" destId="{5A3ECA79-FF1B-4986-B473-32CE135AAADC}" srcOrd="4" destOrd="0" presId="urn:microsoft.com/office/officeart/2008/layout/LinedList"/>
    <dgm:cxn modelId="{61CC51F2-E85E-4B42-9A7A-8B4684F8E43F}" type="presParOf" srcId="{FA395E72-259E-4065-B73C-93A9FE6B0892}" destId="{695766CF-FA9D-4C9D-9EC0-9D809464F2F7}" srcOrd="5" destOrd="0" presId="urn:microsoft.com/office/officeart/2008/layout/LinedList"/>
    <dgm:cxn modelId="{E66BC0B8-41A4-4FFF-847F-20F411FFAB74}" type="presParOf" srcId="{695766CF-FA9D-4C9D-9EC0-9D809464F2F7}" destId="{79F210C2-928A-4C73-8D4B-BD3AD44DC33E}" srcOrd="0" destOrd="0" presId="urn:microsoft.com/office/officeart/2008/layout/LinedList"/>
    <dgm:cxn modelId="{E8BCF13F-1D03-463E-8F23-74F365B09219}" type="presParOf" srcId="{695766CF-FA9D-4C9D-9EC0-9D809464F2F7}" destId="{E48FE149-1DE5-48E9-B1D7-75CD3F12B96D}" srcOrd="1" destOrd="0" presId="urn:microsoft.com/office/officeart/2008/layout/LinedList"/>
    <dgm:cxn modelId="{C3FA5D31-1B27-49F7-AC75-B541CC98F789}" type="presParOf" srcId="{FA395E72-259E-4065-B73C-93A9FE6B0892}" destId="{34BC5252-19B6-41BC-8C86-FB4007A1954E}" srcOrd="6" destOrd="0" presId="urn:microsoft.com/office/officeart/2008/layout/LinedList"/>
    <dgm:cxn modelId="{F147287A-60AE-4F70-8045-69C0D2E96F1D}" type="presParOf" srcId="{FA395E72-259E-4065-B73C-93A9FE6B0892}" destId="{E21E7AC2-F481-4751-B82B-BF01848722F2}" srcOrd="7" destOrd="0" presId="urn:microsoft.com/office/officeart/2008/layout/LinedList"/>
    <dgm:cxn modelId="{F4E56488-FF2A-4606-8826-CE34AF4C9F86}" type="presParOf" srcId="{E21E7AC2-F481-4751-B82B-BF01848722F2}" destId="{0F578AB4-C711-41BA-8679-9D2A4E14619A}" srcOrd="0" destOrd="0" presId="urn:microsoft.com/office/officeart/2008/layout/LinedList"/>
    <dgm:cxn modelId="{3B33677A-674F-4C88-A942-4BE544FE0B6C}" type="presParOf" srcId="{E21E7AC2-F481-4751-B82B-BF01848722F2}" destId="{0D86B520-4A4A-49D7-93E8-8827A79BB6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7507C-13A3-49CE-A48B-65A2D689BC89}">
      <dsp:nvSpPr>
        <dsp:cNvPr id="0" name=""/>
        <dsp:cNvSpPr/>
      </dsp:nvSpPr>
      <dsp:spPr>
        <a:xfrm>
          <a:off x="0" y="0"/>
          <a:ext cx="672635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C97BCA-0DCF-4CB2-A427-67DDE66BACDB}">
      <dsp:nvSpPr>
        <dsp:cNvPr id="0" name=""/>
        <dsp:cNvSpPr/>
      </dsp:nvSpPr>
      <dsp:spPr>
        <a:xfrm>
          <a:off x="0" y="0"/>
          <a:ext cx="6726353" cy="138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/>
            <a:t>Effective leadership</a:t>
          </a:r>
        </a:p>
      </dsp:txBody>
      <dsp:txXfrm>
        <a:off x="0" y="0"/>
        <a:ext cx="6726353" cy="1386511"/>
      </dsp:txXfrm>
    </dsp:sp>
    <dsp:sp modelId="{1055EEC7-DEC4-4A03-AC3B-1A3366A9898E}">
      <dsp:nvSpPr>
        <dsp:cNvPr id="0" name=""/>
        <dsp:cNvSpPr/>
      </dsp:nvSpPr>
      <dsp:spPr>
        <a:xfrm>
          <a:off x="0" y="1386511"/>
          <a:ext cx="672635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673817-1E1F-4A31-8D7D-4656C1F22023}">
      <dsp:nvSpPr>
        <dsp:cNvPr id="0" name=""/>
        <dsp:cNvSpPr/>
      </dsp:nvSpPr>
      <dsp:spPr>
        <a:xfrm>
          <a:off x="0" y="1386511"/>
          <a:ext cx="6726353" cy="138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4500" kern="1200" dirty="0"/>
            <a:t>Competent auditors</a:t>
          </a:r>
          <a:endParaRPr lang="en-US" sz="4500" kern="1200" dirty="0"/>
        </a:p>
      </dsp:txBody>
      <dsp:txXfrm>
        <a:off x="0" y="1386511"/>
        <a:ext cx="6726353" cy="1386511"/>
      </dsp:txXfrm>
    </dsp:sp>
    <dsp:sp modelId="{5A3ECA79-FF1B-4986-B473-32CE135AAADC}">
      <dsp:nvSpPr>
        <dsp:cNvPr id="0" name=""/>
        <dsp:cNvSpPr/>
      </dsp:nvSpPr>
      <dsp:spPr>
        <a:xfrm>
          <a:off x="0" y="2773023"/>
          <a:ext cx="672635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F210C2-928A-4C73-8D4B-BD3AD44DC33E}">
      <dsp:nvSpPr>
        <dsp:cNvPr id="0" name=""/>
        <dsp:cNvSpPr/>
      </dsp:nvSpPr>
      <dsp:spPr>
        <a:xfrm>
          <a:off x="0" y="2773023"/>
          <a:ext cx="6726353" cy="138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4500" kern="1200" dirty="0"/>
            <a:t>Professional audit practices</a:t>
          </a:r>
          <a:endParaRPr lang="en-US" sz="4500" kern="1200" dirty="0"/>
        </a:p>
      </dsp:txBody>
      <dsp:txXfrm>
        <a:off x="0" y="2773023"/>
        <a:ext cx="6726353" cy="1386511"/>
      </dsp:txXfrm>
    </dsp:sp>
    <dsp:sp modelId="{34BC5252-19B6-41BC-8C86-FB4007A1954E}">
      <dsp:nvSpPr>
        <dsp:cNvPr id="0" name=""/>
        <dsp:cNvSpPr/>
      </dsp:nvSpPr>
      <dsp:spPr>
        <a:xfrm>
          <a:off x="0" y="4159535"/>
          <a:ext cx="672635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578AB4-C711-41BA-8679-9D2A4E14619A}">
      <dsp:nvSpPr>
        <dsp:cNvPr id="0" name=""/>
        <dsp:cNvSpPr/>
      </dsp:nvSpPr>
      <dsp:spPr>
        <a:xfrm>
          <a:off x="0" y="4159535"/>
          <a:ext cx="6726353" cy="138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4500" kern="1200" dirty="0"/>
            <a:t>Relevant audit practices</a:t>
          </a:r>
          <a:endParaRPr lang="en-US" sz="4500" kern="1200" dirty="0"/>
        </a:p>
      </dsp:txBody>
      <dsp:txXfrm>
        <a:off x="0" y="4159535"/>
        <a:ext cx="6726353" cy="1386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D1774-AF22-431A-87A3-21C1DF9DF641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98FA-7198-44E6-AF49-B13151621E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750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8E13-BC59-E643-9666-A44EE3397A76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34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E98FA-7198-44E6-AF49-B13151621E1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30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8E13-BC59-E643-9666-A44EE3397A76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141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7D8AB-7921-2E4B-82E3-740212CECA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8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C2712-817D-4E1A-AE93-0545D99F6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9C7F75-89C0-407C-A66C-3B57C0C6D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8547B-5C75-414F-8F69-50B173227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A4993-1631-4ABB-8448-ABDF14E2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47449-DCC5-4023-9880-49995D8C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83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2F2B-AD9F-4B40-9598-C74EB350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60901-811B-48A0-BD48-3022FDADB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3AC81-EA2A-4B74-B003-4018E6472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3C477-5711-45E8-BE32-216855BF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3764-A47C-4650-BB7C-10C9F6DB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115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FA50F-EC4A-43A2-8229-A5077A65C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56EF9-A663-44CA-8ED6-E9EEEE719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7E22E-7D68-4231-AB9B-73E355D2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23F4A-1EDF-4555-A9AD-F22BAF1D9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4962F-FB8C-4DF9-8431-206A5115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2102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8D2E-A6F9-1048-BDD3-06F679286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71"/>
            <a:ext cx="8565292" cy="611059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Helvetica Neue LT Pro 75" panose="020B0604020202020204" pitchFamily="34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FFC47-CDA8-BA46-9298-8F48A0E3D9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13581"/>
            <a:ext cx="5809735" cy="4351338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73B6E4-C839-C840-8EF1-178C9C4A27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89926"/>
            <a:ext cx="8281086" cy="611059"/>
          </a:xfrm>
        </p:spPr>
        <p:txBody>
          <a:bodyPr/>
          <a:lstStyle>
            <a:lvl1pPr marL="0" indent="0">
              <a:buNone/>
              <a:defRPr b="1" i="0">
                <a:solidFill>
                  <a:srgbClr val="00548E"/>
                </a:solidFill>
                <a:latin typeface="Helvetica Neue LT Pro 75" panose="020B0604020202020204" pitchFamily="34" charset="77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2EC4CC0-3C47-F140-BB65-A8C99435ABE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976818" y="1913581"/>
            <a:ext cx="4675920" cy="43513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D4C1D1-F916-1543-824D-CDC9FAF5F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9538" y="6389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548E"/>
                </a:solidFill>
                <a:latin typeface="Helvetica Neue LT Pro 55 Roman" panose="020B0604020202020204" pitchFamily="34" charset="77"/>
              </a:defRPr>
            </a:lvl1pPr>
          </a:lstStyle>
          <a:p>
            <a:fld id="{E393DDD8-B1F7-3F4F-B99B-F57B5C50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1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88F04A0-6AD8-49B3-B555-0D230C26ABA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b="1">
              <a:solidFill>
                <a:srgbClr val="051C5C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386AF9D-5492-4A12-9672-004D83C6E5D7}"/>
              </a:ext>
            </a:extLst>
          </p:cNvPr>
          <p:cNvSpPr txBox="1">
            <a:spLocks/>
          </p:cNvSpPr>
          <p:nvPr userDrawn="1"/>
        </p:nvSpPr>
        <p:spPr>
          <a:xfrm>
            <a:off x="695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b="0">
              <a:solidFill>
                <a:srgbClr val="828FA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3E90D3-FE9D-4E53-93AA-44E305348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" y="423362"/>
            <a:ext cx="2476646" cy="4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3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AA15C-1F52-48C1-A0C7-213ECE00D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" y="423362"/>
            <a:ext cx="2476646" cy="4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0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15D88DC-A26F-4264-8879-F9A610AE65E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b="1">
              <a:solidFill>
                <a:srgbClr val="051C5C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FAC8-1910-43F1-A5F0-58585E58B901}"/>
              </a:ext>
            </a:extLst>
          </p:cNvPr>
          <p:cNvSpPr txBox="1">
            <a:spLocks/>
          </p:cNvSpPr>
          <p:nvPr userDrawn="1"/>
        </p:nvSpPr>
        <p:spPr>
          <a:xfrm>
            <a:off x="695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>
                <a:solidFill>
                  <a:srgbClr val="828FAD"/>
                </a:solidFill>
              </a:rPr>
              <a:t>PESA-P Context setting</a:t>
            </a:r>
          </a:p>
        </p:txBody>
      </p:sp>
    </p:spTree>
    <p:extLst>
      <p:ext uri="{BB962C8B-B14F-4D97-AF65-F5344CB8AC3E}">
        <p14:creationId xmlns:p14="http://schemas.microsoft.com/office/powerpoint/2010/main" val="2733727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88F04A0-6AD8-49B3-B555-0D230C26ABA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b="1">
              <a:solidFill>
                <a:srgbClr val="051C5C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386AF9D-5492-4A12-9672-004D83C6E5D7}"/>
              </a:ext>
            </a:extLst>
          </p:cNvPr>
          <p:cNvSpPr txBox="1">
            <a:spLocks/>
          </p:cNvSpPr>
          <p:nvPr userDrawn="1"/>
        </p:nvSpPr>
        <p:spPr>
          <a:xfrm>
            <a:off x="695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>
                <a:solidFill>
                  <a:srgbClr val="828FAD"/>
                </a:solidFill>
              </a:rPr>
              <a:t>PESA-P Context setting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3E90D3-FE9D-4E53-93AA-44E305348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" y="423362"/>
            <a:ext cx="2476646" cy="443236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917706-1136-49BE-8127-C53AB44A1D9F}"/>
              </a:ext>
            </a:extLst>
          </p:cNvPr>
          <p:cNvSpPr txBox="1">
            <a:spLocks/>
          </p:cNvSpPr>
          <p:nvPr userDrawn="1"/>
        </p:nvSpPr>
        <p:spPr>
          <a:xfrm>
            <a:off x="8610600" y="399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423A0-4BCB-42A8-90F8-E13BE0DCAE34}" type="slidenum">
              <a:rPr lang="en-GB" sz="900" b="0" smtClean="0">
                <a:solidFill>
                  <a:srgbClr val="828FAD"/>
                </a:solidFill>
              </a:rPr>
              <a:t>‹#›</a:t>
            </a:fld>
            <a:endParaRPr lang="en-GB" sz="900" b="0">
              <a:solidFill>
                <a:srgbClr val="828F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4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E7A9F7D-780F-4704-A227-630268076CC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b="1">
              <a:solidFill>
                <a:srgbClr val="051C5C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0178C9-5F9E-4F45-BA38-7BB58B7CFDD8}"/>
              </a:ext>
            </a:extLst>
          </p:cNvPr>
          <p:cNvSpPr txBox="1">
            <a:spLocks/>
          </p:cNvSpPr>
          <p:nvPr userDrawn="1"/>
        </p:nvSpPr>
        <p:spPr>
          <a:xfrm>
            <a:off x="695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b="0">
              <a:solidFill>
                <a:srgbClr val="828FA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BE809E-CAEC-4A07-B1E1-7E0707412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" y="423362"/>
            <a:ext cx="2476646" cy="4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01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A8ABF0-19CE-4195-98FC-EAB00944CE3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b="1">
              <a:solidFill>
                <a:srgbClr val="051C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8ABEE-A870-46AE-9DC5-D37CA3109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" y="423362"/>
            <a:ext cx="2476646" cy="4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11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B13BB5-AC37-4683-A6E7-7EE3EC88129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828FA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b="1">
              <a:solidFill>
                <a:srgbClr val="051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8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E957-D7FC-4710-A5D4-0F753E4F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2A83-F63A-40FD-80A3-4CE43D225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424AC-2A00-4433-9BCE-F1D78707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85234-D2E8-45FC-B1AC-52C7268E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4F595-F403-4789-BF47-519B7D2D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4736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27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220A-08E5-4C44-886A-448960F8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AF276-B5A9-4E83-ACE4-6B0EED354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649D8-5FB2-4DE4-A9F8-75867933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2863-A804-49C6-A9E0-E14AE0CD6B83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B9F44-8AB1-42E2-A71C-DD13BA3D6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7B050-A60A-458F-8584-2A6FFB74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0F99-5DCB-44D6-BED2-C6A540E3F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90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BDACB-3FEC-C741-AE4B-C8BE8D467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814992"/>
            <a:ext cx="8628994" cy="1472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6439B-DECA-C840-8502-5994A3CE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480" y="4645987"/>
            <a:ext cx="6940062" cy="1006475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Helvetica Neue LT Pro 75" panose="020B0604020202020204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0368C-E5E0-2B4A-BA57-B702DFCFE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80" y="5602387"/>
            <a:ext cx="6940062" cy="7355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15913-87F7-1948-AD7B-D41AF20F87C6}"/>
              </a:ext>
            </a:extLst>
          </p:cNvPr>
          <p:cNvSpPr txBox="1"/>
          <p:nvPr userDrawn="1"/>
        </p:nvSpPr>
        <p:spPr>
          <a:xfrm>
            <a:off x="791297" y="6412664"/>
            <a:ext cx="6424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548E"/>
                </a:solidFill>
                <a:latin typeface="Helvetica Neue LT Pro 75" panose="020B0604020202020204" pitchFamily="34" charset="77"/>
              </a:rPr>
              <a:t>Effective, accountable and inclusive Supreme Audit Institutions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75787-F341-754D-9A6B-99D203FA87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983" y="1778000"/>
            <a:ext cx="18669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1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4E26-5177-409A-B056-7B1AFFC2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49AC3-66BC-4D9B-8307-B1323BF48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5746F-2C1E-45D7-980A-9654801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7C9D3-BFCB-4D38-AB0F-F5BB8961F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1B317-C430-4EDF-B8EA-D0B1E42D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253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D41AA-D536-4F7F-8510-1CEA27C8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AC03C-D9D4-4AA4-83B9-4A5C94854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C641E-EA1D-4A0E-B897-39ABBDA93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0156D-7216-4ACF-BDD4-612C1F32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00E1D-C844-42C7-96F2-C46A752D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6F750-C7C3-49A8-8A4C-52C9DA71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91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82391-38C6-47D4-A0A9-EC150296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741B5-0D4C-4620-9AAE-D59F5B86C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BE96-5FEB-497E-A8BD-27CFC1EA0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CE62D-F6C8-4C9C-8DED-35F665A8F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216310-5F0C-449C-8B66-F359C1C0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448548-15D3-454F-86E4-EE195812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D78503-838A-4E7F-8884-28A2110E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8A00C4-B866-46EF-970D-5A910E3B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615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31078-DFF4-42FE-814A-C2EF8E78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BA6B6-4ED4-47E1-8D78-C571A9B9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B2B92-AAC6-436E-841D-12AC28FA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9EFC9-01C3-4C19-B0A9-C138D553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73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576C9-7D62-419C-877C-3F93CDB6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4B17-779C-4E67-A1AA-C1D470EB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104F9-C54D-495B-A524-9FB89E88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53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23B88-D42E-4242-BB88-CC317B6C1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7FBEB-57BF-4890-9ABD-FBCF8209B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2DAF0-3C47-4561-81C2-9D875243E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BFB1A-0D2E-4198-B5C1-ED852EA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B2A0-B34F-40F7-8168-36EB2D91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6686F-8EBD-464E-830F-7CA61735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78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CE7F-4441-4C34-8933-476162E1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A0547-471E-4FAC-9516-8D32F96B6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FBD97-D4F5-47A3-89BC-03DC2AE2A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C45B8-EAA9-407C-9958-4EA2D0E2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BCFB5-EC7F-44FA-8E54-EDE7F374B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DB0DF-A97E-41FF-8694-D23CC7FE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797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BA28E-1F72-487C-8E58-50A7CD1E5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BFF1C-F3EB-4888-BF81-7713B4AF3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8D28B-B4ED-4D3B-9708-6F2407898B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7C03-7CA9-4DFF-920C-68EBAE37F75B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B0D65-4763-4437-AB84-4B860FF06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6A8C8-F92C-48A9-B5DB-4579677B6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3D47E-FC3A-4794-8F9B-FA46C92D3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841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25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525D5F-C6BC-324A-B425-AC21443FE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032" y="0"/>
            <a:ext cx="8552968" cy="4811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2B33E-C9E2-E343-BAE7-5488046C5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865" y="5590439"/>
            <a:ext cx="7709647" cy="5319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b="0" i="0" dirty="0">
                <a:effectLst/>
                <a:latin typeface="Calibri" panose="020F0502020204030204" pitchFamily="34" charset="0"/>
              </a:rPr>
              <a:t>Performance Audit Subcommittee Meeting</a:t>
            </a:r>
            <a:r>
              <a:rPr lang="en-US" sz="2400" b="0" dirty="0">
                <a:latin typeface="Calibri" panose="020F0502020204030204" pitchFamily="34" charset="0"/>
              </a:rPr>
              <a:t/>
            </a:r>
            <a:br>
              <a:rPr lang="en-US" sz="2400" b="0" dirty="0">
                <a:latin typeface="Calibri" panose="020F0502020204030204" pitchFamily="34" charset="0"/>
              </a:rPr>
            </a:br>
            <a:r>
              <a:rPr lang="en-US" sz="2000" b="0" dirty="0">
                <a:latin typeface="Calibri" panose="020F0502020204030204" pitchFamily="34" charset="0"/>
              </a:rPr>
              <a:t>Dublin, Ireland, March 28-29, 2023</a:t>
            </a:r>
            <a:r>
              <a:rPr lang="en-US" sz="2400" b="0" dirty="0">
                <a:latin typeface="Calibri" panose="020F0502020204030204" pitchFamily="34" charset="0"/>
              </a:rPr>
              <a:t/>
            </a:r>
            <a:br>
              <a:rPr lang="en-US" sz="2400" b="0" dirty="0">
                <a:latin typeface="Calibri" panose="020F0502020204030204" pitchFamily="34" charset="0"/>
              </a:rPr>
            </a:br>
            <a:r>
              <a:rPr lang="en-US" sz="2400" b="0" dirty="0">
                <a:latin typeface="Calibri" panose="020F0502020204030204" pitchFamily="34" charset="0"/>
              </a:rPr>
              <a:t/>
            </a:r>
            <a:br>
              <a:rPr lang="en-US" sz="2400" b="0" dirty="0">
                <a:latin typeface="Calibri" panose="020F0502020204030204" pitchFamily="34" charset="0"/>
              </a:rPr>
            </a:b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3264A-6E5C-8C7F-D1F3-4D2582DEB33A}"/>
              </a:ext>
            </a:extLst>
          </p:cNvPr>
          <p:cNvSpPr txBox="1"/>
          <p:nvPr/>
        </p:nvSpPr>
        <p:spPr>
          <a:xfrm>
            <a:off x="3066680" y="5590439"/>
            <a:ext cx="484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Maria Lucia Lima</a:t>
            </a:r>
            <a:br>
              <a:rPr 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IDI Senior Manager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456CE4-2F94-F0BE-E5D9-4572A0437526}"/>
              </a:ext>
            </a:extLst>
          </p:cNvPr>
          <p:cNvSpPr txBox="1"/>
          <p:nvPr/>
        </p:nvSpPr>
        <p:spPr>
          <a:xfrm>
            <a:off x="1088571" y="3718560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1508C"/>
                </a:solidFill>
              </a:rPr>
              <a:t>www.idi.no</a:t>
            </a:r>
            <a:endParaRPr lang="nb-NO" dirty="0">
              <a:solidFill>
                <a:srgbClr val="115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6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666A4D9-13F9-D1EE-C530-0338CE4CF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76" y="642725"/>
            <a:ext cx="10515600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en-US" sz="480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Scaling up PESA</a:t>
            </a:r>
          </a:p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endParaRPr kumimoji="0" lang="en-US" altLang="en-US" sz="5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910CE-CAE8-A0D7-C77D-CD8381C2799B}"/>
              </a:ext>
            </a:extLst>
          </p:cNvPr>
          <p:cNvSpPr txBox="1"/>
          <p:nvPr/>
        </p:nvSpPr>
        <p:spPr>
          <a:xfrm>
            <a:off x="836676" y="2240915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Review based on lessons learned</a:t>
            </a:r>
          </a:p>
          <a:p>
            <a:pPr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Exams available twice a year</a:t>
            </a:r>
          </a:p>
          <a:p>
            <a:pPr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No limits of participants from each SAI</a:t>
            </a:r>
          </a:p>
          <a:p>
            <a:pPr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Discussion of strategic partnerships</a:t>
            </a:r>
          </a:p>
          <a:p>
            <a:pPr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Recognition for PESA at the country level</a:t>
            </a:r>
          </a:p>
          <a:p>
            <a:pPr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CPD opportunities for PESA graduates</a:t>
            </a:r>
          </a:p>
          <a:p>
            <a:pPr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Checking demand for PESA in Spanish, French and Arabic</a:t>
            </a:r>
          </a:p>
        </p:txBody>
      </p:sp>
    </p:spTree>
    <p:extLst>
      <p:ext uri="{BB962C8B-B14F-4D97-AF65-F5344CB8AC3E}">
        <p14:creationId xmlns:p14="http://schemas.microsoft.com/office/powerpoint/2010/main" val="1612142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165490-67E8-3563-1354-D8C11A2D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Centre for </a:t>
            </a:r>
            <a:br>
              <a:rPr lang="en-US" sz="5000" dirty="0"/>
            </a:br>
            <a:r>
              <a:rPr lang="en-US" sz="5000" dirty="0"/>
              <a:t>SAI Audit Professionals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3FA80-79F5-31B8-767A-C7B4685EC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603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0" name="Rectangle 10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Professional audit practices</a:t>
            </a:r>
          </a:p>
        </p:txBody>
      </p:sp>
      <p:sp>
        <p:nvSpPr>
          <p:cNvPr id="101" name="Rectangle 10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E0C11-FC9B-B03A-B490-680E6162669E}"/>
              </a:ext>
            </a:extLst>
          </p:cNvPr>
          <p:cNvSpPr txBox="1"/>
          <p:nvPr/>
        </p:nvSpPr>
        <p:spPr>
          <a:xfrm>
            <a:off x="1115568" y="2481943"/>
            <a:ext cx="10168128" cy="36950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Adoption of standards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Assessing needs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Alignment of audit methodology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Performance audit strategic audit plan and annual audit plan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Pilot audits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Stakeholder engagement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Follow-up systems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System of audit quality management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Measurement of audit impact</a:t>
            </a:r>
          </a:p>
        </p:txBody>
      </p:sp>
    </p:spTree>
    <p:extLst>
      <p:ext uri="{BB962C8B-B14F-4D97-AF65-F5344CB8AC3E}">
        <p14:creationId xmlns:p14="http://schemas.microsoft.com/office/powerpoint/2010/main" val="106809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Professional audit practices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4B07B-0FE8-322A-6F74-C935AC28A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26" b="-3"/>
          <a:stretch/>
        </p:blipFill>
        <p:spPr>
          <a:xfrm>
            <a:off x="4069638" y="987302"/>
            <a:ext cx="3383280" cy="5047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44CC8-13CF-CB79-23AE-27E9FBA71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" r="6776" b="-3"/>
          <a:stretch/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60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0" name="Rectangle 10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Professional audit practices</a:t>
            </a:r>
          </a:p>
        </p:txBody>
      </p:sp>
      <p:sp>
        <p:nvSpPr>
          <p:cNvPr id="101" name="Rectangle 10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A4D06-640A-C42F-4DCD-65825A399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31" y="2382306"/>
            <a:ext cx="7958029" cy="1923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026F48-192E-944D-6AAC-2C3A6CD0ACFF}"/>
              </a:ext>
            </a:extLst>
          </p:cNvPr>
          <p:cNvSpPr txBox="1"/>
          <p:nvPr/>
        </p:nvSpPr>
        <p:spPr>
          <a:xfrm>
            <a:off x="4239491" y="4805003"/>
            <a:ext cx="42265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Impact driven audits </a:t>
            </a: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Robust follow-up systems </a:t>
            </a: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Strong stakeholder coalitions</a:t>
            </a: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61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effectLst/>
              </a:rPr>
              <a:t>Professional audit practices</a:t>
            </a:r>
            <a:endParaRPr lang="en-US" sz="5000" dirty="0"/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134E2-FB3B-5595-21A1-B28A6D103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2" b="73335"/>
          <a:stretch/>
        </p:blipFill>
        <p:spPr>
          <a:xfrm>
            <a:off x="5313225" y="1784277"/>
            <a:ext cx="6878775" cy="18287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0674E1-7C31-C5A0-EF0B-FD3F9F03A1F0}"/>
              </a:ext>
            </a:extLst>
          </p:cNvPr>
          <p:cNvSpPr txBox="1"/>
          <p:nvPr/>
        </p:nvSpPr>
        <p:spPr>
          <a:xfrm>
            <a:off x="7567650" y="3744575"/>
            <a:ext cx="351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Pilot for SAIs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8635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9556865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Professional audit practices</a:t>
            </a:r>
          </a:p>
        </p:txBody>
      </p:sp>
      <p:sp>
        <p:nvSpPr>
          <p:cNvPr id="1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90E191-E330-C7BC-79A8-B6F6EE03FE50}"/>
              </a:ext>
            </a:extLst>
          </p:cNvPr>
          <p:cNvSpPr txBox="1"/>
          <p:nvPr/>
        </p:nvSpPr>
        <p:spPr>
          <a:xfrm>
            <a:off x="640079" y="2872899"/>
            <a:ext cx="10593977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IDI/ADB initiative - Strengthening Performance Audit Capacity in Asia and the Pacific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Bangladesh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Bhutan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Mongolia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Nepal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Papua New Guinea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Philippines</a:t>
            </a:r>
          </a:p>
        </p:txBody>
      </p:sp>
    </p:spTree>
    <p:extLst>
      <p:ext uri="{BB962C8B-B14F-4D97-AF65-F5344CB8AC3E}">
        <p14:creationId xmlns:p14="http://schemas.microsoft.com/office/powerpoint/2010/main" val="1104965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91FBDA-082F-49F7-8D1E-2CBBAF91D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98264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IDI/ADB initiative</a:t>
            </a:r>
            <a:br>
              <a:rPr lang="en-US" sz="4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– phases 1 and 2</a:t>
            </a:r>
            <a:br>
              <a:rPr lang="en-US" sz="4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2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BC9DB-A2C3-B64A-A1B1-8B483CC884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97585" y="2965664"/>
            <a:ext cx="4439550" cy="3324811"/>
          </a:xfrm>
        </p:spPr>
        <p:txBody>
          <a:bodyPr/>
          <a:lstStyle/>
          <a:p>
            <a:pPr marL="0" indent="0" defTabSz="694944">
              <a:spcBef>
                <a:spcPts val="760"/>
              </a:spcBef>
              <a:buNone/>
            </a:pPr>
            <a:r>
              <a:rPr lang="en-US" sz="21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39E6092-4E19-459B-91C2-1F81ED6A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77" y="3670123"/>
            <a:ext cx="7465748" cy="266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B5C138-C000-4BE1-98D0-345D3F79920F}"/>
              </a:ext>
            </a:extLst>
          </p:cNvPr>
          <p:cNvSpPr/>
          <p:nvPr/>
        </p:nvSpPr>
        <p:spPr>
          <a:xfrm>
            <a:off x="2937817" y="2383272"/>
            <a:ext cx="6493268" cy="3652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4944">
              <a:spcAft>
                <a:spcPts val="600"/>
              </a:spcAft>
            </a:pPr>
            <a:r>
              <a:rPr lang="en-GB" sz="1824" b="1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Phase 1 – ISSAI Implementation Needs Assessment (IINA)</a:t>
            </a:r>
            <a:endParaRPr lang="nb-NO" sz="2400" b="1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6B1DFC6-0F4F-4973-8B66-32A6873A179B}"/>
              </a:ext>
            </a:extLst>
          </p:cNvPr>
          <p:cNvSpPr/>
          <p:nvPr/>
        </p:nvSpPr>
        <p:spPr>
          <a:xfrm>
            <a:off x="5934779" y="2806400"/>
            <a:ext cx="302278" cy="36528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10ECD-6659-4781-B9B7-7D6C06757381}"/>
              </a:ext>
            </a:extLst>
          </p:cNvPr>
          <p:cNvSpPr/>
          <p:nvPr/>
        </p:nvSpPr>
        <p:spPr>
          <a:xfrm>
            <a:off x="2937817" y="3217947"/>
            <a:ext cx="6493268" cy="342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4944">
              <a:spcAft>
                <a:spcPts val="600"/>
              </a:spcAft>
            </a:pPr>
            <a:r>
              <a:rPr lang="en-GB" sz="1824" b="1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Phase 2</a:t>
            </a:r>
            <a:endParaRPr lang="nb-NO" sz="2400" b="1"/>
          </a:p>
        </p:txBody>
      </p:sp>
    </p:spTree>
    <p:extLst>
      <p:ext uri="{BB962C8B-B14F-4D97-AF65-F5344CB8AC3E}">
        <p14:creationId xmlns:p14="http://schemas.microsoft.com/office/powerpoint/2010/main" val="3126222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0" name="Rectangle 10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Relevant audit practices</a:t>
            </a:r>
          </a:p>
        </p:txBody>
      </p:sp>
      <p:sp>
        <p:nvSpPr>
          <p:cNvPr id="101" name="Rectangle 10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E0C11-FC9B-B03A-B490-680E6162669E}"/>
              </a:ext>
            </a:extLst>
          </p:cNvPr>
          <p:cNvSpPr txBox="1"/>
          <p:nvPr/>
        </p:nvSpPr>
        <p:spPr>
          <a:xfrm>
            <a:off x="1115568" y="2481943"/>
            <a:ext cx="10168128" cy="3695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Innovating audit practices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Scanning trends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Auditing emerging areas</a:t>
            </a:r>
          </a:p>
          <a:p>
            <a:pPr lvl="1" indent="-228600">
              <a:lnSpc>
                <a:spcPct val="90000"/>
              </a:lnSpc>
              <a:spcAft>
                <a:spcPts val="1200"/>
              </a:spcAft>
              <a:buSzPct val="50000"/>
              <a:buFont typeface="Arial" panose="020B0604020202020204" pitchFamily="34" charset="0"/>
              <a:buChar char="•"/>
            </a:pPr>
            <a:r>
              <a:rPr lang="en-US" sz="2200" dirty="0"/>
              <a:t>Technology</a:t>
            </a:r>
          </a:p>
          <a:p>
            <a:pPr lvl="1" indent="-228600">
              <a:lnSpc>
                <a:spcPct val="90000"/>
              </a:lnSpc>
              <a:spcAft>
                <a:spcPts val="1200"/>
              </a:spcAft>
              <a:buSzPct val="50000"/>
              <a:buFont typeface="Arial" panose="020B0604020202020204" pitchFamily="34" charset="0"/>
              <a:buChar char="•"/>
            </a:pPr>
            <a:r>
              <a:rPr lang="en-US" sz="2200" dirty="0"/>
              <a:t>Inclusion</a:t>
            </a:r>
          </a:p>
          <a:p>
            <a:pPr lvl="1" indent="-228600">
              <a:lnSpc>
                <a:spcPct val="90000"/>
              </a:lnSpc>
              <a:spcAft>
                <a:spcPts val="1200"/>
              </a:spcAft>
              <a:buSzPct val="50000"/>
              <a:buFont typeface="Arial" panose="020B0604020202020204" pitchFamily="34" charset="0"/>
              <a:buChar char="•"/>
            </a:pPr>
            <a:r>
              <a:rPr lang="en-US" sz="2200" dirty="0"/>
              <a:t>Climate change</a:t>
            </a:r>
          </a:p>
          <a:p>
            <a:pPr lvl="1" indent="-228600">
              <a:lnSpc>
                <a:spcPct val="90000"/>
              </a:lnSpc>
              <a:spcAft>
                <a:spcPts val="1200"/>
              </a:spcAft>
              <a:buSzPct val="50000"/>
              <a:buFont typeface="Arial" panose="020B0604020202020204" pitchFamily="34" charset="0"/>
              <a:buChar char="•"/>
            </a:pPr>
            <a:r>
              <a:rPr lang="en-US" sz="2200" dirty="0"/>
              <a:t>Sustainable Development Goals </a:t>
            </a:r>
            <a:r>
              <a:rPr lang="en-US" sz="2200"/>
              <a:t>(SDGs)</a:t>
            </a:r>
            <a:endParaRPr lang="en-US" sz="2200" dirty="0"/>
          </a:p>
          <a:p>
            <a:pPr marL="228600" lvl="1">
              <a:lnSpc>
                <a:spcPct val="90000"/>
              </a:lnSpc>
              <a:spcAft>
                <a:spcPts val="600"/>
              </a:spcAft>
              <a:buSzPct val="50000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41877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67013"/>
            <a:ext cx="3048000" cy="30718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34FBE-BC0C-05BC-9ABC-67832A25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" y="0"/>
            <a:ext cx="12194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1679C-A072-109F-8E63-3F3A66FE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071307"/>
            <a:ext cx="4917440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can SAIs add value through performance audits?</a:t>
            </a:r>
            <a:endParaRPr lang="nb-NO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b-NO" sz="2200" dirty="0"/>
          </a:p>
        </p:txBody>
      </p:sp>
      <p:pic>
        <p:nvPicPr>
          <p:cNvPr id="22" name="Picture 4" descr="Angled shot of pen on a graph">
            <a:extLst>
              <a:ext uri="{FF2B5EF4-FFF2-40B4-BE49-F238E27FC236}">
                <a16:creationId xmlns:a16="http://schemas.microsoft.com/office/drawing/2014/main" id="{0A290976-BDCF-C2B0-EBBC-6EB1B5335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6790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9C99D-AC3C-FBEE-800D-EE3DCE7DB0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92" y="354843"/>
            <a:ext cx="9144809" cy="58377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5FE6BC-8B1B-7C00-D38F-A3ABF4D87023}"/>
              </a:ext>
            </a:extLst>
          </p:cNvPr>
          <p:cNvSpPr/>
          <p:nvPr/>
        </p:nvSpPr>
        <p:spPr>
          <a:xfrm>
            <a:off x="1730829" y="261257"/>
            <a:ext cx="286294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E09A83-E93E-88EA-056D-0F83A6C7EC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72" y="354843"/>
            <a:ext cx="1872515" cy="942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729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2B80C6-F886-95C3-AC54-F64172EE8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83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62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45DDB-DF0A-432C-8E9F-D7A518606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474080"/>
            <a:ext cx="10909640" cy="1065836"/>
          </a:xfrm>
        </p:spPr>
        <p:txBody>
          <a:bodyPr anchor="ctr">
            <a:normAutofit/>
          </a:bodyPr>
          <a:lstStyle/>
          <a:p>
            <a:r>
              <a:rPr lang="en-US" sz="3100" dirty="0"/>
              <a:t>Audits linked to SDG 3.d, 5.2 and 12.7</a:t>
            </a:r>
            <a:endParaRPr lang="nb-NO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70102-333E-4B9B-AF68-B2DAB448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55" y="164592"/>
            <a:ext cx="2828977" cy="4087368"/>
          </a:xfrm>
          <a:prstGeom prst="rect">
            <a:avLst/>
          </a:prstGeom>
        </p:spPr>
      </p:pic>
      <p:pic>
        <p:nvPicPr>
          <p:cNvPr id="7" name="Picture 6" descr="A close up of a boy&#10;&#10;Description automatically generated">
            <a:extLst>
              <a:ext uri="{FF2B5EF4-FFF2-40B4-BE49-F238E27FC236}">
                <a16:creationId xmlns:a16="http://schemas.microsoft.com/office/drawing/2014/main" id="{1E2DDF49-442A-FFC1-E4FF-6D058FDD5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0" t="6929" r="1" b="7768"/>
          <a:stretch/>
        </p:blipFill>
        <p:spPr>
          <a:xfrm>
            <a:off x="4224528" y="292712"/>
            <a:ext cx="3758184" cy="3831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81E82-2A52-6144-22E1-19EDA13BFA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7" r="33811"/>
          <a:stretch/>
        </p:blipFill>
        <p:spPr>
          <a:xfrm>
            <a:off x="8061513" y="949613"/>
            <a:ext cx="4048637" cy="2517324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A11C0-6341-4F5C-ACAE-D52247B9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6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A22B07E9-4EFC-462D-B2F7-4B190F7F0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75" y="457200"/>
            <a:ext cx="840084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64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20D246-55F4-3CD8-2EC0-5D022CDE1D10}"/>
              </a:ext>
            </a:extLst>
          </p:cNvPr>
          <p:cNvSpPr txBox="1">
            <a:spLocks/>
          </p:cNvSpPr>
          <p:nvPr/>
        </p:nvSpPr>
        <p:spPr>
          <a:xfrm>
            <a:off x="804672" y="5116529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Through sustainable performance audit practices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5E21C-A377-F87E-39DD-8053320A5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1" r="1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7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928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7B568-4E26-8606-384F-F8393B71E950}"/>
              </a:ext>
            </a:extLst>
          </p:cNvPr>
          <p:cNvSpPr txBox="1"/>
          <p:nvPr/>
        </p:nvSpPr>
        <p:spPr>
          <a:xfrm>
            <a:off x="139320" y="535899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will it take?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7DE10C2-EF87-32A6-7D08-9036C2CAFD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007584"/>
              </p:ext>
            </p:extLst>
          </p:nvPr>
        </p:nvGraphicFramePr>
        <p:xfrm>
          <a:off x="4581727" y="649480"/>
          <a:ext cx="6726353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401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1679C-A072-109F-8E63-3F3A66FE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03" y="2850642"/>
            <a:ext cx="5096120" cy="3547872"/>
          </a:xfrm>
        </p:spPr>
        <p:txBody>
          <a:bodyPr anchor="t">
            <a:normAutofit/>
          </a:bodyPr>
          <a:lstStyle/>
          <a:p>
            <a:pPr indent="0"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are the IDI initiatives linked to these elements?</a:t>
            </a:r>
            <a:endParaRPr lang="nb-NO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278AB-B1A1-6F5F-3410-69BD5FA3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208" y="1545842"/>
            <a:ext cx="4721352" cy="44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40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0" name="Rectangle 10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Effective leadership</a:t>
            </a:r>
          </a:p>
        </p:txBody>
      </p:sp>
      <p:sp>
        <p:nvSpPr>
          <p:cNvPr id="101" name="Rectangle 10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DBC8F-1A91-D7F7-4DAD-37F18B4B2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" y="2247948"/>
            <a:ext cx="3419475" cy="120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F15FF-A9CC-66E0-3EC0-2520AE837B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34" y="3028933"/>
            <a:ext cx="3456130" cy="2206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18834-7CAD-9D98-6BAC-B506A5F43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56" y="4057590"/>
            <a:ext cx="3472152" cy="1953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1A7E1B-F198-C904-FBE4-07ACCF3947F4}"/>
              </a:ext>
            </a:extLst>
          </p:cNvPr>
          <p:cNvSpPr txBox="1"/>
          <p:nvPr/>
        </p:nvSpPr>
        <p:spPr>
          <a:xfrm>
            <a:off x="3926326" y="6245336"/>
            <a:ext cx="4253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Leadership engagement – all initiatives</a:t>
            </a:r>
            <a:endParaRPr lang="nb-NO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69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0" name="Rectangle 10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20C3E-EBFC-8D24-D5BE-DCFCF9E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Competent auditors</a:t>
            </a:r>
          </a:p>
        </p:txBody>
      </p:sp>
      <p:sp>
        <p:nvSpPr>
          <p:cNvPr id="101" name="Rectangle 10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E0C11-FC9B-B03A-B490-680E6162669E}"/>
              </a:ext>
            </a:extLst>
          </p:cNvPr>
          <p:cNvSpPr txBox="1"/>
          <p:nvPr/>
        </p:nvSpPr>
        <p:spPr>
          <a:xfrm>
            <a:off x="1115568" y="2991685"/>
            <a:ext cx="10168128" cy="3695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Competency framework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Professional Education for SAI Auditors (PESA)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Continuous Professional Development (CPD)</a:t>
            </a:r>
          </a:p>
        </p:txBody>
      </p:sp>
    </p:spTree>
    <p:extLst>
      <p:ext uri="{BB962C8B-B14F-4D97-AF65-F5344CB8AC3E}">
        <p14:creationId xmlns:p14="http://schemas.microsoft.com/office/powerpoint/2010/main" val="166795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F5ED025-1977-D4BC-A481-8425D4DF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95" y="1936985"/>
            <a:ext cx="10905066" cy="26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666A4D9-13F9-D1EE-C530-0338CE4CF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467" y="1063571"/>
            <a:ext cx="9999558" cy="199420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0392" eaLnBrk="1" hangingPunct="1">
              <a:lnSpc>
                <a:spcPct val="90000"/>
              </a:lnSpc>
              <a:spcAft>
                <a:spcPts val="558"/>
              </a:spcAft>
            </a:pPr>
            <a:r>
              <a:rPr lang="en-US" alt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Performance Audit Exams 2022</a:t>
            </a:r>
            <a:r>
              <a:rPr lang="en-US" alt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endParaRPr kumimoji="0" lang="en-US" altLang="en-US" sz="5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E0BF1FC-1787-C190-920D-0DE2B0F32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119" y="1801850"/>
            <a:ext cx="4070542" cy="348825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F2AC0DF-321C-E5BC-6AEB-0CD3B27A9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387098"/>
              </p:ext>
            </p:extLst>
          </p:nvPr>
        </p:nvGraphicFramePr>
        <p:xfrm>
          <a:off x="728940" y="2895202"/>
          <a:ext cx="6988179" cy="1720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60955">
                  <a:extLst>
                    <a:ext uri="{9D8B030D-6E8A-4147-A177-3AD203B41FA5}">
                      <a16:colId xmlns:a16="http://schemas.microsoft.com/office/drawing/2014/main" val="1333155473"/>
                    </a:ext>
                  </a:extLst>
                </a:gridCol>
                <a:gridCol w="1350863">
                  <a:extLst>
                    <a:ext uri="{9D8B030D-6E8A-4147-A177-3AD203B41FA5}">
                      <a16:colId xmlns:a16="http://schemas.microsoft.com/office/drawing/2014/main" val="1942616108"/>
                    </a:ext>
                  </a:extLst>
                </a:gridCol>
                <a:gridCol w="1351729">
                  <a:extLst>
                    <a:ext uri="{9D8B030D-6E8A-4147-A177-3AD203B41FA5}">
                      <a16:colId xmlns:a16="http://schemas.microsoft.com/office/drawing/2014/main" val="783443667"/>
                    </a:ext>
                  </a:extLst>
                </a:gridCol>
                <a:gridCol w="1524632">
                  <a:extLst>
                    <a:ext uri="{9D8B030D-6E8A-4147-A177-3AD203B41FA5}">
                      <a16:colId xmlns:a16="http://schemas.microsoft.com/office/drawing/2014/main" val="3428773142"/>
                    </a:ext>
                  </a:extLst>
                </a:gridCol>
              </a:tblGrid>
              <a:tr h="874809">
                <a:tc>
                  <a:txBody>
                    <a:bodyPr/>
                    <a:lstStyle/>
                    <a:p>
                      <a:pPr fontAlgn="t"/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en-GB" sz="15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GB" sz="15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0223" marR="114134" marT="114134" marB="114134"/>
                </a:tc>
                <a:tc>
                  <a:txBody>
                    <a:bodyPr/>
                    <a:lstStyle/>
                    <a:p>
                      <a:pPr algn="ctr" fontAlgn="t"/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en-GB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Total exams </a:t>
                      </a:r>
                      <a:endParaRPr lang="en-GB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0223" marR="114134" marT="114134" marB="114134"/>
                </a:tc>
                <a:tc>
                  <a:txBody>
                    <a:bodyPr/>
                    <a:lstStyle/>
                    <a:p>
                      <a:pPr algn="ctr" fontAlgn="t"/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GB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Passed (number) </a:t>
                      </a:r>
                      <a:endParaRPr lang="en-GB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0223" marR="114134" marT="114134" marB="114134"/>
                </a:tc>
                <a:tc>
                  <a:txBody>
                    <a:bodyPr/>
                    <a:lstStyle/>
                    <a:p>
                      <a:pPr algn="ctr" fontAlgn="t"/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GB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Passed (percentage) </a:t>
                      </a:r>
                      <a:endParaRPr lang="en-GB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0223" marR="114134" marT="114134" marB="114134"/>
                </a:tc>
                <a:extLst>
                  <a:ext uri="{0D108BD9-81ED-4DB2-BD59-A6C34878D82A}">
                    <a16:rowId xmlns:a16="http://schemas.microsoft.com/office/drawing/2014/main" val="3547683657"/>
                  </a:ext>
                </a:extLst>
              </a:tr>
              <a:tr h="760892">
                <a:tc>
                  <a:txBody>
                    <a:bodyPr/>
                    <a:lstStyle/>
                    <a:p>
                      <a:pPr fontAlgn="t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Performance audit exams</a:t>
                      </a:r>
                      <a:endParaRPr lang="en-US" sz="18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0223" marR="98916" marT="98916" marB="98916"/>
                </a:tc>
                <a:tc>
                  <a:txBody>
                    <a:bodyPr/>
                    <a:lstStyle/>
                    <a:p>
                      <a:pPr algn="ctr" fontAlgn="t"/>
                      <a:endParaRPr lang="en-GB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163 </a:t>
                      </a:r>
                      <a:endParaRPr lang="en-GB" sz="18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0223" marR="98916" marT="98916" marB="98916"/>
                </a:tc>
                <a:tc>
                  <a:txBody>
                    <a:bodyPr/>
                    <a:lstStyle/>
                    <a:p>
                      <a:pPr algn="ctr" fontAlgn="t"/>
                      <a:endParaRPr lang="en-GB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90</a:t>
                      </a:r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GB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0223" marR="98916" marT="98916" marB="98916"/>
                </a:tc>
                <a:tc>
                  <a:txBody>
                    <a:bodyPr/>
                    <a:lstStyle/>
                    <a:p>
                      <a:pPr algn="ctr" fontAlgn="t"/>
                      <a:endParaRPr lang="en-GB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55% </a:t>
                      </a:r>
                      <a:endParaRPr lang="en-GB" sz="18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0223" marR="98916" marT="98916" marB="98916"/>
                </a:tc>
                <a:extLst>
                  <a:ext uri="{0D108BD9-81ED-4DB2-BD59-A6C34878D82A}">
                    <a16:rowId xmlns:a16="http://schemas.microsoft.com/office/drawing/2014/main" val="639893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7743998-A2E7-B112-F298-296D1886C305}"/>
              </a:ext>
            </a:extLst>
          </p:cNvPr>
          <p:cNvSpPr txBox="1"/>
          <p:nvPr/>
        </p:nvSpPr>
        <p:spPr>
          <a:xfrm>
            <a:off x="2200689" y="5394319"/>
            <a:ext cx="6552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0392">
              <a:spcAft>
                <a:spcPts val="600"/>
              </a:spcAft>
            </a:pPr>
            <a:r>
              <a:rPr lang="en-GB" sz="2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Auditors from 36 SAIs certified</a:t>
            </a:r>
            <a:endParaRPr lang="nb-N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455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315</Words>
  <Application>Microsoft Office PowerPoint</Application>
  <PresentationFormat>Widescreen</PresentationFormat>
  <Paragraphs>91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Helvetica Neue LT Pro 55 Roman</vt:lpstr>
      <vt:lpstr>Helvetica Neue LT Pro 75</vt:lpstr>
      <vt:lpstr>Roboto</vt:lpstr>
      <vt:lpstr>Office Theme</vt:lpstr>
      <vt:lpstr>1_Office Theme</vt:lpstr>
      <vt:lpstr>Performance Audit Subcommittee Meeting Dublin, Ireland, March 28-29, 2023  </vt:lpstr>
      <vt:lpstr>PowerPoint Presentation</vt:lpstr>
      <vt:lpstr>PowerPoint Presentation</vt:lpstr>
      <vt:lpstr>PowerPoint Presentation</vt:lpstr>
      <vt:lpstr>PowerPoint Presentation</vt:lpstr>
      <vt:lpstr>Effective leadership</vt:lpstr>
      <vt:lpstr>Competent auditors</vt:lpstr>
      <vt:lpstr>PowerPoint Presentation</vt:lpstr>
      <vt:lpstr>PowerPoint Presentation</vt:lpstr>
      <vt:lpstr>PowerPoint Presentation</vt:lpstr>
      <vt:lpstr>Centre for  SAI Audit Professionals</vt:lpstr>
      <vt:lpstr>Professional audit practices</vt:lpstr>
      <vt:lpstr>Professional audit practices</vt:lpstr>
      <vt:lpstr>Professional audit practices</vt:lpstr>
      <vt:lpstr>Professional audit practices</vt:lpstr>
      <vt:lpstr>Professional audit practices</vt:lpstr>
      <vt:lpstr>IDI/ADB initiative Overview – phases 1 and 2 </vt:lpstr>
      <vt:lpstr>Relevant audit practices</vt:lpstr>
      <vt:lpstr> </vt:lpstr>
      <vt:lpstr>PowerPoint Presentation</vt:lpstr>
      <vt:lpstr>PowerPoint Presentation</vt:lpstr>
      <vt:lpstr>Audits linked to SDG 3.d, 5.2 and 12.7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Quarrell</dc:creator>
  <cp:lastModifiedBy>Avril Butler (OCAG)</cp:lastModifiedBy>
  <cp:revision>6</cp:revision>
  <dcterms:created xsi:type="dcterms:W3CDTF">2022-05-03T07:30:12Z</dcterms:created>
  <dcterms:modified xsi:type="dcterms:W3CDTF">2023-05-09T13:34:52Z</dcterms:modified>
</cp:coreProperties>
</file>