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7" r:id="rId4"/>
    <p:sldMasterId id="2147483721" r:id="rId5"/>
  </p:sldMasterIdLst>
  <p:notesMasterIdLst>
    <p:notesMasterId r:id="rId19"/>
  </p:notesMasterIdLst>
  <p:sldIdLst>
    <p:sldId id="256" r:id="rId6"/>
    <p:sldId id="274" r:id="rId7"/>
    <p:sldId id="2637" r:id="rId8"/>
    <p:sldId id="268" r:id="rId9"/>
    <p:sldId id="265" r:id="rId10"/>
    <p:sldId id="266" r:id="rId11"/>
    <p:sldId id="2638" r:id="rId12"/>
    <p:sldId id="2639" r:id="rId13"/>
    <p:sldId id="267" r:id="rId14"/>
    <p:sldId id="2626" r:id="rId15"/>
    <p:sldId id="262" r:id="rId16"/>
    <p:sldId id="2643" r:id="rId17"/>
    <p:sldId id="2644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7BD292-1C07-47C1-A815-DCE267BCCEC5}" v="306" dt="2024-03-03T11:03:31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chana Shirsat" userId="0e4db074-5069-414b-818c-2b59d23733cd" providerId="ADAL" clId="{F87BD292-1C07-47C1-A815-DCE267BCCEC5}"/>
    <pc:docChg chg="undo custSel addSld delSld modSld sldOrd delMainMaster">
      <pc:chgData name="Archana Shirsat" userId="0e4db074-5069-414b-818c-2b59d23733cd" providerId="ADAL" clId="{F87BD292-1C07-47C1-A815-DCE267BCCEC5}" dt="2024-03-03T11:06:35.867" v="1209" actId="14100"/>
      <pc:docMkLst>
        <pc:docMk/>
      </pc:docMkLst>
      <pc:sldChg chg="addSp delSp modSp new mod setBg addAnim delAnim setClrOvrMap">
        <pc:chgData name="Archana Shirsat" userId="0e4db074-5069-414b-818c-2b59d23733cd" providerId="ADAL" clId="{F87BD292-1C07-47C1-A815-DCE267BCCEC5}" dt="2024-03-03T09:47:39.082" v="1082" actId="122"/>
        <pc:sldMkLst>
          <pc:docMk/>
          <pc:sldMk cId="3749653210" sldId="256"/>
        </pc:sldMkLst>
        <pc:spChg chg="mod ord">
          <ac:chgData name="Archana Shirsat" userId="0e4db074-5069-414b-818c-2b59d23733cd" providerId="ADAL" clId="{F87BD292-1C07-47C1-A815-DCE267BCCEC5}" dt="2024-03-03T09:46:31.230" v="957" actId="1076"/>
          <ac:spMkLst>
            <pc:docMk/>
            <pc:sldMk cId="3749653210" sldId="256"/>
            <ac:spMk id="2" creationId="{84416959-868E-8FC0-0315-A4E7DECD0A51}"/>
          </ac:spMkLst>
        </pc:spChg>
        <pc:spChg chg="add del">
          <ac:chgData name="Archana Shirsat" userId="0e4db074-5069-414b-818c-2b59d23733cd" providerId="ADAL" clId="{F87BD292-1C07-47C1-A815-DCE267BCCEC5}" dt="2024-03-03T09:41:40.391" v="934" actId="478"/>
          <ac:spMkLst>
            <pc:docMk/>
            <pc:sldMk cId="3749653210" sldId="256"/>
            <ac:spMk id="3" creationId="{163B3AC4-C12B-FA86-45D4-4770FD97F025}"/>
          </ac:spMkLst>
        </pc:spChg>
        <pc:spChg chg="add mod">
          <ac:chgData name="Archana Shirsat" userId="0e4db074-5069-414b-818c-2b59d23733cd" providerId="ADAL" clId="{F87BD292-1C07-47C1-A815-DCE267BCCEC5}" dt="2024-03-03T09:47:39.082" v="1082" actId="122"/>
          <ac:spMkLst>
            <pc:docMk/>
            <pc:sldMk cId="3749653210" sldId="256"/>
            <ac:spMk id="5" creationId="{6028B19A-F4E2-5E8E-E370-8C37F72041E4}"/>
          </ac:spMkLst>
        </pc:spChg>
        <pc:spChg chg="add del">
          <ac:chgData name="Archana Shirsat" userId="0e4db074-5069-414b-818c-2b59d23733cd" providerId="ADAL" clId="{F87BD292-1C07-47C1-A815-DCE267BCCEC5}" dt="2024-03-03T09:41:13.956" v="930" actId="26606"/>
          <ac:spMkLst>
            <pc:docMk/>
            <pc:sldMk cId="3749653210" sldId="256"/>
            <ac:spMk id="6" creationId="{A8384FB5-9ADC-4DDC-881B-597D56F5B15D}"/>
          </ac:spMkLst>
        </pc:spChg>
        <pc:spChg chg="add del">
          <ac:chgData name="Archana Shirsat" userId="0e4db074-5069-414b-818c-2b59d23733cd" providerId="ADAL" clId="{F87BD292-1C07-47C1-A815-DCE267BCCEC5}" dt="2024-03-03T09:41:13.956" v="930" actId="26606"/>
          <ac:spMkLst>
            <pc:docMk/>
            <pc:sldMk cId="3749653210" sldId="256"/>
            <ac:spMk id="7" creationId="{1199E1B1-A8C0-4FE8-A5A8-1CB41D69F857}"/>
          </ac:spMkLst>
        </pc:spChg>
        <pc:spChg chg="add del">
          <ac:chgData name="Archana Shirsat" userId="0e4db074-5069-414b-818c-2b59d23733cd" providerId="ADAL" clId="{F87BD292-1C07-47C1-A815-DCE267BCCEC5}" dt="2024-03-03T09:39:29.863" v="921" actId="26606"/>
          <ac:spMkLst>
            <pc:docMk/>
            <pc:sldMk cId="3749653210" sldId="256"/>
            <ac:spMk id="9" creationId="{870A1295-61BC-4214-AA3E-D396673024D0}"/>
          </ac:spMkLst>
        </pc:spChg>
        <pc:spChg chg="add del">
          <ac:chgData name="Archana Shirsat" userId="0e4db074-5069-414b-818c-2b59d23733cd" providerId="ADAL" clId="{F87BD292-1C07-47C1-A815-DCE267BCCEC5}" dt="2024-03-03T09:41:13.956" v="930" actId="26606"/>
          <ac:spMkLst>
            <pc:docMk/>
            <pc:sldMk cId="3749653210" sldId="256"/>
            <ac:spMk id="13" creationId="{84A8DE83-DE75-4B41-9DB4-A7EC0B0DEC0B}"/>
          </ac:spMkLst>
        </pc:spChg>
        <pc:spChg chg="add del">
          <ac:chgData name="Archana Shirsat" userId="0e4db074-5069-414b-818c-2b59d23733cd" providerId="ADAL" clId="{F87BD292-1C07-47C1-A815-DCE267BCCEC5}" dt="2024-03-03T09:41:13.956" v="930" actId="26606"/>
          <ac:spMkLst>
            <pc:docMk/>
            <pc:sldMk cId="3749653210" sldId="256"/>
            <ac:spMk id="15" creationId="{A7009A0A-BEF5-4EAC-AF15-E4F9F002E239}"/>
          </ac:spMkLst>
        </pc:spChg>
        <pc:spChg chg="add del">
          <ac:chgData name="Archana Shirsat" userId="0e4db074-5069-414b-818c-2b59d23733cd" providerId="ADAL" clId="{F87BD292-1C07-47C1-A815-DCE267BCCEC5}" dt="2024-03-03T09:40:55.609" v="923" actId="26606"/>
          <ac:spMkLst>
            <pc:docMk/>
            <pc:sldMk cId="3749653210" sldId="256"/>
            <ac:spMk id="17" creationId="{BCED4D40-4B67-4331-AC48-79B82B4A47D8}"/>
          </ac:spMkLst>
        </pc:spChg>
        <pc:spChg chg="add del">
          <ac:chgData name="Archana Shirsat" userId="0e4db074-5069-414b-818c-2b59d23733cd" providerId="ADAL" clId="{F87BD292-1C07-47C1-A815-DCE267BCCEC5}" dt="2024-03-03T09:40:55.609" v="923" actId="26606"/>
          <ac:spMkLst>
            <pc:docMk/>
            <pc:sldMk cId="3749653210" sldId="256"/>
            <ac:spMk id="18" creationId="{670CEDEF-4F34-412E-84EE-329C1E936AF5}"/>
          </ac:spMkLst>
        </pc:spChg>
        <pc:spChg chg="add del">
          <ac:chgData name="Archana Shirsat" userId="0e4db074-5069-414b-818c-2b59d23733cd" providerId="ADAL" clId="{F87BD292-1C07-47C1-A815-DCE267BCCEC5}" dt="2024-03-03T09:41:31.642" v="932" actId="26606"/>
          <ac:spMkLst>
            <pc:docMk/>
            <pc:sldMk cId="3749653210" sldId="256"/>
            <ac:spMk id="19" creationId="{A4AC5506-6312-4701-8D3C-40187889A947}"/>
          </ac:spMkLst>
        </pc:spChg>
        <pc:spChg chg="add del">
          <ac:chgData name="Archana Shirsat" userId="0e4db074-5069-414b-818c-2b59d23733cd" providerId="ADAL" clId="{F87BD292-1C07-47C1-A815-DCE267BCCEC5}" dt="2024-03-03T09:40:59.103" v="925" actId="26606"/>
          <ac:spMkLst>
            <pc:docMk/>
            <pc:sldMk cId="3749653210" sldId="256"/>
            <ac:spMk id="20" creationId="{870A1295-61BC-4214-AA3E-D396673024D0}"/>
          </ac:spMkLst>
        </pc:spChg>
        <pc:grpChg chg="add del">
          <ac:chgData name="Archana Shirsat" userId="0e4db074-5069-414b-818c-2b59d23733cd" providerId="ADAL" clId="{F87BD292-1C07-47C1-A815-DCE267BCCEC5}" dt="2024-03-03T09:39:29.863" v="921" actId="26606"/>
          <ac:grpSpMkLst>
            <pc:docMk/>
            <pc:sldMk cId="3749653210" sldId="256"/>
            <ac:grpSpMk id="11" creationId="{0B139475-2B26-4CA9-9413-DE741E49F7BB}"/>
          </ac:grpSpMkLst>
        </pc:grpChg>
        <pc:grpChg chg="add del">
          <ac:chgData name="Archana Shirsat" userId="0e4db074-5069-414b-818c-2b59d23733cd" providerId="ADAL" clId="{F87BD292-1C07-47C1-A815-DCE267BCCEC5}" dt="2024-03-03T09:40:59.103" v="925" actId="26606"/>
          <ac:grpSpMkLst>
            <pc:docMk/>
            <pc:sldMk cId="3749653210" sldId="256"/>
            <ac:grpSpMk id="21" creationId="{0B139475-2B26-4CA9-9413-DE741E49F7BB}"/>
          </ac:grpSpMkLst>
        </pc:grpChg>
        <pc:picChg chg="add mod">
          <ac:chgData name="Archana Shirsat" userId="0e4db074-5069-414b-818c-2b59d23733cd" providerId="ADAL" clId="{F87BD292-1C07-47C1-A815-DCE267BCCEC5}" dt="2024-03-03T09:46:20.653" v="956" actId="1076"/>
          <ac:picMkLst>
            <pc:docMk/>
            <pc:sldMk cId="3749653210" sldId="256"/>
            <ac:picMk id="4" creationId="{459CE66A-2DE6-8345-E382-318D5F99CD8C}"/>
          </ac:picMkLst>
        </pc:picChg>
      </pc:sldChg>
      <pc:sldChg chg="addSp delSp modSp mod">
        <pc:chgData name="Archana Shirsat" userId="0e4db074-5069-414b-818c-2b59d23733cd" providerId="ADAL" clId="{F87BD292-1C07-47C1-A815-DCE267BCCEC5}" dt="2024-03-03T10:57:13.158" v="1120" actId="478"/>
        <pc:sldMkLst>
          <pc:docMk/>
          <pc:sldMk cId="419150069" sldId="265"/>
        </pc:sldMkLst>
        <pc:spChg chg="add mod">
          <ac:chgData name="Archana Shirsat" userId="0e4db074-5069-414b-818c-2b59d23733cd" providerId="ADAL" clId="{F87BD292-1C07-47C1-A815-DCE267BCCEC5}" dt="2024-03-03T00:28:55.575" v="727" actId="255"/>
          <ac:spMkLst>
            <pc:docMk/>
            <pc:sldMk cId="419150069" sldId="265"/>
            <ac:spMk id="4" creationId="{6D6C17C7-55AF-1978-C6C7-59C9609B53D1}"/>
          </ac:spMkLst>
        </pc:spChg>
        <pc:spChg chg="mod">
          <ac:chgData name="Archana Shirsat" userId="0e4db074-5069-414b-818c-2b59d23733cd" providerId="ADAL" clId="{F87BD292-1C07-47C1-A815-DCE267BCCEC5}" dt="2024-03-03T09:35:25.975" v="909" actId="207"/>
          <ac:spMkLst>
            <pc:docMk/>
            <pc:sldMk cId="419150069" sldId="265"/>
            <ac:spMk id="10" creationId="{3617637A-2CDF-5CB4-B4BE-B20402218204}"/>
          </ac:spMkLst>
        </pc:spChg>
        <pc:picChg chg="del">
          <ac:chgData name="Archana Shirsat" userId="0e4db074-5069-414b-818c-2b59d23733cd" providerId="ADAL" clId="{F87BD292-1C07-47C1-A815-DCE267BCCEC5}" dt="2024-03-03T10:57:13.158" v="1120" actId="478"/>
          <ac:picMkLst>
            <pc:docMk/>
            <pc:sldMk cId="419150069" sldId="265"/>
            <ac:picMk id="3" creationId="{A913EA0F-F77F-7DAC-5B93-CAC144CD57DD}"/>
          </ac:picMkLst>
        </pc:picChg>
      </pc:sldChg>
      <pc:sldChg chg="delSp modSp mod">
        <pc:chgData name="Archana Shirsat" userId="0e4db074-5069-414b-818c-2b59d23733cd" providerId="ADAL" clId="{F87BD292-1C07-47C1-A815-DCE267BCCEC5}" dt="2024-03-03T10:57:19.298" v="1121" actId="478"/>
        <pc:sldMkLst>
          <pc:docMk/>
          <pc:sldMk cId="1900526224" sldId="266"/>
        </pc:sldMkLst>
        <pc:spChg chg="mod">
          <ac:chgData name="Archana Shirsat" userId="0e4db074-5069-414b-818c-2b59d23733cd" providerId="ADAL" clId="{F87BD292-1C07-47C1-A815-DCE267BCCEC5}" dt="2024-03-03T09:35:16.102" v="908" actId="207"/>
          <ac:spMkLst>
            <pc:docMk/>
            <pc:sldMk cId="1900526224" sldId="266"/>
            <ac:spMk id="10" creationId="{3617637A-2CDF-5CB4-B4BE-B20402218204}"/>
          </ac:spMkLst>
        </pc:spChg>
        <pc:picChg chg="del mod">
          <ac:chgData name="Archana Shirsat" userId="0e4db074-5069-414b-818c-2b59d23733cd" providerId="ADAL" clId="{F87BD292-1C07-47C1-A815-DCE267BCCEC5}" dt="2024-03-03T10:57:19.298" v="1121" actId="478"/>
          <ac:picMkLst>
            <pc:docMk/>
            <pc:sldMk cId="1900526224" sldId="266"/>
            <ac:picMk id="2" creationId="{C229200B-5826-145B-477D-392C2A561286}"/>
          </ac:picMkLst>
        </pc:picChg>
      </pc:sldChg>
      <pc:sldChg chg="delSp modSp mod">
        <pc:chgData name="Archana Shirsat" userId="0e4db074-5069-414b-818c-2b59d23733cd" providerId="ADAL" clId="{F87BD292-1C07-47C1-A815-DCE267BCCEC5}" dt="2024-03-03T10:57:30.453" v="1122" actId="478"/>
        <pc:sldMkLst>
          <pc:docMk/>
          <pc:sldMk cId="4174335831" sldId="267"/>
        </pc:sldMkLst>
        <pc:spChg chg="mod">
          <ac:chgData name="Archana Shirsat" userId="0e4db074-5069-414b-818c-2b59d23733cd" providerId="ADAL" clId="{F87BD292-1C07-47C1-A815-DCE267BCCEC5}" dt="2024-03-03T00:26:41.546" v="721" actId="113"/>
          <ac:spMkLst>
            <pc:docMk/>
            <pc:sldMk cId="4174335831" sldId="267"/>
            <ac:spMk id="10" creationId="{3617637A-2CDF-5CB4-B4BE-B20402218204}"/>
          </ac:spMkLst>
        </pc:spChg>
        <pc:picChg chg="del">
          <ac:chgData name="Archana Shirsat" userId="0e4db074-5069-414b-818c-2b59d23733cd" providerId="ADAL" clId="{F87BD292-1C07-47C1-A815-DCE267BCCEC5}" dt="2024-03-03T10:57:30.453" v="1122" actId="478"/>
          <ac:picMkLst>
            <pc:docMk/>
            <pc:sldMk cId="4174335831" sldId="267"/>
            <ac:picMk id="3" creationId="{26CB5B71-A7D1-37FC-E836-EA2A172E7FAF}"/>
          </ac:picMkLst>
        </pc:picChg>
      </pc:sldChg>
      <pc:sldChg chg="addSp delSp modSp del mod setBg delDesignElem">
        <pc:chgData name="Archana Shirsat" userId="0e4db074-5069-414b-818c-2b59d23733cd" providerId="ADAL" clId="{F87BD292-1C07-47C1-A815-DCE267BCCEC5}" dt="2024-03-02T23:53:15.960" v="144" actId="26606"/>
        <pc:sldMkLst>
          <pc:docMk/>
          <pc:sldMk cId="3295169859" sldId="268"/>
        </pc:sldMkLst>
        <pc:spChg chg="add del">
          <ac:chgData name="Archana Shirsat" userId="0e4db074-5069-414b-818c-2b59d23733cd" providerId="ADAL" clId="{F87BD292-1C07-47C1-A815-DCE267BCCEC5}" dt="2024-03-02T23:53:07.517" v="141" actId="26606"/>
          <ac:spMkLst>
            <pc:docMk/>
            <pc:sldMk cId="3295169859" sldId="268"/>
            <ac:spMk id="11" creationId="{A9F529C3-C941-49FD-8C67-82F134F64BDB}"/>
          </ac:spMkLst>
        </pc:spChg>
        <pc:spChg chg="add del">
          <ac:chgData name="Archana Shirsat" userId="0e4db074-5069-414b-818c-2b59d23733cd" providerId="ADAL" clId="{F87BD292-1C07-47C1-A815-DCE267BCCEC5}" dt="2024-03-02T23:53:07.517" v="141" actId="26606"/>
          <ac:spMkLst>
            <pc:docMk/>
            <pc:sldMk cId="3295169859" sldId="268"/>
            <ac:spMk id="13" creationId="{20586029-32A0-47E5-9AEC-AE3ABA6B94D0}"/>
          </ac:spMkLst>
        </pc:spChg>
        <pc:spChg chg="add del">
          <ac:chgData name="Archana Shirsat" userId="0e4db074-5069-414b-818c-2b59d23733cd" providerId="ADAL" clId="{F87BD292-1C07-47C1-A815-DCE267BCCEC5}" dt="2024-03-02T23:53:15.954" v="143" actId="26606"/>
          <ac:spMkLst>
            <pc:docMk/>
            <pc:sldMk cId="3295169859" sldId="268"/>
            <ac:spMk id="17" creationId="{5F9CFCE6-877F-4858-B8BD-2C52CA8AFBC4}"/>
          </ac:spMkLst>
        </pc:spChg>
        <pc:spChg chg="add del">
          <ac:chgData name="Archana Shirsat" userId="0e4db074-5069-414b-818c-2b59d23733cd" providerId="ADAL" clId="{F87BD292-1C07-47C1-A815-DCE267BCCEC5}" dt="2024-03-02T23:53:15.954" v="143" actId="26606"/>
          <ac:spMkLst>
            <pc:docMk/>
            <pc:sldMk cId="3295169859" sldId="268"/>
            <ac:spMk id="18" creationId="{8213F8A0-12AE-4514-8372-0DD766EC28EE}"/>
          </ac:spMkLst>
        </pc:spChg>
        <pc:spChg chg="add del">
          <ac:chgData name="Archana Shirsat" userId="0e4db074-5069-414b-818c-2b59d23733cd" providerId="ADAL" clId="{F87BD292-1C07-47C1-A815-DCE267BCCEC5}" dt="2024-03-02T23:53:15.954" v="143" actId="26606"/>
          <ac:spMkLst>
            <pc:docMk/>
            <pc:sldMk cId="3295169859" sldId="268"/>
            <ac:spMk id="19" creationId="{9EFF17D4-9A8C-4CE5-B096-D8CCD4400437}"/>
          </ac:spMkLst>
        </pc:spChg>
        <pc:spChg chg="add">
          <ac:chgData name="Archana Shirsat" userId="0e4db074-5069-414b-818c-2b59d23733cd" providerId="ADAL" clId="{F87BD292-1C07-47C1-A815-DCE267BCCEC5}" dt="2024-03-02T23:53:15.960" v="144" actId="26606"/>
          <ac:spMkLst>
            <pc:docMk/>
            <pc:sldMk cId="3295169859" sldId="268"/>
            <ac:spMk id="21" creationId="{A9F529C3-C941-49FD-8C67-82F134F64BDB}"/>
          </ac:spMkLst>
        </pc:spChg>
        <pc:spChg chg="add">
          <ac:chgData name="Archana Shirsat" userId="0e4db074-5069-414b-818c-2b59d23733cd" providerId="ADAL" clId="{F87BD292-1C07-47C1-A815-DCE267BCCEC5}" dt="2024-03-02T23:53:15.960" v="144" actId="26606"/>
          <ac:spMkLst>
            <pc:docMk/>
            <pc:sldMk cId="3295169859" sldId="268"/>
            <ac:spMk id="22" creationId="{20586029-32A0-47E5-9AEC-AE3ABA6B94D0}"/>
          </ac:spMkLst>
        </pc:spChg>
        <pc:picChg chg="mod">
          <ac:chgData name="Archana Shirsat" userId="0e4db074-5069-414b-818c-2b59d23733cd" providerId="ADAL" clId="{F87BD292-1C07-47C1-A815-DCE267BCCEC5}" dt="2024-03-02T23:53:15.960" v="144" actId="26606"/>
          <ac:picMkLst>
            <pc:docMk/>
            <pc:sldMk cId="3295169859" sldId="268"/>
            <ac:picMk id="4" creationId="{88BCBC6F-C1B8-DA5C-7CD9-11314481A097}"/>
          </ac:picMkLst>
        </pc:picChg>
        <pc:picChg chg="mod ord">
          <ac:chgData name="Archana Shirsat" userId="0e4db074-5069-414b-818c-2b59d23733cd" providerId="ADAL" clId="{F87BD292-1C07-47C1-A815-DCE267BCCEC5}" dt="2024-03-02T23:53:15.960" v="144" actId="26606"/>
          <ac:picMkLst>
            <pc:docMk/>
            <pc:sldMk cId="3295169859" sldId="268"/>
            <ac:picMk id="6" creationId="{F2258C11-F265-EED3-CEAE-F93B13EB86E4}"/>
          </ac:picMkLst>
        </pc:picChg>
        <pc:cxnChg chg="add del">
          <ac:chgData name="Archana Shirsat" userId="0e4db074-5069-414b-818c-2b59d23733cd" providerId="ADAL" clId="{F87BD292-1C07-47C1-A815-DCE267BCCEC5}" dt="2024-03-02T23:53:07.517" v="141" actId="26606"/>
          <ac:cxnSpMkLst>
            <pc:docMk/>
            <pc:sldMk cId="3295169859" sldId="268"/>
            <ac:cxnSpMk id="15" creationId="{8C730EAB-A532-4295-A302-FB4B90DB9F5E}"/>
          </ac:cxnSpMkLst>
        </pc:cxnChg>
        <pc:cxnChg chg="add">
          <ac:chgData name="Archana Shirsat" userId="0e4db074-5069-414b-818c-2b59d23733cd" providerId="ADAL" clId="{F87BD292-1C07-47C1-A815-DCE267BCCEC5}" dt="2024-03-02T23:53:15.960" v="144" actId="26606"/>
          <ac:cxnSpMkLst>
            <pc:docMk/>
            <pc:sldMk cId="3295169859" sldId="268"/>
            <ac:cxnSpMk id="23" creationId="{8C730EAB-A532-4295-A302-FB4B90DB9F5E}"/>
          </ac:cxnSpMkLst>
        </pc:cxnChg>
      </pc:sldChg>
      <pc:sldChg chg="del">
        <pc:chgData name="Archana Shirsat" userId="0e4db074-5069-414b-818c-2b59d23733cd" providerId="ADAL" clId="{F87BD292-1C07-47C1-A815-DCE267BCCEC5}" dt="2024-03-03T00:15:11.267" v="296" actId="47"/>
        <pc:sldMkLst>
          <pc:docMk/>
          <pc:sldMk cId="178614495" sldId="269"/>
        </pc:sldMkLst>
      </pc:sldChg>
      <pc:sldChg chg="modSp del mod modClrScheme chgLayout">
        <pc:chgData name="Archana Shirsat" userId="0e4db074-5069-414b-818c-2b59d23733cd" providerId="ADAL" clId="{F87BD292-1C07-47C1-A815-DCE267BCCEC5}" dt="2024-03-03T09:33:41.813" v="890" actId="47"/>
        <pc:sldMkLst>
          <pc:docMk/>
          <pc:sldMk cId="2583822066" sldId="273"/>
        </pc:sldMkLst>
        <pc:spChg chg="mod ord">
          <ac:chgData name="Archana Shirsat" userId="0e4db074-5069-414b-818c-2b59d23733cd" providerId="ADAL" clId="{F87BD292-1C07-47C1-A815-DCE267BCCEC5}" dt="2024-03-02T23:36:32.980" v="73" actId="700"/>
          <ac:spMkLst>
            <pc:docMk/>
            <pc:sldMk cId="2583822066" sldId="273"/>
            <ac:spMk id="6" creationId="{33B9008E-59B6-0A80-A4FA-1039D13CFBCC}"/>
          </ac:spMkLst>
        </pc:spChg>
      </pc:sldChg>
      <pc:sldChg chg="addSp delSp modSp new mod setBg">
        <pc:chgData name="Archana Shirsat" userId="0e4db074-5069-414b-818c-2b59d23733cd" providerId="ADAL" clId="{F87BD292-1C07-47C1-A815-DCE267BCCEC5}" dt="2024-03-03T09:33:37.745" v="889" actId="14100"/>
        <pc:sldMkLst>
          <pc:docMk/>
          <pc:sldMk cId="4130091727" sldId="274"/>
        </pc:sldMkLst>
        <pc:spChg chg="add mod">
          <ac:chgData name="Archana Shirsat" userId="0e4db074-5069-414b-818c-2b59d23733cd" providerId="ADAL" clId="{F87BD292-1C07-47C1-A815-DCE267BCCEC5}" dt="2024-03-03T09:33:26.655" v="886" actId="1076"/>
          <ac:spMkLst>
            <pc:docMk/>
            <pc:sldMk cId="4130091727" sldId="274"/>
            <ac:spMk id="2" creationId="{7C985C6D-BB38-6505-E48D-129DAD6A6688}"/>
          </ac:spMkLst>
        </pc:spChg>
        <pc:spChg chg="add del">
          <ac:chgData name="Archana Shirsat" userId="0e4db074-5069-414b-818c-2b59d23733cd" providerId="ADAL" clId="{F87BD292-1C07-47C1-A815-DCE267BCCEC5}" dt="2024-03-02T23:37:26.974" v="79" actId="26606"/>
          <ac:spMkLst>
            <pc:docMk/>
            <pc:sldMk cId="4130091727" sldId="274"/>
            <ac:spMk id="1031" creationId="{69D184B2-2226-4E31-BCCB-444330767440}"/>
          </ac:spMkLst>
        </pc:spChg>
        <pc:spChg chg="add del">
          <ac:chgData name="Archana Shirsat" userId="0e4db074-5069-414b-818c-2b59d23733cd" providerId="ADAL" clId="{F87BD292-1C07-47C1-A815-DCE267BCCEC5}" dt="2024-03-02T23:37:26.974" v="79" actId="26606"/>
          <ac:spMkLst>
            <pc:docMk/>
            <pc:sldMk cId="4130091727" sldId="274"/>
            <ac:spMk id="1033" creationId="{1AC4D4E3-486A-464A-8EC8-D44881097267}"/>
          </ac:spMkLst>
        </pc:spChg>
        <pc:spChg chg="add del">
          <ac:chgData name="Archana Shirsat" userId="0e4db074-5069-414b-818c-2b59d23733cd" providerId="ADAL" clId="{F87BD292-1C07-47C1-A815-DCE267BCCEC5}" dt="2024-03-02T23:37:26.974" v="79" actId="26606"/>
          <ac:spMkLst>
            <pc:docMk/>
            <pc:sldMk cId="4130091727" sldId="274"/>
            <ac:spMk id="1035" creationId="{864DE13E-58EB-4475-B79C-0D4FC651239B}"/>
          </ac:spMkLst>
        </pc:spChg>
        <pc:spChg chg="add del">
          <ac:chgData name="Archana Shirsat" userId="0e4db074-5069-414b-818c-2b59d23733cd" providerId="ADAL" clId="{F87BD292-1C07-47C1-A815-DCE267BCCEC5}" dt="2024-03-02T23:37:40.387" v="81" actId="26606"/>
          <ac:spMkLst>
            <pc:docMk/>
            <pc:sldMk cId="4130091727" sldId="274"/>
            <ac:spMk id="1037" creationId="{2D2B266D-3625-4584-A5C3-7D3F672CFF30}"/>
          </ac:spMkLst>
        </pc:spChg>
        <pc:spChg chg="add del">
          <ac:chgData name="Archana Shirsat" userId="0e4db074-5069-414b-818c-2b59d23733cd" providerId="ADAL" clId="{F87BD292-1C07-47C1-A815-DCE267BCCEC5}" dt="2024-03-02T23:37:40.387" v="81" actId="26606"/>
          <ac:spMkLst>
            <pc:docMk/>
            <pc:sldMk cId="4130091727" sldId="274"/>
            <ac:spMk id="1038" creationId="{C463B99A-73EE-4FBB-B7C4-F9F9BCC25C65}"/>
          </ac:spMkLst>
        </pc:spChg>
        <pc:spChg chg="add del">
          <ac:chgData name="Archana Shirsat" userId="0e4db074-5069-414b-818c-2b59d23733cd" providerId="ADAL" clId="{F87BD292-1C07-47C1-A815-DCE267BCCEC5}" dt="2024-03-02T23:37:40.387" v="81" actId="26606"/>
          <ac:spMkLst>
            <pc:docMk/>
            <pc:sldMk cId="4130091727" sldId="274"/>
            <ac:spMk id="1039" creationId="{A5D2A5D1-BA0D-47D3-B051-DA7743C46E28}"/>
          </ac:spMkLst>
        </pc:spChg>
        <pc:picChg chg="add mod">
          <ac:chgData name="Archana Shirsat" userId="0e4db074-5069-414b-818c-2b59d23733cd" providerId="ADAL" clId="{F87BD292-1C07-47C1-A815-DCE267BCCEC5}" dt="2024-03-03T09:33:37.745" v="889" actId="14100"/>
          <ac:picMkLst>
            <pc:docMk/>
            <pc:sldMk cId="4130091727" sldId="274"/>
            <ac:picMk id="1026" creationId="{1C8B9499-9B0D-0EEE-E408-11FCB9BF21D3}"/>
          </ac:picMkLst>
        </pc:picChg>
      </pc:sldChg>
      <pc:sldChg chg="addSp delSp del">
        <pc:chgData name="Archana Shirsat" userId="0e4db074-5069-414b-818c-2b59d23733cd" providerId="ADAL" clId="{F87BD292-1C07-47C1-A815-DCE267BCCEC5}" dt="2024-03-03T11:04:38.311" v="1203" actId="47"/>
        <pc:sldMkLst>
          <pc:docMk/>
          <pc:sldMk cId="3705729298" sldId="281"/>
        </pc:sldMkLst>
        <pc:picChg chg="add del">
          <ac:chgData name="Archana Shirsat" userId="0e4db074-5069-414b-818c-2b59d23733cd" providerId="ADAL" clId="{F87BD292-1C07-47C1-A815-DCE267BCCEC5}" dt="2024-03-03T11:02:12.906" v="1188"/>
          <ac:picMkLst>
            <pc:docMk/>
            <pc:sldMk cId="3705729298" sldId="281"/>
            <ac:picMk id="2" creationId="{625633F8-14C5-13E1-75C4-430C04BFE52A}"/>
          </ac:picMkLst>
        </pc:picChg>
      </pc:sldChg>
      <pc:sldChg chg="del">
        <pc:chgData name="Archana Shirsat" userId="0e4db074-5069-414b-818c-2b59d23733cd" providerId="ADAL" clId="{F87BD292-1C07-47C1-A815-DCE267BCCEC5}" dt="2024-03-03T00:33:13.118" v="729" actId="47"/>
        <pc:sldMkLst>
          <pc:docMk/>
          <pc:sldMk cId="1614290388" sldId="289"/>
        </pc:sldMkLst>
      </pc:sldChg>
      <pc:sldChg chg="del ord">
        <pc:chgData name="Archana Shirsat" userId="0e4db074-5069-414b-818c-2b59d23733cd" providerId="ADAL" clId="{F87BD292-1C07-47C1-A815-DCE267BCCEC5}" dt="2024-03-02T23:57:13.121" v="259" actId="47"/>
        <pc:sldMkLst>
          <pc:docMk/>
          <pc:sldMk cId="3736061355" sldId="2622"/>
        </pc:sldMkLst>
      </pc:sldChg>
      <pc:sldChg chg="delSp del mod">
        <pc:chgData name="Archana Shirsat" userId="0e4db074-5069-414b-818c-2b59d23733cd" providerId="ADAL" clId="{F87BD292-1C07-47C1-A815-DCE267BCCEC5}" dt="2024-03-03T00:06:05.864" v="283" actId="47"/>
        <pc:sldMkLst>
          <pc:docMk/>
          <pc:sldMk cId="2217255043" sldId="2623"/>
        </pc:sldMkLst>
        <pc:picChg chg="del">
          <ac:chgData name="Archana Shirsat" userId="0e4db074-5069-414b-818c-2b59d23733cd" providerId="ADAL" clId="{F87BD292-1C07-47C1-A815-DCE267BCCEC5}" dt="2024-03-03T00:02:23.537" v="269" actId="478"/>
          <ac:picMkLst>
            <pc:docMk/>
            <pc:sldMk cId="2217255043" sldId="2623"/>
            <ac:picMk id="5" creationId="{E5D2BD42-C91B-B1B7-701A-390D5DAB1C98}"/>
          </ac:picMkLst>
        </pc:picChg>
      </pc:sldChg>
      <pc:sldChg chg="del">
        <pc:chgData name="Archana Shirsat" userId="0e4db074-5069-414b-818c-2b59d23733cd" providerId="ADAL" clId="{F87BD292-1C07-47C1-A815-DCE267BCCEC5}" dt="2024-03-02T23:56:38.372" v="255" actId="47"/>
        <pc:sldMkLst>
          <pc:docMk/>
          <pc:sldMk cId="621074269" sldId="2624"/>
        </pc:sldMkLst>
      </pc:sldChg>
      <pc:sldChg chg="del">
        <pc:chgData name="Archana Shirsat" userId="0e4db074-5069-414b-818c-2b59d23733cd" providerId="ADAL" clId="{F87BD292-1C07-47C1-A815-DCE267BCCEC5}" dt="2024-03-02T23:56:46.502" v="256" actId="47"/>
        <pc:sldMkLst>
          <pc:docMk/>
          <pc:sldMk cId="1313385277" sldId="2625"/>
        </pc:sldMkLst>
      </pc:sldChg>
      <pc:sldChg chg="delSp modSp del mod ord">
        <pc:chgData name="Archana Shirsat" userId="0e4db074-5069-414b-818c-2b59d23733cd" providerId="ADAL" clId="{F87BD292-1C07-47C1-A815-DCE267BCCEC5}" dt="2024-03-03T10:57:44.866" v="1124" actId="1076"/>
        <pc:sldMkLst>
          <pc:docMk/>
          <pc:sldMk cId="909843822" sldId="2626"/>
        </pc:sldMkLst>
        <pc:grpChg chg="mod">
          <ac:chgData name="Archana Shirsat" userId="0e4db074-5069-414b-818c-2b59d23733cd" providerId="ADAL" clId="{F87BD292-1C07-47C1-A815-DCE267BCCEC5}" dt="2024-03-03T10:57:44.866" v="1124" actId="1076"/>
          <ac:grpSpMkLst>
            <pc:docMk/>
            <pc:sldMk cId="909843822" sldId="2626"/>
            <ac:grpSpMk id="18" creationId="{6D4E2A5F-3D1B-3CC4-A90E-84F7CABF252C}"/>
          </ac:grpSpMkLst>
        </pc:grpChg>
        <pc:picChg chg="del">
          <ac:chgData name="Archana Shirsat" userId="0e4db074-5069-414b-818c-2b59d23733cd" providerId="ADAL" clId="{F87BD292-1C07-47C1-A815-DCE267BCCEC5}" dt="2024-03-03T10:57:41.414" v="1123" actId="478"/>
          <ac:picMkLst>
            <pc:docMk/>
            <pc:sldMk cId="909843822" sldId="2626"/>
            <ac:picMk id="1026" creationId="{BEE91BA1-13D4-D9AC-55F9-A4337C9C9778}"/>
          </ac:picMkLst>
        </pc:picChg>
      </pc:sldChg>
      <pc:sldChg chg="delSp del mod">
        <pc:chgData name="Archana Shirsat" userId="0e4db074-5069-414b-818c-2b59d23733cd" providerId="ADAL" clId="{F87BD292-1C07-47C1-A815-DCE267BCCEC5}" dt="2024-03-02T23:53:27.837" v="145" actId="47"/>
        <pc:sldMkLst>
          <pc:docMk/>
          <pc:sldMk cId="4134860298" sldId="2627"/>
        </pc:sldMkLst>
        <pc:picChg chg="del">
          <ac:chgData name="Archana Shirsat" userId="0e4db074-5069-414b-818c-2b59d23733cd" providerId="ADAL" clId="{F87BD292-1C07-47C1-A815-DCE267BCCEC5}" dt="2024-03-02T23:50:02.080" v="128" actId="21"/>
          <ac:picMkLst>
            <pc:docMk/>
            <pc:sldMk cId="4134860298" sldId="2627"/>
            <ac:picMk id="5" creationId="{237D54F4-6EF8-930F-AF12-B24690BB7CDA}"/>
          </ac:picMkLst>
        </pc:picChg>
        <pc:picChg chg="del">
          <ac:chgData name="Archana Shirsat" userId="0e4db074-5069-414b-818c-2b59d23733cd" providerId="ADAL" clId="{F87BD292-1C07-47C1-A815-DCE267BCCEC5}" dt="2024-03-02T23:49:38.034" v="126" actId="21"/>
          <ac:picMkLst>
            <pc:docMk/>
            <pc:sldMk cId="4134860298" sldId="2627"/>
            <ac:picMk id="15" creationId="{FEECAC3F-F404-3F76-7EBB-B1DB6DE50E55}"/>
          </ac:picMkLst>
        </pc:picChg>
      </pc:sldChg>
      <pc:sldChg chg="del">
        <pc:chgData name="Archana Shirsat" userId="0e4db074-5069-414b-818c-2b59d23733cd" providerId="ADAL" clId="{F87BD292-1C07-47C1-A815-DCE267BCCEC5}" dt="2024-03-03T00:06:29.992" v="284" actId="47"/>
        <pc:sldMkLst>
          <pc:docMk/>
          <pc:sldMk cId="1251200740" sldId="2636"/>
        </pc:sldMkLst>
      </pc:sldChg>
      <pc:sldChg chg="modSp mod">
        <pc:chgData name="Archana Shirsat" userId="0e4db074-5069-414b-818c-2b59d23733cd" providerId="ADAL" clId="{F87BD292-1C07-47C1-A815-DCE267BCCEC5}" dt="2024-03-03T09:50:24.190" v="1119" actId="1076"/>
        <pc:sldMkLst>
          <pc:docMk/>
          <pc:sldMk cId="851582008" sldId="2637"/>
        </pc:sldMkLst>
        <pc:spChg chg="mod">
          <ac:chgData name="Archana Shirsat" userId="0e4db074-5069-414b-818c-2b59d23733cd" providerId="ADAL" clId="{F87BD292-1C07-47C1-A815-DCE267BCCEC5}" dt="2024-03-03T09:50:24.190" v="1119" actId="1076"/>
          <ac:spMkLst>
            <pc:docMk/>
            <pc:sldMk cId="851582008" sldId="2637"/>
            <ac:spMk id="2" creationId="{FA72918A-9ED9-42EB-8B49-76F9CC84AE19}"/>
          </ac:spMkLst>
        </pc:spChg>
        <pc:graphicFrameChg chg="mod">
          <ac:chgData name="Archana Shirsat" userId="0e4db074-5069-414b-818c-2b59d23733cd" providerId="ADAL" clId="{F87BD292-1C07-47C1-A815-DCE267BCCEC5}" dt="2024-03-02T23:48:05.157" v="123" actId="20577"/>
          <ac:graphicFrameMkLst>
            <pc:docMk/>
            <pc:sldMk cId="851582008" sldId="2637"/>
            <ac:graphicFrameMk id="7" creationId="{FE0CC58C-435F-AF4B-9FFB-958A0CB333E4}"/>
          </ac:graphicFrameMkLst>
        </pc:graphicFrameChg>
      </pc:sldChg>
      <pc:sldChg chg="addSp delSp modSp new mod ord">
        <pc:chgData name="Archana Shirsat" userId="0e4db074-5069-414b-818c-2b59d23733cd" providerId="ADAL" clId="{F87BD292-1C07-47C1-A815-DCE267BCCEC5}" dt="2024-03-03T11:06:35.867" v="1209" actId="14100"/>
        <pc:sldMkLst>
          <pc:docMk/>
          <pc:sldMk cId="3190423647" sldId="2638"/>
        </pc:sldMkLst>
        <pc:spChg chg="del">
          <ac:chgData name="Archana Shirsat" userId="0e4db074-5069-414b-818c-2b59d23733cd" providerId="ADAL" clId="{F87BD292-1C07-47C1-A815-DCE267BCCEC5}" dt="2024-03-02T23:50:29.055" v="131" actId="478"/>
          <ac:spMkLst>
            <pc:docMk/>
            <pc:sldMk cId="3190423647" sldId="2638"/>
            <ac:spMk id="2" creationId="{10BAF7E2-C31C-8F95-79DC-E01728321638}"/>
          </ac:spMkLst>
        </pc:spChg>
        <pc:spChg chg="del">
          <ac:chgData name="Archana Shirsat" userId="0e4db074-5069-414b-818c-2b59d23733cd" providerId="ADAL" clId="{F87BD292-1C07-47C1-A815-DCE267BCCEC5}" dt="2024-03-02T23:50:25.672" v="130" actId="478"/>
          <ac:spMkLst>
            <pc:docMk/>
            <pc:sldMk cId="3190423647" sldId="2638"/>
            <ac:spMk id="3" creationId="{F93B8614-7E3C-A09A-35BC-E462429A01C1}"/>
          </ac:spMkLst>
        </pc:spChg>
        <pc:picChg chg="add del mod">
          <ac:chgData name="Archana Shirsat" userId="0e4db074-5069-414b-818c-2b59d23733cd" providerId="ADAL" clId="{F87BD292-1C07-47C1-A815-DCE267BCCEC5}" dt="2024-03-03T11:06:14.635" v="1204" actId="478"/>
          <ac:picMkLst>
            <pc:docMk/>
            <pc:sldMk cId="3190423647" sldId="2638"/>
            <ac:picMk id="4" creationId="{7E6B858F-5B7C-AB3A-BA61-4B831FB122F5}"/>
          </ac:picMkLst>
        </pc:picChg>
        <pc:picChg chg="add mod">
          <ac:chgData name="Archana Shirsat" userId="0e4db074-5069-414b-818c-2b59d23733cd" providerId="ADAL" clId="{F87BD292-1C07-47C1-A815-DCE267BCCEC5}" dt="2024-03-03T11:06:35.867" v="1209" actId="14100"/>
          <ac:picMkLst>
            <pc:docMk/>
            <pc:sldMk cId="3190423647" sldId="2638"/>
            <ac:picMk id="5" creationId="{85929D5D-EDA4-3CB1-FF2A-446B5954504B}"/>
          </ac:picMkLst>
        </pc:picChg>
      </pc:sldChg>
      <pc:sldChg chg="addSp delSp modSp add mod ord">
        <pc:chgData name="Archana Shirsat" userId="0e4db074-5069-414b-818c-2b59d23733cd" providerId="ADAL" clId="{F87BD292-1C07-47C1-A815-DCE267BCCEC5}" dt="2024-03-03T00:26:17.207" v="706"/>
        <pc:sldMkLst>
          <pc:docMk/>
          <pc:sldMk cId="1753259714" sldId="2639"/>
        </pc:sldMkLst>
        <pc:spChg chg="add mod">
          <ac:chgData name="Archana Shirsat" userId="0e4db074-5069-414b-818c-2b59d23733cd" providerId="ADAL" clId="{F87BD292-1C07-47C1-A815-DCE267BCCEC5}" dt="2024-03-02T23:54:18.836" v="148"/>
          <ac:spMkLst>
            <pc:docMk/>
            <pc:sldMk cId="1753259714" sldId="2639"/>
            <ac:spMk id="3" creationId="{3E413594-95E5-8957-3165-EBE1294AB373}"/>
          </ac:spMkLst>
        </pc:spChg>
        <pc:spChg chg="add mod">
          <ac:chgData name="Archana Shirsat" userId="0e4db074-5069-414b-818c-2b59d23733cd" providerId="ADAL" clId="{F87BD292-1C07-47C1-A815-DCE267BCCEC5}" dt="2024-03-02T23:54:18.836" v="148"/>
          <ac:spMkLst>
            <pc:docMk/>
            <pc:sldMk cId="1753259714" sldId="2639"/>
            <ac:spMk id="6" creationId="{05E7C8DB-E08D-597A-34E6-011E1128C93A}"/>
          </ac:spMkLst>
        </pc:spChg>
        <pc:grpChg chg="add del mod">
          <ac:chgData name="Archana Shirsat" userId="0e4db074-5069-414b-818c-2b59d23733cd" providerId="ADAL" clId="{F87BD292-1C07-47C1-A815-DCE267BCCEC5}" dt="2024-03-02T23:54:22.445" v="149" actId="478"/>
          <ac:grpSpMkLst>
            <pc:docMk/>
            <pc:sldMk cId="1753259714" sldId="2639"/>
            <ac:grpSpMk id="2" creationId="{35BECFA4-DB86-A5DA-75B7-A6CAD0F8649B}"/>
          </ac:grpSpMkLst>
        </pc:grpChg>
        <pc:graphicFrameChg chg="add mod modGraphic">
          <ac:chgData name="Archana Shirsat" userId="0e4db074-5069-414b-818c-2b59d23733cd" providerId="ADAL" clId="{F87BD292-1C07-47C1-A815-DCE267BCCEC5}" dt="2024-03-02T23:56:29.539" v="254" actId="14100"/>
          <ac:graphicFrameMkLst>
            <pc:docMk/>
            <pc:sldMk cId="1753259714" sldId="2639"/>
            <ac:graphicFrameMk id="7" creationId="{3083A8A2-10A2-5128-D83D-5D7EF05CEEF4}"/>
          </ac:graphicFrameMkLst>
        </pc:graphicFrameChg>
        <pc:picChg chg="mod">
          <ac:chgData name="Archana Shirsat" userId="0e4db074-5069-414b-818c-2b59d23733cd" providerId="ADAL" clId="{F87BD292-1C07-47C1-A815-DCE267BCCEC5}" dt="2024-03-02T23:54:37.867" v="152" actId="14100"/>
          <ac:picMkLst>
            <pc:docMk/>
            <pc:sldMk cId="1753259714" sldId="2639"/>
            <ac:picMk id="4" creationId="{7E6B858F-5B7C-AB3A-BA61-4B831FB122F5}"/>
          </ac:picMkLst>
        </pc:picChg>
        <pc:picChg chg="del">
          <ac:chgData name="Archana Shirsat" userId="0e4db074-5069-414b-818c-2b59d23733cd" providerId="ADAL" clId="{F87BD292-1C07-47C1-A815-DCE267BCCEC5}" dt="2024-03-02T23:54:12.318" v="147" actId="478"/>
          <ac:picMkLst>
            <pc:docMk/>
            <pc:sldMk cId="1753259714" sldId="2639"/>
            <ac:picMk id="5" creationId="{85929D5D-EDA4-3CB1-FF2A-446B5954504B}"/>
          </ac:picMkLst>
        </pc:picChg>
      </pc:sldChg>
      <pc:sldChg chg="addSp delSp modSp new del mod">
        <pc:chgData name="Archana Shirsat" userId="0e4db074-5069-414b-818c-2b59d23733cd" providerId="ADAL" clId="{F87BD292-1C07-47C1-A815-DCE267BCCEC5}" dt="2024-03-03T00:01:40.633" v="266" actId="47"/>
        <pc:sldMkLst>
          <pc:docMk/>
          <pc:sldMk cId="3190069516" sldId="2640"/>
        </pc:sldMkLst>
        <pc:picChg chg="add del mod">
          <ac:chgData name="Archana Shirsat" userId="0e4db074-5069-414b-818c-2b59d23733cd" providerId="ADAL" clId="{F87BD292-1C07-47C1-A815-DCE267BCCEC5}" dt="2024-03-02T23:59:21.644" v="265" actId="478"/>
          <ac:picMkLst>
            <pc:docMk/>
            <pc:sldMk cId="3190069516" sldId="2640"/>
            <ac:picMk id="5" creationId="{BCEC7F44-0ADB-73BC-2861-16D2401BA6F3}"/>
          </ac:picMkLst>
        </pc:picChg>
      </pc:sldChg>
      <pc:sldChg chg="del ord">
        <pc:chgData name="Archana Shirsat" userId="0e4db074-5069-414b-818c-2b59d23733cd" providerId="ADAL" clId="{F87BD292-1C07-47C1-A815-DCE267BCCEC5}" dt="2024-03-03T11:04:32.718" v="1201" actId="47"/>
        <pc:sldMkLst>
          <pc:docMk/>
          <pc:sldMk cId="0" sldId="2641"/>
        </pc:sldMkLst>
      </pc:sldChg>
      <pc:sldChg chg="addSp delSp modSp new del mod ord setBg">
        <pc:chgData name="Archana Shirsat" userId="0e4db074-5069-414b-818c-2b59d23733cd" providerId="ADAL" clId="{F87BD292-1C07-47C1-A815-DCE267BCCEC5}" dt="2024-03-03T11:04:35.968" v="1202" actId="47"/>
        <pc:sldMkLst>
          <pc:docMk/>
          <pc:sldMk cId="3401253131" sldId="2642"/>
        </pc:sldMkLst>
        <pc:spChg chg="add del">
          <ac:chgData name="Archana Shirsat" userId="0e4db074-5069-414b-818c-2b59d23733cd" providerId="ADAL" clId="{F87BD292-1C07-47C1-A815-DCE267BCCEC5}" dt="2024-03-03T00:03:17.158" v="277" actId="26606"/>
          <ac:spMkLst>
            <pc:docMk/>
            <pc:sldMk cId="3401253131" sldId="2642"/>
            <ac:spMk id="4" creationId="{2215C6C6-E45C-4179-9FC1-E8A4C1D47430}"/>
          </ac:spMkLst>
        </pc:spChg>
        <pc:spChg chg="add del">
          <ac:chgData name="Archana Shirsat" userId="0e4db074-5069-414b-818c-2b59d23733cd" providerId="ADAL" clId="{F87BD292-1C07-47C1-A815-DCE267BCCEC5}" dt="2024-03-03T00:03:02.694" v="273" actId="26606"/>
          <ac:spMkLst>
            <pc:docMk/>
            <pc:sldMk cId="3401253131" sldId="2642"/>
            <ac:spMk id="7" creationId="{42A4FC2C-047E-45A5-965D-8E1E3BF09BC6}"/>
          </ac:spMkLst>
        </pc:spChg>
        <pc:spChg chg="add del">
          <ac:chgData name="Archana Shirsat" userId="0e4db074-5069-414b-818c-2b59d23733cd" providerId="ADAL" clId="{F87BD292-1C07-47C1-A815-DCE267BCCEC5}" dt="2024-03-03T00:03:17.158" v="277" actId="26606"/>
          <ac:spMkLst>
            <pc:docMk/>
            <pc:sldMk cId="3401253131" sldId="2642"/>
            <ac:spMk id="13" creationId="{3776B14B-F2F4-4825-8DA8-8C7A0F2B3960}"/>
          </ac:spMkLst>
        </pc:spChg>
        <pc:spChg chg="add del">
          <ac:chgData name="Archana Shirsat" userId="0e4db074-5069-414b-818c-2b59d23733cd" providerId="ADAL" clId="{F87BD292-1C07-47C1-A815-DCE267BCCEC5}" dt="2024-03-03T00:03:27.519" v="279" actId="26606"/>
          <ac:spMkLst>
            <pc:docMk/>
            <pc:sldMk cId="3401253131" sldId="2642"/>
            <ac:spMk id="15" creationId="{0D1D8088-559A-46A5-A801-CDF0B9476BED}"/>
          </ac:spMkLst>
        </pc:spChg>
        <pc:spChg chg="add del">
          <ac:chgData name="Archana Shirsat" userId="0e4db074-5069-414b-818c-2b59d23733cd" providerId="ADAL" clId="{F87BD292-1C07-47C1-A815-DCE267BCCEC5}" dt="2024-03-03T00:03:27.519" v="279" actId="26606"/>
          <ac:spMkLst>
            <pc:docMk/>
            <pc:sldMk cId="3401253131" sldId="2642"/>
            <ac:spMk id="19" creationId="{3776B14B-F2F4-4825-8DA8-8C7A0F2B3960}"/>
          </ac:spMkLst>
        </pc:spChg>
        <pc:spChg chg="add del">
          <ac:chgData name="Archana Shirsat" userId="0e4db074-5069-414b-818c-2b59d23733cd" providerId="ADAL" clId="{F87BD292-1C07-47C1-A815-DCE267BCCEC5}" dt="2024-03-03T00:03:39.663" v="281" actId="26606"/>
          <ac:spMkLst>
            <pc:docMk/>
            <pc:sldMk cId="3401253131" sldId="2642"/>
            <ac:spMk id="21" creationId="{42A4FC2C-047E-45A5-965D-8E1E3BF09BC6}"/>
          </ac:spMkLst>
        </pc:spChg>
        <pc:spChg chg="add">
          <ac:chgData name="Archana Shirsat" userId="0e4db074-5069-414b-818c-2b59d23733cd" providerId="ADAL" clId="{F87BD292-1C07-47C1-A815-DCE267BCCEC5}" dt="2024-03-03T00:03:39.663" v="282" actId="26606"/>
          <ac:spMkLst>
            <pc:docMk/>
            <pc:sldMk cId="3401253131" sldId="2642"/>
            <ac:spMk id="23" creationId="{6EE0B6E2-7CE8-4D86-87FC-4B58A7D8E759}"/>
          </ac:spMkLst>
        </pc:spChg>
        <pc:grpChg chg="add del">
          <ac:chgData name="Archana Shirsat" userId="0e4db074-5069-414b-818c-2b59d23733cd" providerId="ADAL" clId="{F87BD292-1C07-47C1-A815-DCE267BCCEC5}" dt="2024-03-03T00:03:17.158" v="277" actId="26606"/>
          <ac:grpSpMkLst>
            <pc:docMk/>
            <pc:sldMk cId="3401253131" sldId="2642"/>
            <ac:grpSpMk id="9" creationId="{5FE9FE4C-C9E0-4C54-8010-EA9D29CD4D59}"/>
          </ac:grpSpMkLst>
        </pc:grpChg>
        <pc:grpChg chg="add del">
          <ac:chgData name="Archana Shirsat" userId="0e4db074-5069-414b-818c-2b59d23733cd" providerId="ADAL" clId="{F87BD292-1C07-47C1-A815-DCE267BCCEC5}" dt="2024-03-03T00:03:27.519" v="279" actId="26606"/>
          <ac:grpSpMkLst>
            <pc:docMk/>
            <pc:sldMk cId="3401253131" sldId="2642"/>
            <ac:grpSpMk id="16" creationId="{83E2E96F-17F7-4C8C-BDF1-6BB90A0C1D7F}"/>
          </ac:grpSpMkLst>
        </pc:grpChg>
        <pc:picChg chg="add mod">
          <ac:chgData name="Archana Shirsat" userId="0e4db074-5069-414b-818c-2b59d23733cd" providerId="ADAL" clId="{F87BD292-1C07-47C1-A815-DCE267BCCEC5}" dt="2024-03-03T00:03:39.663" v="282" actId="26606"/>
          <ac:picMkLst>
            <pc:docMk/>
            <pc:sldMk cId="3401253131" sldId="2642"/>
            <ac:picMk id="2" creationId="{55504DC0-D819-BCDB-A4D2-513BB79BC020}"/>
          </ac:picMkLst>
        </pc:picChg>
        <pc:picChg chg="add">
          <ac:chgData name="Archana Shirsat" userId="0e4db074-5069-414b-818c-2b59d23733cd" providerId="ADAL" clId="{F87BD292-1C07-47C1-A815-DCE267BCCEC5}" dt="2024-03-03T11:01:24.311" v="1178" actId="22"/>
          <ac:picMkLst>
            <pc:docMk/>
            <pc:sldMk cId="3401253131" sldId="2642"/>
            <ac:picMk id="4" creationId="{7A56B08B-CC0E-0FF6-9331-985B68E1D0B2}"/>
          </ac:picMkLst>
        </pc:picChg>
      </pc:sldChg>
      <pc:sldChg chg="addSp modSp mod">
        <pc:chgData name="Archana Shirsat" userId="0e4db074-5069-414b-818c-2b59d23733cd" providerId="ADAL" clId="{F87BD292-1C07-47C1-A815-DCE267BCCEC5}" dt="2024-03-03T00:35:40.900" v="851" actId="1076"/>
        <pc:sldMkLst>
          <pc:docMk/>
          <pc:sldMk cId="2347212702" sldId="2643"/>
        </pc:sldMkLst>
        <pc:graphicFrameChg chg="add mod modGraphic">
          <ac:chgData name="Archana Shirsat" userId="0e4db074-5069-414b-818c-2b59d23733cd" providerId="ADAL" clId="{F87BD292-1C07-47C1-A815-DCE267BCCEC5}" dt="2024-03-03T00:35:40.900" v="851" actId="1076"/>
          <ac:graphicFrameMkLst>
            <pc:docMk/>
            <pc:sldMk cId="2347212702" sldId="2643"/>
            <ac:graphicFrameMk id="2" creationId="{774879A8-7816-A068-8AEE-ABDC8CC54577}"/>
          </ac:graphicFrameMkLst>
        </pc:graphicFrameChg>
      </pc:sldChg>
      <pc:sldChg chg="delSp modSp del mod ord">
        <pc:chgData name="Archana Shirsat" userId="0e4db074-5069-414b-818c-2b59d23733cd" providerId="ADAL" clId="{F87BD292-1C07-47C1-A815-DCE267BCCEC5}" dt="2024-03-03T00:32:42.638" v="728" actId="47"/>
        <pc:sldMkLst>
          <pc:docMk/>
          <pc:sldMk cId="1504347362" sldId="2644"/>
        </pc:sldMkLst>
        <pc:spChg chg="mod">
          <ac:chgData name="Archana Shirsat" userId="0e4db074-5069-414b-818c-2b59d23733cd" providerId="ADAL" clId="{F87BD292-1C07-47C1-A815-DCE267BCCEC5}" dt="2024-03-03T00:14:00.360" v="290" actId="6549"/>
          <ac:spMkLst>
            <pc:docMk/>
            <pc:sldMk cId="1504347362" sldId="2644"/>
            <ac:spMk id="3" creationId="{E4FD62EF-43AF-77EC-ADB5-30F5C5E78592}"/>
          </ac:spMkLst>
        </pc:spChg>
        <pc:spChg chg="del">
          <ac:chgData name="Archana Shirsat" userId="0e4db074-5069-414b-818c-2b59d23733cd" providerId="ADAL" clId="{F87BD292-1C07-47C1-A815-DCE267BCCEC5}" dt="2024-03-03T00:14:10.154" v="291" actId="478"/>
          <ac:spMkLst>
            <pc:docMk/>
            <pc:sldMk cId="1504347362" sldId="2644"/>
            <ac:spMk id="4" creationId="{1C579EE4-F2BC-4DBC-C793-9856D08D9EA9}"/>
          </ac:spMkLst>
        </pc:spChg>
        <pc:picChg chg="del mod">
          <ac:chgData name="Archana Shirsat" userId="0e4db074-5069-414b-818c-2b59d23733cd" providerId="ADAL" clId="{F87BD292-1C07-47C1-A815-DCE267BCCEC5}" dt="2024-03-03T00:14:22.826" v="293" actId="478"/>
          <ac:picMkLst>
            <pc:docMk/>
            <pc:sldMk cId="1504347362" sldId="2644"/>
            <ac:picMk id="5" creationId="{C37C1F06-184E-36A6-7859-722720A16891}"/>
          </ac:picMkLst>
        </pc:picChg>
      </pc:sldChg>
      <pc:sldChg chg="new del">
        <pc:chgData name="Archana Shirsat" userId="0e4db074-5069-414b-818c-2b59d23733cd" providerId="ADAL" clId="{F87BD292-1C07-47C1-A815-DCE267BCCEC5}" dt="2024-03-03T10:58:50.828" v="1128" actId="47"/>
        <pc:sldMkLst>
          <pc:docMk/>
          <pc:sldMk cId="2514430851" sldId="2644"/>
        </pc:sldMkLst>
      </pc:sldChg>
      <pc:sldChg chg="addSp delSp modSp new mod setBg">
        <pc:chgData name="Archana Shirsat" userId="0e4db074-5069-414b-818c-2b59d23733cd" providerId="ADAL" clId="{F87BD292-1C07-47C1-A815-DCE267BCCEC5}" dt="2024-03-03T11:04:12.236" v="1200" actId="26606"/>
        <pc:sldMkLst>
          <pc:docMk/>
          <pc:sldMk cId="2537445621" sldId="2644"/>
        </pc:sldMkLst>
        <pc:spChg chg="mod ord">
          <ac:chgData name="Archana Shirsat" userId="0e4db074-5069-414b-818c-2b59d23733cd" providerId="ADAL" clId="{F87BD292-1C07-47C1-A815-DCE267BCCEC5}" dt="2024-03-03T11:04:12.236" v="1200" actId="26606"/>
          <ac:spMkLst>
            <pc:docMk/>
            <pc:sldMk cId="2537445621" sldId="2644"/>
            <ac:spMk id="2" creationId="{B3D5B2A4-CC03-6030-2041-691BF48C6A33}"/>
          </ac:spMkLst>
        </pc:spChg>
        <pc:spChg chg="del">
          <ac:chgData name="Archana Shirsat" userId="0e4db074-5069-414b-818c-2b59d23733cd" providerId="ADAL" clId="{F87BD292-1C07-47C1-A815-DCE267BCCEC5}" dt="2024-03-03T10:59:58.383" v="1173" actId="478"/>
          <ac:spMkLst>
            <pc:docMk/>
            <pc:sldMk cId="2537445621" sldId="2644"/>
            <ac:spMk id="3" creationId="{3F91C21C-532D-8F97-B88E-CEEBCDB272AB}"/>
          </ac:spMkLst>
        </pc:spChg>
        <pc:spChg chg="mod">
          <ac:chgData name="Archana Shirsat" userId="0e4db074-5069-414b-818c-2b59d23733cd" providerId="ADAL" clId="{F87BD292-1C07-47C1-A815-DCE267BCCEC5}" dt="2024-03-03T11:00:32.546" v="1176"/>
          <ac:spMkLst>
            <pc:docMk/>
            <pc:sldMk cId="2537445621" sldId="2644"/>
            <ac:spMk id="6" creationId="{D2F92E2D-25B9-7D71-144A-4509382A605E}"/>
          </ac:spMkLst>
        </pc:spChg>
        <pc:spChg chg="mod">
          <ac:chgData name="Archana Shirsat" userId="0e4db074-5069-414b-818c-2b59d23733cd" providerId="ADAL" clId="{F87BD292-1C07-47C1-A815-DCE267BCCEC5}" dt="2024-03-03T11:00:32.546" v="1176"/>
          <ac:spMkLst>
            <pc:docMk/>
            <pc:sldMk cId="2537445621" sldId="2644"/>
            <ac:spMk id="7" creationId="{FE59A223-8BA9-8779-B1B3-AF06C5C1745D}"/>
          </ac:spMkLst>
        </pc:spChg>
        <pc:spChg chg="add del">
          <ac:chgData name="Archana Shirsat" userId="0e4db074-5069-414b-818c-2b59d23733cd" providerId="ADAL" clId="{F87BD292-1C07-47C1-A815-DCE267BCCEC5}" dt="2024-03-03T11:03:53.722" v="1197" actId="26606"/>
          <ac:spMkLst>
            <pc:docMk/>
            <pc:sldMk cId="2537445621" sldId="2644"/>
            <ac:spMk id="18" creationId="{7C98A213-5994-475E-B327-DC6EC27FBA8B}"/>
          </ac:spMkLst>
        </pc:spChg>
        <pc:spChg chg="add del">
          <ac:chgData name="Archana Shirsat" userId="0e4db074-5069-414b-818c-2b59d23733cd" providerId="ADAL" clId="{F87BD292-1C07-47C1-A815-DCE267BCCEC5}" dt="2024-03-03T11:03:53.722" v="1197" actId="26606"/>
          <ac:spMkLst>
            <pc:docMk/>
            <pc:sldMk cId="2537445621" sldId="2644"/>
            <ac:spMk id="20" creationId="{4B030A0D-0DAD-4A99-89BB-419527D6A64B}"/>
          </ac:spMkLst>
        </pc:spChg>
        <pc:spChg chg="add del">
          <ac:chgData name="Archana Shirsat" userId="0e4db074-5069-414b-818c-2b59d23733cd" providerId="ADAL" clId="{F87BD292-1C07-47C1-A815-DCE267BCCEC5}" dt="2024-03-03T11:04:12.236" v="1199" actId="26606"/>
          <ac:spMkLst>
            <pc:docMk/>
            <pc:sldMk cId="2537445621" sldId="2644"/>
            <ac:spMk id="22" creationId="{53F29798-D584-4792-9B62-3F5F5C36D619}"/>
          </ac:spMkLst>
        </pc:spChg>
        <pc:spChg chg="add">
          <ac:chgData name="Archana Shirsat" userId="0e4db074-5069-414b-818c-2b59d23733cd" providerId="ADAL" clId="{F87BD292-1C07-47C1-A815-DCE267BCCEC5}" dt="2024-03-03T11:04:12.236" v="1200" actId="26606"/>
          <ac:spMkLst>
            <pc:docMk/>
            <pc:sldMk cId="2537445621" sldId="2644"/>
            <ac:spMk id="24" creationId="{A4AC5506-6312-4701-8D3C-40187889A947}"/>
          </ac:spMkLst>
        </pc:spChg>
        <pc:grpChg chg="add del mod">
          <ac:chgData name="Archana Shirsat" userId="0e4db074-5069-414b-818c-2b59d23733cd" providerId="ADAL" clId="{F87BD292-1C07-47C1-A815-DCE267BCCEC5}" dt="2024-03-03T11:00:35.999" v="1177" actId="478"/>
          <ac:grpSpMkLst>
            <pc:docMk/>
            <pc:sldMk cId="2537445621" sldId="2644"/>
            <ac:grpSpMk id="5" creationId="{EA505152-B682-C265-4833-6DE40D633B3E}"/>
          </ac:grpSpMkLst>
        </pc:grpChg>
        <pc:picChg chg="add del">
          <ac:chgData name="Archana Shirsat" userId="0e4db074-5069-414b-818c-2b59d23733cd" providerId="ADAL" clId="{F87BD292-1C07-47C1-A815-DCE267BCCEC5}" dt="2024-03-03T11:01:40.191" v="1181" actId="478"/>
          <ac:picMkLst>
            <pc:docMk/>
            <pc:sldMk cId="2537445621" sldId="2644"/>
            <ac:picMk id="4" creationId="{53A8D4E8-9A8F-DFF5-CDC9-0ACE78CE5C57}"/>
          </ac:picMkLst>
        </pc:picChg>
        <pc:picChg chg="add del">
          <ac:chgData name="Archana Shirsat" userId="0e4db074-5069-414b-818c-2b59d23733cd" providerId="ADAL" clId="{F87BD292-1C07-47C1-A815-DCE267BCCEC5}" dt="2024-03-03T11:01:39.144" v="1180" actId="478"/>
          <ac:picMkLst>
            <pc:docMk/>
            <pc:sldMk cId="2537445621" sldId="2644"/>
            <ac:picMk id="9" creationId="{604815D6-96EA-57C2-7275-99BDE4D4CFEE}"/>
          </ac:picMkLst>
        </pc:picChg>
        <pc:picChg chg="add mod ord">
          <ac:chgData name="Archana Shirsat" userId="0e4db074-5069-414b-818c-2b59d23733cd" providerId="ADAL" clId="{F87BD292-1C07-47C1-A815-DCE267BCCEC5}" dt="2024-03-03T11:04:12.236" v="1200" actId="26606"/>
          <ac:picMkLst>
            <pc:docMk/>
            <pc:sldMk cId="2537445621" sldId="2644"/>
            <ac:picMk id="10" creationId="{157ED350-3BB5-B0E5-3D2D-4B3E39943AF0}"/>
          </ac:picMkLst>
        </pc:picChg>
        <pc:picChg chg="add mod ord">
          <ac:chgData name="Archana Shirsat" userId="0e4db074-5069-414b-818c-2b59d23733cd" providerId="ADAL" clId="{F87BD292-1C07-47C1-A815-DCE267BCCEC5}" dt="2024-03-03T11:04:12.236" v="1200" actId="26606"/>
          <ac:picMkLst>
            <pc:docMk/>
            <pc:sldMk cId="2537445621" sldId="2644"/>
            <ac:picMk id="11" creationId="{15BFC1AD-81BE-2004-9D08-2B53F46A16CC}"/>
          </ac:picMkLst>
        </pc:picChg>
        <pc:picChg chg="add mod">
          <ac:chgData name="Archana Shirsat" userId="0e4db074-5069-414b-818c-2b59d23733cd" providerId="ADAL" clId="{F87BD292-1C07-47C1-A815-DCE267BCCEC5}" dt="2024-03-03T11:04:12.236" v="1200" actId="26606"/>
          <ac:picMkLst>
            <pc:docMk/>
            <pc:sldMk cId="2537445621" sldId="2644"/>
            <ac:picMk id="13" creationId="{B10ACEDA-0EBC-8A04-FC32-18A6F48D35D8}"/>
          </ac:picMkLst>
        </pc:picChg>
      </pc:sldChg>
      <pc:sldMasterChg chg="del delSldLayout">
        <pc:chgData name="Archana Shirsat" userId="0e4db074-5069-414b-818c-2b59d23733cd" providerId="ADAL" clId="{F87BD292-1C07-47C1-A815-DCE267BCCEC5}" dt="2024-03-03T11:04:35.968" v="1202" actId="47"/>
        <pc:sldMasterMkLst>
          <pc:docMk/>
          <pc:sldMasterMk cId="3221845612" sldId="2147483679"/>
        </pc:sldMasterMkLst>
        <pc:sldLayoutChg chg="del">
          <pc:chgData name="Archana Shirsat" userId="0e4db074-5069-414b-818c-2b59d23733cd" providerId="ADAL" clId="{F87BD292-1C07-47C1-A815-DCE267BCCEC5}" dt="2024-03-03T11:04:35.968" v="1202" actId="47"/>
          <pc:sldLayoutMkLst>
            <pc:docMk/>
            <pc:sldMasterMk cId="3221845612" sldId="2147483679"/>
            <pc:sldLayoutMk cId="2588766059" sldId="2147483680"/>
          </pc:sldLayoutMkLst>
        </pc:sldLayoutChg>
        <pc:sldLayoutChg chg="del">
          <pc:chgData name="Archana Shirsat" userId="0e4db074-5069-414b-818c-2b59d23733cd" providerId="ADAL" clId="{F87BD292-1C07-47C1-A815-DCE267BCCEC5}" dt="2024-03-03T11:04:35.968" v="1202" actId="47"/>
          <pc:sldLayoutMkLst>
            <pc:docMk/>
            <pc:sldMasterMk cId="3221845612" sldId="2147483679"/>
            <pc:sldLayoutMk cId="489995052" sldId="2147483681"/>
          </pc:sldLayoutMkLst>
        </pc:sldLayoutChg>
        <pc:sldLayoutChg chg="del">
          <pc:chgData name="Archana Shirsat" userId="0e4db074-5069-414b-818c-2b59d23733cd" providerId="ADAL" clId="{F87BD292-1C07-47C1-A815-DCE267BCCEC5}" dt="2024-03-03T11:04:35.968" v="1202" actId="47"/>
          <pc:sldLayoutMkLst>
            <pc:docMk/>
            <pc:sldMasterMk cId="3221845612" sldId="2147483679"/>
            <pc:sldLayoutMk cId="2401980942" sldId="2147483682"/>
          </pc:sldLayoutMkLst>
        </pc:sldLayoutChg>
        <pc:sldLayoutChg chg="del">
          <pc:chgData name="Archana Shirsat" userId="0e4db074-5069-414b-818c-2b59d23733cd" providerId="ADAL" clId="{F87BD292-1C07-47C1-A815-DCE267BCCEC5}" dt="2024-03-03T11:04:35.968" v="1202" actId="47"/>
          <pc:sldLayoutMkLst>
            <pc:docMk/>
            <pc:sldMasterMk cId="3221845612" sldId="2147483679"/>
            <pc:sldLayoutMk cId="733949571" sldId="2147483683"/>
          </pc:sldLayoutMkLst>
        </pc:sldLayoutChg>
        <pc:sldLayoutChg chg="del">
          <pc:chgData name="Archana Shirsat" userId="0e4db074-5069-414b-818c-2b59d23733cd" providerId="ADAL" clId="{F87BD292-1C07-47C1-A815-DCE267BCCEC5}" dt="2024-03-03T11:04:35.968" v="1202" actId="47"/>
          <pc:sldLayoutMkLst>
            <pc:docMk/>
            <pc:sldMasterMk cId="3221845612" sldId="2147483679"/>
            <pc:sldLayoutMk cId="3959733223" sldId="2147483684"/>
          </pc:sldLayoutMkLst>
        </pc:sldLayoutChg>
      </pc:sldMasterChg>
      <pc:sldMasterChg chg="del delSldLayout">
        <pc:chgData name="Archana Shirsat" userId="0e4db074-5069-414b-818c-2b59d23733cd" providerId="ADAL" clId="{F87BD292-1C07-47C1-A815-DCE267BCCEC5}" dt="2024-03-03T11:04:38.311" v="1203" actId="47"/>
        <pc:sldMasterMkLst>
          <pc:docMk/>
          <pc:sldMasterMk cId="3860314347" sldId="2147483685"/>
        </pc:sldMasterMkLst>
        <pc:sldLayoutChg chg="del">
          <pc:chgData name="Archana Shirsat" userId="0e4db074-5069-414b-818c-2b59d23733cd" providerId="ADAL" clId="{F87BD292-1C07-47C1-A815-DCE267BCCEC5}" dt="2024-03-03T11:04:38.311" v="1203" actId="47"/>
          <pc:sldLayoutMkLst>
            <pc:docMk/>
            <pc:sldMasterMk cId="3860314347" sldId="2147483685"/>
            <pc:sldLayoutMk cId="2706154162" sldId="2147483686"/>
          </pc:sldLayoutMkLst>
        </pc:sldLayoutChg>
        <pc:sldLayoutChg chg="del">
          <pc:chgData name="Archana Shirsat" userId="0e4db074-5069-414b-818c-2b59d23733cd" providerId="ADAL" clId="{F87BD292-1C07-47C1-A815-DCE267BCCEC5}" dt="2024-03-03T11:04:38.311" v="1203" actId="47"/>
          <pc:sldLayoutMkLst>
            <pc:docMk/>
            <pc:sldMasterMk cId="3860314347" sldId="2147483685"/>
            <pc:sldLayoutMk cId="3624193818" sldId="2147483687"/>
          </pc:sldLayoutMkLst>
        </pc:sldLayoutChg>
        <pc:sldLayoutChg chg="del">
          <pc:chgData name="Archana Shirsat" userId="0e4db074-5069-414b-818c-2b59d23733cd" providerId="ADAL" clId="{F87BD292-1C07-47C1-A815-DCE267BCCEC5}" dt="2024-03-03T11:04:38.311" v="1203" actId="47"/>
          <pc:sldLayoutMkLst>
            <pc:docMk/>
            <pc:sldMasterMk cId="3860314347" sldId="2147483685"/>
            <pc:sldLayoutMk cId="3339110063" sldId="2147483688"/>
          </pc:sldLayoutMkLst>
        </pc:sldLayoutChg>
        <pc:sldLayoutChg chg="del">
          <pc:chgData name="Archana Shirsat" userId="0e4db074-5069-414b-818c-2b59d23733cd" providerId="ADAL" clId="{F87BD292-1C07-47C1-A815-DCE267BCCEC5}" dt="2024-03-03T11:04:38.311" v="1203" actId="47"/>
          <pc:sldLayoutMkLst>
            <pc:docMk/>
            <pc:sldMasterMk cId="3860314347" sldId="2147483685"/>
            <pc:sldLayoutMk cId="200744108" sldId="2147483689"/>
          </pc:sldLayoutMkLst>
        </pc:sldLayoutChg>
        <pc:sldLayoutChg chg="del">
          <pc:chgData name="Archana Shirsat" userId="0e4db074-5069-414b-818c-2b59d23733cd" providerId="ADAL" clId="{F87BD292-1C07-47C1-A815-DCE267BCCEC5}" dt="2024-03-03T11:04:38.311" v="1203" actId="47"/>
          <pc:sldLayoutMkLst>
            <pc:docMk/>
            <pc:sldMasterMk cId="3860314347" sldId="2147483685"/>
            <pc:sldLayoutMk cId="2613649083" sldId="2147483690"/>
          </pc:sldLayoutMkLst>
        </pc:sldLayoutChg>
        <pc:sldLayoutChg chg="del">
          <pc:chgData name="Archana Shirsat" userId="0e4db074-5069-414b-818c-2b59d23733cd" providerId="ADAL" clId="{F87BD292-1C07-47C1-A815-DCE267BCCEC5}" dt="2024-03-03T11:04:38.311" v="1203" actId="47"/>
          <pc:sldLayoutMkLst>
            <pc:docMk/>
            <pc:sldMasterMk cId="3860314347" sldId="2147483685"/>
            <pc:sldLayoutMk cId="3961035019" sldId="2147483691"/>
          </pc:sldLayoutMkLst>
        </pc:sldLayoutChg>
        <pc:sldLayoutChg chg="del">
          <pc:chgData name="Archana Shirsat" userId="0e4db074-5069-414b-818c-2b59d23733cd" providerId="ADAL" clId="{F87BD292-1C07-47C1-A815-DCE267BCCEC5}" dt="2024-03-03T11:04:38.311" v="1203" actId="47"/>
          <pc:sldLayoutMkLst>
            <pc:docMk/>
            <pc:sldMasterMk cId="3860314347" sldId="2147483685"/>
            <pc:sldLayoutMk cId="2180049352" sldId="2147483692"/>
          </pc:sldLayoutMkLst>
        </pc:sldLayoutChg>
        <pc:sldLayoutChg chg="del">
          <pc:chgData name="Archana Shirsat" userId="0e4db074-5069-414b-818c-2b59d23733cd" providerId="ADAL" clId="{F87BD292-1C07-47C1-A815-DCE267BCCEC5}" dt="2024-03-03T11:04:38.311" v="1203" actId="47"/>
          <pc:sldLayoutMkLst>
            <pc:docMk/>
            <pc:sldMasterMk cId="3860314347" sldId="2147483685"/>
            <pc:sldLayoutMk cId="3271539818" sldId="2147483693"/>
          </pc:sldLayoutMkLst>
        </pc:sldLayoutChg>
        <pc:sldLayoutChg chg="del">
          <pc:chgData name="Archana Shirsat" userId="0e4db074-5069-414b-818c-2b59d23733cd" providerId="ADAL" clId="{F87BD292-1C07-47C1-A815-DCE267BCCEC5}" dt="2024-03-03T11:04:38.311" v="1203" actId="47"/>
          <pc:sldLayoutMkLst>
            <pc:docMk/>
            <pc:sldMasterMk cId="3860314347" sldId="2147483685"/>
            <pc:sldLayoutMk cId="1986648355" sldId="2147483694"/>
          </pc:sldLayoutMkLst>
        </pc:sldLayoutChg>
        <pc:sldLayoutChg chg="del">
          <pc:chgData name="Archana Shirsat" userId="0e4db074-5069-414b-818c-2b59d23733cd" providerId="ADAL" clId="{F87BD292-1C07-47C1-A815-DCE267BCCEC5}" dt="2024-03-03T11:04:38.311" v="1203" actId="47"/>
          <pc:sldLayoutMkLst>
            <pc:docMk/>
            <pc:sldMasterMk cId="3860314347" sldId="2147483685"/>
            <pc:sldLayoutMk cId="3278713189" sldId="2147483695"/>
          </pc:sldLayoutMkLst>
        </pc:sldLayoutChg>
        <pc:sldLayoutChg chg="del">
          <pc:chgData name="Archana Shirsat" userId="0e4db074-5069-414b-818c-2b59d23733cd" providerId="ADAL" clId="{F87BD292-1C07-47C1-A815-DCE267BCCEC5}" dt="2024-03-03T11:04:38.311" v="1203" actId="47"/>
          <pc:sldLayoutMkLst>
            <pc:docMk/>
            <pc:sldMasterMk cId="3860314347" sldId="2147483685"/>
            <pc:sldLayoutMk cId="2681985334" sldId="2147483696"/>
          </pc:sldLayoutMkLst>
        </pc:sldLayoutChg>
      </pc:sldMasterChg>
      <pc:sldMasterChg chg="del delSldLayout">
        <pc:chgData name="Archana Shirsat" userId="0e4db074-5069-414b-818c-2b59d23733cd" providerId="ADAL" clId="{F87BD292-1C07-47C1-A815-DCE267BCCEC5}" dt="2024-03-03T00:32:42.638" v="728" actId="47"/>
        <pc:sldMasterMkLst>
          <pc:docMk/>
          <pc:sldMasterMk cId="1593584022" sldId="2147483709"/>
        </pc:sldMasterMkLst>
        <pc:sldLayoutChg chg="del">
          <pc:chgData name="Archana Shirsat" userId="0e4db074-5069-414b-818c-2b59d23733cd" providerId="ADAL" clId="{F87BD292-1C07-47C1-A815-DCE267BCCEC5}" dt="2024-03-03T00:32:42.638" v="728" actId="47"/>
          <pc:sldLayoutMkLst>
            <pc:docMk/>
            <pc:sldMasterMk cId="1593584022" sldId="2147483709"/>
            <pc:sldLayoutMk cId="2741064320" sldId="2147483710"/>
          </pc:sldLayoutMkLst>
        </pc:sldLayoutChg>
        <pc:sldLayoutChg chg="del">
          <pc:chgData name="Archana Shirsat" userId="0e4db074-5069-414b-818c-2b59d23733cd" providerId="ADAL" clId="{F87BD292-1C07-47C1-A815-DCE267BCCEC5}" dt="2024-03-03T00:32:42.638" v="728" actId="47"/>
          <pc:sldLayoutMkLst>
            <pc:docMk/>
            <pc:sldMasterMk cId="1593584022" sldId="2147483709"/>
            <pc:sldLayoutMk cId="2841461762" sldId="2147483711"/>
          </pc:sldLayoutMkLst>
        </pc:sldLayoutChg>
        <pc:sldLayoutChg chg="del">
          <pc:chgData name="Archana Shirsat" userId="0e4db074-5069-414b-818c-2b59d23733cd" providerId="ADAL" clId="{F87BD292-1C07-47C1-A815-DCE267BCCEC5}" dt="2024-03-03T00:32:42.638" v="728" actId="47"/>
          <pc:sldLayoutMkLst>
            <pc:docMk/>
            <pc:sldMasterMk cId="1593584022" sldId="2147483709"/>
            <pc:sldLayoutMk cId="4279734524" sldId="2147483712"/>
          </pc:sldLayoutMkLst>
        </pc:sldLayoutChg>
        <pc:sldLayoutChg chg="del">
          <pc:chgData name="Archana Shirsat" userId="0e4db074-5069-414b-818c-2b59d23733cd" providerId="ADAL" clId="{F87BD292-1C07-47C1-A815-DCE267BCCEC5}" dt="2024-03-03T00:32:42.638" v="728" actId="47"/>
          <pc:sldLayoutMkLst>
            <pc:docMk/>
            <pc:sldMasterMk cId="1593584022" sldId="2147483709"/>
            <pc:sldLayoutMk cId="2796612200" sldId="2147483713"/>
          </pc:sldLayoutMkLst>
        </pc:sldLayoutChg>
        <pc:sldLayoutChg chg="del">
          <pc:chgData name="Archana Shirsat" userId="0e4db074-5069-414b-818c-2b59d23733cd" providerId="ADAL" clId="{F87BD292-1C07-47C1-A815-DCE267BCCEC5}" dt="2024-03-03T00:32:42.638" v="728" actId="47"/>
          <pc:sldLayoutMkLst>
            <pc:docMk/>
            <pc:sldMasterMk cId="1593584022" sldId="2147483709"/>
            <pc:sldLayoutMk cId="3225961884" sldId="2147483714"/>
          </pc:sldLayoutMkLst>
        </pc:sldLayoutChg>
        <pc:sldLayoutChg chg="del">
          <pc:chgData name="Archana Shirsat" userId="0e4db074-5069-414b-818c-2b59d23733cd" providerId="ADAL" clId="{F87BD292-1C07-47C1-A815-DCE267BCCEC5}" dt="2024-03-03T00:32:42.638" v="728" actId="47"/>
          <pc:sldLayoutMkLst>
            <pc:docMk/>
            <pc:sldMasterMk cId="1593584022" sldId="2147483709"/>
            <pc:sldLayoutMk cId="3919648143" sldId="2147483715"/>
          </pc:sldLayoutMkLst>
        </pc:sldLayoutChg>
        <pc:sldLayoutChg chg="del">
          <pc:chgData name="Archana Shirsat" userId="0e4db074-5069-414b-818c-2b59d23733cd" providerId="ADAL" clId="{F87BD292-1C07-47C1-A815-DCE267BCCEC5}" dt="2024-03-03T00:32:42.638" v="728" actId="47"/>
          <pc:sldLayoutMkLst>
            <pc:docMk/>
            <pc:sldMasterMk cId="1593584022" sldId="2147483709"/>
            <pc:sldLayoutMk cId="2716988672" sldId="2147483716"/>
          </pc:sldLayoutMkLst>
        </pc:sldLayoutChg>
        <pc:sldLayoutChg chg="del">
          <pc:chgData name="Archana Shirsat" userId="0e4db074-5069-414b-818c-2b59d23733cd" providerId="ADAL" clId="{F87BD292-1C07-47C1-A815-DCE267BCCEC5}" dt="2024-03-03T00:32:42.638" v="728" actId="47"/>
          <pc:sldLayoutMkLst>
            <pc:docMk/>
            <pc:sldMasterMk cId="1593584022" sldId="2147483709"/>
            <pc:sldLayoutMk cId="2924914395" sldId="2147483717"/>
          </pc:sldLayoutMkLst>
        </pc:sldLayoutChg>
        <pc:sldLayoutChg chg="del">
          <pc:chgData name="Archana Shirsat" userId="0e4db074-5069-414b-818c-2b59d23733cd" providerId="ADAL" clId="{F87BD292-1C07-47C1-A815-DCE267BCCEC5}" dt="2024-03-03T00:32:42.638" v="728" actId="47"/>
          <pc:sldLayoutMkLst>
            <pc:docMk/>
            <pc:sldMasterMk cId="1593584022" sldId="2147483709"/>
            <pc:sldLayoutMk cId="1308471487" sldId="2147483718"/>
          </pc:sldLayoutMkLst>
        </pc:sldLayoutChg>
        <pc:sldLayoutChg chg="del">
          <pc:chgData name="Archana Shirsat" userId="0e4db074-5069-414b-818c-2b59d23733cd" providerId="ADAL" clId="{F87BD292-1C07-47C1-A815-DCE267BCCEC5}" dt="2024-03-03T00:32:42.638" v="728" actId="47"/>
          <pc:sldLayoutMkLst>
            <pc:docMk/>
            <pc:sldMasterMk cId="1593584022" sldId="2147483709"/>
            <pc:sldLayoutMk cId="3727937086" sldId="2147483719"/>
          </pc:sldLayoutMkLst>
        </pc:sldLayoutChg>
        <pc:sldLayoutChg chg="del">
          <pc:chgData name="Archana Shirsat" userId="0e4db074-5069-414b-818c-2b59d23733cd" providerId="ADAL" clId="{F87BD292-1C07-47C1-A815-DCE267BCCEC5}" dt="2024-03-03T00:32:42.638" v="728" actId="47"/>
          <pc:sldLayoutMkLst>
            <pc:docMk/>
            <pc:sldMasterMk cId="1593584022" sldId="2147483709"/>
            <pc:sldLayoutMk cId="2816064191" sldId="214748372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C81FFB-1C8F-4CA0-8170-69D6FFB001C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CED6D10-25B7-4A06-966B-33048FF251F4}">
      <dgm:prSet phldrT="[Text]"/>
      <dgm:spPr/>
      <dgm:t>
        <a:bodyPr/>
        <a:lstStyle/>
        <a:p>
          <a:r>
            <a:rPr lang="en-US" dirty="0"/>
            <a:t>1.Competent SAI Audit Professionals </a:t>
          </a:r>
          <a:endParaRPr lang="nb-NO" dirty="0"/>
        </a:p>
      </dgm:t>
    </dgm:pt>
    <dgm:pt modelId="{40815BDA-D29C-4E67-919A-8C19E763CF72}" type="parTrans" cxnId="{EC883FCC-6EB3-4EC3-8665-04F946B2AB9D}">
      <dgm:prSet/>
      <dgm:spPr/>
      <dgm:t>
        <a:bodyPr/>
        <a:lstStyle/>
        <a:p>
          <a:endParaRPr lang="nb-NO"/>
        </a:p>
      </dgm:t>
    </dgm:pt>
    <dgm:pt modelId="{8572E808-8C6A-46D7-B789-691EB242AEE4}" type="sibTrans" cxnId="{EC883FCC-6EB3-4EC3-8665-04F946B2AB9D}">
      <dgm:prSet/>
      <dgm:spPr/>
      <dgm:t>
        <a:bodyPr/>
        <a:lstStyle/>
        <a:p>
          <a:endParaRPr lang="nb-NO"/>
        </a:p>
      </dgm:t>
    </dgm:pt>
    <dgm:pt modelId="{651CF2D8-2E42-4402-8F22-20A511BDA962}">
      <dgm:prSet phldrT="[Text]"/>
      <dgm:spPr/>
      <dgm:t>
        <a:bodyPr/>
        <a:lstStyle/>
        <a:p>
          <a:r>
            <a:rPr lang="en-US" dirty="0"/>
            <a:t>2.Effective SAI Leaders</a:t>
          </a:r>
          <a:endParaRPr lang="nb-NO" dirty="0"/>
        </a:p>
      </dgm:t>
    </dgm:pt>
    <dgm:pt modelId="{DC31A166-AD7F-4253-A2C7-22184893F9B0}" type="parTrans" cxnId="{826DCC4A-411C-47F2-9FF2-66E23E81CD8B}">
      <dgm:prSet/>
      <dgm:spPr/>
      <dgm:t>
        <a:bodyPr/>
        <a:lstStyle/>
        <a:p>
          <a:endParaRPr lang="nb-NO"/>
        </a:p>
      </dgm:t>
    </dgm:pt>
    <dgm:pt modelId="{DF84B691-3CA5-4E8F-87E0-AC3E15B4FB3F}" type="sibTrans" cxnId="{826DCC4A-411C-47F2-9FF2-66E23E81CD8B}">
      <dgm:prSet/>
      <dgm:spPr/>
      <dgm:t>
        <a:bodyPr/>
        <a:lstStyle/>
        <a:p>
          <a:endParaRPr lang="nb-NO"/>
        </a:p>
      </dgm:t>
    </dgm:pt>
    <dgm:pt modelId="{711B347B-B644-4878-8C37-249EC59DEDD3}">
      <dgm:prSet phldrT="[Text]"/>
      <dgm:spPr/>
      <dgm:t>
        <a:bodyPr/>
        <a:lstStyle/>
        <a:p>
          <a:r>
            <a:rPr lang="en-US" dirty="0"/>
            <a:t>3.Sustainable  SAI Audit Practices</a:t>
          </a:r>
          <a:endParaRPr lang="nb-NO" dirty="0"/>
        </a:p>
      </dgm:t>
    </dgm:pt>
    <dgm:pt modelId="{58B251D9-AD01-47E9-8B1E-A7ABF991E714}" type="parTrans" cxnId="{558CAF48-3787-48EE-B0B9-A7B81A7464A0}">
      <dgm:prSet/>
      <dgm:spPr/>
      <dgm:t>
        <a:bodyPr/>
        <a:lstStyle/>
        <a:p>
          <a:endParaRPr lang="nb-NO"/>
        </a:p>
      </dgm:t>
    </dgm:pt>
    <dgm:pt modelId="{1AA4D8CD-6220-44C9-965B-57968EADB8FA}" type="sibTrans" cxnId="{558CAF48-3787-48EE-B0B9-A7B81A7464A0}">
      <dgm:prSet/>
      <dgm:spPr/>
      <dgm:t>
        <a:bodyPr/>
        <a:lstStyle/>
        <a:p>
          <a:endParaRPr lang="nb-NO"/>
        </a:p>
      </dgm:t>
    </dgm:pt>
    <dgm:pt modelId="{35A11F41-336A-47EB-AA0B-E9D0133DC737}">
      <dgm:prSet phldrT="[Text]"/>
      <dgm:spPr/>
      <dgm:t>
        <a:bodyPr/>
        <a:lstStyle/>
        <a:p>
          <a:r>
            <a:rPr lang="en-US" dirty="0"/>
            <a:t>4. Raised SAI Audit Profiles</a:t>
          </a:r>
          <a:endParaRPr lang="nb-NO" dirty="0"/>
        </a:p>
      </dgm:t>
    </dgm:pt>
    <dgm:pt modelId="{AB375BFE-75AD-41CE-A41A-9D3C7828E4F8}" type="parTrans" cxnId="{FDBA01C2-DED0-4A9C-A79A-59E3E2AB2713}">
      <dgm:prSet/>
      <dgm:spPr/>
      <dgm:t>
        <a:bodyPr/>
        <a:lstStyle/>
        <a:p>
          <a:endParaRPr lang="nb-NO"/>
        </a:p>
      </dgm:t>
    </dgm:pt>
    <dgm:pt modelId="{82C1A9E9-08EC-4937-BFA6-AFDB17D5E057}" type="sibTrans" cxnId="{FDBA01C2-DED0-4A9C-A79A-59E3E2AB2713}">
      <dgm:prSet/>
      <dgm:spPr/>
      <dgm:t>
        <a:bodyPr/>
        <a:lstStyle/>
        <a:p>
          <a:endParaRPr lang="nb-NO"/>
        </a:p>
      </dgm:t>
    </dgm:pt>
    <dgm:pt modelId="{C04076B7-1CDC-455E-91D5-9959F2AA9BC4}" type="pres">
      <dgm:prSet presAssocID="{97C81FFB-1C8F-4CA0-8170-69D6FFB001C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7006D8-0C77-4D35-A202-4E8DB756BF6D}" type="pres">
      <dgm:prSet presAssocID="{4CED6D10-25B7-4A06-966B-33048FF251F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A0BD7B-B5C3-491F-8F37-5463A8B22E06}" type="pres">
      <dgm:prSet presAssocID="{8572E808-8C6A-46D7-B789-691EB242AEE4}" presName="sibTrans" presStyleCnt="0"/>
      <dgm:spPr/>
    </dgm:pt>
    <dgm:pt modelId="{401E543A-DC24-492C-8715-AA3631419CC9}" type="pres">
      <dgm:prSet presAssocID="{651CF2D8-2E42-4402-8F22-20A511BDA96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8D522A-530D-4E31-9276-6D01041145A2}" type="pres">
      <dgm:prSet presAssocID="{DF84B691-3CA5-4E8F-87E0-AC3E15B4FB3F}" presName="sibTrans" presStyleCnt="0"/>
      <dgm:spPr/>
    </dgm:pt>
    <dgm:pt modelId="{C5B27183-8C8E-4EE1-B940-C897BD9CA964}" type="pres">
      <dgm:prSet presAssocID="{711B347B-B644-4878-8C37-249EC59DEDD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B41EA5-C114-44A4-AA1E-7DD5FE8D5FDA}" type="pres">
      <dgm:prSet presAssocID="{1AA4D8CD-6220-44C9-965B-57968EADB8FA}" presName="sibTrans" presStyleCnt="0"/>
      <dgm:spPr/>
    </dgm:pt>
    <dgm:pt modelId="{F6EA7756-D8F1-4C00-B3F7-CB18D8E840EA}" type="pres">
      <dgm:prSet presAssocID="{35A11F41-336A-47EB-AA0B-E9D0133DC73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6DCC4A-411C-47F2-9FF2-66E23E81CD8B}" srcId="{97C81FFB-1C8F-4CA0-8170-69D6FFB001CF}" destId="{651CF2D8-2E42-4402-8F22-20A511BDA962}" srcOrd="1" destOrd="0" parTransId="{DC31A166-AD7F-4253-A2C7-22184893F9B0}" sibTransId="{DF84B691-3CA5-4E8F-87E0-AC3E15B4FB3F}"/>
    <dgm:cxn modelId="{B0DBD4BB-AEC8-40FF-BC06-DD69090D0CE9}" type="presOf" srcId="{711B347B-B644-4878-8C37-249EC59DEDD3}" destId="{C5B27183-8C8E-4EE1-B940-C897BD9CA964}" srcOrd="0" destOrd="0" presId="urn:microsoft.com/office/officeart/2005/8/layout/default"/>
    <dgm:cxn modelId="{EC883FCC-6EB3-4EC3-8665-04F946B2AB9D}" srcId="{97C81FFB-1C8F-4CA0-8170-69D6FFB001CF}" destId="{4CED6D10-25B7-4A06-966B-33048FF251F4}" srcOrd="0" destOrd="0" parTransId="{40815BDA-D29C-4E67-919A-8C19E763CF72}" sibTransId="{8572E808-8C6A-46D7-B789-691EB242AEE4}"/>
    <dgm:cxn modelId="{FDBA01C2-DED0-4A9C-A79A-59E3E2AB2713}" srcId="{97C81FFB-1C8F-4CA0-8170-69D6FFB001CF}" destId="{35A11F41-336A-47EB-AA0B-E9D0133DC737}" srcOrd="3" destOrd="0" parTransId="{AB375BFE-75AD-41CE-A41A-9D3C7828E4F8}" sibTransId="{82C1A9E9-08EC-4937-BFA6-AFDB17D5E057}"/>
    <dgm:cxn modelId="{C169E995-79FD-4A8A-8F50-110A4AFA80F8}" type="presOf" srcId="{4CED6D10-25B7-4A06-966B-33048FF251F4}" destId="{F77006D8-0C77-4D35-A202-4E8DB756BF6D}" srcOrd="0" destOrd="0" presId="urn:microsoft.com/office/officeart/2005/8/layout/default"/>
    <dgm:cxn modelId="{558CAF48-3787-48EE-B0B9-A7B81A7464A0}" srcId="{97C81FFB-1C8F-4CA0-8170-69D6FFB001CF}" destId="{711B347B-B644-4878-8C37-249EC59DEDD3}" srcOrd="2" destOrd="0" parTransId="{58B251D9-AD01-47E9-8B1E-A7ABF991E714}" sibTransId="{1AA4D8CD-6220-44C9-965B-57968EADB8FA}"/>
    <dgm:cxn modelId="{D6B4BAAD-490B-4BAD-9674-383FA065356D}" type="presOf" srcId="{35A11F41-336A-47EB-AA0B-E9D0133DC737}" destId="{F6EA7756-D8F1-4C00-B3F7-CB18D8E840EA}" srcOrd="0" destOrd="0" presId="urn:microsoft.com/office/officeart/2005/8/layout/default"/>
    <dgm:cxn modelId="{FB938243-A5BB-428F-B2C6-10C785260A7C}" type="presOf" srcId="{97C81FFB-1C8F-4CA0-8170-69D6FFB001CF}" destId="{C04076B7-1CDC-455E-91D5-9959F2AA9BC4}" srcOrd="0" destOrd="0" presId="urn:microsoft.com/office/officeart/2005/8/layout/default"/>
    <dgm:cxn modelId="{A145F3EE-4DC0-4041-ACB7-BC7AAB198DF9}" type="presOf" srcId="{651CF2D8-2E42-4402-8F22-20A511BDA962}" destId="{401E543A-DC24-492C-8715-AA3631419CC9}" srcOrd="0" destOrd="0" presId="urn:microsoft.com/office/officeart/2005/8/layout/default"/>
    <dgm:cxn modelId="{E98345E0-8B07-4BB5-8315-1E8C6E1DA7CE}" type="presParOf" srcId="{C04076B7-1CDC-455E-91D5-9959F2AA9BC4}" destId="{F77006D8-0C77-4D35-A202-4E8DB756BF6D}" srcOrd="0" destOrd="0" presId="urn:microsoft.com/office/officeart/2005/8/layout/default"/>
    <dgm:cxn modelId="{A9D4D707-6D50-4C6C-8CF5-3405387682B3}" type="presParOf" srcId="{C04076B7-1CDC-455E-91D5-9959F2AA9BC4}" destId="{58A0BD7B-B5C3-491F-8F37-5463A8B22E06}" srcOrd="1" destOrd="0" presId="urn:microsoft.com/office/officeart/2005/8/layout/default"/>
    <dgm:cxn modelId="{5446E93B-6E71-4DC0-985D-9D2D1AD3F42C}" type="presParOf" srcId="{C04076B7-1CDC-455E-91D5-9959F2AA9BC4}" destId="{401E543A-DC24-492C-8715-AA3631419CC9}" srcOrd="2" destOrd="0" presId="urn:microsoft.com/office/officeart/2005/8/layout/default"/>
    <dgm:cxn modelId="{8C8C9896-75DD-4EFE-8485-F6A11E067A7C}" type="presParOf" srcId="{C04076B7-1CDC-455E-91D5-9959F2AA9BC4}" destId="{D88D522A-530D-4E31-9276-6D01041145A2}" srcOrd="3" destOrd="0" presId="urn:microsoft.com/office/officeart/2005/8/layout/default"/>
    <dgm:cxn modelId="{C88A1B67-E96E-484B-9519-453D9688EABF}" type="presParOf" srcId="{C04076B7-1CDC-455E-91D5-9959F2AA9BC4}" destId="{C5B27183-8C8E-4EE1-B940-C897BD9CA964}" srcOrd="4" destOrd="0" presId="urn:microsoft.com/office/officeart/2005/8/layout/default"/>
    <dgm:cxn modelId="{C2DFDEBD-72AA-497C-9DD2-A8AAB75D5EC2}" type="presParOf" srcId="{C04076B7-1CDC-455E-91D5-9959F2AA9BC4}" destId="{7FB41EA5-C114-44A4-AA1E-7DD5FE8D5FDA}" srcOrd="5" destOrd="0" presId="urn:microsoft.com/office/officeart/2005/8/layout/default"/>
    <dgm:cxn modelId="{5D27724E-7F03-4C16-9FF0-9BB5EE549E85}" type="presParOf" srcId="{C04076B7-1CDC-455E-91D5-9959F2AA9BC4}" destId="{F6EA7756-D8F1-4C00-B3F7-CB18D8E840E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F2D265-B644-4227-9E3D-E32BA755247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510DE4AF-B906-4CBA-BA1E-11E761DAF6C6}">
      <dgm:prSet phldrT="[Text]"/>
      <dgm:spPr/>
      <dgm:t>
        <a:bodyPr/>
        <a:lstStyle/>
        <a:p>
          <a:r>
            <a:rPr lang="en-US" dirty="0"/>
            <a:t>Scale Up Strategy</a:t>
          </a:r>
          <a:endParaRPr lang="nb-NO" dirty="0"/>
        </a:p>
      </dgm:t>
    </dgm:pt>
    <dgm:pt modelId="{C605D31E-115F-4764-BF16-AA8F3BAFDBA8}" type="parTrans" cxnId="{323C49D6-03BE-4210-AB54-BB9AE957265A}">
      <dgm:prSet/>
      <dgm:spPr/>
      <dgm:t>
        <a:bodyPr/>
        <a:lstStyle/>
        <a:p>
          <a:endParaRPr lang="nb-NO"/>
        </a:p>
      </dgm:t>
    </dgm:pt>
    <dgm:pt modelId="{66138BE1-8E63-468B-A1B0-2BBE882AC87E}" type="sibTrans" cxnId="{323C49D6-03BE-4210-AB54-BB9AE957265A}">
      <dgm:prSet/>
      <dgm:spPr/>
      <dgm:t>
        <a:bodyPr/>
        <a:lstStyle/>
        <a:p>
          <a:endParaRPr lang="nb-NO"/>
        </a:p>
      </dgm:t>
    </dgm:pt>
    <dgm:pt modelId="{43851CAE-4233-4D8C-B5EA-7224B16D56C8}">
      <dgm:prSet phldrT="[Text]"/>
      <dgm:spPr/>
      <dgm:t>
        <a:bodyPr/>
        <a:lstStyle/>
        <a:p>
          <a:r>
            <a:rPr lang="en-US" dirty="0"/>
            <a:t>Laddering </a:t>
          </a:r>
          <a:endParaRPr lang="nb-NO" dirty="0"/>
        </a:p>
      </dgm:t>
    </dgm:pt>
    <dgm:pt modelId="{1732488D-B477-4AE9-8C52-92C37EB0AADB}" type="parTrans" cxnId="{6EF7A4FF-84F0-48F7-AC27-19508754AF95}">
      <dgm:prSet/>
      <dgm:spPr/>
      <dgm:t>
        <a:bodyPr/>
        <a:lstStyle/>
        <a:p>
          <a:endParaRPr lang="nb-NO"/>
        </a:p>
      </dgm:t>
    </dgm:pt>
    <dgm:pt modelId="{98FEF077-911E-4345-975B-0CAE6CD2CF22}" type="sibTrans" cxnId="{6EF7A4FF-84F0-48F7-AC27-19508754AF95}">
      <dgm:prSet/>
      <dgm:spPr/>
      <dgm:t>
        <a:bodyPr/>
        <a:lstStyle/>
        <a:p>
          <a:endParaRPr lang="nb-NO"/>
        </a:p>
      </dgm:t>
    </dgm:pt>
    <dgm:pt modelId="{F092F788-81BE-4447-A3FF-6091A9E9B639}">
      <dgm:prSet phldrT="[Text]"/>
      <dgm:spPr/>
      <dgm:t>
        <a:bodyPr/>
        <a:lstStyle/>
        <a:p>
          <a:r>
            <a:rPr lang="en-US" dirty="0"/>
            <a:t>PESA Spanish, Arabic, French</a:t>
          </a:r>
          <a:endParaRPr lang="nb-NO" dirty="0"/>
        </a:p>
      </dgm:t>
    </dgm:pt>
    <dgm:pt modelId="{316CC231-CCE3-4504-AFAC-3C5DD9EDFD3D}" type="parTrans" cxnId="{DEBF0AAA-420B-446B-B49C-4283B3C43B54}">
      <dgm:prSet/>
      <dgm:spPr/>
      <dgm:t>
        <a:bodyPr/>
        <a:lstStyle/>
        <a:p>
          <a:endParaRPr lang="nb-NO"/>
        </a:p>
      </dgm:t>
    </dgm:pt>
    <dgm:pt modelId="{894D391F-48D2-4A07-B6D6-90F54A3B7F85}" type="sibTrans" cxnId="{DEBF0AAA-420B-446B-B49C-4283B3C43B54}">
      <dgm:prSet/>
      <dgm:spPr/>
      <dgm:t>
        <a:bodyPr/>
        <a:lstStyle/>
        <a:p>
          <a:endParaRPr lang="nb-NO"/>
        </a:p>
      </dgm:t>
    </dgm:pt>
    <dgm:pt modelId="{30EC8F8B-89EF-44C1-BAD9-561C53769E22}">
      <dgm:prSet phldrT="[Text]"/>
      <dgm:spPr/>
      <dgm:t>
        <a:bodyPr/>
        <a:lstStyle/>
        <a:p>
          <a:r>
            <a:rPr lang="en-US" dirty="0"/>
            <a:t>PESA outside INTOSAI Community</a:t>
          </a:r>
          <a:endParaRPr lang="nb-NO" dirty="0"/>
        </a:p>
      </dgm:t>
    </dgm:pt>
    <dgm:pt modelId="{46DAB34F-AE76-46B9-BCAA-23AAC9F87970}" type="parTrans" cxnId="{697E17D9-E18C-427A-8282-C6F98B9F2A26}">
      <dgm:prSet/>
      <dgm:spPr/>
      <dgm:t>
        <a:bodyPr/>
        <a:lstStyle/>
        <a:p>
          <a:endParaRPr lang="nb-NO"/>
        </a:p>
      </dgm:t>
    </dgm:pt>
    <dgm:pt modelId="{79AB8CF8-249B-432C-A221-5DD32766D969}" type="sibTrans" cxnId="{697E17D9-E18C-427A-8282-C6F98B9F2A26}">
      <dgm:prSet/>
      <dgm:spPr/>
      <dgm:t>
        <a:bodyPr/>
        <a:lstStyle/>
        <a:p>
          <a:endParaRPr lang="nb-NO"/>
        </a:p>
      </dgm:t>
    </dgm:pt>
    <dgm:pt modelId="{9D9210A0-A69B-4A5D-9BD0-A9AAEF9D93AA}" type="pres">
      <dgm:prSet presAssocID="{ECF2D265-B644-4227-9E3D-E32BA755247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325071-2B80-4AE2-AB84-306FA7AA18AB}" type="pres">
      <dgm:prSet presAssocID="{510DE4AF-B906-4CBA-BA1E-11E761DAF6C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EBE66-B7C5-498C-B500-2979916A7F87}" type="pres">
      <dgm:prSet presAssocID="{66138BE1-8E63-468B-A1B0-2BBE882AC87E}" presName="sibTrans" presStyleCnt="0"/>
      <dgm:spPr/>
    </dgm:pt>
    <dgm:pt modelId="{57C40E70-FF6D-4405-BF63-330B26422A35}" type="pres">
      <dgm:prSet presAssocID="{43851CAE-4233-4D8C-B5EA-7224B16D56C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EB2F39-06C2-4616-B1AF-7753313E01D0}" type="pres">
      <dgm:prSet presAssocID="{98FEF077-911E-4345-975B-0CAE6CD2CF22}" presName="sibTrans" presStyleCnt="0"/>
      <dgm:spPr/>
    </dgm:pt>
    <dgm:pt modelId="{927C5DEA-1A71-40A6-BB4F-502B15CAD6CC}" type="pres">
      <dgm:prSet presAssocID="{F092F788-81BE-4447-A3FF-6091A9E9B63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933CEE-11A1-4F4F-82C3-AEAEE2FA9074}" type="pres">
      <dgm:prSet presAssocID="{894D391F-48D2-4A07-B6D6-90F54A3B7F85}" presName="sibTrans" presStyleCnt="0"/>
      <dgm:spPr/>
    </dgm:pt>
    <dgm:pt modelId="{62D39072-92D4-47AF-96F1-5F5AF25B6D07}" type="pres">
      <dgm:prSet presAssocID="{30EC8F8B-89EF-44C1-BAD9-561C53769E2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3C49D6-03BE-4210-AB54-BB9AE957265A}" srcId="{ECF2D265-B644-4227-9E3D-E32BA755247A}" destId="{510DE4AF-B906-4CBA-BA1E-11E761DAF6C6}" srcOrd="0" destOrd="0" parTransId="{C605D31E-115F-4764-BF16-AA8F3BAFDBA8}" sibTransId="{66138BE1-8E63-468B-A1B0-2BBE882AC87E}"/>
    <dgm:cxn modelId="{E1760DF3-5DA4-4373-B0C8-04BDC5CD795A}" type="presOf" srcId="{ECF2D265-B644-4227-9E3D-E32BA755247A}" destId="{9D9210A0-A69B-4A5D-9BD0-A9AAEF9D93AA}" srcOrd="0" destOrd="0" presId="urn:microsoft.com/office/officeart/2005/8/layout/default"/>
    <dgm:cxn modelId="{7CCB9955-8F4C-4240-AD9D-62CA10DDD038}" type="presOf" srcId="{43851CAE-4233-4D8C-B5EA-7224B16D56C8}" destId="{57C40E70-FF6D-4405-BF63-330B26422A35}" srcOrd="0" destOrd="0" presId="urn:microsoft.com/office/officeart/2005/8/layout/default"/>
    <dgm:cxn modelId="{A6748F98-AC37-473F-9403-16FF9CF873A2}" type="presOf" srcId="{510DE4AF-B906-4CBA-BA1E-11E761DAF6C6}" destId="{E5325071-2B80-4AE2-AB84-306FA7AA18AB}" srcOrd="0" destOrd="0" presId="urn:microsoft.com/office/officeart/2005/8/layout/default"/>
    <dgm:cxn modelId="{6EF7A4FF-84F0-48F7-AC27-19508754AF95}" srcId="{ECF2D265-B644-4227-9E3D-E32BA755247A}" destId="{43851CAE-4233-4D8C-B5EA-7224B16D56C8}" srcOrd="1" destOrd="0" parTransId="{1732488D-B477-4AE9-8C52-92C37EB0AADB}" sibTransId="{98FEF077-911E-4345-975B-0CAE6CD2CF22}"/>
    <dgm:cxn modelId="{697E17D9-E18C-427A-8282-C6F98B9F2A26}" srcId="{ECF2D265-B644-4227-9E3D-E32BA755247A}" destId="{30EC8F8B-89EF-44C1-BAD9-561C53769E22}" srcOrd="3" destOrd="0" parTransId="{46DAB34F-AE76-46B9-BCAA-23AAC9F87970}" sibTransId="{79AB8CF8-249B-432C-A221-5DD32766D969}"/>
    <dgm:cxn modelId="{6CD3E076-E67F-4436-927B-033449A9EDC5}" type="presOf" srcId="{F092F788-81BE-4447-A3FF-6091A9E9B639}" destId="{927C5DEA-1A71-40A6-BB4F-502B15CAD6CC}" srcOrd="0" destOrd="0" presId="urn:microsoft.com/office/officeart/2005/8/layout/default"/>
    <dgm:cxn modelId="{0E454ADA-B05B-4D75-AD72-915DA31FB9F7}" type="presOf" srcId="{30EC8F8B-89EF-44C1-BAD9-561C53769E22}" destId="{62D39072-92D4-47AF-96F1-5F5AF25B6D07}" srcOrd="0" destOrd="0" presId="urn:microsoft.com/office/officeart/2005/8/layout/default"/>
    <dgm:cxn modelId="{DEBF0AAA-420B-446B-B49C-4283B3C43B54}" srcId="{ECF2D265-B644-4227-9E3D-E32BA755247A}" destId="{F092F788-81BE-4447-A3FF-6091A9E9B639}" srcOrd="2" destOrd="0" parTransId="{316CC231-CCE3-4504-AFAC-3C5DD9EDFD3D}" sibTransId="{894D391F-48D2-4A07-B6D6-90F54A3B7F85}"/>
    <dgm:cxn modelId="{4D6EC121-A578-420B-BFB7-F86829FF8AD1}" type="presParOf" srcId="{9D9210A0-A69B-4A5D-9BD0-A9AAEF9D93AA}" destId="{E5325071-2B80-4AE2-AB84-306FA7AA18AB}" srcOrd="0" destOrd="0" presId="urn:microsoft.com/office/officeart/2005/8/layout/default"/>
    <dgm:cxn modelId="{17ECB21C-C27D-4F66-A045-0796930685D4}" type="presParOf" srcId="{9D9210A0-A69B-4A5D-9BD0-A9AAEF9D93AA}" destId="{C1DEBE66-B7C5-498C-B500-2979916A7F87}" srcOrd="1" destOrd="0" presId="urn:microsoft.com/office/officeart/2005/8/layout/default"/>
    <dgm:cxn modelId="{B2B6D037-1440-4F07-8E6E-EABC18173B62}" type="presParOf" srcId="{9D9210A0-A69B-4A5D-9BD0-A9AAEF9D93AA}" destId="{57C40E70-FF6D-4405-BF63-330B26422A35}" srcOrd="2" destOrd="0" presId="urn:microsoft.com/office/officeart/2005/8/layout/default"/>
    <dgm:cxn modelId="{614B5A52-D1F6-4574-AFB9-1CE879B245E6}" type="presParOf" srcId="{9D9210A0-A69B-4A5D-9BD0-A9AAEF9D93AA}" destId="{19EB2F39-06C2-4616-B1AF-7753313E01D0}" srcOrd="3" destOrd="0" presId="urn:microsoft.com/office/officeart/2005/8/layout/default"/>
    <dgm:cxn modelId="{620EF2EF-1D43-426D-85A7-FCDA722E4165}" type="presParOf" srcId="{9D9210A0-A69B-4A5D-9BD0-A9AAEF9D93AA}" destId="{927C5DEA-1A71-40A6-BB4F-502B15CAD6CC}" srcOrd="4" destOrd="0" presId="urn:microsoft.com/office/officeart/2005/8/layout/default"/>
    <dgm:cxn modelId="{A481AF35-300D-4F82-BD5B-C3BCBDC74092}" type="presParOf" srcId="{9D9210A0-A69B-4A5D-9BD0-A9AAEF9D93AA}" destId="{C1933CEE-11A1-4F4F-82C3-AEAEE2FA9074}" srcOrd="5" destOrd="0" presId="urn:microsoft.com/office/officeart/2005/8/layout/default"/>
    <dgm:cxn modelId="{80E42D85-D978-4432-A55A-46112337F57F}" type="presParOf" srcId="{9D9210A0-A69B-4A5D-9BD0-A9AAEF9D93AA}" destId="{62D39072-92D4-47AF-96F1-5F5AF25B6D0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E8730E-B209-41D5-9291-2480862184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AC4AB008-3945-4675-BFC3-0BAA414CF3A7}">
      <dgm:prSet phldrT="[Text]"/>
      <dgm:spPr/>
      <dgm:t>
        <a:bodyPr/>
        <a:lstStyle/>
        <a:p>
          <a:r>
            <a:rPr lang="en-US" dirty="0"/>
            <a:t>ISAM update</a:t>
          </a:r>
          <a:endParaRPr lang="nb-NO" dirty="0"/>
        </a:p>
      </dgm:t>
    </dgm:pt>
    <dgm:pt modelId="{99760CC8-FEAD-4905-9E48-63F4E2F2CECF}" type="parTrans" cxnId="{0E2656E6-E8D2-4067-AAF6-5215CFC074C2}">
      <dgm:prSet/>
      <dgm:spPr/>
      <dgm:t>
        <a:bodyPr/>
        <a:lstStyle/>
        <a:p>
          <a:endParaRPr lang="nb-NO"/>
        </a:p>
      </dgm:t>
    </dgm:pt>
    <dgm:pt modelId="{86633BB1-2F67-444F-AFCF-0B17BA4DEFD9}" type="sibTrans" cxnId="{0E2656E6-E8D2-4067-AAF6-5215CFC074C2}">
      <dgm:prSet/>
      <dgm:spPr/>
      <dgm:t>
        <a:bodyPr/>
        <a:lstStyle/>
        <a:p>
          <a:endParaRPr lang="nb-NO"/>
        </a:p>
      </dgm:t>
    </dgm:pt>
    <dgm:pt modelId="{C5DAAC7F-AEAE-4FF0-8C39-A685211A9726}">
      <dgm:prSet phldrT="[Text]"/>
      <dgm:spPr/>
      <dgm:t>
        <a:bodyPr/>
        <a:lstStyle/>
        <a:p>
          <a:r>
            <a:rPr lang="en-US" dirty="0"/>
            <a:t>ISAM Pilots</a:t>
          </a:r>
          <a:endParaRPr lang="nb-NO" dirty="0"/>
        </a:p>
      </dgm:t>
    </dgm:pt>
    <dgm:pt modelId="{39383930-C3F2-44F8-9DCD-CB17F529DAA6}" type="parTrans" cxnId="{18149F14-2F24-400A-94C6-8D45505A8E59}">
      <dgm:prSet/>
      <dgm:spPr/>
      <dgm:t>
        <a:bodyPr/>
        <a:lstStyle/>
        <a:p>
          <a:endParaRPr lang="nb-NO"/>
        </a:p>
      </dgm:t>
    </dgm:pt>
    <dgm:pt modelId="{9D1CDC26-03DD-46C1-B524-303D3361824A}" type="sibTrans" cxnId="{18149F14-2F24-400A-94C6-8D45505A8E59}">
      <dgm:prSet/>
      <dgm:spPr/>
      <dgm:t>
        <a:bodyPr/>
        <a:lstStyle/>
        <a:p>
          <a:endParaRPr lang="nb-NO"/>
        </a:p>
      </dgm:t>
    </dgm:pt>
    <dgm:pt modelId="{F04EEEF6-99A3-422A-B89D-8420BAA4C4B6}">
      <dgm:prSet phldrT="[Text]"/>
      <dgm:spPr/>
      <dgm:t>
        <a:bodyPr/>
        <a:lstStyle/>
        <a:p>
          <a:r>
            <a:rPr lang="en-US" dirty="0"/>
            <a:t>Leave no one behind audit framework</a:t>
          </a:r>
          <a:endParaRPr lang="nb-NO" dirty="0"/>
        </a:p>
      </dgm:t>
    </dgm:pt>
    <dgm:pt modelId="{979A34D9-A588-4464-9708-3A290DFBB85D}" type="parTrans" cxnId="{9EE40A98-4115-488D-BEDF-C22A804A30A7}">
      <dgm:prSet/>
      <dgm:spPr/>
      <dgm:t>
        <a:bodyPr/>
        <a:lstStyle/>
        <a:p>
          <a:endParaRPr lang="nb-NO"/>
        </a:p>
      </dgm:t>
    </dgm:pt>
    <dgm:pt modelId="{36F69118-5E71-4574-A3B9-BC67C0D6764C}" type="sibTrans" cxnId="{9EE40A98-4115-488D-BEDF-C22A804A30A7}">
      <dgm:prSet/>
      <dgm:spPr/>
      <dgm:t>
        <a:bodyPr/>
        <a:lstStyle/>
        <a:p>
          <a:endParaRPr lang="nb-NO"/>
        </a:p>
      </dgm:t>
    </dgm:pt>
    <dgm:pt modelId="{9A1A23A5-4EB9-4A52-AE38-634D20AE5DB5}">
      <dgm:prSet phldrT="[Text]"/>
      <dgm:spPr/>
      <dgm:t>
        <a:bodyPr/>
        <a:lstStyle/>
        <a:p>
          <a:r>
            <a:rPr lang="en-US" dirty="0"/>
            <a:t>SAI SDG Auditor </a:t>
          </a:r>
          <a:endParaRPr lang="nb-NO" dirty="0"/>
        </a:p>
      </dgm:t>
    </dgm:pt>
    <dgm:pt modelId="{F6E71FD8-7EBC-4B8A-8C62-1FB3A54400FF}" type="parTrans" cxnId="{881992D2-6C8F-4F7C-9770-E3FE42F84393}">
      <dgm:prSet/>
      <dgm:spPr/>
      <dgm:t>
        <a:bodyPr/>
        <a:lstStyle/>
        <a:p>
          <a:endParaRPr lang="nb-NO"/>
        </a:p>
      </dgm:t>
    </dgm:pt>
    <dgm:pt modelId="{92A56688-00BA-45D3-BF4B-42845C721A52}" type="sibTrans" cxnId="{881992D2-6C8F-4F7C-9770-E3FE42F84393}">
      <dgm:prSet/>
      <dgm:spPr/>
      <dgm:t>
        <a:bodyPr/>
        <a:lstStyle/>
        <a:p>
          <a:endParaRPr lang="nb-NO"/>
        </a:p>
      </dgm:t>
    </dgm:pt>
    <dgm:pt modelId="{BD2BE5C8-213E-49D3-AB99-C3501DA4E46A}" type="pres">
      <dgm:prSet presAssocID="{50E8730E-B209-41D5-9291-2480862184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92727C-4D9D-43B1-B91E-D1B7E6F69309}" type="pres">
      <dgm:prSet presAssocID="{AC4AB008-3945-4675-BFC3-0BAA414CF3A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72E16-0C9A-49C8-ADC1-A9A76D39D4CB}" type="pres">
      <dgm:prSet presAssocID="{86633BB1-2F67-444F-AFCF-0B17BA4DEFD9}" presName="sibTrans" presStyleCnt="0"/>
      <dgm:spPr/>
    </dgm:pt>
    <dgm:pt modelId="{50788131-B3AB-46C3-9BAE-C088409F19E4}" type="pres">
      <dgm:prSet presAssocID="{C5DAAC7F-AEAE-4FF0-8C39-A685211A972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0A7A3D-15C6-45AA-A043-E73BDCB797B6}" type="pres">
      <dgm:prSet presAssocID="{9D1CDC26-03DD-46C1-B524-303D3361824A}" presName="sibTrans" presStyleCnt="0"/>
      <dgm:spPr/>
    </dgm:pt>
    <dgm:pt modelId="{EC421C0B-A8D2-4870-BCCC-AD413ABE74F4}" type="pres">
      <dgm:prSet presAssocID="{F04EEEF6-99A3-422A-B89D-8420BAA4C4B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34D0AA-988B-4A30-8245-C2A77EB685F5}" type="pres">
      <dgm:prSet presAssocID="{36F69118-5E71-4574-A3B9-BC67C0D6764C}" presName="sibTrans" presStyleCnt="0"/>
      <dgm:spPr/>
    </dgm:pt>
    <dgm:pt modelId="{D69C7940-6DFF-4A56-ADC3-923B12E3A13C}" type="pres">
      <dgm:prSet presAssocID="{9A1A23A5-4EB9-4A52-AE38-634D20AE5DB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1992D2-6C8F-4F7C-9770-E3FE42F84393}" srcId="{50E8730E-B209-41D5-9291-24808621844C}" destId="{9A1A23A5-4EB9-4A52-AE38-634D20AE5DB5}" srcOrd="3" destOrd="0" parTransId="{F6E71FD8-7EBC-4B8A-8C62-1FB3A54400FF}" sibTransId="{92A56688-00BA-45D3-BF4B-42845C721A52}"/>
    <dgm:cxn modelId="{F5E131AE-948B-40CB-96E0-788458E8FC38}" type="presOf" srcId="{F04EEEF6-99A3-422A-B89D-8420BAA4C4B6}" destId="{EC421C0B-A8D2-4870-BCCC-AD413ABE74F4}" srcOrd="0" destOrd="0" presId="urn:microsoft.com/office/officeart/2005/8/layout/default"/>
    <dgm:cxn modelId="{7C295D4B-C74B-4E2F-BA7F-5681D24AD9DA}" type="presOf" srcId="{9A1A23A5-4EB9-4A52-AE38-634D20AE5DB5}" destId="{D69C7940-6DFF-4A56-ADC3-923B12E3A13C}" srcOrd="0" destOrd="0" presId="urn:microsoft.com/office/officeart/2005/8/layout/default"/>
    <dgm:cxn modelId="{0E2656E6-E8D2-4067-AAF6-5215CFC074C2}" srcId="{50E8730E-B209-41D5-9291-24808621844C}" destId="{AC4AB008-3945-4675-BFC3-0BAA414CF3A7}" srcOrd="0" destOrd="0" parTransId="{99760CC8-FEAD-4905-9E48-63F4E2F2CECF}" sibTransId="{86633BB1-2F67-444F-AFCF-0B17BA4DEFD9}"/>
    <dgm:cxn modelId="{EE45CEA5-69FD-404F-BE07-CC97B4D8DB6C}" type="presOf" srcId="{50E8730E-B209-41D5-9291-24808621844C}" destId="{BD2BE5C8-213E-49D3-AB99-C3501DA4E46A}" srcOrd="0" destOrd="0" presId="urn:microsoft.com/office/officeart/2005/8/layout/default"/>
    <dgm:cxn modelId="{FEA420A7-40E4-4BCE-AF4A-FFE87CCAE7D4}" type="presOf" srcId="{AC4AB008-3945-4675-BFC3-0BAA414CF3A7}" destId="{3892727C-4D9D-43B1-B91E-D1B7E6F69309}" srcOrd="0" destOrd="0" presId="urn:microsoft.com/office/officeart/2005/8/layout/default"/>
    <dgm:cxn modelId="{18149F14-2F24-400A-94C6-8D45505A8E59}" srcId="{50E8730E-B209-41D5-9291-24808621844C}" destId="{C5DAAC7F-AEAE-4FF0-8C39-A685211A9726}" srcOrd="1" destOrd="0" parTransId="{39383930-C3F2-44F8-9DCD-CB17F529DAA6}" sibTransId="{9D1CDC26-03DD-46C1-B524-303D3361824A}"/>
    <dgm:cxn modelId="{9EE40A98-4115-488D-BEDF-C22A804A30A7}" srcId="{50E8730E-B209-41D5-9291-24808621844C}" destId="{F04EEEF6-99A3-422A-B89D-8420BAA4C4B6}" srcOrd="2" destOrd="0" parTransId="{979A34D9-A588-4464-9708-3A290DFBB85D}" sibTransId="{36F69118-5E71-4574-A3B9-BC67C0D6764C}"/>
    <dgm:cxn modelId="{3A660B49-6DB9-42C5-A2F8-964858A158A4}" type="presOf" srcId="{C5DAAC7F-AEAE-4FF0-8C39-A685211A9726}" destId="{50788131-B3AB-46C3-9BAE-C088409F19E4}" srcOrd="0" destOrd="0" presId="urn:microsoft.com/office/officeart/2005/8/layout/default"/>
    <dgm:cxn modelId="{6DF83A7F-A77A-4B18-95D4-2C44E5307720}" type="presParOf" srcId="{BD2BE5C8-213E-49D3-AB99-C3501DA4E46A}" destId="{3892727C-4D9D-43B1-B91E-D1B7E6F69309}" srcOrd="0" destOrd="0" presId="urn:microsoft.com/office/officeart/2005/8/layout/default"/>
    <dgm:cxn modelId="{AEE095A8-D2F5-466D-AB07-085F9C0E1E18}" type="presParOf" srcId="{BD2BE5C8-213E-49D3-AB99-C3501DA4E46A}" destId="{0CE72E16-0C9A-49C8-ADC1-A9A76D39D4CB}" srcOrd="1" destOrd="0" presId="urn:microsoft.com/office/officeart/2005/8/layout/default"/>
    <dgm:cxn modelId="{A15C6E44-51A4-488E-A0A1-C8BF69286296}" type="presParOf" srcId="{BD2BE5C8-213E-49D3-AB99-C3501DA4E46A}" destId="{50788131-B3AB-46C3-9BAE-C088409F19E4}" srcOrd="2" destOrd="0" presId="urn:microsoft.com/office/officeart/2005/8/layout/default"/>
    <dgm:cxn modelId="{11D0349F-5B32-4DC2-A3D4-7BA812AE0E75}" type="presParOf" srcId="{BD2BE5C8-213E-49D3-AB99-C3501DA4E46A}" destId="{4B0A7A3D-15C6-45AA-A043-E73BDCB797B6}" srcOrd="3" destOrd="0" presId="urn:microsoft.com/office/officeart/2005/8/layout/default"/>
    <dgm:cxn modelId="{C2481DDE-4919-4AF5-AB33-DC1EC25F1C1D}" type="presParOf" srcId="{BD2BE5C8-213E-49D3-AB99-C3501DA4E46A}" destId="{EC421C0B-A8D2-4870-BCCC-AD413ABE74F4}" srcOrd="4" destOrd="0" presId="urn:microsoft.com/office/officeart/2005/8/layout/default"/>
    <dgm:cxn modelId="{FE69ED8B-ED27-4502-BCD4-CEE8326FF532}" type="presParOf" srcId="{BD2BE5C8-213E-49D3-AB99-C3501DA4E46A}" destId="{7434D0AA-988B-4A30-8245-C2A77EB685F5}" srcOrd="5" destOrd="0" presId="urn:microsoft.com/office/officeart/2005/8/layout/default"/>
    <dgm:cxn modelId="{BBBC6C7C-A70D-4120-A8AA-124AD5504EB5}" type="presParOf" srcId="{BD2BE5C8-213E-49D3-AB99-C3501DA4E46A}" destId="{D69C7940-6DFF-4A56-ADC3-923B12E3A13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006D8-0C77-4D35-A202-4E8DB756BF6D}">
      <dsp:nvSpPr>
        <dsp:cNvPr id="0" name=""/>
        <dsp:cNvSpPr/>
      </dsp:nvSpPr>
      <dsp:spPr>
        <a:xfrm>
          <a:off x="3365" y="639742"/>
          <a:ext cx="2669738" cy="16018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1.Competent SAI Audit Professionals </a:t>
          </a:r>
          <a:endParaRPr lang="nb-NO" sz="3100" kern="1200" dirty="0"/>
        </a:p>
      </dsp:txBody>
      <dsp:txXfrm>
        <a:off x="3365" y="639742"/>
        <a:ext cx="2669738" cy="1601842"/>
      </dsp:txXfrm>
    </dsp:sp>
    <dsp:sp modelId="{401E543A-DC24-492C-8715-AA3631419CC9}">
      <dsp:nvSpPr>
        <dsp:cNvPr id="0" name=""/>
        <dsp:cNvSpPr/>
      </dsp:nvSpPr>
      <dsp:spPr>
        <a:xfrm>
          <a:off x="2940077" y="639742"/>
          <a:ext cx="2669738" cy="16018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2.Effective SAI Leaders</a:t>
          </a:r>
          <a:endParaRPr lang="nb-NO" sz="3100" kern="1200" dirty="0"/>
        </a:p>
      </dsp:txBody>
      <dsp:txXfrm>
        <a:off x="2940077" y="639742"/>
        <a:ext cx="2669738" cy="1601842"/>
      </dsp:txXfrm>
    </dsp:sp>
    <dsp:sp modelId="{C5B27183-8C8E-4EE1-B940-C897BD9CA964}">
      <dsp:nvSpPr>
        <dsp:cNvPr id="0" name=""/>
        <dsp:cNvSpPr/>
      </dsp:nvSpPr>
      <dsp:spPr>
        <a:xfrm>
          <a:off x="5876789" y="639742"/>
          <a:ext cx="2669738" cy="16018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3.Sustainable  SAI Audit Practices</a:t>
          </a:r>
          <a:endParaRPr lang="nb-NO" sz="3100" kern="1200" dirty="0"/>
        </a:p>
      </dsp:txBody>
      <dsp:txXfrm>
        <a:off x="5876789" y="639742"/>
        <a:ext cx="2669738" cy="1601842"/>
      </dsp:txXfrm>
    </dsp:sp>
    <dsp:sp modelId="{F6EA7756-D8F1-4C00-B3F7-CB18D8E840EA}">
      <dsp:nvSpPr>
        <dsp:cNvPr id="0" name=""/>
        <dsp:cNvSpPr/>
      </dsp:nvSpPr>
      <dsp:spPr>
        <a:xfrm>
          <a:off x="8813501" y="639742"/>
          <a:ext cx="2669738" cy="16018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4. Raised SAI Audit Profiles</a:t>
          </a:r>
          <a:endParaRPr lang="nb-NO" sz="3100" kern="1200" dirty="0"/>
        </a:p>
      </dsp:txBody>
      <dsp:txXfrm>
        <a:off x="8813501" y="639742"/>
        <a:ext cx="2669738" cy="1601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25071-2B80-4AE2-AB84-306FA7AA18AB}">
      <dsp:nvSpPr>
        <dsp:cNvPr id="0" name=""/>
        <dsp:cNvSpPr/>
      </dsp:nvSpPr>
      <dsp:spPr>
        <a:xfrm>
          <a:off x="555995" y="183"/>
          <a:ext cx="2578794" cy="15472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Scale Up Strategy</a:t>
          </a:r>
          <a:endParaRPr lang="nb-NO" sz="3100" kern="1200" dirty="0"/>
        </a:p>
      </dsp:txBody>
      <dsp:txXfrm>
        <a:off x="555995" y="183"/>
        <a:ext cx="2578794" cy="1547276"/>
      </dsp:txXfrm>
    </dsp:sp>
    <dsp:sp modelId="{57C40E70-FF6D-4405-BF63-330B26422A35}">
      <dsp:nvSpPr>
        <dsp:cNvPr id="0" name=""/>
        <dsp:cNvSpPr/>
      </dsp:nvSpPr>
      <dsp:spPr>
        <a:xfrm>
          <a:off x="3392668" y="183"/>
          <a:ext cx="2578794" cy="15472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Laddering </a:t>
          </a:r>
          <a:endParaRPr lang="nb-NO" sz="3100" kern="1200" dirty="0"/>
        </a:p>
      </dsp:txBody>
      <dsp:txXfrm>
        <a:off x="3392668" y="183"/>
        <a:ext cx="2578794" cy="1547276"/>
      </dsp:txXfrm>
    </dsp:sp>
    <dsp:sp modelId="{927C5DEA-1A71-40A6-BB4F-502B15CAD6CC}">
      <dsp:nvSpPr>
        <dsp:cNvPr id="0" name=""/>
        <dsp:cNvSpPr/>
      </dsp:nvSpPr>
      <dsp:spPr>
        <a:xfrm>
          <a:off x="6229342" y="183"/>
          <a:ext cx="2578794" cy="15472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PESA Spanish, Arabic, French</a:t>
          </a:r>
          <a:endParaRPr lang="nb-NO" sz="3100" kern="1200" dirty="0"/>
        </a:p>
      </dsp:txBody>
      <dsp:txXfrm>
        <a:off x="6229342" y="183"/>
        <a:ext cx="2578794" cy="1547276"/>
      </dsp:txXfrm>
    </dsp:sp>
    <dsp:sp modelId="{62D39072-92D4-47AF-96F1-5F5AF25B6D07}">
      <dsp:nvSpPr>
        <dsp:cNvPr id="0" name=""/>
        <dsp:cNvSpPr/>
      </dsp:nvSpPr>
      <dsp:spPr>
        <a:xfrm>
          <a:off x="3392668" y="1805339"/>
          <a:ext cx="2578794" cy="15472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PESA outside INTOSAI Community</a:t>
          </a:r>
          <a:endParaRPr lang="nb-NO" sz="3100" kern="1200" dirty="0"/>
        </a:p>
      </dsp:txBody>
      <dsp:txXfrm>
        <a:off x="3392668" y="1805339"/>
        <a:ext cx="2578794" cy="15472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2727C-4D9D-43B1-B91E-D1B7E6F69309}">
      <dsp:nvSpPr>
        <dsp:cNvPr id="0" name=""/>
        <dsp:cNvSpPr/>
      </dsp:nvSpPr>
      <dsp:spPr>
        <a:xfrm>
          <a:off x="512" y="440911"/>
          <a:ext cx="1996954" cy="1198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ISAM update</a:t>
          </a:r>
          <a:endParaRPr lang="nb-NO" sz="2400" kern="1200" dirty="0"/>
        </a:p>
      </dsp:txBody>
      <dsp:txXfrm>
        <a:off x="512" y="440911"/>
        <a:ext cx="1996954" cy="1198172"/>
      </dsp:txXfrm>
    </dsp:sp>
    <dsp:sp modelId="{50788131-B3AB-46C3-9BAE-C088409F19E4}">
      <dsp:nvSpPr>
        <dsp:cNvPr id="0" name=""/>
        <dsp:cNvSpPr/>
      </dsp:nvSpPr>
      <dsp:spPr>
        <a:xfrm>
          <a:off x="2197162" y="440911"/>
          <a:ext cx="1996954" cy="1198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ISAM Pilots</a:t>
          </a:r>
          <a:endParaRPr lang="nb-NO" sz="2400" kern="1200" dirty="0"/>
        </a:p>
      </dsp:txBody>
      <dsp:txXfrm>
        <a:off x="2197162" y="440911"/>
        <a:ext cx="1996954" cy="1198172"/>
      </dsp:txXfrm>
    </dsp:sp>
    <dsp:sp modelId="{EC421C0B-A8D2-4870-BCCC-AD413ABE74F4}">
      <dsp:nvSpPr>
        <dsp:cNvPr id="0" name=""/>
        <dsp:cNvSpPr/>
      </dsp:nvSpPr>
      <dsp:spPr>
        <a:xfrm>
          <a:off x="512" y="1838780"/>
          <a:ext cx="1996954" cy="1198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Leave no one behind audit framework</a:t>
          </a:r>
          <a:endParaRPr lang="nb-NO" sz="2400" kern="1200" dirty="0"/>
        </a:p>
      </dsp:txBody>
      <dsp:txXfrm>
        <a:off x="512" y="1838780"/>
        <a:ext cx="1996954" cy="1198172"/>
      </dsp:txXfrm>
    </dsp:sp>
    <dsp:sp modelId="{D69C7940-6DFF-4A56-ADC3-923B12E3A13C}">
      <dsp:nvSpPr>
        <dsp:cNvPr id="0" name=""/>
        <dsp:cNvSpPr/>
      </dsp:nvSpPr>
      <dsp:spPr>
        <a:xfrm>
          <a:off x="2197162" y="1838780"/>
          <a:ext cx="1996954" cy="1198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SAI SDG Auditor </a:t>
          </a:r>
          <a:endParaRPr lang="nb-NO" sz="2400" kern="1200" dirty="0"/>
        </a:p>
      </dsp:txBody>
      <dsp:txXfrm>
        <a:off x="2197162" y="1838780"/>
        <a:ext cx="1996954" cy="1198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DEF7C-7B69-4452-AED7-09F64BEE94B7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EBA4B-325D-4BDF-B93D-3F49CDF034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064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E5802-40C5-4370-87F1-2385CEB338A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800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E5802-40C5-4370-87F1-2385CEB338A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3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E5802-40C5-4370-87F1-2385CEB338A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413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48E13-BC59-E643-9666-A44EE3397A76}" type="slidenum">
              <a:rPr kumimoji="0" lang="en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57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FC501-8217-9979-E832-CD59A5143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7480CA-9D99-CEC7-2A37-61E656E7FB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3D384-9078-4EF4-D4E4-6B4F6E4D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210-1DCE-4E4A-92B4-F5DFD8A36581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3BBE-7E71-EF6A-B15E-BB30EA7E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8BB66-29DD-32AD-7B7C-340077CE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B4E3-1D1B-4732-9D0E-BE8103C8D2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1685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EFBA-C1E7-A29E-E2C8-82EAF42A7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26358-CC4F-8B02-D81B-01C564848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8AB35-E9D7-A9FA-8DA4-22287618A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210-1DCE-4E4A-92B4-F5DFD8A36581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22D19-EDE2-F017-BCE2-F907AA271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2E15E-DC0B-CB47-BCD5-338059B9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B4E3-1D1B-4732-9D0E-BE8103C8D2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641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6D49DB-3929-8DD3-58BF-566D44BE3D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B28A9-08FB-5125-EDFB-6FE533935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3EE50-EEC3-8FE7-ED82-42888061F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210-1DCE-4E4A-92B4-F5DFD8A36581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3A12C-0D27-3105-FD4F-B10DB363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4CB4-E3AA-5984-54BB-08A340EE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B4E3-1D1B-4732-9D0E-BE8103C8D2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439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28D2E-A6F9-1048-BDD3-06F679286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71"/>
            <a:ext cx="8565292" cy="611059"/>
          </a:xfrm>
        </p:spPr>
        <p:txBody>
          <a:bodyPr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Helvetica Neue LT Pro 75" panose="020B0604020202020204" pitchFamily="34" charset="77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FFC47-CDA8-BA46-9298-8F48A0E3D9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13581"/>
            <a:ext cx="5809735" cy="4351338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55 Roman" panose="020B0604020202020204" pitchFamily="34" charset="77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73B6E4-C839-C840-8EF1-178C9C4A27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89926"/>
            <a:ext cx="8281086" cy="611059"/>
          </a:xfrm>
        </p:spPr>
        <p:txBody>
          <a:bodyPr/>
          <a:lstStyle>
            <a:lvl1pPr marL="0" indent="0">
              <a:buNone/>
              <a:defRPr b="1" i="0">
                <a:solidFill>
                  <a:srgbClr val="00548E"/>
                </a:solidFill>
                <a:latin typeface="Helvetica Neue LT Pro 75" panose="020B0604020202020204" pitchFamily="34" charset="77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2EC4CC0-3C47-F140-BB65-A8C99435ABE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976818" y="1913581"/>
            <a:ext cx="4675920" cy="435133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32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55 Roman" panose="020B060402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D4C1D1-F916-1543-824D-CDC9FAF5F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9538" y="6389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548E"/>
                </a:solidFill>
                <a:latin typeface="Helvetica Neue LT Pro 55 Roman" panose="020B0604020202020204" pitchFamily="34" charset="77"/>
              </a:defRPr>
            </a:lvl1pPr>
          </a:lstStyle>
          <a:p>
            <a:fld id="{E393DDD8-B1F7-3F4F-B99B-F57B5C50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29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34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1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47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1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20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68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4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0C06-57BC-23A2-C67A-3E18701B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E21D5-DE41-4062-2C95-71D1C5303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0B4CF-18C9-1C7D-8D07-BA0AE234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210-1DCE-4E4A-92B4-F5DFD8A36581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31679-BFA2-7641-DB7C-9D8F0416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4BDF4-CD60-6488-22C6-8293AFDA3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B4E3-1D1B-4732-9D0E-BE8103C8D2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0187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87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74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20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82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9BDACB-3FEC-C741-AE4B-C8BE8D467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4814992"/>
            <a:ext cx="8628995" cy="1472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6439B-DECA-C840-8502-5994A3CE2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481" y="4645988"/>
            <a:ext cx="6940063" cy="1006475"/>
          </a:xfrm>
        </p:spPr>
        <p:txBody>
          <a:bodyPr anchor="b">
            <a:normAutofit/>
          </a:bodyPr>
          <a:lstStyle>
            <a:lvl1pPr algn="ctr">
              <a:defRPr sz="4794" b="1" i="0">
                <a:solidFill>
                  <a:schemeClr val="bg1"/>
                </a:solidFill>
                <a:latin typeface="Helvetica Neue LT Pro 75" panose="020B0604020202020204" pitchFamily="34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0368C-E5E0-2B4A-BA57-B702DFCFE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81" y="5602387"/>
            <a:ext cx="6940063" cy="735500"/>
          </a:xfrm>
        </p:spPr>
        <p:txBody>
          <a:bodyPr/>
          <a:lstStyle>
            <a:lvl1pPr marL="0" indent="0" algn="ctr">
              <a:buNone/>
              <a:defRPr sz="2397">
                <a:solidFill>
                  <a:schemeClr val="bg1"/>
                </a:solidFill>
              </a:defRPr>
            </a:lvl1pPr>
            <a:lvl2pPr marL="456640" indent="0" algn="ctr">
              <a:buNone/>
              <a:defRPr sz="1998"/>
            </a:lvl2pPr>
            <a:lvl3pPr marL="913280" indent="0" algn="ctr">
              <a:buNone/>
              <a:defRPr sz="1798"/>
            </a:lvl3pPr>
            <a:lvl4pPr marL="1369920" indent="0" algn="ctr">
              <a:buNone/>
              <a:defRPr sz="1598"/>
            </a:lvl4pPr>
            <a:lvl5pPr marL="1826560" indent="0" algn="ctr">
              <a:buNone/>
              <a:defRPr sz="1598"/>
            </a:lvl5pPr>
            <a:lvl6pPr marL="2283200" indent="0" algn="ctr">
              <a:buNone/>
              <a:defRPr sz="1598"/>
            </a:lvl6pPr>
            <a:lvl7pPr marL="2739840" indent="0" algn="ctr">
              <a:buNone/>
              <a:defRPr sz="1598"/>
            </a:lvl7pPr>
            <a:lvl8pPr marL="3196480" indent="0" algn="ctr">
              <a:buNone/>
              <a:defRPr sz="1598"/>
            </a:lvl8pPr>
            <a:lvl9pPr marL="3653119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15913-87F7-1948-AD7B-D41AF20F87C6}"/>
              </a:ext>
            </a:extLst>
          </p:cNvPr>
          <p:cNvSpPr txBox="1"/>
          <p:nvPr userDrawn="1"/>
        </p:nvSpPr>
        <p:spPr>
          <a:xfrm>
            <a:off x="791298" y="6412664"/>
            <a:ext cx="6424245" cy="338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b="1" i="0">
                <a:solidFill>
                  <a:srgbClr val="00548E"/>
                </a:solidFill>
                <a:latin typeface="Helvetica Neue LT Pro 75" panose="020B0604020202020204" pitchFamily="34" charset="77"/>
              </a:rPr>
              <a:t>Effective, accountable and inclusive Supreme Audit Institutions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75787-F341-754D-9A6B-99D203FA87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983" y="1778000"/>
            <a:ext cx="18669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35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28D2E-A6F9-1048-BDD3-06F679286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266271"/>
            <a:ext cx="8565292" cy="611059"/>
          </a:xfrm>
        </p:spPr>
        <p:txBody>
          <a:bodyPr>
            <a:noAutofit/>
          </a:bodyPr>
          <a:lstStyle>
            <a:lvl1pPr>
              <a:defRPr sz="3995" b="1" i="0">
                <a:solidFill>
                  <a:schemeClr val="bg1"/>
                </a:solidFill>
                <a:latin typeface="Helvetica Neue LT Pro 75" panose="020B0604020202020204" pitchFamily="34" charset="77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FFC47-CDA8-BA46-9298-8F48A0E3D9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2" y="1913581"/>
            <a:ext cx="5809735" cy="4351339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55 Roman" panose="020B0604020202020204" pitchFamily="34" charset="77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73B6E4-C839-C840-8EF1-178C9C4A27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1089926"/>
            <a:ext cx="8281087" cy="611059"/>
          </a:xfrm>
        </p:spPr>
        <p:txBody>
          <a:bodyPr/>
          <a:lstStyle>
            <a:lvl1pPr marL="0" indent="0">
              <a:buNone/>
              <a:defRPr b="1" i="0">
                <a:solidFill>
                  <a:srgbClr val="00548E"/>
                </a:solidFill>
                <a:latin typeface="Helvetica Neue LT Pro 75" panose="020B0604020202020204" pitchFamily="34" charset="77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2EC4CC0-3C47-F140-BB65-A8C99435ABE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976819" y="1913581"/>
            <a:ext cx="4675920" cy="435133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3196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55 Roman" panose="020B0604020202020204" pitchFamily="34" charset="77"/>
              </a:defRPr>
            </a:lvl1pPr>
            <a:lvl2pPr marL="456640" indent="0">
              <a:buNone/>
              <a:defRPr sz="2797"/>
            </a:lvl2pPr>
            <a:lvl3pPr marL="913280" indent="0">
              <a:buNone/>
              <a:defRPr sz="2397"/>
            </a:lvl3pPr>
            <a:lvl4pPr marL="1369920" indent="0">
              <a:buNone/>
              <a:defRPr sz="1998"/>
            </a:lvl4pPr>
            <a:lvl5pPr marL="1826560" indent="0">
              <a:buNone/>
              <a:defRPr sz="1998"/>
            </a:lvl5pPr>
            <a:lvl6pPr marL="2283200" indent="0">
              <a:buNone/>
              <a:defRPr sz="1998"/>
            </a:lvl6pPr>
            <a:lvl7pPr marL="2739840" indent="0">
              <a:buNone/>
              <a:defRPr sz="1998"/>
            </a:lvl7pPr>
            <a:lvl8pPr marL="3196480" indent="0">
              <a:buNone/>
              <a:defRPr sz="1998"/>
            </a:lvl8pPr>
            <a:lvl9pPr marL="3653119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D4C1D1-F916-1543-824D-CDC9FAF5F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9539" y="6389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 b="0" i="0">
                <a:solidFill>
                  <a:srgbClr val="00548E"/>
                </a:solidFill>
                <a:latin typeface="Helvetica Neue LT Pro 55 Roman" panose="020B0604020202020204" pitchFamily="34" charset="77"/>
              </a:defRPr>
            </a:lvl1pPr>
          </a:lstStyle>
          <a:p>
            <a:fld id="{E393DDD8-B1F7-3F4F-B99B-F57B5C50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98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41261C-B649-4C4A-B414-6A9FC3236D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113692"/>
            <a:ext cx="4261339" cy="420858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55 Roman" panose="020B0604020202020204" pitchFamily="34" charset="77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FF2212D-1017-534F-BEA5-27817E8553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287552"/>
            <a:ext cx="4261339" cy="611059"/>
          </a:xfrm>
        </p:spPr>
        <p:txBody>
          <a:bodyPr>
            <a:normAutofit/>
          </a:bodyPr>
          <a:lstStyle>
            <a:lvl1pPr marL="0" indent="0">
              <a:buNone/>
              <a:defRPr sz="3196" b="1" i="0">
                <a:solidFill>
                  <a:srgbClr val="00548E"/>
                </a:solidFill>
                <a:latin typeface="Helvetica Neue LT Pro 75" panose="020B0604020202020204" pitchFamily="34" charset="77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0D25499-D591-2F4C-BB52-E58678F1E78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405927" y="1113692"/>
            <a:ext cx="2249243" cy="420858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3196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55 Roman" panose="020B0604020202020204" pitchFamily="34" charset="77"/>
              </a:defRPr>
            </a:lvl1pPr>
            <a:lvl2pPr marL="456640" indent="0">
              <a:buNone/>
              <a:defRPr sz="2797"/>
            </a:lvl2pPr>
            <a:lvl3pPr marL="913280" indent="0">
              <a:buNone/>
              <a:defRPr sz="2397"/>
            </a:lvl3pPr>
            <a:lvl4pPr marL="1369920" indent="0">
              <a:buNone/>
              <a:defRPr sz="1998"/>
            </a:lvl4pPr>
            <a:lvl5pPr marL="1826560" indent="0">
              <a:buNone/>
              <a:defRPr sz="1998"/>
            </a:lvl5pPr>
            <a:lvl6pPr marL="2283200" indent="0">
              <a:buNone/>
              <a:defRPr sz="1998"/>
            </a:lvl6pPr>
            <a:lvl7pPr marL="2739840" indent="0">
              <a:buNone/>
              <a:defRPr sz="1998"/>
            </a:lvl7pPr>
            <a:lvl8pPr marL="3196480" indent="0">
              <a:buNone/>
              <a:defRPr sz="1998"/>
            </a:lvl8pPr>
            <a:lvl9pPr marL="3653119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4C440E3-E141-0448-AD36-0A52A497488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750541" y="1113692"/>
            <a:ext cx="3603259" cy="420858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3196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55 Roman" panose="020B0604020202020204" pitchFamily="34" charset="77"/>
              </a:defRPr>
            </a:lvl1pPr>
            <a:lvl2pPr marL="456640" indent="0">
              <a:buNone/>
              <a:defRPr sz="2797"/>
            </a:lvl2pPr>
            <a:lvl3pPr marL="913280" indent="0">
              <a:buNone/>
              <a:defRPr sz="2397"/>
            </a:lvl3pPr>
            <a:lvl4pPr marL="1369920" indent="0">
              <a:buNone/>
              <a:defRPr sz="1998"/>
            </a:lvl4pPr>
            <a:lvl5pPr marL="1826560" indent="0">
              <a:buNone/>
              <a:defRPr sz="1998"/>
            </a:lvl5pPr>
            <a:lvl6pPr marL="2283200" indent="0">
              <a:buNone/>
              <a:defRPr sz="1998"/>
            </a:lvl6pPr>
            <a:lvl7pPr marL="2739840" indent="0">
              <a:buNone/>
              <a:defRPr sz="1998"/>
            </a:lvl7pPr>
            <a:lvl8pPr marL="3196480" indent="0">
              <a:buNone/>
              <a:defRPr sz="1998"/>
            </a:lvl8pPr>
            <a:lvl9pPr marL="3653119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725EE-5F93-5F41-93E0-660B86AC2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14387" y="6389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 b="0" i="0">
                <a:solidFill>
                  <a:srgbClr val="00548E"/>
                </a:solidFill>
                <a:latin typeface="Helvetica Neue LT Pro 55 Roman" panose="020B0604020202020204" pitchFamily="34" charset="77"/>
              </a:defRPr>
            </a:lvl1pPr>
          </a:lstStyle>
          <a:p>
            <a:fld id="{A6F0F49A-1DA7-E344-A5C4-705BEB92E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76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41261C-B649-4C4A-B414-6A9FC3236D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2" y="1113693"/>
            <a:ext cx="10310445" cy="438443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T Pro 55 Roman" panose="020B0604020202020204" pitchFamily="34" charset="77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FF2212D-1017-534F-BEA5-27817E8553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2" y="287552"/>
            <a:ext cx="5761892" cy="611059"/>
          </a:xfrm>
        </p:spPr>
        <p:txBody>
          <a:bodyPr>
            <a:noAutofit/>
          </a:bodyPr>
          <a:lstStyle>
            <a:lvl1pPr marL="0" indent="0">
              <a:buNone/>
              <a:defRPr sz="4395" b="1" i="0">
                <a:solidFill>
                  <a:srgbClr val="00548E"/>
                </a:solidFill>
                <a:latin typeface="Helvetica Neue LT Pro 75" panose="020B0604020202020204" pitchFamily="34" charset="77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3F8035-AAFB-DB4E-9916-47D7FCC4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14387" y="6389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 b="0" i="0">
                <a:solidFill>
                  <a:srgbClr val="00548E"/>
                </a:solidFill>
                <a:latin typeface="Helvetica Neue LT Pro 55 Roman" panose="020B0604020202020204" pitchFamily="34" charset="77"/>
              </a:defRPr>
            </a:lvl1pPr>
          </a:lstStyle>
          <a:p>
            <a:fld id="{A6F0F49A-1DA7-E344-A5C4-705BEB92E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88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FF2212D-1017-534F-BEA5-27817E8553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2" y="287552"/>
            <a:ext cx="5855676" cy="611059"/>
          </a:xfrm>
        </p:spPr>
        <p:txBody>
          <a:bodyPr>
            <a:noAutofit/>
          </a:bodyPr>
          <a:lstStyle>
            <a:lvl1pPr marL="0" indent="0">
              <a:buNone/>
              <a:defRPr sz="4395" b="1" i="0">
                <a:solidFill>
                  <a:srgbClr val="00548E"/>
                </a:solidFill>
                <a:latin typeface="Helvetica Neue LT Pro 75" panose="020B0604020202020204" pitchFamily="34" charset="77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8A43983-D4A4-D24B-A6AC-68095B499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14387" y="6389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 b="0" i="0">
                <a:solidFill>
                  <a:srgbClr val="00548E"/>
                </a:solidFill>
                <a:latin typeface="Helvetica Neue LT Pro 55 Roman" panose="020B0604020202020204" pitchFamily="34" charset="77"/>
              </a:defRPr>
            </a:lvl1pPr>
          </a:lstStyle>
          <a:p>
            <a:fld id="{A6F0F49A-1DA7-E344-A5C4-705BEB92E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93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E576E-EBF8-DE45-B18D-11887BF63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724558-1539-B448-BA2E-8FDCE77AA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2CF86-B918-F449-8A36-59C000904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A93A-3A2B-0B4C-A1CF-E4A53115F89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94E08-A221-634C-B5D3-F9892E742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C14D8-A504-B248-A936-F21DFD587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9260-2C06-014C-A2C7-B51D76B0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7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B5533-4782-AACB-85BD-C3C78987E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98917-FEB6-F73A-08FD-9D48DDD10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31489-C5E9-C947-C9EA-754C404D3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210-1DCE-4E4A-92B4-F5DFD8A36581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EE824-EEC3-7E11-667C-54A4BAE45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5A85A-9F7F-E312-BCC7-97F6AAB2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B4E3-1D1B-4732-9D0E-BE8103C8D2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8899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1EF4-3093-6344-9BAE-4D6FA8B09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3B614-9163-8042-9D70-2617CD502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CC3E5-B493-0543-9FA8-30F486915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A93A-3A2B-0B4C-A1CF-E4A53115F89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21473-F676-5C42-9A1F-8FEC4402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3292E-F643-C345-92CB-814BB328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9260-2C06-014C-A2C7-B51D76B0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62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4C149-0B71-DD40-9CE2-BA4B30EA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3DE84-BC7A-7545-8E2C-137A58D3F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E5E58-20A8-7C4C-B281-70ABF167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A93A-3A2B-0B4C-A1CF-E4A53115F89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F7C6D-7050-DF4B-8E42-D96913CA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5B50A-40B5-DE4B-B2E5-599E8B19F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9260-2C06-014C-A2C7-B51D76B0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52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87783-1C8D-5F46-9E0B-2A9BB85D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9DAAA-7278-0846-AEF3-B1DC935A1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67997-E232-5647-A8D2-C5B7385A8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4C94FC-12EB-A74C-8500-D3BA7D521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A93A-3A2B-0B4C-A1CF-E4A53115F89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4BAE9-2338-2B4B-B76E-A226986D2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AA9C4-5C98-304C-A38D-2E8FF2CA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9260-2C06-014C-A2C7-B51D76B0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14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9D9F-14B2-8242-8000-11BAD01E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192FF-1C1A-434F-A5CC-493793351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A995A-06F6-9E42-962D-630DA1591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8538C-5559-3E45-8AD7-940878593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AC6B8-891B-A141-AAB6-D6DFB9C86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2E77A5-8D69-9846-9E3E-86B42FF9F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A93A-3A2B-0B4C-A1CF-E4A53115F89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A3FE3C-8438-DF41-8D32-B347A48F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57E2CA-CF4F-7F4E-8CDF-B712AAF3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9260-2C06-014C-A2C7-B51D76B0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66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EBFB-DDD5-F648-9AB9-9D69A3F05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29E70-9939-5E49-B508-D962953D5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A93A-3A2B-0B4C-A1CF-E4A53115F89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B366D-2A9A-BB4E-935D-8515F5A3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A33F5-7CB0-2A41-A062-0A0A27ED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9260-2C06-014C-A2C7-B51D76B0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99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5A0A3C-7987-234C-8857-01F8496F6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A93A-3A2B-0B4C-A1CF-E4A53115F89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A2511-6504-4545-925D-BC1C43790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59540-EFC4-444F-8774-AE786029E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9260-2C06-014C-A2C7-B51D76B0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08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5848-CF86-7546-8699-BBF106CB2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DA9C1-2E73-A94A-8176-8C3FDB97B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A2615-D914-A54E-B1A8-958B2C057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3E14B-DD65-1B48-A2BB-682DE560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A93A-3A2B-0B4C-A1CF-E4A53115F89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45EE9-C9B5-4444-8880-10B9B3D8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4C2E2-9562-1B4B-B269-AD597130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9260-2C06-014C-A2C7-B51D76B0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50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28A34-9EEF-8C48-8264-FC8803CDD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8B12EF-3BF5-0D4B-BD75-07887EECD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33160-9E84-CE4D-B59F-365472407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FE60E-1EB3-C644-94F1-CDA1C4FF9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A93A-3A2B-0B4C-A1CF-E4A53115F89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BB104-CD09-3643-BEB9-72D0A15CC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FA394-2952-4C4F-81D8-E4229B08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9260-2C06-014C-A2C7-B51D76B0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03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77C72-48B3-F34E-8CB2-83CF57904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57261-718D-6D4C-9273-04B3563AC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58F86-3199-1549-B14B-A521A02CF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A93A-3A2B-0B4C-A1CF-E4A53115F89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3E125-01FE-3641-8086-86AAB2EA4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19DB8-04F3-9642-A3BD-B9577DF52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9260-2C06-014C-A2C7-B51D76B0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85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C0D93-20A2-5942-B8A6-5F20F9EAA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A0091B-0B97-444F-9A76-F0FE4B04C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3DA35-967C-424A-AD7A-39F44E61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A93A-3A2B-0B4C-A1CF-E4A53115F89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D67E6-C083-6C4C-827A-E2D01E21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EDEB9-776B-DB43-8D16-D9DA463B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9260-2C06-014C-A2C7-B51D76B0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6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ED8-7191-96A4-D69C-DB9FEFE9D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588F3-8682-E3CF-C8F9-41432C22B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F9964E-8665-470C-A148-7E1025E40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D385B-E467-0BF2-4339-C35B4635D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210-1DCE-4E4A-92B4-F5DFD8A36581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0F5B0-1D27-B81A-BECD-79697692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96B60-D5B5-9776-0F37-A4F40C4B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B4E3-1D1B-4732-9D0E-BE8103C8D2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3558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A9884-4A70-D002-E261-6914113A8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EE1A3B-9437-7394-E2BF-D6475F97A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0F32D-1EB5-EEFC-91F2-AC010C05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855B-632B-274B-8DC9-E8BBB8A6BC51}" type="datetimeFigureOut">
              <a:rPr lang="en-US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BBE43-6879-29CD-C3AF-31EB73A09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324FB-8F44-CAE9-AC25-62378FA2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E0AE-8D03-8B46-9B74-5EA0ABCF986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84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AD65-AFC1-610C-DFE4-D3A0E9960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09779-FDF0-DACD-536B-43792E42B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93DB1-B54C-97F6-77BA-1BB6ED20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855B-632B-274B-8DC9-E8BBB8A6BC51}" type="datetimeFigureOut">
              <a:rPr lang="en-US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BEFE9-1DEA-3DF0-B951-4F2F8416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CC02E-CF49-12CE-8038-46276F5A0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E0AE-8D03-8B46-9B74-5EA0ABCF986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494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9D189-BDDC-335C-F4F0-1BFA593A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F2227-AC01-6054-3436-684FE1F7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0488F-C23E-7EAC-398C-F7D5EA6AF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855B-632B-274B-8DC9-E8BBB8A6BC51}" type="datetimeFigureOut">
              <a:rPr lang="en-US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A6A65-0469-8E1C-38A4-08D8C259A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1889E-CE1A-6C96-DAFD-2E1FC03EA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E0AE-8D03-8B46-9B74-5EA0ABCF986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35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13E9-E977-5908-1DBC-68EF254B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84E3D-FEAD-E40A-E583-92E05D3B7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0844E9-8177-5420-D428-E4812B911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818EE-0286-5CA6-D5F7-8375C7961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855B-632B-274B-8DC9-E8BBB8A6BC51}" type="datetimeFigureOut">
              <a:rPr lang="en-US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F192A-3747-C88A-0D51-C55DBBDE7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A756D-F2C6-6446-4F52-374F8602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E0AE-8D03-8B46-9B74-5EA0ABCF986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91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8AC4-8F7A-E0B4-9F98-6C248BB2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E2602-2DC8-8437-9117-138DE0368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909E6-0F4F-285F-25FB-53FC56093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57BB2-775A-FD8A-7E78-E4EDCD914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1D8359-7F89-1D9E-3E6D-B4B0085DA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D9E67-86D1-428B-2336-78B1AC1C6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855B-632B-274B-8DC9-E8BBB8A6BC51}" type="datetimeFigureOut">
              <a:rPr lang="en-US"/>
              <a:t>3/21/2024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B7BE1F-D0B2-0B1A-E7FA-E263E797B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BBF05E-097E-97FA-54E9-5A17AF237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E0AE-8D03-8B46-9B74-5EA0ABCF986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12EE-71B8-1136-F350-1E891FB2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FCB34-D48F-DDF8-D332-8B5735A5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855B-632B-274B-8DC9-E8BBB8A6BC51}" type="datetimeFigureOut">
              <a:rPr lang="en-US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51994-CE3B-EA92-C1E9-AB610FCA5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F1BD1-D5C7-64EE-3B51-CEBF24A0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E0AE-8D03-8B46-9B74-5EA0ABCF986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10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473AFE-FD5F-90A2-78B2-E5195F19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855B-632B-274B-8DC9-E8BBB8A6BC51}" type="datetimeFigureOut">
              <a:rPr lang="en-US"/>
              <a:t>3/21/2024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CCB92C-FC80-1A97-DE8B-0160223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FDB26-C190-2A49-EA0B-51F24182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E0AE-8D03-8B46-9B74-5EA0ABCF986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00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4849-3499-5A9C-4007-65CDF020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1A2D2-17A5-40FB-B977-0B0275995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AA33A-2D6F-2A35-6E08-CE5823B90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55EE1-5D4C-4921-8BE3-1E89DC30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855B-632B-274B-8DC9-E8BBB8A6BC51}" type="datetimeFigureOut">
              <a:rPr lang="en-US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16234-A0B9-E9E7-476D-A373B133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5CA3B-078C-8D06-414B-CAC68D3E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E0AE-8D03-8B46-9B74-5EA0ABCF986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44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90EFF-FD0E-7CF3-06FC-7CE9B41A6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2582BD-D6E9-B151-DC17-181A60884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AA30E-5A98-F14B-8ADE-88B7ECC25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AB25F-5423-ED89-D9ED-EF9C49C6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855B-632B-274B-8DC9-E8BBB8A6BC51}" type="datetimeFigureOut">
              <a:rPr lang="en-US"/>
              <a:t>3/21/2024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FCFBC-347E-1FF4-A60A-06FADDB9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1BDB4-4F3F-6919-DE40-AC68712D9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E0AE-8D03-8B46-9B74-5EA0ABCF986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28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CD7AD-DF8F-EFFE-E7DF-CC49C4D2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FA46F-FEB6-A837-62A1-BFB9FB343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81879-607B-067D-9FEF-78AA20D4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855B-632B-274B-8DC9-E8BBB8A6BC51}" type="datetimeFigureOut">
              <a:rPr lang="en-US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2C878-52C8-502D-4C66-A7C37BCE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0FA61-AC50-98B8-03CF-7BB459740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E0AE-8D03-8B46-9B74-5EA0ABCF986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0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AC9A7-AB98-82B0-FB84-A21A1347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71C48-AEFB-A698-9A2B-AC933EE6F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C6407-8F72-9F62-18FE-D632FC845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13FA66-B171-9AB0-67DD-78CC8B387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EF015-0431-2886-FC3B-FB2A6A734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90F47-FC72-5987-7E9C-7B054B332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210-1DCE-4E4A-92B4-F5DFD8A36581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ED3AF7-8D5A-79DF-590E-A51B5C65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D097D0-809E-8865-5765-9CC475CB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B4E3-1D1B-4732-9D0E-BE8103C8D2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34988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4693F8-0558-68E2-2C77-4966407E6C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BF13C-8BDF-2293-E5F5-49964809B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B9036-8E11-E5E9-22A7-EA897F80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855B-632B-274B-8DC9-E8BBB8A6BC51}" type="datetimeFigureOut">
              <a:rPr lang="en-US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49231-4156-F81F-EFF7-D674DA69C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7F04D-FBE2-D5F6-511A-8C2CE1437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9E0AE-8D03-8B46-9B74-5EA0ABCF986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2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8845-70BD-D2D7-6DF6-0B180015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C22ABE-98F0-0637-144E-14C546B28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210-1DCE-4E4A-92B4-F5DFD8A36581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613722-7EE5-6E12-1F4D-C996C3B2D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FB395-1156-A6F7-A248-239FD6A42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B4E3-1D1B-4732-9D0E-BE8103C8D2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034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B84F3C-9EF4-E5BD-207A-5D3F65AF9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210-1DCE-4E4A-92B4-F5DFD8A36581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855B4-9D4A-2C3E-D835-A787C3ED5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6CFB7-5F7E-5A3F-9F2D-814AC1A3F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B4E3-1D1B-4732-9D0E-BE8103C8D2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4528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C09C3-C75D-697E-E922-D787491D8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99010-28A0-8DFA-0DE1-351AE0EE6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A0D91-0CD4-5848-BDCD-9C0F32FB1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D8290-83FD-3FF3-B4FF-A61D36D3B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210-1DCE-4E4A-92B4-F5DFD8A36581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8639D-C101-6EC8-263A-AE18A14D4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2D734-85F7-1548-DE39-0131EDA5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B4E3-1D1B-4732-9D0E-BE8103C8D2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8552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D4E83-548E-EA93-13A2-35860780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4C7731-4069-8F45-0ACB-6DBB017357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FE927-19B2-6AB0-1301-20BC36A40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A28C2-9442-2948-DB58-0AA4E996D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210-1DCE-4E4A-92B4-F5DFD8A36581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B36F-7ECF-DC1F-6020-849016FB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47B8A-898D-1727-4345-8064BE90F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B4E3-1D1B-4732-9D0E-BE8103C8D2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210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F2D6BA-9329-6DA1-AD53-BDEC7066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D5B38-739D-0546-1DD7-7576320CF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B9079-008A-2A9A-758C-06BC657F92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8E210-1DCE-4E4A-92B4-F5DFD8A36581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4C143-8570-EDA5-A3D9-5BD072CD5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F0AAD-C5D3-74E8-B2E0-0EFB5EB71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6B4E3-1D1B-4732-9D0E-BE8103C8D2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839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61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53545E-108F-6649-ABA5-9126EB6D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AB508-D883-1849-BB8C-E7719FE88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B13B-C007-6244-8419-B4FF59F22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A455B-C7BE-E541-A5A8-736D6D8ADCB0}" type="datetime1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76A80-E472-0742-95CE-B6ADFC960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CF93F-0FFE-9E46-913E-BE6C8CB35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0F49A-1DA7-E344-A5C4-705BEB92E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hdr="0" ftr="0" dt="0"/>
  <p:txStyles>
    <p:titleStyle>
      <a:lvl1pPr algn="l" defTabSz="1217706" rtl="0" eaLnBrk="1" latinLnBrk="0" hangingPunct="1">
        <a:lnSpc>
          <a:spcPct val="90000"/>
        </a:lnSpc>
        <a:spcBef>
          <a:spcPct val="0"/>
        </a:spcBef>
        <a:buNone/>
        <a:defRPr sz="5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427" indent="-304427" algn="l" defTabSz="1217706" rtl="0" eaLnBrk="1" latinLnBrk="0" hangingPunct="1">
        <a:lnSpc>
          <a:spcPct val="90000"/>
        </a:lnSpc>
        <a:spcBef>
          <a:spcPts val="1332"/>
        </a:spcBef>
        <a:buFont typeface="Arial" panose="020B0604020202020204" pitchFamily="34" charset="0"/>
        <a:buChar char="•"/>
        <a:defRPr sz="3729" kern="1200">
          <a:solidFill>
            <a:schemeClr val="tx1"/>
          </a:solidFill>
          <a:latin typeface="+mn-lt"/>
          <a:ea typeface="+mn-ea"/>
          <a:cs typeface="+mn-cs"/>
        </a:defRPr>
      </a:lvl1pPr>
      <a:lvl2pPr marL="913280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2pPr>
      <a:lvl3pPr marL="1522133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3pPr>
      <a:lvl4pPr marL="2130986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739840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348693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7546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6399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5253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853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706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560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413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266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119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1973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0826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37E2D1-5D2F-6A4D-A264-A2A26E3B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94BA4-7235-0F4A-B324-255462D27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B1536-9CE7-F848-8D04-D89B8F138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3A93A-3A2B-0B4C-A1CF-E4A53115F89D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A06D8-5A0F-6540-896F-E356B9327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804E-86BD-D943-A073-041EC7E18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49260-2C06-014C-A2C7-B51D76B01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1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6ED54D-572E-31BA-630F-2DBD7911A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F0E84-241F-EFFF-567B-61DFAA717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9C3F3-B5A3-0881-1EE1-E75BC79BE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2855B-632B-274B-8DC9-E8BBB8A6BC51}" type="datetimeFigureOut">
              <a:t>3/21/2024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FB6B3-1D89-EB53-4A40-86043BD72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078B0-D758-B622-2EE1-8944A75BC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9E0AE-8D03-8B46-9B74-5EA0ABCF9861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735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5" Type="http://schemas.openxmlformats.org/officeDocument/2006/relationships/hyperlink" Target="https://idi.no/elibrary/professional-sais/1861-pi-ps-sustainability-reporting-v2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9CE66A-2DE6-8345-E382-318D5F99C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69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416959-868E-8FC0-0315-A4E7DECD0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994" y="2933541"/>
            <a:ext cx="9144000" cy="99091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Supporting SAIs in building</a:t>
            </a:r>
            <a:endParaRPr lang="nb-NO" sz="3600" b="1" dirty="0">
              <a:solidFill>
                <a:schemeClr val="accent4">
                  <a:lumMod val="60000"/>
                  <a:lumOff val="40000"/>
                </a:schemeClr>
              </a:solidFill>
              <a:latin typeface="Dreaming Outloud Script Pro" panose="020F0502020204030204" pitchFamily="66" charset="0"/>
              <a:cs typeface="Dreaming Outloud Script Pro" panose="020F050202020403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28B19A-F4E2-5E8E-E370-8C37F72041E4}"/>
              </a:ext>
            </a:extLst>
          </p:cNvPr>
          <p:cNvSpPr txBox="1"/>
          <p:nvPr/>
        </p:nvSpPr>
        <p:spPr>
          <a:xfrm>
            <a:off x="3501428" y="5512525"/>
            <a:ext cx="6837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Presentation for INTOSAI Performance Audit Subcommittee Meeting, </a:t>
            </a:r>
          </a:p>
          <a:p>
            <a:pPr algn="ctr"/>
            <a:r>
              <a:rPr lang="en-US" b="1" dirty="0"/>
              <a:t>5-6 March 2024, Tbilisi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74965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EBDAE-F751-9D25-C4D9-05D608046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System of Audit Quality Management (SoAQM) </a:t>
            </a:r>
            <a:endParaRPr lang="en-GB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30B71-7926-1331-0A60-631B2E32C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3DDD8-B1F7-3F4F-B99B-F57B5C509611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4E2A5F-3D1B-3CC4-A90E-84F7CABF252C}"/>
              </a:ext>
            </a:extLst>
          </p:cNvPr>
          <p:cNvGrpSpPr>
            <a:grpSpLocks noChangeAspect="1"/>
          </p:cNvGrpSpPr>
          <p:nvPr/>
        </p:nvGrpSpPr>
        <p:grpSpPr>
          <a:xfrm>
            <a:off x="2336875" y="1355100"/>
            <a:ext cx="5567942" cy="4937760"/>
            <a:chOff x="2330084" y="1337942"/>
            <a:chExt cx="6028755" cy="534642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668A0DF-9F92-FFD9-637F-C211307F6136}"/>
                </a:ext>
              </a:extLst>
            </p:cNvPr>
            <p:cNvGrpSpPr/>
            <p:nvPr/>
          </p:nvGrpSpPr>
          <p:grpSpPr>
            <a:xfrm>
              <a:off x="2330084" y="1337942"/>
              <a:ext cx="3657600" cy="3657600"/>
              <a:chOff x="157195" y="0"/>
              <a:chExt cx="2250062" cy="2091058"/>
            </a:xfrm>
            <a:solidFill>
              <a:srgbClr val="00548E">
                <a:alpha val="75000"/>
              </a:srgbClr>
            </a:solidFill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26BCEE7-8C00-F0EA-F649-B0EE633E028B}"/>
                  </a:ext>
                </a:extLst>
              </p:cNvPr>
              <p:cNvSpPr/>
              <p:nvPr/>
            </p:nvSpPr>
            <p:spPr>
              <a:xfrm>
                <a:off x="157195" y="0"/>
                <a:ext cx="2250062" cy="2091058"/>
              </a:xfrm>
              <a:prstGeom prst="ellipse">
                <a:avLst/>
              </a:prstGeom>
              <a:grpFill/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7" name="Oval 4">
                <a:extLst>
                  <a:ext uri="{FF2B5EF4-FFF2-40B4-BE49-F238E27FC236}">
                    <a16:creationId xmlns:a16="http://schemas.microsoft.com/office/drawing/2014/main" id="{293681EB-871C-272E-97B2-EBE1B82484F0}"/>
                  </a:ext>
                </a:extLst>
              </p:cNvPr>
              <p:cNvSpPr txBox="1"/>
              <p:nvPr/>
            </p:nvSpPr>
            <p:spPr>
              <a:xfrm>
                <a:off x="486709" y="306228"/>
                <a:ext cx="1591034" cy="147860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marL="0" marR="0" lvl="0" indent="0" algn="ctr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small" spc="0" normalizeH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Audit Quality Management Specialists Certificate</a:t>
                </a:r>
              </a:p>
              <a:p>
                <a:pPr marL="0" marR="0" lvl="0" indent="0" algn="ctr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1200" cap="small" spc="0" normalizeH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ctr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small" spc="0" normalizeH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Shared Services Arrangements 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29B97A9-A848-4CC3-D8B9-E866498075D2}"/>
                </a:ext>
              </a:extLst>
            </p:cNvPr>
            <p:cNvGrpSpPr/>
            <p:nvPr/>
          </p:nvGrpSpPr>
          <p:grpSpPr>
            <a:xfrm>
              <a:off x="4701239" y="3026764"/>
              <a:ext cx="3657600" cy="3657600"/>
              <a:chOff x="1320116" y="1579114"/>
              <a:chExt cx="2680863" cy="2424315"/>
            </a:xfrm>
            <a:solidFill>
              <a:srgbClr val="00548E">
                <a:alpha val="75000"/>
              </a:srgbClr>
            </a:solidFill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12DA37C-E877-3CD9-F5A8-340D36C23CE3}"/>
                  </a:ext>
                </a:extLst>
              </p:cNvPr>
              <p:cNvSpPr/>
              <p:nvPr/>
            </p:nvSpPr>
            <p:spPr>
              <a:xfrm>
                <a:off x="1320116" y="1579114"/>
                <a:ext cx="2680863" cy="2424315"/>
              </a:xfrm>
              <a:prstGeom prst="ellipse">
                <a:avLst/>
              </a:prstGeom>
              <a:grpFill/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Oval 6">
                <a:extLst>
                  <a:ext uri="{FF2B5EF4-FFF2-40B4-BE49-F238E27FC236}">
                    <a16:creationId xmlns:a16="http://schemas.microsoft.com/office/drawing/2014/main" id="{7367737A-4C3C-E886-16F1-546462C3A1FC}"/>
                  </a:ext>
                </a:extLst>
              </p:cNvPr>
              <p:cNvSpPr txBox="1"/>
              <p:nvPr/>
            </p:nvSpPr>
            <p:spPr>
              <a:xfrm>
                <a:off x="1737112" y="2056593"/>
                <a:ext cx="1846871" cy="146935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marL="0" marR="0" lvl="0" indent="0" algn="ctr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small" spc="0" normalizeH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Pilot Setting up System of Audit Quality Management (12 SAIs): </a:t>
                </a:r>
                <a:endParaRPr lang="en-US" b="1" cap="small">
                  <a:solidFill>
                    <a:sysClr val="window" lastClr="FFFFFF"/>
                  </a:solidFill>
                </a:endParaRPr>
              </a:p>
              <a:p>
                <a:pPr marL="0" marR="0" lvl="0" indent="0" algn="ctr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i="0" u="none" strike="noStrike" kern="1200" cap="small" spc="0" normalizeH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Albania, Azerbaijan, Bosnia and Herzegovina, Cyprus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984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BC9DB-A2C3-B64A-A1B1-8B483CC8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326" y="1256807"/>
            <a:ext cx="5796733" cy="4882736"/>
          </a:xfrm>
        </p:spPr>
        <p:txBody>
          <a:bodyPr>
            <a:normAutofit fontScale="92500" lnSpcReduction="20000"/>
          </a:bodyPr>
          <a:lstStyle>
            <a:defPPr>
              <a:defRPr lang="en-US"/>
            </a:defPPr>
            <a:lvl1pPr marL="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4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SAIs have a sustainable performance audit practice, which consistently delivers </a:t>
            </a:r>
            <a:r>
              <a:rPr lang="en-US" sz="23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relevant</a:t>
            </a:r>
            <a:r>
              <a:rPr lang="en-US" sz="4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AU" sz="4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high-quality (ISSAI compliant) </a:t>
            </a:r>
            <a:r>
              <a:rPr lang="en-AU" sz="4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performance audits (PA) which </a:t>
            </a:r>
            <a:r>
              <a:rPr lang="en-AU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</a:t>
            </a:r>
            <a:r>
              <a:rPr lang="en-AU" sz="23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positive difference (impact)</a:t>
            </a:r>
          </a:p>
          <a:p>
            <a:pPr algn="ctr">
              <a:lnSpc>
                <a:spcPct val="100000"/>
              </a:lnSpc>
              <a:spcBef>
                <a:spcPts val="1199"/>
              </a:spcBef>
              <a:spcAft>
                <a:spcPts val="1199"/>
              </a:spcAft>
            </a:pP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7D1417-0A46-CB47-8F7C-0AEED367C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defPPr>
              <a:defRPr lang="en-US"/>
            </a:defPPr>
            <a:lvl1pPr marL="0" algn="l" defTabSz="685234" rtl="0" eaLnBrk="1" latinLnBrk="0" hangingPunct="1"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617" algn="l" defTabSz="685234" rtl="0" eaLnBrk="1" latinLnBrk="0" hangingPunct="1"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234" algn="l" defTabSz="685234" rtl="0" eaLnBrk="1" latinLnBrk="0" hangingPunct="1"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850" algn="l" defTabSz="685234" rtl="0" eaLnBrk="1" latinLnBrk="0" hangingPunct="1"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468" algn="l" defTabSz="685234" rtl="0" eaLnBrk="1" latinLnBrk="0" hangingPunct="1"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086" algn="l" defTabSz="685234" rtl="0" eaLnBrk="1" latinLnBrk="0" hangingPunct="1"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5701" algn="l" defTabSz="685234" rtl="0" eaLnBrk="1" latinLnBrk="0" hangingPunct="1"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8318" algn="l" defTabSz="685234" rtl="0" eaLnBrk="1" latinLnBrk="0" hangingPunct="1"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0936" algn="l" defTabSz="685234" rtl="0" eaLnBrk="1" latinLnBrk="0" hangingPunct="1">
              <a:defRPr sz="13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3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0F49A-1DA7-E344-A5C4-705BEB92EFC4}" type="slidenum">
              <a:rPr kumimoji="0" lang="en-US" sz="1199" b="0" i="0" u="none" strike="noStrike" kern="1200" cap="none" spc="0" normalizeH="0" baseline="0" noProof="0">
                <a:ln>
                  <a:noFill/>
                </a:ln>
                <a:solidFill>
                  <a:srgbClr val="00548E"/>
                </a:solidFill>
                <a:effectLst/>
                <a:uLnTx/>
                <a:uFillTx/>
                <a:latin typeface="Helvetica Neue LT Pro 55 Roman" panose="020B0604020202020204" pitchFamily="34" charset="77"/>
                <a:ea typeface="+mn-ea"/>
                <a:cs typeface="+mn-cs"/>
              </a:rPr>
              <a:pPr marL="0" marR="0" lvl="0" indent="0" algn="r" defTabSz="913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548E"/>
              </a:solidFill>
              <a:effectLst/>
              <a:uLnTx/>
              <a:uFillTx/>
              <a:latin typeface="Helvetica Neue LT Pro 55 Roman" panose="020B0604020202020204" pitchFamily="34" charset="77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62813-CBBD-69F9-34B7-3F28E590B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6879" y="274131"/>
            <a:ext cx="882907" cy="614990"/>
          </a:xfrm>
          <a:prstGeom prst="rect">
            <a:avLst/>
          </a:prstGeom>
        </p:spPr>
      </p:pic>
      <p:pic>
        <p:nvPicPr>
          <p:cNvPr id="15" name="Picture 14" descr="A collage of people working on a project&#10;&#10;Description automatically generated">
            <a:extLst>
              <a:ext uri="{FF2B5EF4-FFF2-40B4-BE49-F238E27FC236}">
                <a16:creationId xmlns:a16="http://schemas.microsoft.com/office/drawing/2014/main" id="{6409A35B-7C98-C722-275A-86803337B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" y="11895"/>
            <a:ext cx="5382102" cy="63188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ECC33A-A07D-BD80-2178-B0CB3F935A18}"/>
              </a:ext>
            </a:extLst>
          </p:cNvPr>
          <p:cNvSpPr txBox="1"/>
          <p:nvPr/>
        </p:nvSpPr>
        <p:spPr>
          <a:xfrm>
            <a:off x="7517" y="6337955"/>
            <a:ext cx="5382102" cy="2999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4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RAISE Performance Audit Profile </a:t>
            </a:r>
            <a:endParaRPr kumimoji="0" lang="nb-NO" sz="134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4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710F36-AE5E-944C-8308-37510F3F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oogle Shape;55;p13">
            <a:extLst>
              <a:ext uri="{FF2B5EF4-FFF2-40B4-BE49-F238E27FC236}">
                <a16:creationId xmlns:a16="http://schemas.microsoft.com/office/drawing/2014/main" id="{75365852-F3A1-0049-86A3-2AE53212D533}"/>
              </a:ext>
            </a:extLst>
          </p:cNvPr>
          <p:cNvSpPr txBox="1">
            <a:spLocks/>
          </p:cNvSpPr>
          <p:nvPr/>
        </p:nvSpPr>
        <p:spPr>
          <a:xfrm>
            <a:off x="507296" y="664453"/>
            <a:ext cx="7953123" cy="1396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699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Supporting SAIs in auditing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699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2030 Agenda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699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Helvetica Neue"/>
              </a:rPr>
              <a:t>Sustainable Development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DD2A4-592B-16DE-7935-505808272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97" y="4717040"/>
            <a:ext cx="5118896" cy="184891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74879A8-7816-A068-8AEE-ABDC8CC545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7906529"/>
              </p:ext>
            </p:extLst>
          </p:nvPr>
        </p:nvGraphicFramePr>
        <p:xfrm>
          <a:off x="7289073" y="-255694"/>
          <a:ext cx="4194629" cy="3477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4721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7ED350-3BB5-B0E5-3D2D-4B3E39943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38" y="1674813"/>
            <a:ext cx="3741738" cy="1954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BFC1AD-81BE-2004-9D08-2B53F46A1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38" y="3698875"/>
            <a:ext cx="3741738" cy="2368550"/>
          </a:xfrm>
          <a:prstGeom prst="rect">
            <a:avLst/>
          </a:prstGeom>
        </p:spPr>
      </p:pic>
      <p:pic>
        <p:nvPicPr>
          <p:cNvPr id="13" name="Picture 12" descr="A collage of a child&#10;&#10;Description automatically generated">
            <a:extLst>
              <a:ext uri="{FF2B5EF4-FFF2-40B4-BE49-F238E27FC236}">
                <a16:creationId xmlns:a16="http://schemas.microsoft.com/office/drawing/2014/main" id="{B10ACEDA-0EBC-8A04-FC32-18A6F48D3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5" y="1674813"/>
            <a:ext cx="6432550" cy="4392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5B2A4-CC03-6030-2041-691BF48C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Performance Audits in trending areas </a:t>
            </a:r>
          </a:p>
        </p:txBody>
      </p:sp>
    </p:spTree>
    <p:extLst>
      <p:ext uri="{BB962C8B-B14F-4D97-AF65-F5344CB8AC3E}">
        <p14:creationId xmlns:p14="http://schemas.microsoft.com/office/powerpoint/2010/main" val="253744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C8B9499-9B0D-0EEE-E408-11FCB9BF2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5200"/>
            <a:ext cx="12192000" cy="451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985C6D-BB38-6505-E48D-129DAD6A6688}"/>
              </a:ext>
            </a:extLst>
          </p:cNvPr>
          <p:cNvSpPr txBox="1"/>
          <p:nvPr/>
        </p:nvSpPr>
        <p:spPr>
          <a:xfrm>
            <a:off x="3805646" y="5872480"/>
            <a:ext cx="4452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IDI Strategic Plan 2024-2029 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413009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 Pro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1266AD-0EED-42D3-9F2A-B9289B3EB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"/>
          <a:stretch/>
        </p:blipFill>
        <p:spPr>
          <a:xfrm>
            <a:off x="0" y="-133340"/>
            <a:ext cx="12191435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3D475D-F146-44DA-80FB-3306B95B8D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23925" y="-923925"/>
            <a:ext cx="6858000" cy="870585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31000">
                <a:srgbClr val="000000">
                  <a:alpha val="70000"/>
                </a:srgb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2918A-9ED9-42EB-8B49-76F9CC84A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279491"/>
            <a:ext cx="5191397" cy="1174841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Professional &amp; Relevant SAIs Value Delivery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DAA7A1-2D9B-2CDF-E027-9C2457CF2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5714345"/>
            <a:ext cx="1018120" cy="926672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E0CC58C-435F-AF4B-9FFB-958A0CB333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8529615"/>
              </p:ext>
            </p:extLst>
          </p:nvPr>
        </p:nvGraphicFramePr>
        <p:xfrm>
          <a:off x="352414" y="2248177"/>
          <a:ext cx="11486605" cy="2881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5158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CBC6F-C1B8-DA5C-7CD9-11314481A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257542"/>
            <a:ext cx="5294716" cy="2342913"/>
          </a:xfrm>
          <a:prstGeom prst="rect">
            <a:avLst/>
          </a:prstGeom>
        </p:spPr>
      </p:pic>
      <p:cxnSp>
        <p:nvCxnSpPr>
          <p:cNvPr id="23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2258C11-F265-EED3-CEAE-F93B13EB8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972953"/>
            <a:ext cx="5294715" cy="291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6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2DD3C1-CB4A-F4CF-D2DA-6FAC9856DF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17637A-2CDF-5CB4-B4BE-B20402218204}"/>
              </a:ext>
            </a:extLst>
          </p:cNvPr>
          <p:cNvSpPr txBox="1"/>
          <p:nvPr/>
        </p:nvSpPr>
        <p:spPr>
          <a:xfrm>
            <a:off x="497939" y="1164816"/>
            <a:ext cx="896568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170B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Future SAI Audit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Bring together audit professionals from SAIs and stakeholders to explore, experiment and innovate solutions for the future SAI audits and auditors.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Sustainability reporting &amp; oversight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Strategic foresight in performance auditing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36E1E9-EFF7-BB6C-93BA-81DB402EF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406" y="185067"/>
            <a:ext cx="807631" cy="979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6C17C7-55AF-1978-C6C7-59C9609B53D1}"/>
              </a:ext>
            </a:extLst>
          </p:cNvPr>
          <p:cNvSpPr txBox="1"/>
          <p:nvPr/>
        </p:nvSpPr>
        <p:spPr>
          <a:xfrm>
            <a:off x="497940" y="5622841"/>
            <a:ext cx="7519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>
                <a:hlinkClick r:id="rId5"/>
              </a:rPr>
              <a:t>https://idi.no/elibrary/professional-sais/1861-pi-ps-sustainability-reporting-v2</a:t>
            </a:r>
            <a:r>
              <a:rPr lang="nb-NO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15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2DD3C1-CB4A-F4CF-D2DA-6FAC9856DF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17637A-2CDF-5CB4-B4BE-B20402218204}"/>
              </a:ext>
            </a:extLst>
          </p:cNvPr>
          <p:cNvSpPr txBox="1"/>
          <p:nvPr/>
        </p:nvSpPr>
        <p:spPr>
          <a:xfrm>
            <a:off x="390963" y="328080"/>
            <a:ext cx="8738523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170B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Professional Audit Practice Resources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Offer a library of up-to-date tools and guidance on core audit practices.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 </a:t>
            </a: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iCAT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  <a:defRPr/>
            </a:pPr>
            <a:r>
              <a:rPr lang="en-GB" sz="3200" i="1" dirty="0">
                <a:solidFill>
                  <a:prstClr val="black"/>
                </a:solidFill>
                <a:latin typeface="Calibri" panose="020F0502020204030204" pitchFamily="34" charset="0"/>
              </a:rPr>
              <a:t>PA ISSAI Implementation Handbook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Coming up ( 2024)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- Diagnostic tool for Sust. Audit Practices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- Playbooks for planning for impact, robust follow up mechanism and strong stakeholder coalitions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36E1E9-EFF7-BB6C-93BA-81DB402EF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406" y="185067"/>
            <a:ext cx="807631" cy="97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929D5D-EDA4-3CB1-FF2A-446B59545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51563"/>
            <a:ext cx="11848243" cy="680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2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6B858F-5B7C-AB3A-BA61-4B831FB12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1" y="570869"/>
            <a:ext cx="10753888" cy="2235197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083A8A2-10A2-5128-D83D-5D7EF05CEE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8972397"/>
              </p:ext>
            </p:extLst>
          </p:nvPr>
        </p:nvGraphicFramePr>
        <p:xfrm>
          <a:off x="1270001" y="3022600"/>
          <a:ext cx="9364132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32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2DD3C1-CB4A-F4CF-D2DA-6FAC9856DF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17637A-2CDF-5CB4-B4BE-B20402218204}"/>
              </a:ext>
            </a:extLst>
          </p:cNvPr>
          <p:cNvSpPr txBox="1"/>
          <p:nvPr/>
        </p:nvSpPr>
        <p:spPr>
          <a:xfrm>
            <a:off x="390963" y="748994"/>
            <a:ext cx="9397901" cy="398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170B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Continuing Professional Development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Foster alumni networks of certified pools and create opportunities for structured continuing professional growth.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PESA CIRCLE</a:t>
            </a:r>
            <a:endParaRPr kumimoji="0" lang="nb-NO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36E1E9-EFF7-BB6C-93BA-81DB402EF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406" y="185067"/>
            <a:ext cx="807631" cy="97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3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274</Words>
  <Application>Microsoft Office PowerPoint</Application>
  <PresentationFormat>Widescreen</PresentationFormat>
  <Paragraphs>55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Calibri</vt:lpstr>
      <vt:lpstr>Calibri Light</vt:lpstr>
      <vt:lpstr>Dreaming Outloud Script Pro</vt:lpstr>
      <vt:lpstr>Helvetica Neue</vt:lpstr>
      <vt:lpstr>Helvetica Neue LT Pro 55 Roman</vt:lpstr>
      <vt:lpstr>Helvetica Neue LT Pro 75</vt:lpstr>
      <vt:lpstr>Roboto</vt:lpstr>
      <vt:lpstr>Times New Roman</vt:lpstr>
      <vt:lpstr>Verdana Pro</vt:lpstr>
      <vt:lpstr>Verdana Pro Cond SemiBold</vt:lpstr>
      <vt:lpstr>Office Theme</vt:lpstr>
      <vt:lpstr>TornVTI</vt:lpstr>
      <vt:lpstr>1_Office Theme</vt:lpstr>
      <vt:lpstr>4_Office Theme</vt:lpstr>
      <vt:lpstr>5_Office Theme</vt:lpstr>
      <vt:lpstr>Supporting SAIs in building</vt:lpstr>
      <vt:lpstr>PowerPoint Presentation</vt:lpstr>
      <vt:lpstr>Professional &amp; Relevant SAIs Value Delivery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of Audit Quality Management (SoAQM) </vt:lpstr>
      <vt:lpstr>PowerPoint Presentation</vt:lpstr>
      <vt:lpstr>PowerPoint Presentation</vt:lpstr>
      <vt:lpstr>Performance Audits in trending areas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SAIs in building Sustainable Performance Audit Practices</dc:title>
  <dc:creator>Archana Shirsat</dc:creator>
  <cp:lastModifiedBy>Mahin FitzPatrick (OCAG)</cp:lastModifiedBy>
  <cp:revision>3</cp:revision>
  <dcterms:created xsi:type="dcterms:W3CDTF">2024-03-02T23:29:55Z</dcterms:created>
  <dcterms:modified xsi:type="dcterms:W3CDTF">2024-03-21T14:57:18Z</dcterms:modified>
</cp:coreProperties>
</file>