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8899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806" autoAdjust="0"/>
  </p:normalViewPr>
  <p:slideViewPr>
    <p:cSldViewPr snapToGrid="0">
      <p:cViewPr varScale="1">
        <p:scale>
          <a:sx n="67" d="100"/>
          <a:sy n="67" d="100"/>
        </p:scale>
        <p:origin x="84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9BB384-6674-465A-9CA1-4B38FC9D9D01}" type="doc">
      <dgm:prSet loTypeId="urn:microsoft.com/office/officeart/2005/8/layout/radial5" loCatId="relationship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883456E0-2ED9-41A2-8293-EF84DE17F8D4}">
      <dgm:prSet phldrT="[Text]" custT="1"/>
      <dgm:spPr>
        <a:solidFill>
          <a:srgbClr val="618899"/>
        </a:solidFill>
      </dgm:spPr>
      <dgm:t>
        <a:bodyPr/>
        <a:lstStyle/>
        <a:p>
          <a:r>
            <a:rPr lang="en-GB" sz="1200" b="1" dirty="0"/>
            <a:t>Strategic Development Plan 2023-2028</a:t>
          </a:r>
        </a:p>
      </dgm:t>
    </dgm:pt>
    <dgm:pt modelId="{06C6DBD4-1A72-4567-84C3-133A23A80FB3}" type="parTrans" cxnId="{2DC19EB0-0DFC-4CBE-843B-367BB53708F0}">
      <dgm:prSet/>
      <dgm:spPr/>
      <dgm:t>
        <a:bodyPr/>
        <a:lstStyle/>
        <a:p>
          <a:endParaRPr lang="en-GB"/>
        </a:p>
      </dgm:t>
    </dgm:pt>
    <dgm:pt modelId="{785C7911-59C0-4E25-94BA-E255D9009FC5}" type="sibTrans" cxnId="{2DC19EB0-0DFC-4CBE-843B-367BB53708F0}">
      <dgm:prSet/>
      <dgm:spPr/>
      <dgm:t>
        <a:bodyPr/>
        <a:lstStyle/>
        <a:p>
          <a:endParaRPr lang="en-GB"/>
        </a:p>
      </dgm:t>
    </dgm:pt>
    <dgm:pt modelId="{A90C4EAD-C4BF-43A9-810C-D02AADFD3BFF}">
      <dgm:prSet phldrT="[Text]" custT="1"/>
      <dgm:spPr>
        <a:solidFill>
          <a:srgbClr val="008080"/>
        </a:solidFill>
      </dgm:spPr>
      <dgm:t>
        <a:bodyPr/>
        <a:lstStyle/>
        <a:p>
          <a:r>
            <a:rPr lang="en-US" sz="1600" b="1" dirty="0"/>
            <a:t>‘P’ initiative</a:t>
          </a:r>
          <a:endParaRPr lang="en-GB" sz="1600" b="1" dirty="0"/>
        </a:p>
      </dgm:t>
    </dgm:pt>
    <dgm:pt modelId="{FD1338E0-4F55-4026-BBF9-5692F0C138CD}" type="parTrans" cxnId="{75937684-DB9A-4E18-ABFA-83CA0D006EAD}">
      <dgm:prSet/>
      <dgm:spPr/>
      <dgm:t>
        <a:bodyPr/>
        <a:lstStyle/>
        <a:p>
          <a:endParaRPr lang="en-GB"/>
        </a:p>
      </dgm:t>
    </dgm:pt>
    <dgm:pt modelId="{079E5744-4903-43EF-A916-B487FFEF323C}" type="sibTrans" cxnId="{75937684-DB9A-4E18-ABFA-83CA0D006EAD}">
      <dgm:prSet/>
      <dgm:spPr/>
      <dgm:t>
        <a:bodyPr/>
        <a:lstStyle/>
        <a:p>
          <a:endParaRPr lang="en-GB"/>
        </a:p>
      </dgm:t>
    </dgm:pt>
    <dgm:pt modelId="{43D96E54-FD75-40CB-AA5B-83C6CE2A013F}">
      <dgm:prSet phldrT="[Text]" custT="1"/>
      <dgm:spPr>
        <a:solidFill>
          <a:srgbClr val="008080"/>
        </a:solidFill>
      </dgm:spPr>
      <dgm:t>
        <a:bodyPr/>
        <a:lstStyle/>
        <a:p>
          <a:r>
            <a:rPr lang="en-US" sz="1600" b="1" dirty="0"/>
            <a:t>‘T’ initiative</a:t>
          </a:r>
          <a:endParaRPr lang="en-GB" sz="1600" b="1" dirty="0"/>
        </a:p>
      </dgm:t>
    </dgm:pt>
    <dgm:pt modelId="{2395CF56-579C-4288-9A62-E8502D66FC51}" type="parTrans" cxnId="{C21F8EDF-77AF-45A1-BD0C-13FB6DAEBEBE}">
      <dgm:prSet/>
      <dgm:spPr/>
      <dgm:t>
        <a:bodyPr/>
        <a:lstStyle/>
        <a:p>
          <a:endParaRPr lang="en-GB"/>
        </a:p>
      </dgm:t>
    </dgm:pt>
    <dgm:pt modelId="{B1B0EDF5-F590-4F07-9AA3-D2F6FC753C8B}" type="sibTrans" cxnId="{C21F8EDF-77AF-45A1-BD0C-13FB6DAEBEBE}">
      <dgm:prSet/>
      <dgm:spPr/>
      <dgm:t>
        <a:bodyPr/>
        <a:lstStyle/>
        <a:p>
          <a:endParaRPr lang="en-GB"/>
        </a:p>
      </dgm:t>
    </dgm:pt>
    <dgm:pt modelId="{ED4756B9-9B34-4F50-85A9-82BC55AF18C7}">
      <dgm:prSet phldrT="[Text]" custT="1"/>
      <dgm:spPr>
        <a:solidFill>
          <a:srgbClr val="008080"/>
        </a:solidFill>
      </dgm:spPr>
      <dgm:t>
        <a:bodyPr/>
        <a:lstStyle/>
        <a:p>
          <a:r>
            <a:rPr lang="en-US" sz="1600" b="1" dirty="0"/>
            <a:t>‘G’ initiative</a:t>
          </a:r>
          <a:endParaRPr lang="en-GB" sz="1600" b="1" dirty="0"/>
        </a:p>
      </dgm:t>
    </dgm:pt>
    <dgm:pt modelId="{6CB94118-9090-4367-BA90-4DC2C01DB4D1}" type="parTrans" cxnId="{A33F50C7-965D-4299-A31A-B36343C5EFAC}">
      <dgm:prSet/>
      <dgm:spPr/>
      <dgm:t>
        <a:bodyPr/>
        <a:lstStyle/>
        <a:p>
          <a:endParaRPr lang="en-GB"/>
        </a:p>
      </dgm:t>
    </dgm:pt>
    <dgm:pt modelId="{709E6B64-09F8-46A0-966D-4066678CC41E}" type="sibTrans" cxnId="{A33F50C7-965D-4299-A31A-B36343C5EFAC}">
      <dgm:prSet/>
      <dgm:spPr/>
      <dgm:t>
        <a:bodyPr/>
        <a:lstStyle/>
        <a:p>
          <a:endParaRPr lang="en-GB"/>
        </a:p>
      </dgm:t>
    </dgm:pt>
    <dgm:pt modelId="{0EB58243-1913-4E23-9E1C-6FCB7FD73F29}">
      <dgm:prSet phldrT="[Text]" custT="1"/>
      <dgm:spPr>
        <a:solidFill>
          <a:srgbClr val="008080"/>
        </a:solidFill>
      </dgm:spPr>
      <dgm:t>
        <a:bodyPr/>
        <a:lstStyle/>
        <a:p>
          <a:r>
            <a:rPr lang="en-US" sz="1600" b="1" dirty="0"/>
            <a:t>‘A’ initiative</a:t>
          </a:r>
          <a:endParaRPr lang="en-GB" sz="1600" b="1" dirty="0"/>
        </a:p>
      </dgm:t>
    </dgm:pt>
    <dgm:pt modelId="{5789EA64-46B9-4291-80F6-65A1DDBD6E2D}" type="parTrans" cxnId="{58BAB3F6-EC61-4F02-9CAC-D6D295B21526}">
      <dgm:prSet/>
      <dgm:spPr/>
      <dgm:t>
        <a:bodyPr/>
        <a:lstStyle/>
        <a:p>
          <a:endParaRPr lang="en-GB"/>
        </a:p>
      </dgm:t>
    </dgm:pt>
    <dgm:pt modelId="{68201CCA-B0FB-4353-93B0-4D49FC6FA99C}" type="sibTrans" cxnId="{58BAB3F6-EC61-4F02-9CAC-D6D295B21526}">
      <dgm:prSet/>
      <dgm:spPr/>
      <dgm:t>
        <a:bodyPr/>
        <a:lstStyle/>
        <a:p>
          <a:endParaRPr lang="en-GB"/>
        </a:p>
      </dgm:t>
    </dgm:pt>
    <dgm:pt modelId="{3172E390-8099-4F78-8213-B765AD9D9B42}">
      <dgm:prSet/>
      <dgm:spPr/>
      <dgm:t>
        <a:bodyPr/>
        <a:lstStyle/>
        <a:p>
          <a:endParaRPr lang="en-GB" dirty="0"/>
        </a:p>
      </dgm:t>
    </dgm:pt>
    <dgm:pt modelId="{35CCADF4-9CAA-4831-8A26-9C4480CDC1CF}" type="parTrans" cxnId="{3DEEE317-1F9F-4CDB-83C1-004CA9345D65}">
      <dgm:prSet/>
      <dgm:spPr/>
      <dgm:t>
        <a:bodyPr/>
        <a:lstStyle/>
        <a:p>
          <a:endParaRPr lang="en-GB"/>
        </a:p>
      </dgm:t>
    </dgm:pt>
    <dgm:pt modelId="{733C2A7B-FDCF-446E-B344-2A1128A151B7}" type="sibTrans" cxnId="{3DEEE317-1F9F-4CDB-83C1-004CA9345D65}">
      <dgm:prSet/>
      <dgm:spPr/>
      <dgm:t>
        <a:bodyPr/>
        <a:lstStyle/>
        <a:p>
          <a:endParaRPr lang="en-GB"/>
        </a:p>
      </dgm:t>
    </dgm:pt>
    <dgm:pt modelId="{054DC37C-9AE4-47CC-952A-1E3BBC6DBAAD}">
      <dgm:prSet phldrT="[Text]" custT="1"/>
      <dgm:spPr>
        <a:solidFill>
          <a:srgbClr val="008080"/>
        </a:solidFill>
      </dgm:spPr>
      <dgm:t>
        <a:bodyPr/>
        <a:lstStyle/>
        <a:p>
          <a:r>
            <a:rPr lang="en-US" sz="1600" b="1" dirty="0"/>
            <a:t>‘I’ initiative </a:t>
          </a:r>
          <a:endParaRPr lang="en-GB" sz="1600" b="1" dirty="0"/>
        </a:p>
      </dgm:t>
    </dgm:pt>
    <dgm:pt modelId="{70F52336-5734-4A05-B843-CF8566D67EFC}" type="parTrans" cxnId="{16CDD80C-0EF1-420C-938F-629509C2065C}">
      <dgm:prSet/>
      <dgm:spPr/>
      <dgm:t>
        <a:bodyPr/>
        <a:lstStyle/>
        <a:p>
          <a:endParaRPr lang="en-GB"/>
        </a:p>
      </dgm:t>
    </dgm:pt>
    <dgm:pt modelId="{C0BCAE2F-3636-4840-A005-29F2943F517A}" type="sibTrans" cxnId="{16CDD80C-0EF1-420C-938F-629509C2065C}">
      <dgm:prSet/>
      <dgm:spPr/>
      <dgm:t>
        <a:bodyPr/>
        <a:lstStyle/>
        <a:p>
          <a:endParaRPr lang="en-GB"/>
        </a:p>
      </dgm:t>
    </dgm:pt>
    <dgm:pt modelId="{18FBC364-926D-4239-B899-671FC727C457}" type="pres">
      <dgm:prSet presAssocID="{359BB384-6674-465A-9CA1-4B38FC9D9D01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EBE5EAC-6B21-4B27-90F3-59ADD7288C21}" type="pres">
      <dgm:prSet presAssocID="{883456E0-2ED9-41A2-8293-EF84DE17F8D4}" presName="centerShape" presStyleLbl="node0" presStyleIdx="0" presStyleCnt="1"/>
      <dgm:spPr/>
    </dgm:pt>
    <dgm:pt modelId="{28CBF4B1-9738-4984-914D-BE432A5E7802}" type="pres">
      <dgm:prSet presAssocID="{FD1338E0-4F55-4026-BBF9-5692F0C138CD}" presName="parTrans" presStyleLbl="sibTrans2D1" presStyleIdx="0" presStyleCnt="5"/>
      <dgm:spPr/>
    </dgm:pt>
    <dgm:pt modelId="{27A35001-6FC0-4BE1-A9F2-682B9DA07872}" type="pres">
      <dgm:prSet presAssocID="{FD1338E0-4F55-4026-BBF9-5692F0C138CD}" presName="connectorText" presStyleLbl="sibTrans2D1" presStyleIdx="0" presStyleCnt="5"/>
      <dgm:spPr/>
    </dgm:pt>
    <dgm:pt modelId="{8726C7A2-B300-4789-9367-7FD9861F8B91}" type="pres">
      <dgm:prSet presAssocID="{A90C4EAD-C4BF-43A9-810C-D02AADFD3BFF}" presName="node" presStyleLbl="node1" presStyleIdx="0" presStyleCnt="5">
        <dgm:presLayoutVars>
          <dgm:bulletEnabled val="1"/>
        </dgm:presLayoutVars>
      </dgm:prSet>
      <dgm:spPr/>
    </dgm:pt>
    <dgm:pt modelId="{2CEB139A-2BA1-4A8E-A15E-0C26BEC12CCD}" type="pres">
      <dgm:prSet presAssocID="{2395CF56-579C-4288-9A62-E8502D66FC51}" presName="parTrans" presStyleLbl="sibTrans2D1" presStyleIdx="1" presStyleCnt="5"/>
      <dgm:spPr/>
    </dgm:pt>
    <dgm:pt modelId="{6D2D3FB5-47D4-47CE-9FAA-E00289A9D6FC}" type="pres">
      <dgm:prSet presAssocID="{2395CF56-579C-4288-9A62-E8502D66FC51}" presName="connectorText" presStyleLbl="sibTrans2D1" presStyleIdx="1" presStyleCnt="5"/>
      <dgm:spPr/>
    </dgm:pt>
    <dgm:pt modelId="{1DA369B9-588C-4C1B-9F61-4EFA869FDD98}" type="pres">
      <dgm:prSet presAssocID="{43D96E54-FD75-40CB-AA5B-83C6CE2A013F}" presName="node" presStyleLbl="node1" presStyleIdx="1" presStyleCnt="5">
        <dgm:presLayoutVars>
          <dgm:bulletEnabled val="1"/>
        </dgm:presLayoutVars>
      </dgm:prSet>
      <dgm:spPr/>
    </dgm:pt>
    <dgm:pt modelId="{EE5D3A76-DDC2-4EFC-A556-BC7CF24639A7}" type="pres">
      <dgm:prSet presAssocID="{6CB94118-9090-4367-BA90-4DC2C01DB4D1}" presName="parTrans" presStyleLbl="sibTrans2D1" presStyleIdx="2" presStyleCnt="5"/>
      <dgm:spPr/>
    </dgm:pt>
    <dgm:pt modelId="{21F3EF16-62FF-4DCD-B145-C766363AF1A7}" type="pres">
      <dgm:prSet presAssocID="{6CB94118-9090-4367-BA90-4DC2C01DB4D1}" presName="connectorText" presStyleLbl="sibTrans2D1" presStyleIdx="2" presStyleCnt="5"/>
      <dgm:spPr/>
    </dgm:pt>
    <dgm:pt modelId="{AB637EB0-2104-41E8-A96A-5CD99C8A5DC5}" type="pres">
      <dgm:prSet presAssocID="{ED4756B9-9B34-4F50-85A9-82BC55AF18C7}" presName="node" presStyleLbl="node1" presStyleIdx="2" presStyleCnt="5">
        <dgm:presLayoutVars>
          <dgm:bulletEnabled val="1"/>
        </dgm:presLayoutVars>
      </dgm:prSet>
      <dgm:spPr/>
    </dgm:pt>
    <dgm:pt modelId="{83C5C133-51FD-466A-AD41-A717D4745B23}" type="pres">
      <dgm:prSet presAssocID="{5789EA64-46B9-4291-80F6-65A1DDBD6E2D}" presName="parTrans" presStyleLbl="sibTrans2D1" presStyleIdx="3" presStyleCnt="5"/>
      <dgm:spPr/>
    </dgm:pt>
    <dgm:pt modelId="{89C2A13C-4C8A-4675-BEDA-1D946F3C32E2}" type="pres">
      <dgm:prSet presAssocID="{5789EA64-46B9-4291-80F6-65A1DDBD6E2D}" presName="connectorText" presStyleLbl="sibTrans2D1" presStyleIdx="3" presStyleCnt="5"/>
      <dgm:spPr/>
    </dgm:pt>
    <dgm:pt modelId="{5CDF8F9B-A899-4329-B133-D4679EF2E8E1}" type="pres">
      <dgm:prSet presAssocID="{0EB58243-1913-4E23-9E1C-6FCB7FD73F29}" presName="node" presStyleLbl="node1" presStyleIdx="3" presStyleCnt="5">
        <dgm:presLayoutVars>
          <dgm:bulletEnabled val="1"/>
        </dgm:presLayoutVars>
      </dgm:prSet>
      <dgm:spPr/>
    </dgm:pt>
    <dgm:pt modelId="{22635123-DFC0-4827-B2D7-2B4F2D1B5188}" type="pres">
      <dgm:prSet presAssocID="{70F52336-5734-4A05-B843-CF8566D67EFC}" presName="parTrans" presStyleLbl="sibTrans2D1" presStyleIdx="4" presStyleCnt="5"/>
      <dgm:spPr/>
    </dgm:pt>
    <dgm:pt modelId="{FEA35F35-690A-4C3C-AFDB-6B08CCE6934C}" type="pres">
      <dgm:prSet presAssocID="{70F52336-5734-4A05-B843-CF8566D67EFC}" presName="connectorText" presStyleLbl="sibTrans2D1" presStyleIdx="4" presStyleCnt="5"/>
      <dgm:spPr/>
    </dgm:pt>
    <dgm:pt modelId="{46CA4400-AA2E-4F3B-BFA3-510DE4E18211}" type="pres">
      <dgm:prSet presAssocID="{054DC37C-9AE4-47CC-952A-1E3BBC6DBAAD}" presName="node" presStyleLbl="node1" presStyleIdx="4" presStyleCnt="5">
        <dgm:presLayoutVars>
          <dgm:bulletEnabled val="1"/>
        </dgm:presLayoutVars>
      </dgm:prSet>
      <dgm:spPr/>
    </dgm:pt>
  </dgm:ptLst>
  <dgm:cxnLst>
    <dgm:cxn modelId="{E8A65A07-2AE7-42EB-8F00-3196206482B3}" type="presOf" srcId="{43D96E54-FD75-40CB-AA5B-83C6CE2A013F}" destId="{1DA369B9-588C-4C1B-9F61-4EFA869FDD98}" srcOrd="0" destOrd="0" presId="urn:microsoft.com/office/officeart/2005/8/layout/radial5"/>
    <dgm:cxn modelId="{4A85960A-4D18-4304-ADEF-87322F69B29A}" type="presOf" srcId="{359BB384-6674-465A-9CA1-4B38FC9D9D01}" destId="{18FBC364-926D-4239-B899-671FC727C457}" srcOrd="0" destOrd="0" presId="urn:microsoft.com/office/officeart/2005/8/layout/radial5"/>
    <dgm:cxn modelId="{16CDD80C-0EF1-420C-938F-629509C2065C}" srcId="{883456E0-2ED9-41A2-8293-EF84DE17F8D4}" destId="{054DC37C-9AE4-47CC-952A-1E3BBC6DBAAD}" srcOrd="4" destOrd="0" parTransId="{70F52336-5734-4A05-B843-CF8566D67EFC}" sibTransId="{C0BCAE2F-3636-4840-A005-29F2943F517A}"/>
    <dgm:cxn modelId="{3DEEE317-1F9F-4CDB-83C1-004CA9345D65}" srcId="{359BB384-6674-465A-9CA1-4B38FC9D9D01}" destId="{3172E390-8099-4F78-8213-B765AD9D9B42}" srcOrd="1" destOrd="0" parTransId="{35CCADF4-9CAA-4831-8A26-9C4480CDC1CF}" sibTransId="{733C2A7B-FDCF-446E-B344-2A1128A151B7}"/>
    <dgm:cxn modelId="{2D071627-FB4C-4E19-BEC9-62B939FE9AC9}" type="presOf" srcId="{FD1338E0-4F55-4026-BBF9-5692F0C138CD}" destId="{28CBF4B1-9738-4984-914D-BE432A5E7802}" srcOrd="0" destOrd="0" presId="urn:microsoft.com/office/officeart/2005/8/layout/radial5"/>
    <dgm:cxn modelId="{714F1429-40B1-49A9-803F-775302D2808B}" type="presOf" srcId="{054DC37C-9AE4-47CC-952A-1E3BBC6DBAAD}" destId="{46CA4400-AA2E-4F3B-BFA3-510DE4E18211}" srcOrd="0" destOrd="0" presId="urn:microsoft.com/office/officeart/2005/8/layout/radial5"/>
    <dgm:cxn modelId="{C972F62A-ED8C-43C1-BDFE-513FEDE8FB24}" type="presOf" srcId="{ED4756B9-9B34-4F50-85A9-82BC55AF18C7}" destId="{AB637EB0-2104-41E8-A96A-5CD99C8A5DC5}" srcOrd="0" destOrd="0" presId="urn:microsoft.com/office/officeart/2005/8/layout/radial5"/>
    <dgm:cxn modelId="{F34B9F65-4D70-4BEE-BAB3-AA13B52FAB2B}" type="presOf" srcId="{883456E0-2ED9-41A2-8293-EF84DE17F8D4}" destId="{0EBE5EAC-6B21-4B27-90F3-59ADD7288C21}" srcOrd="0" destOrd="0" presId="urn:microsoft.com/office/officeart/2005/8/layout/radial5"/>
    <dgm:cxn modelId="{B3CFC965-B0D8-4350-AD76-2B80E5D19970}" type="presOf" srcId="{5789EA64-46B9-4291-80F6-65A1DDBD6E2D}" destId="{89C2A13C-4C8A-4675-BEDA-1D946F3C32E2}" srcOrd="1" destOrd="0" presId="urn:microsoft.com/office/officeart/2005/8/layout/radial5"/>
    <dgm:cxn modelId="{DC7EE466-3E66-4449-990A-7F2A0A150CC3}" type="presOf" srcId="{6CB94118-9090-4367-BA90-4DC2C01DB4D1}" destId="{21F3EF16-62FF-4DCD-B145-C766363AF1A7}" srcOrd="1" destOrd="0" presId="urn:microsoft.com/office/officeart/2005/8/layout/radial5"/>
    <dgm:cxn modelId="{6825496C-FB1B-48B7-8C00-3377ABDCD682}" type="presOf" srcId="{5789EA64-46B9-4291-80F6-65A1DDBD6E2D}" destId="{83C5C133-51FD-466A-AD41-A717D4745B23}" srcOrd="0" destOrd="0" presId="urn:microsoft.com/office/officeart/2005/8/layout/radial5"/>
    <dgm:cxn modelId="{C286807A-E755-45D6-B1E9-870535C9576E}" type="presOf" srcId="{70F52336-5734-4A05-B843-CF8566D67EFC}" destId="{22635123-DFC0-4827-B2D7-2B4F2D1B5188}" srcOrd="0" destOrd="0" presId="urn:microsoft.com/office/officeart/2005/8/layout/radial5"/>
    <dgm:cxn modelId="{75937684-DB9A-4E18-ABFA-83CA0D006EAD}" srcId="{883456E0-2ED9-41A2-8293-EF84DE17F8D4}" destId="{A90C4EAD-C4BF-43A9-810C-D02AADFD3BFF}" srcOrd="0" destOrd="0" parTransId="{FD1338E0-4F55-4026-BBF9-5692F0C138CD}" sibTransId="{079E5744-4903-43EF-A916-B487FFEF323C}"/>
    <dgm:cxn modelId="{3F3F368C-E6F5-4A19-8D2C-F5D49EEEFC62}" type="presOf" srcId="{FD1338E0-4F55-4026-BBF9-5692F0C138CD}" destId="{27A35001-6FC0-4BE1-A9F2-682B9DA07872}" srcOrd="1" destOrd="0" presId="urn:microsoft.com/office/officeart/2005/8/layout/radial5"/>
    <dgm:cxn modelId="{C4E31697-AA47-436B-95F8-3494002D7DAC}" type="presOf" srcId="{2395CF56-579C-4288-9A62-E8502D66FC51}" destId="{2CEB139A-2BA1-4A8E-A15E-0C26BEC12CCD}" srcOrd="0" destOrd="0" presId="urn:microsoft.com/office/officeart/2005/8/layout/radial5"/>
    <dgm:cxn modelId="{6EBA5A9B-7BCE-4189-A9AB-1A8D8A9E345F}" type="presOf" srcId="{70F52336-5734-4A05-B843-CF8566D67EFC}" destId="{FEA35F35-690A-4C3C-AFDB-6B08CCE6934C}" srcOrd="1" destOrd="0" presId="urn:microsoft.com/office/officeart/2005/8/layout/radial5"/>
    <dgm:cxn modelId="{6E439DAC-256C-41AC-A86D-3E053FFF3730}" type="presOf" srcId="{A90C4EAD-C4BF-43A9-810C-D02AADFD3BFF}" destId="{8726C7A2-B300-4789-9367-7FD9861F8B91}" srcOrd="0" destOrd="0" presId="urn:microsoft.com/office/officeart/2005/8/layout/radial5"/>
    <dgm:cxn modelId="{D17EE0AD-A070-4806-A618-A97D92C9D6BC}" type="presOf" srcId="{0EB58243-1913-4E23-9E1C-6FCB7FD73F29}" destId="{5CDF8F9B-A899-4329-B133-D4679EF2E8E1}" srcOrd="0" destOrd="0" presId="urn:microsoft.com/office/officeart/2005/8/layout/radial5"/>
    <dgm:cxn modelId="{2DC19EB0-0DFC-4CBE-843B-367BB53708F0}" srcId="{359BB384-6674-465A-9CA1-4B38FC9D9D01}" destId="{883456E0-2ED9-41A2-8293-EF84DE17F8D4}" srcOrd="0" destOrd="0" parTransId="{06C6DBD4-1A72-4567-84C3-133A23A80FB3}" sibTransId="{785C7911-59C0-4E25-94BA-E255D9009FC5}"/>
    <dgm:cxn modelId="{A9E602BC-EA85-466E-84FB-FD67484BF702}" type="presOf" srcId="{2395CF56-579C-4288-9A62-E8502D66FC51}" destId="{6D2D3FB5-47D4-47CE-9FAA-E00289A9D6FC}" srcOrd="1" destOrd="0" presId="urn:microsoft.com/office/officeart/2005/8/layout/radial5"/>
    <dgm:cxn modelId="{A33F50C7-965D-4299-A31A-B36343C5EFAC}" srcId="{883456E0-2ED9-41A2-8293-EF84DE17F8D4}" destId="{ED4756B9-9B34-4F50-85A9-82BC55AF18C7}" srcOrd="2" destOrd="0" parTransId="{6CB94118-9090-4367-BA90-4DC2C01DB4D1}" sibTransId="{709E6B64-09F8-46A0-966D-4066678CC41E}"/>
    <dgm:cxn modelId="{C21F8EDF-77AF-45A1-BD0C-13FB6DAEBEBE}" srcId="{883456E0-2ED9-41A2-8293-EF84DE17F8D4}" destId="{43D96E54-FD75-40CB-AA5B-83C6CE2A013F}" srcOrd="1" destOrd="0" parTransId="{2395CF56-579C-4288-9A62-E8502D66FC51}" sibTransId="{B1B0EDF5-F590-4F07-9AA3-D2F6FC753C8B}"/>
    <dgm:cxn modelId="{58BAB3F6-EC61-4F02-9CAC-D6D295B21526}" srcId="{883456E0-2ED9-41A2-8293-EF84DE17F8D4}" destId="{0EB58243-1913-4E23-9E1C-6FCB7FD73F29}" srcOrd="3" destOrd="0" parTransId="{5789EA64-46B9-4291-80F6-65A1DDBD6E2D}" sibTransId="{68201CCA-B0FB-4353-93B0-4D49FC6FA99C}"/>
    <dgm:cxn modelId="{234453FE-DBBA-4223-882D-F9ED47222D09}" type="presOf" srcId="{6CB94118-9090-4367-BA90-4DC2C01DB4D1}" destId="{EE5D3A76-DDC2-4EFC-A556-BC7CF24639A7}" srcOrd="0" destOrd="0" presId="urn:microsoft.com/office/officeart/2005/8/layout/radial5"/>
    <dgm:cxn modelId="{E2F29017-0FDC-469B-841F-91E488B92D33}" type="presParOf" srcId="{18FBC364-926D-4239-B899-671FC727C457}" destId="{0EBE5EAC-6B21-4B27-90F3-59ADD7288C21}" srcOrd="0" destOrd="0" presId="urn:microsoft.com/office/officeart/2005/8/layout/radial5"/>
    <dgm:cxn modelId="{60FE0553-3E2B-44C4-914E-EB260CAAD2FC}" type="presParOf" srcId="{18FBC364-926D-4239-B899-671FC727C457}" destId="{28CBF4B1-9738-4984-914D-BE432A5E7802}" srcOrd="1" destOrd="0" presId="urn:microsoft.com/office/officeart/2005/8/layout/radial5"/>
    <dgm:cxn modelId="{8B8FC3D6-A029-44E6-967E-61DD02AD592A}" type="presParOf" srcId="{28CBF4B1-9738-4984-914D-BE432A5E7802}" destId="{27A35001-6FC0-4BE1-A9F2-682B9DA07872}" srcOrd="0" destOrd="0" presId="urn:microsoft.com/office/officeart/2005/8/layout/radial5"/>
    <dgm:cxn modelId="{AE7B0206-863C-44CE-9772-4D8D934D609E}" type="presParOf" srcId="{18FBC364-926D-4239-B899-671FC727C457}" destId="{8726C7A2-B300-4789-9367-7FD9861F8B91}" srcOrd="2" destOrd="0" presId="urn:microsoft.com/office/officeart/2005/8/layout/radial5"/>
    <dgm:cxn modelId="{13B12B9B-789C-4BB1-A064-A4AAF1A3DB5C}" type="presParOf" srcId="{18FBC364-926D-4239-B899-671FC727C457}" destId="{2CEB139A-2BA1-4A8E-A15E-0C26BEC12CCD}" srcOrd="3" destOrd="0" presId="urn:microsoft.com/office/officeart/2005/8/layout/radial5"/>
    <dgm:cxn modelId="{A70EE301-295F-4B9E-A1F1-58C8A811B309}" type="presParOf" srcId="{2CEB139A-2BA1-4A8E-A15E-0C26BEC12CCD}" destId="{6D2D3FB5-47D4-47CE-9FAA-E00289A9D6FC}" srcOrd="0" destOrd="0" presId="urn:microsoft.com/office/officeart/2005/8/layout/radial5"/>
    <dgm:cxn modelId="{972C1907-7C48-430C-8A5F-BA491166B96C}" type="presParOf" srcId="{18FBC364-926D-4239-B899-671FC727C457}" destId="{1DA369B9-588C-4C1B-9F61-4EFA869FDD98}" srcOrd="4" destOrd="0" presId="urn:microsoft.com/office/officeart/2005/8/layout/radial5"/>
    <dgm:cxn modelId="{8D93A8ED-52E0-4BE6-A9EB-E08178714AA6}" type="presParOf" srcId="{18FBC364-926D-4239-B899-671FC727C457}" destId="{EE5D3A76-DDC2-4EFC-A556-BC7CF24639A7}" srcOrd="5" destOrd="0" presId="urn:microsoft.com/office/officeart/2005/8/layout/radial5"/>
    <dgm:cxn modelId="{89EF116B-5278-4E93-930C-DF29B4A02D92}" type="presParOf" srcId="{EE5D3A76-DDC2-4EFC-A556-BC7CF24639A7}" destId="{21F3EF16-62FF-4DCD-B145-C766363AF1A7}" srcOrd="0" destOrd="0" presId="urn:microsoft.com/office/officeart/2005/8/layout/radial5"/>
    <dgm:cxn modelId="{9758E66F-2F0B-46A3-B483-E3C53237273F}" type="presParOf" srcId="{18FBC364-926D-4239-B899-671FC727C457}" destId="{AB637EB0-2104-41E8-A96A-5CD99C8A5DC5}" srcOrd="6" destOrd="0" presId="urn:microsoft.com/office/officeart/2005/8/layout/radial5"/>
    <dgm:cxn modelId="{B880BF0B-718F-4ADF-9F3E-9A36148E6676}" type="presParOf" srcId="{18FBC364-926D-4239-B899-671FC727C457}" destId="{83C5C133-51FD-466A-AD41-A717D4745B23}" srcOrd="7" destOrd="0" presId="urn:microsoft.com/office/officeart/2005/8/layout/radial5"/>
    <dgm:cxn modelId="{963E9670-B71C-4BC5-B61A-E30C45992AEE}" type="presParOf" srcId="{83C5C133-51FD-466A-AD41-A717D4745B23}" destId="{89C2A13C-4C8A-4675-BEDA-1D946F3C32E2}" srcOrd="0" destOrd="0" presId="urn:microsoft.com/office/officeart/2005/8/layout/radial5"/>
    <dgm:cxn modelId="{144C48BB-EEBD-4624-AF4B-7727FE5E13EB}" type="presParOf" srcId="{18FBC364-926D-4239-B899-671FC727C457}" destId="{5CDF8F9B-A899-4329-B133-D4679EF2E8E1}" srcOrd="8" destOrd="0" presId="urn:microsoft.com/office/officeart/2005/8/layout/radial5"/>
    <dgm:cxn modelId="{22FD591F-0127-45B9-BB93-7B90C476831C}" type="presParOf" srcId="{18FBC364-926D-4239-B899-671FC727C457}" destId="{22635123-DFC0-4827-B2D7-2B4F2D1B5188}" srcOrd="9" destOrd="0" presId="urn:microsoft.com/office/officeart/2005/8/layout/radial5"/>
    <dgm:cxn modelId="{12EFC4E8-9797-49FB-A73F-0ECFED09906E}" type="presParOf" srcId="{22635123-DFC0-4827-B2D7-2B4F2D1B5188}" destId="{FEA35F35-690A-4C3C-AFDB-6B08CCE6934C}" srcOrd="0" destOrd="0" presId="urn:microsoft.com/office/officeart/2005/8/layout/radial5"/>
    <dgm:cxn modelId="{CF239A3F-F7F8-4D46-86AE-3E909470C340}" type="presParOf" srcId="{18FBC364-926D-4239-B899-671FC727C457}" destId="{46CA4400-AA2E-4F3B-BFA3-510DE4E18211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84B92E-AF80-4851-9A6B-B16D1FF8BEB5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D3ED4BAB-0623-4E91-BE94-F740AE16058C}">
      <dgm:prSet phldrT="[Text]"/>
      <dgm:spPr/>
      <dgm:t>
        <a:bodyPr/>
        <a:lstStyle/>
        <a:p>
          <a:r>
            <a:rPr lang="en-US" dirty="0"/>
            <a:t>Set-up of project groups</a:t>
          </a:r>
        </a:p>
        <a:p>
          <a:r>
            <a:rPr lang="en-US" dirty="0"/>
            <a:t>mid-2024</a:t>
          </a:r>
          <a:endParaRPr lang="en-GB" dirty="0"/>
        </a:p>
      </dgm:t>
    </dgm:pt>
    <dgm:pt modelId="{998F7CAB-AA4E-44AC-A507-676C73218221}" type="parTrans" cxnId="{13A6D5CE-3877-4510-A41D-D126619F5638}">
      <dgm:prSet/>
      <dgm:spPr/>
      <dgm:t>
        <a:bodyPr/>
        <a:lstStyle/>
        <a:p>
          <a:endParaRPr lang="en-GB"/>
        </a:p>
      </dgm:t>
    </dgm:pt>
    <dgm:pt modelId="{0AA7F7DE-A9F8-400D-B209-8BD92AA4C39F}" type="sibTrans" cxnId="{13A6D5CE-3877-4510-A41D-D126619F5638}">
      <dgm:prSet/>
      <dgm:spPr/>
      <dgm:t>
        <a:bodyPr/>
        <a:lstStyle/>
        <a:p>
          <a:endParaRPr lang="en-GB"/>
        </a:p>
      </dgm:t>
    </dgm:pt>
    <dgm:pt modelId="{D10B6D86-187B-45B5-9B88-76C50BFAEA96}">
      <dgm:prSet phldrT="[Text]"/>
      <dgm:spPr/>
      <dgm:t>
        <a:bodyPr/>
        <a:lstStyle/>
        <a:p>
          <a:r>
            <a:rPr lang="en-US" dirty="0"/>
            <a:t>Adoption of project proposal </a:t>
          </a:r>
        </a:p>
        <a:p>
          <a:r>
            <a:rPr lang="en-US" dirty="0"/>
            <a:t>mid-2025 </a:t>
          </a:r>
          <a:endParaRPr lang="en-GB" dirty="0"/>
        </a:p>
      </dgm:t>
    </dgm:pt>
    <dgm:pt modelId="{A3496DB0-121D-41CC-8016-8251CE1C7FCB}" type="parTrans" cxnId="{1BAE1A30-9334-4E4A-8AF9-6A9528BCD591}">
      <dgm:prSet/>
      <dgm:spPr/>
      <dgm:t>
        <a:bodyPr/>
        <a:lstStyle/>
        <a:p>
          <a:endParaRPr lang="en-GB"/>
        </a:p>
      </dgm:t>
    </dgm:pt>
    <dgm:pt modelId="{E0B0421E-3B9D-476C-B3B1-40D37E532919}" type="sibTrans" cxnId="{1BAE1A30-9334-4E4A-8AF9-6A9528BCD591}">
      <dgm:prSet/>
      <dgm:spPr/>
      <dgm:t>
        <a:bodyPr/>
        <a:lstStyle/>
        <a:p>
          <a:endParaRPr lang="en-GB"/>
        </a:p>
      </dgm:t>
    </dgm:pt>
    <dgm:pt modelId="{C3BC18C1-7B5B-4CBD-B6B0-F45F2D7D692F}">
      <dgm:prSet phldrT="[Text]"/>
      <dgm:spPr/>
      <dgm:t>
        <a:bodyPr/>
        <a:lstStyle/>
        <a:p>
          <a:r>
            <a:rPr lang="en-US" dirty="0"/>
            <a:t>Substantial completion </a:t>
          </a:r>
        </a:p>
        <a:p>
          <a:r>
            <a:rPr lang="en-US" dirty="0"/>
            <a:t>2025</a:t>
          </a:r>
          <a:endParaRPr lang="en-GB" dirty="0"/>
        </a:p>
      </dgm:t>
    </dgm:pt>
    <dgm:pt modelId="{B299E46C-0697-46EA-9033-73B5BE5AE420}" type="parTrans" cxnId="{EE67825B-0DEF-42DD-A071-C8182CE46A08}">
      <dgm:prSet/>
      <dgm:spPr/>
      <dgm:t>
        <a:bodyPr/>
        <a:lstStyle/>
        <a:p>
          <a:endParaRPr lang="en-GB"/>
        </a:p>
      </dgm:t>
    </dgm:pt>
    <dgm:pt modelId="{4D27B74A-7CCC-4B5D-8C56-8AB4FCC355DF}" type="sibTrans" cxnId="{EE67825B-0DEF-42DD-A071-C8182CE46A08}">
      <dgm:prSet/>
      <dgm:spPr/>
      <dgm:t>
        <a:bodyPr/>
        <a:lstStyle/>
        <a:p>
          <a:endParaRPr lang="en-GB"/>
        </a:p>
      </dgm:t>
    </dgm:pt>
    <dgm:pt modelId="{6DDDBD84-B7A5-4C8E-9A47-EC3E3907805E}">
      <dgm:prSet/>
      <dgm:spPr/>
      <dgm:t>
        <a:bodyPr/>
        <a:lstStyle/>
        <a:p>
          <a:r>
            <a:rPr lang="en-US" dirty="0"/>
            <a:t>INTOSAI GB approval </a:t>
          </a:r>
        </a:p>
        <a:p>
          <a:r>
            <a:rPr lang="en-US" dirty="0"/>
            <a:t>2028</a:t>
          </a:r>
        </a:p>
      </dgm:t>
    </dgm:pt>
    <dgm:pt modelId="{82D13007-10D9-4E92-80F8-8ABB6A89B41B}" type="parTrans" cxnId="{06EB75E3-3421-4EC3-AEF5-E5C627C66E89}">
      <dgm:prSet/>
      <dgm:spPr/>
      <dgm:t>
        <a:bodyPr/>
        <a:lstStyle/>
        <a:p>
          <a:endParaRPr lang="en-GB"/>
        </a:p>
      </dgm:t>
    </dgm:pt>
    <dgm:pt modelId="{B7AEE42C-27BA-496D-BA14-3F3B54E88244}" type="sibTrans" cxnId="{06EB75E3-3421-4EC3-AEF5-E5C627C66E89}">
      <dgm:prSet/>
      <dgm:spPr/>
      <dgm:t>
        <a:bodyPr/>
        <a:lstStyle/>
        <a:p>
          <a:endParaRPr lang="en-GB"/>
        </a:p>
      </dgm:t>
    </dgm:pt>
    <dgm:pt modelId="{F9871E00-4C01-4B04-915B-2C9BA78247A7}" type="pres">
      <dgm:prSet presAssocID="{FD84B92E-AF80-4851-9A6B-B16D1FF8BEB5}" presName="Name0" presStyleCnt="0">
        <dgm:presLayoutVars>
          <dgm:dir/>
          <dgm:resizeHandles val="exact"/>
        </dgm:presLayoutVars>
      </dgm:prSet>
      <dgm:spPr/>
    </dgm:pt>
    <dgm:pt modelId="{6F46531D-E205-413C-80B5-3920BD0310D6}" type="pres">
      <dgm:prSet presAssocID="{FD84B92E-AF80-4851-9A6B-B16D1FF8BEB5}" presName="arrow" presStyleLbl="bgShp" presStyleIdx="0" presStyleCnt="1" custFlipVert="1" custScaleX="95728" custScaleY="20879"/>
      <dgm:spPr>
        <a:solidFill>
          <a:srgbClr val="C00000"/>
        </a:solidFill>
      </dgm:spPr>
    </dgm:pt>
    <dgm:pt modelId="{6EF07AA9-E5BF-4194-A3DD-892C76A32778}" type="pres">
      <dgm:prSet presAssocID="{FD84B92E-AF80-4851-9A6B-B16D1FF8BEB5}" presName="points" presStyleCnt="0"/>
      <dgm:spPr/>
    </dgm:pt>
    <dgm:pt modelId="{C9831B13-FFFB-424A-AFB0-4A93C2330E0A}" type="pres">
      <dgm:prSet presAssocID="{D3ED4BAB-0623-4E91-BE94-F740AE16058C}" presName="compositeA" presStyleCnt="0"/>
      <dgm:spPr/>
    </dgm:pt>
    <dgm:pt modelId="{2150BEC1-7A28-4DEB-9A90-EE0E559A4DC4}" type="pres">
      <dgm:prSet presAssocID="{D3ED4BAB-0623-4E91-BE94-F740AE16058C}" presName="textA" presStyleLbl="revTx" presStyleIdx="0" presStyleCnt="4">
        <dgm:presLayoutVars>
          <dgm:bulletEnabled val="1"/>
        </dgm:presLayoutVars>
      </dgm:prSet>
      <dgm:spPr/>
    </dgm:pt>
    <dgm:pt modelId="{BC4F9172-BA3F-4646-A16F-50518C8C918C}" type="pres">
      <dgm:prSet presAssocID="{D3ED4BAB-0623-4E91-BE94-F740AE16058C}" presName="circleA" presStyleLbl="node1" presStyleIdx="0" presStyleCnt="4"/>
      <dgm:spPr>
        <a:solidFill>
          <a:srgbClr val="618899"/>
        </a:solidFill>
      </dgm:spPr>
    </dgm:pt>
    <dgm:pt modelId="{28851873-8B3E-4B3C-9432-6981FA0672ED}" type="pres">
      <dgm:prSet presAssocID="{D3ED4BAB-0623-4E91-BE94-F740AE16058C}" presName="spaceA" presStyleCnt="0"/>
      <dgm:spPr/>
    </dgm:pt>
    <dgm:pt modelId="{F79853D4-E89D-411A-A518-A2C7067E3B9B}" type="pres">
      <dgm:prSet presAssocID="{0AA7F7DE-A9F8-400D-B209-8BD92AA4C39F}" presName="space" presStyleCnt="0"/>
      <dgm:spPr/>
    </dgm:pt>
    <dgm:pt modelId="{5D86BB25-DD6C-496A-B8B7-86C24409D4D5}" type="pres">
      <dgm:prSet presAssocID="{D10B6D86-187B-45B5-9B88-76C50BFAEA96}" presName="compositeB" presStyleCnt="0"/>
      <dgm:spPr/>
    </dgm:pt>
    <dgm:pt modelId="{B4C50D40-2196-4278-8ADC-5B9FE0CC5115}" type="pres">
      <dgm:prSet presAssocID="{D10B6D86-187B-45B5-9B88-76C50BFAEA96}" presName="textB" presStyleLbl="revTx" presStyleIdx="1" presStyleCnt="4">
        <dgm:presLayoutVars>
          <dgm:bulletEnabled val="1"/>
        </dgm:presLayoutVars>
      </dgm:prSet>
      <dgm:spPr/>
    </dgm:pt>
    <dgm:pt modelId="{4FF7000A-6472-4F2B-A235-3DE977003B9C}" type="pres">
      <dgm:prSet presAssocID="{D10B6D86-187B-45B5-9B88-76C50BFAEA96}" presName="circleB" presStyleLbl="node1" presStyleIdx="1" presStyleCnt="4"/>
      <dgm:spPr>
        <a:solidFill>
          <a:srgbClr val="618899"/>
        </a:solidFill>
      </dgm:spPr>
    </dgm:pt>
    <dgm:pt modelId="{A442EAF7-28DE-43DC-B751-C5521AE1756A}" type="pres">
      <dgm:prSet presAssocID="{D10B6D86-187B-45B5-9B88-76C50BFAEA96}" presName="spaceB" presStyleCnt="0"/>
      <dgm:spPr/>
    </dgm:pt>
    <dgm:pt modelId="{10C986F6-4EC3-48EE-A4B9-6A1913C4A117}" type="pres">
      <dgm:prSet presAssocID="{E0B0421E-3B9D-476C-B3B1-40D37E532919}" presName="space" presStyleCnt="0"/>
      <dgm:spPr/>
    </dgm:pt>
    <dgm:pt modelId="{E9B3AD19-C014-4403-9E81-CB71FBE94A2A}" type="pres">
      <dgm:prSet presAssocID="{C3BC18C1-7B5B-4CBD-B6B0-F45F2D7D692F}" presName="compositeA" presStyleCnt="0"/>
      <dgm:spPr/>
    </dgm:pt>
    <dgm:pt modelId="{162B8DB1-61D0-42F1-B23D-41C27AF6CB58}" type="pres">
      <dgm:prSet presAssocID="{C3BC18C1-7B5B-4CBD-B6B0-F45F2D7D692F}" presName="textA" presStyleLbl="revTx" presStyleIdx="2" presStyleCnt="4">
        <dgm:presLayoutVars>
          <dgm:bulletEnabled val="1"/>
        </dgm:presLayoutVars>
      </dgm:prSet>
      <dgm:spPr/>
    </dgm:pt>
    <dgm:pt modelId="{9036EE92-8D14-4893-BBEF-DA49F32F6454}" type="pres">
      <dgm:prSet presAssocID="{C3BC18C1-7B5B-4CBD-B6B0-F45F2D7D692F}" presName="circleA" presStyleLbl="node1" presStyleIdx="2" presStyleCnt="4"/>
      <dgm:spPr>
        <a:solidFill>
          <a:srgbClr val="618899"/>
        </a:solidFill>
      </dgm:spPr>
    </dgm:pt>
    <dgm:pt modelId="{B4BAFEE8-EEA7-42E8-8AAF-2E45067296B8}" type="pres">
      <dgm:prSet presAssocID="{C3BC18C1-7B5B-4CBD-B6B0-F45F2D7D692F}" presName="spaceA" presStyleCnt="0"/>
      <dgm:spPr/>
    </dgm:pt>
    <dgm:pt modelId="{4415E203-4E4D-4FBC-99F7-82DDDF4F9BA7}" type="pres">
      <dgm:prSet presAssocID="{4D27B74A-7CCC-4B5D-8C56-8AB4FCC355DF}" presName="space" presStyleCnt="0"/>
      <dgm:spPr/>
    </dgm:pt>
    <dgm:pt modelId="{2817DAC5-AD23-462F-9C04-58F832A47134}" type="pres">
      <dgm:prSet presAssocID="{6DDDBD84-B7A5-4C8E-9A47-EC3E3907805E}" presName="compositeB" presStyleCnt="0"/>
      <dgm:spPr/>
    </dgm:pt>
    <dgm:pt modelId="{967605F7-8B37-4846-8286-256558EBD928}" type="pres">
      <dgm:prSet presAssocID="{6DDDBD84-B7A5-4C8E-9A47-EC3E3907805E}" presName="textB" presStyleLbl="revTx" presStyleIdx="3" presStyleCnt="4">
        <dgm:presLayoutVars>
          <dgm:bulletEnabled val="1"/>
        </dgm:presLayoutVars>
      </dgm:prSet>
      <dgm:spPr/>
    </dgm:pt>
    <dgm:pt modelId="{1CF43547-EC9F-4C58-A29B-1C290E741CE4}" type="pres">
      <dgm:prSet presAssocID="{6DDDBD84-B7A5-4C8E-9A47-EC3E3907805E}" presName="circleB" presStyleLbl="node1" presStyleIdx="3" presStyleCnt="4"/>
      <dgm:spPr>
        <a:solidFill>
          <a:srgbClr val="618899"/>
        </a:solidFill>
      </dgm:spPr>
    </dgm:pt>
    <dgm:pt modelId="{085B27AB-7051-4F39-858A-E633A87D09E3}" type="pres">
      <dgm:prSet presAssocID="{6DDDBD84-B7A5-4C8E-9A47-EC3E3907805E}" presName="spaceB" presStyleCnt="0"/>
      <dgm:spPr/>
    </dgm:pt>
  </dgm:ptLst>
  <dgm:cxnLst>
    <dgm:cxn modelId="{A3EBFD0A-2CFB-443D-8AE6-38506EDBCAB8}" type="presOf" srcId="{C3BC18C1-7B5B-4CBD-B6B0-F45F2D7D692F}" destId="{162B8DB1-61D0-42F1-B23D-41C27AF6CB58}" srcOrd="0" destOrd="0" presId="urn:microsoft.com/office/officeart/2005/8/layout/hProcess11"/>
    <dgm:cxn modelId="{1BAE1A30-9334-4E4A-8AF9-6A9528BCD591}" srcId="{FD84B92E-AF80-4851-9A6B-B16D1FF8BEB5}" destId="{D10B6D86-187B-45B5-9B88-76C50BFAEA96}" srcOrd="1" destOrd="0" parTransId="{A3496DB0-121D-41CC-8016-8251CE1C7FCB}" sibTransId="{E0B0421E-3B9D-476C-B3B1-40D37E532919}"/>
    <dgm:cxn modelId="{EE67825B-0DEF-42DD-A071-C8182CE46A08}" srcId="{FD84B92E-AF80-4851-9A6B-B16D1FF8BEB5}" destId="{C3BC18C1-7B5B-4CBD-B6B0-F45F2D7D692F}" srcOrd="2" destOrd="0" parTransId="{B299E46C-0697-46EA-9033-73B5BE5AE420}" sibTransId="{4D27B74A-7CCC-4B5D-8C56-8AB4FCC355DF}"/>
    <dgm:cxn modelId="{9F7B8854-5449-4594-9FD0-B88F254F7B5D}" type="presOf" srcId="{D10B6D86-187B-45B5-9B88-76C50BFAEA96}" destId="{B4C50D40-2196-4278-8ADC-5B9FE0CC5115}" srcOrd="0" destOrd="0" presId="urn:microsoft.com/office/officeart/2005/8/layout/hProcess11"/>
    <dgm:cxn modelId="{2B0E8679-3291-4129-815C-9AA8357827EB}" type="presOf" srcId="{6DDDBD84-B7A5-4C8E-9A47-EC3E3907805E}" destId="{967605F7-8B37-4846-8286-256558EBD928}" srcOrd="0" destOrd="0" presId="urn:microsoft.com/office/officeart/2005/8/layout/hProcess11"/>
    <dgm:cxn modelId="{4FC822B7-25C2-4AFD-A368-83C9A19F6080}" type="presOf" srcId="{D3ED4BAB-0623-4E91-BE94-F740AE16058C}" destId="{2150BEC1-7A28-4DEB-9A90-EE0E559A4DC4}" srcOrd="0" destOrd="0" presId="urn:microsoft.com/office/officeart/2005/8/layout/hProcess11"/>
    <dgm:cxn modelId="{13A6D5CE-3877-4510-A41D-D126619F5638}" srcId="{FD84B92E-AF80-4851-9A6B-B16D1FF8BEB5}" destId="{D3ED4BAB-0623-4E91-BE94-F740AE16058C}" srcOrd="0" destOrd="0" parTransId="{998F7CAB-AA4E-44AC-A507-676C73218221}" sibTransId="{0AA7F7DE-A9F8-400D-B209-8BD92AA4C39F}"/>
    <dgm:cxn modelId="{06EB75E3-3421-4EC3-AEF5-E5C627C66E89}" srcId="{FD84B92E-AF80-4851-9A6B-B16D1FF8BEB5}" destId="{6DDDBD84-B7A5-4C8E-9A47-EC3E3907805E}" srcOrd="3" destOrd="0" parTransId="{82D13007-10D9-4E92-80F8-8ABB6A89B41B}" sibTransId="{B7AEE42C-27BA-496D-BA14-3F3B54E88244}"/>
    <dgm:cxn modelId="{58E403F1-9A5C-4B97-A96B-28FE26C2D91F}" type="presOf" srcId="{FD84B92E-AF80-4851-9A6B-B16D1FF8BEB5}" destId="{F9871E00-4C01-4B04-915B-2C9BA78247A7}" srcOrd="0" destOrd="0" presId="urn:microsoft.com/office/officeart/2005/8/layout/hProcess11"/>
    <dgm:cxn modelId="{ED247085-5569-42E3-83B7-C47B966EC5BA}" type="presParOf" srcId="{F9871E00-4C01-4B04-915B-2C9BA78247A7}" destId="{6F46531D-E205-413C-80B5-3920BD0310D6}" srcOrd="0" destOrd="0" presId="urn:microsoft.com/office/officeart/2005/8/layout/hProcess11"/>
    <dgm:cxn modelId="{9805EE25-B748-4BBF-85F0-64853550A6B9}" type="presParOf" srcId="{F9871E00-4C01-4B04-915B-2C9BA78247A7}" destId="{6EF07AA9-E5BF-4194-A3DD-892C76A32778}" srcOrd="1" destOrd="0" presId="urn:microsoft.com/office/officeart/2005/8/layout/hProcess11"/>
    <dgm:cxn modelId="{7012B533-F0C9-4183-9D89-76D034B3E2D1}" type="presParOf" srcId="{6EF07AA9-E5BF-4194-A3DD-892C76A32778}" destId="{C9831B13-FFFB-424A-AFB0-4A93C2330E0A}" srcOrd="0" destOrd="0" presId="urn:microsoft.com/office/officeart/2005/8/layout/hProcess11"/>
    <dgm:cxn modelId="{77077347-175C-4807-B634-8AF5D983F6A9}" type="presParOf" srcId="{C9831B13-FFFB-424A-AFB0-4A93C2330E0A}" destId="{2150BEC1-7A28-4DEB-9A90-EE0E559A4DC4}" srcOrd="0" destOrd="0" presId="urn:microsoft.com/office/officeart/2005/8/layout/hProcess11"/>
    <dgm:cxn modelId="{9B040045-2F59-43C1-B3AC-422F1751DB01}" type="presParOf" srcId="{C9831B13-FFFB-424A-AFB0-4A93C2330E0A}" destId="{BC4F9172-BA3F-4646-A16F-50518C8C918C}" srcOrd="1" destOrd="0" presId="urn:microsoft.com/office/officeart/2005/8/layout/hProcess11"/>
    <dgm:cxn modelId="{E09C6423-0D4F-4032-B71A-12EA84EE093E}" type="presParOf" srcId="{C9831B13-FFFB-424A-AFB0-4A93C2330E0A}" destId="{28851873-8B3E-4B3C-9432-6981FA0672ED}" srcOrd="2" destOrd="0" presId="urn:microsoft.com/office/officeart/2005/8/layout/hProcess11"/>
    <dgm:cxn modelId="{B7BD3AD7-8CC0-4577-B9C1-765838177257}" type="presParOf" srcId="{6EF07AA9-E5BF-4194-A3DD-892C76A32778}" destId="{F79853D4-E89D-411A-A518-A2C7067E3B9B}" srcOrd="1" destOrd="0" presId="urn:microsoft.com/office/officeart/2005/8/layout/hProcess11"/>
    <dgm:cxn modelId="{F2B13B43-0C0E-403C-AEB9-D1832194396B}" type="presParOf" srcId="{6EF07AA9-E5BF-4194-A3DD-892C76A32778}" destId="{5D86BB25-DD6C-496A-B8B7-86C24409D4D5}" srcOrd="2" destOrd="0" presId="urn:microsoft.com/office/officeart/2005/8/layout/hProcess11"/>
    <dgm:cxn modelId="{D58C6C0B-E1FC-4B14-AB8C-D9EC2BC5D423}" type="presParOf" srcId="{5D86BB25-DD6C-496A-B8B7-86C24409D4D5}" destId="{B4C50D40-2196-4278-8ADC-5B9FE0CC5115}" srcOrd="0" destOrd="0" presId="urn:microsoft.com/office/officeart/2005/8/layout/hProcess11"/>
    <dgm:cxn modelId="{495C601D-5015-42AA-A55F-695DFB475E6A}" type="presParOf" srcId="{5D86BB25-DD6C-496A-B8B7-86C24409D4D5}" destId="{4FF7000A-6472-4F2B-A235-3DE977003B9C}" srcOrd="1" destOrd="0" presId="urn:microsoft.com/office/officeart/2005/8/layout/hProcess11"/>
    <dgm:cxn modelId="{86F40F9C-2981-4A57-B9D2-69DBEA2F4BFD}" type="presParOf" srcId="{5D86BB25-DD6C-496A-B8B7-86C24409D4D5}" destId="{A442EAF7-28DE-43DC-B751-C5521AE1756A}" srcOrd="2" destOrd="0" presId="urn:microsoft.com/office/officeart/2005/8/layout/hProcess11"/>
    <dgm:cxn modelId="{A8DA5DDF-8B01-4936-A049-4366CB0F825E}" type="presParOf" srcId="{6EF07AA9-E5BF-4194-A3DD-892C76A32778}" destId="{10C986F6-4EC3-48EE-A4B9-6A1913C4A117}" srcOrd="3" destOrd="0" presId="urn:microsoft.com/office/officeart/2005/8/layout/hProcess11"/>
    <dgm:cxn modelId="{875D5826-8A0D-441B-A76E-314E50AB2FF4}" type="presParOf" srcId="{6EF07AA9-E5BF-4194-A3DD-892C76A32778}" destId="{E9B3AD19-C014-4403-9E81-CB71FBE94A2A}" srcOrd="4" destOrd="0" presId="urn:microsoft.com/office/officeart/2005/8/layout/hProcess11"/>
    <dgm:cxn modelId="{7F7DD125-462A-4A66-A6FC-5452CF8DB1B7}" type="presParOf" srcId="{E9B3AD19-C014-4403-9E81-CB71FBE94A2A}" destId="{162B8DB1-61D0-42F1-B23D-41C27AF6CB58}" srcOrd="0" destOrd="0" presId="urn:microsoft.com/office/officeart/2005/8/layout/hProcess11"/>
    <dgm:cxn modelId="{94A38620-98F2-47C2-9FD6-B6D335A63EE5}" type="presParOf" srcId="{E9B3AD19-C014-4403-9E81-CB71FBE94A2A}" destId="{9036EE92-8D14-4893-BBEF-DA49F32F6454}" srcOrd="1" destOrd="0" presId="urn:microsoft.com/office/officeart/2005/8/layout/hProcess11"/>
    <dgm:cxn modelId="{7C865F49-0E76-4673-879B-5B5D5604FEC4}" type="presParOf" srcId="{E9B3AD19-C014-4403-9E81-CB71FBE94A2A}" destId="{B4BAFEE8-EEA7-42E8-8AAF-2E45067296B8}" srcOrd="2" destOrd="0" presId="urn:microsoft.com/office/officeart/2005/8/layout/hProcess11"/>
    <dgm:cxn modelId="{7E212D16-A014-40CF-B35C-352F664E37A4}" type="presParOf" srcId="{6EF07AA9-E5BF-4194-A3DD-892C76A32778}" destId="{4415E203-4E4D-4FBC-99F7-82DDDF4F9BA7}" srcOrd="5" destOrd="0" presId="urn:microsoft.com/office/officeart/2005/8/layout/hProcess11"/>
    <dgm:cxn modelId="{551F151F-E2C0-4565-BB6B-142E838CAA11}" type="presParOf" srcId="{6EF07AA9-E5BF-4194-A3DD-892C76A32778}" destId="{2817DAC5-AD23-462F-9C04-58F832A47134}" srcOrd="6" destOrd="0" presId="urn:microsoft.com/office/officeart/2005/8/layout/hProcess11"/>
    <dgm:cxn modelId="{8B2108B4-786D-42E6-AAAC-C87C976BD958}" type="presParOf" srcId="{2817DAC5-AD23-462F-9C04-58F832A47134}" destId="{967605F7-8B37-4846-8286-256558EBD928}" srcOrd="0" destOrd="0" presId="urn:microsoft.com/office/officeart/2005/8/layout/hProcess11"/>
    <dgm:cxn modelId="{9014F352-6AB7-4E51-9867-5B3696D46396}" type="presParOf" srcId="{2817DAC5-AD23-462F-9C04-58F832A47134}" destId="{1CF43547-EC9F-4C58-A29B-1C290E741CE4}" srcOrd="1" destOrd="0" presId="urn:microsoft.com/office/officeart/2005/8/layout/hProcess11"/>
    <dgm:cxn modelId="{EE50B9D6-BFE7-47AA-9CD0-F7E97AF07021}" type="presParOf" srcId="{2817DAC5-AD23-462F-9C04-58F832A47134}" destId="{085B27AB-7051-4F39-858A-E633A87D09E3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7717CF3-F2C6-47BA-82C3-E3D4D0FAAEB1}" type="doc">
      <dgm:prSet loTypeId="urn:microsoft.com/office/officeart/2005/8/layout/vList2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EB9040A6-CB86-4D97-8C39-B3063C4965F9}">
      <dgm:prSet phldrT="[Text]" custT="1"/>
      <dgm:spPr>
        <a:solidFill>
          <a:srgbClr val="008080"/>
        </a:solidFill>
      </dgm:spPr>
      <dgm:t>
        <a:bodyPr/>
        <a:lstStyle/>
        <a:p>
          <a:r>
            <a:rPr lang="en-US" sz="4000" dirty="0"/>
            <a:t>Project groups</a:t>
          </a:r>
          <a:r>
            <a:rPr lang="en-US" sz="5400" dirty="0"/>
            <a:t>	</a:t>
          </a:r>
          <a:endParaRPr lang="en-GB" sz="5400" dirty="0"/>
        </a:p>
      </dgm:t>
    </dgm:pt>
    <dgm:pt modelId="{482E55F0-52C7-45DB-B611-572594A648AB}" type="parTrans" cxnId="{9032F9E9-8385-47F3-BE51-9E86D4D195AB}">
      <dgm:prSet/>
      <dgm:spPr/>
      <dgm:t>
        <a:bodyPr/>
        <a:lstStyle/>
        <a:p>
          <a:endParaRPr lang="en-GB"/>
        </a:p>
      </dgm:t>
    </dgm:pt>
    <dgm:pt modelId="{08FF0C6D-3354-442A-B4DE-913F35403BD7}" type="sibTrans" cxnId="{9032F9E9-8385-47F3-BE51-9E86D4D195AB}">
      <dgm:prSet/>
      <dgm:spPr/>
      <dgm:t>
        <a:bodyPr/>
        <a:lstStyle/>
        <a:p>
          <a:endParaRPr lang="en-GB"/>
        </a:p>
      </dgm:t>
    </dgm:pt>
    <dgm:pt modelId="{85C0431C-7872-4EDE-A37D-477B9E0CFD5D}">
      <dgm:prSet phldrT="[Text]" custT="1"/>
      <dgm:spPr/>
      <dgm:t>
        <a:bodyPr/>
        <a:lstStyle/>
        <a:p>
          <a:r>
            <a:rPr lang="en-US" sz="2000" dirty="0"/>
            <a:t>Project group will be formed for each of the projects under the SDP initiatives</a:t>
          </a:r>
          <a:endParaRPr lang="en-GB" sz="2000" dirty="0"/>
        </a:p>
      </dgm:t>
    </dgm:pt>
    <dgm:pt modelId="{53B793D4-89EC-4254-A85C-F98B0B0D6412}" type="parTrans" cxnId="{113AFC9E-25D9-4263-9004-772804D7FA46}">
      <dgm:prSet/>
      <dgm:spPr/>
      <dgm:t>
        <a:bodyPr/>
        <a:lstStyle/>
        <a:p>
          <a:endParaRPr lang="en-GB"/>
        </a:p>
      </dgm:t>
    </dgm:pt>
    <dgm:pt modelId="{FD688834-9282-41E2-B987-B4E62D938145}" type="sibTrans" cxnId="{113AFC9E-25D9-4263-9004-772804D7FA46}">
      <dgm:prSet/>
      <dgm:spPr/>
      <dgm:t>
        <a:bodyPr/>
        <a:lstStyle/>
        <a:p>
          <a:endParaRPr lang="en-GB"/>
        </a:p>
      </dgm:t>
    </dgm:pt>
    <dgm:pt modelId="{511B4D3E-493E-40C0-A987-EA9805288F24}">
      <dgm:prSet phldrT="[Text]" custT="1"/>
      <dgm:spPr>
        <a:solidFill>
          <a:srgbClr val="618899"/>
        </a:solidFill>
      </dgm:spPr>
      <dgm:t>
        <a:bodyPr/>
        <a:lstStyle/>
        <a:p>
          <a:r>
            <a:rPr lang="en-US" sz="4000" dirty="0"/>
            <a:t>Required competences </a:t>
          </a:r>
          <a:endParaRPr lang="en-GB" sz="4000" dirty="0"/>
        </a:p>
      </dgm:t>
    </dgm:pt>
    <dgm:pt modelId="{7719D7AA-C6EE-4548-943D-99B6036C65C4}" type="parTrans" cxnId="{FE615A20-4FEC-4B15-A6BC-BC288BA93F4E}">
      <dgm:prSet/>
      <dgm:spPr/>
      <dgm:t>
        <a:bodyPr/>
        <a:lstStyle/>
        <a:p>
          <a:endParaRPr lang="en-GB"/>
        </a:p>
      </dgm:t>
    </dgm:pt>
    <dgm:pt modelId="{1C6BB33E-744D-4E49-AC04-281AF9C57459}" type="sibTrans" cxnId="{FE615A20-4FEC-4B15-A6BC-BC288BA93F4E}">
      <dgm:prSet/>
      <dgm:spPr/>
      <dgm:t>
        <a:bodyPr/>
        <a:lstStyle/>
        <a:p>
          <a:endParaRPr lang="en-GB"/>
        </a:p>
      </dgm:t>
    </dgm:pt>
    <dgm:pt modelId="{E47CAACB-E5E1-4E68-99C7-C7E3EB8C84D2}">
      <dgm:prSet phldrT="[Text]" custT="1"/>
      <dgm:spPr/>
      <dgm:t>
        <a:bodyPr/>
        <a:lstStyle/>
        <a:p>
          <a:r>
            <a:rPr lang="en-GB" sz="2000" dirty="0"/>
            <a:t>The project groups would benefit from diversity in types and sizes of SAIs, as well as geographical diversity and mandates</a:t>
          </a:r>
        </a:p>
      </dgm:t>
    </dgm:pt>
    <dgm:pt modelId="{2C197981-E2D1-4455-A996-DBAEA9CFA4A0}" type="parTrans" cxnId="{81625C7F-B9D7-45F2-A466-D01F54D0FDAB}">
      <dgm:prSet/>
      <dgm:spPr/>
      <dgm:t>
        <a:bodyPr/>
        <a:lstStyle/>
        <a:p>
          <a:endParaRPr lang="en-GB"/>
        </a:p>
      </dgm:t>
    </dgm:pt>
    <dgm:pt modelId="{70BFD590-CD6F-42C5-BE25-9642D4238D3F}" type="sibTrans" cxnId="{81625C7F-B9D7-45F2-A466-D01F54D0FDAB}">
      <dgm:prSet/>
      <dgm:spPr/>
      <dgm:t>
        <a:bodyPr/>
        <a:lstStyle/>
        <a:p>
          <a:endParaRPr lang="en-GB"/>
        </a:p>
      </dgm:t>
    </dgm:pt>
    <dgm:pt modelId="{2867575F-3027-456D-9E27-F174B6DB1EC9}" type="pres">
      <dgm:prSet presAssocID="{57717CF3-F2C6-47BA-82C3-E3D4D0FAAEB1}" presName="linear" presStyleCnt="0">
        <dgm:presLayoutVars>
          <dgm:animLvl val="lvl"/>
          <dgm:resizeHandles val="exact"/>
        </dgm:presLayoutVars>
      </dgm:prSet>
      <dgm:spPr/>
    </dgm:pt>
    <dgm:pt modelId="{E0549A16-A9D3-4662-91D7-B15DD9AFDA3C}" type="pres">
      <dgm:prSet presAssocID="{EB9040A6-CB86-4D97-8C39-B3063C4965F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E7D13E1-E90B-4A4E-B0EB-1834A5C98077}" type="pres">
      <dgm:prSet presAssocID="{EB9040A6-CB86-4D97-8C39-B3063C4965F9}" presName="childText" presStyleLbl="revTx" presStyleIdx="0" presStyleCnt="2">
        <dgm:presLayoutVars>
          <dgm:bulletEnabled val="1"/>
        </dgm:presLayoutVars>
      </dgm:prSet>
      <dgm:spPr/>
    </dgm:pt>
    <dgm:pt modelId="{22335F3E-8B3B-4C46-99D1-532182C2E2D5}" type="pres">
      <dgm:prSet presAssocID="{511B4D3E-493E-40C0-A987-EA9805288F2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B702C53-7F8B-47B0-BE28-E073325F4776}" type="pres">
      <dgm:prSet presAssocID="{511B4D3E-493E-40C0-A987-EA9805288F24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B6983E18-B300-46A8-8E58-C1C3C5742F2A}" type="presOf" srcId="{E47CAACB-E5E1-4E68-99C7-C7E3EB8C84D2}" destId="{AB702C53-7F8B-47B0-BE28-E073325F4776}" srcOrd="0" destOrd="0" presId="urn:microsoft.com/office/officeart/2005/8/layout/vList2"/>
    <dgm:cxn modelId="{FE615A20-4FEC-4B15-A6BC-BC288BA93F4E}" srcId="{57717CF3-F2C6-47BA-82C3-E3D4D0FAAEB1}" destId="{511B4D3E-493E-40C0-A987-EA9805288F24}" srcOrd="1" destOrd="0" parTransId="{7719D7AA-C6EE-4548-943D-99B6036C65C4}" sibTransId="{1C6BB33E-744D-4E49-AC04-281AF9C57459}"/>
    <dgm:cxn modelId="{9D759E3B-BB1E-4E5B-9A5D-7D59203F3F3F}" type="presOf" srcId="{511B4D3E-493E-40C0-A987-EA9805288F24}" destId="{22335F3E-8B3B-4C46-99D1-532182C2E2D5}" srcOrd="0" destOrd="0" presId="urn:microsoft.com/office/officeart/2005/8/layout/vList2"/>
    <dgm:cxn modelId="{4421345D-401D-491D-9643-995E774E6FF9}" type="presOf" srcId="{EB9040A6-CB86-4D97-8C39-B3063C4965F9}" destId="{E0549A16-A9D3-4662-91D7-B15DD9AFDA3C}" srcOrd="0" destOrd="0" presId="urn:microsoft.com/office/officeart/2005/8/layout/vList2"/>
    <dgm:cxn modelId="{81625C7F-B9D7-45F2-A466-D01F54D0FDAB}" srcId="{511B4D3E-493E-40C0-A987-EA9805288F24}" destId="{E47CAACB-E5E1-4E68-99C7-C7E3EB8C84D2}" srcOrd="0" destOrd="0" parTransId="{2C197981-E2D1-4455-A996-DBAEA9CFA4A0}" sibTransId="{70BFD590-CD6F-42C5-BE25-9642D4238D3F}"/>
    <dgm:cxn modelId="{A1B0A09A-D7D5-46E8-B37C-F27458B94C5C}" type="presOf" srcId="{85C0431C-7872-4EDE-A37D-477B9E0CFD5D}" destId="{CE7D13E1-E90B-4A4E-B0EB-1834A5C98077}" srcOrd="0" destOrd="0" presId="urn:microsoft.com/office/officeart/2005/8/layout/vList2"/>
    <dgm:cxn modelId="{113AFC9E-25D9-4263-9004-772804D7FA46}" srcId="{EB9040A6-CB86-4D97-8C39-B3063C4965F9}" destId="{85C0431C-7872-4EDE-A37D-477B9E0CFD5D}" srcOrd="0" destOrd="0" parTransId="{53B793D4-89EC-4254-A85C-F98B0B0D6412}" sibTransId="{FD688834-9282-41E2-B987-B4E62D938145}"/>
    <dgm:cxn modelId="{35E55EB5-8145-4FC4-AD2B-D05A80D0C803}" type="presOf" srcId="{57717CF3-F2C6-47BA-82C3-E3D4D0FAAEB1}" destId="{2867575F-3027-456D-9E27-F174B6DB1EC9}" srcOrd="0" destOrd="0" presId="urn:microsoft.com/office/officeart/2005/8/layout/vList2"/>
    <dgm:cxn modelId="{9032F9E9-8385-47F3-BE51-9E86D4D195AB}" srcId="{57717CF3-F2C6-47BA-82C3-E3D4D0FAAEB1}" destId="{EB9040A6-CB86-4D97-8C39-B3063C4965F9}" srcOrd="0" destOrd="0" parTransId="{482E55F0-52C7-45DB-B611-572594A648AB}" sibTransId="{08FF0C6D-3354-442A-B4DE-913F35403BD7}"/>
    <dgm:cxn modelId="{A9C34AAC-6ACA-4E76-9CAE-9BBFB524BFEA}" type="presParOf" srcId="{2867575F-3027-456D-9E27-F174B6DB1EC9}" destId="{E0549A16-A9D3-4662-91D7-B15DD9AFDA3C}" srcOrd="0" destOrd="0" presId="urn:microsoft.com/office/officeart/2005/8/layout/vList2"/>
    <dgm:cxn modelId="{2F91431C-BCC8-4A63-A44B-0F848287C1D2}" type="presParOf" srcId="{2867575F-3027-456D-9E27-F174B6DB1EC9}" destId="{CE7D13E1-E90B-4A4E-B0EB-1834A5C98077}" srcOrd="1" destOrd="0" presId="urn:microsoft.com/office/officeart/2005/8/layout/vList2"/>
    <dgm:cxn modelId="{FA9537D9-C952-4BB7-8863-440760038F4E}" type="presParOf" srcId="{2867575F-3027-456D-9E27-F174B6DB1EC9}" destId="{22335F3E-8B3B-4C46-99D1-532182C2E2D5}" srcOrd="2" destOrd="0" presId="urn:microsoft.com/office/officeart/2005/8/layout/vList2"/>
    <dgm:cxn modelId="{6EE51052-06DE-4777-A6BC-69BD4CC6C636}" type="presParOf" srcId="{2867575F-3027-456D-9E27-F174B6DB1EC9}" destId="{AB702C53-7F8B-47B0-BE28-E073325F477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717CF3-F2C6-47BA-82C3-E3D4D0FAAEB1}" type="doc">
      <dgm:prSet loTypeId="urn:microsoft.com/office/officeart/2005/8/layout/vList2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EB9040A6-CB86-4D97-8C39-B3063C4965F9}">
      <dgm:prSet phldrT="[Text]" custT="1"/>
      <dgm:spPr>
        <a:solidFill>
          <a:srgbClr val="008080"/>
        </a:solidFill>
      </dgm:spPr>
      <dgm:t>
        <a:bodyPr/>
        <a:lstStyle/>
        <a:p>
          <a:r>
            <a:rPr lang="en-US" sz="4000" dirty="0"/>
            <a:t>Core group</a:t>
          </a:r>
          <a:r>
            <a:rPr lang="en-US" sz="5400" dirty="0"/>
            <a:t>	</a:t>
          </a:r>
          <a:endParaRPr lang="en-GB" sz="5400" dirty="0"/>
        </a:p>
      </dgm:t>
    </dgm:pt>
    <dgm:pt modelId="{482E55F0-52C7-45DB-B611-572594A648AB}" type="parTrans" cxnId="{9032F9E9-8385-47F3-BE51-9E86D4D195AB}">
      <dgm:prSet/>
      <dgm:spPr/>
      <dgm:t>
        <a:bodyPr/>
        <a:lstStyle/>
        <a:p>
          <a:endParaRPr lang="en-GB"/>
        </a:p>
      </dgm:t>
    </dgm:pt>
    <dgm:pt modelId="{08FF0C6D-3354-442A-B4DE-913F35403BD7}" type="sibTrans" cxnId="{9032F9E9-8385-47F3-BE51-9E86D4D195AB}">
      <dgm:prSet/>
      <dgm:spPr/>
      <dgm:t>
        <a:bodyPr/>
        <a:lstStyle/>
        <a:p>
          <a:endParaRPr lang="en-GB"/>
        </a:p>
      </dgm:t>
    </dgm:pt>
    <dgm:pt modelId="{85C0431C-7872-4EDE-A37D-477B9E0CFD5D}">
      <dgm:prSet phldrT="[Text]" custT="1"/>
      <dgm:spPr/>
      <dgm:t>
        <a:bodyPr/>
        <a:lstStyle/>
        <a:p>
          <a:r>
            <a:rPr lang="en-US" sz="1800" dirty="0"/>
            <a:t>Formed by the Goal Chairs, INTOSAI General Secretariat, FIPP leadership and project leads, overseeing the overall  implementation of the SDP</a:t>
          </a:r>
          <a:endParaRPr lang="en-GB" sz="1800" dirty="0"/>
        </a:p>
      </dgm:t>
    </dgm:pt>
    <dgm:pt modelId="{FD688834-9282-41E2-B987-B4E62D938145}" type="sibTrans" cxnId="{113AFC9E-25D9-4263-9004-772804D7FA46}">
      <dgm:prSet/>
      <dgm:spPr/>
      <dgm:t>
        <a:bodyPr/>
        <a:lstStyle/>
        <a:p>
          <a:endParaRPr lang="en-GB"/>
        </a:p>
      </dgm:t>
    </dgm:pt>
    <dgm:pt modelId="{53B793D4-89EC-4254-A85C-F98B0B0D6412}" type="parTrans" cxnId="{113AFC9E-25D9-4263-9004-772804D7FA46}">
      <dgm:prSet/>
      <dgm:spPr/>
      <dgm:t>
        <a:bodyPr/>
        <a:lstStyle/>
        <a:p>
          <a:endParaRPr lang="en-GB"/>
        </a:p>
      </dgm:t>
    </dgm:pt>
    <dgm:pt modelId="{E47CAACB-E5E1-4E68-99C7-C7E3EB8C84D2}">
      <dgm:prSet phldrT="[Text]" custT="1"/>
      <dgm:spPr/>
      <dgm:t>
        <a:bodyPr/>
        <a:lstStyle/>
        <a:p>
          <a:r>
            <a:rPr lang="en-GB" sz="2000" dirty="0"/>
            <a:t>Each project will be subject to and approved in accordance with full due process</a:t>
          </a:r>
        </a:p>
      </dgm:t>
    </dgm:pt>
    <dgm:pt modelId="{70BFD590-CD6F-42C5-BE25-9642D4238D3F}" type="sibTrans" cxnId="{81625C7F-B9D7-45F2-A466-D01F54D0FDAB}">
      <dgm:prSet/>
      <dgm:spPr/>
      <dgm:t>
        <a:bodyPr/>
        <a:lstStyle/>
        <a:p>
          <a:endParaRPr lang="en-GB"/>
        </a:p>
      </dgm:t>
    </dgm:pt>
    <dgm:pt modelId="{2C197981-E2D1-4455-A996-DBAEA9CFA4A0}" type="parTrans" cxnId="{81625C7F-B9D7-45F2-A466-D01F54D0FDAB}">
      <dgm:prSet/>
      <dgm:spPr/>
      <dgm:t>
        <a:bodyPr/>
        <a:lstStyle/>
        <a:p>
          <a:endParaRPr lang="en-GB"/>
        </a:p>
      </dgm:t>
    </dgm:pt>
    <dgm:pt modelId="{511B4D3E-493E-40C0-A987-EA9805288F24}">
      <dgm:prSet phldrT="[Text]" custT="1"/>
      <dgm:spPr>
        <a:solidFill>
          <a:srgbClr val="618899"/>
        </a:solidFill>
      </dgm:spPr>
      <dgm:t>
        <a:bodyPr/>
        <a:lstStyle/>
        <a:p>
          <a:r>
            <a:rPr lang="en-US" sz="4400" dirty="0"/>
            <a:t>Approval process</a:t>
          </a:r>
          <a:endParaRPr lang="en-GB" sz="4400" dirty="0"/>
        </a:p>
      </dgm:t>
    </dgm:pt>
    <dgm:pt modelId="{1C6BB33E-744D-4E49-AC04-281AF9C57459}" type="sibTrans" cxnId="{FE615A20-4FEC-4B15-A6BC-BC288BA93F4E}">
      <dgm:prSet/>
      <dgm:spPr/>
      <dgm:t>
        <a:bodyPr/>
        <a:lstStyle/>
        <a:p>
          <a:endParaRPr lang="en-GB"/>
        </a:p>
      </dgm:t>
    </dgm:pt>
    <dgm:pt modelId="{7719D7AA-C6EE-4548-943D-99B6036C65C4}" type="parTrans" cxnId="{FE615A20-4FEC-4B15-A6BC-BC288BA93F4E}">
      <dgm:prSet/>
      <dgm:spPr/>
      <dgm:t>
        <a:bodyPr/>
        <a:lstStyle/>
        <a:p>
          <a:endParaRPr lang="en-GB"/>
        </a:p>
      </dgm:t>
    </dgm:pt>
    <dgm:pt modelId="{2867575F-3027-456D-9E27-F174B6DB1EC9}" type="pres">
      <dgm:prSet presAssocID="{57717CF3-F2C6-47BA-82C3-E3D4D0FAAEB1}" presName="linear" presStyleCnt="0">
        <dgm:presLayoutVars>
          <dgm:animLvl val="lvl"/>
          <dgm:resizeHandles val="exact"/>
        </dgm:presLayoutVars>
      </dgm:prSet>
      <dgm:spPr/>
    </dgm:pt>
    <dgm:pt modelId="{E0549A16-A9D3-4662-91D7-B15DD9AFDA3C}" type="pres">
      <dgm:prSet presAssocID="{EB9040A6-CB86-4D97-8C39-B3063C4965F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E7D13E1-E90B-4A4E-B0EB-1834A5C98077}" type="pres">
      <dgm:prSet presAssocID="{EB9040A6-CB86-4D97-8C39-B3063C4965F9}" presName="childText" presStyleLbl="revTx" presStyleIdx="0" presStyleCnt="2">
        <dgm:presLayoutVars>
          <dgm:bulletEnabled val="1"/>
        </dgm:presLayoutVars>
      </dgm:prSet>
      <dgm:spPr/>
    </dgm:pt>
    <dgm:pt modelId="{22335F3E-8B3B-4C46-99D1-532182C2E2D5}" type="pres">
      <dgm:prSet presAssocID="{511B4D3E-493E-40C0-A987-EA9805288F2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B702C53-7F8B-47B0-BE28-E073325F4776}" type="pres">
      <dgm:prSet presAssocID="{511B4D3E-493E-40C0-A987-EA9805288F24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B6983E18-B300-46A8-8E58-C1C3C5742F2A}" type="presOf" srcId="{E47CAACB-E5E1-4E68-99C7-C7E3EB8C84D2}" destId="{AB702C53-7F8B-47B0-BE28-E073325F4776}" srcOrd="0" destOrd="0" presId="urn:microsoft.com/office/officeart/2005/8/layout/vList2"/>
    <dgm:cxn modelId="{FE615A20-4FEC-4B15-A6BC-BC288BA93F4E}" srcId="{57717CF3-F2C6-47BA-82C3-E3D4D0FAAEB1}" destId="{511B4D3E-493E-40C0-A987-EA9805288F24}" srcOrd="1" destOrd="0" parTransId="{7719D7AA-C6EE-4548-943D-99B6036C65C4}" sibTransId="{1C6BB33E-744D-4E49-AC04-281AF9C57459}"/>
    <dgm:cxn modelId="{9D759E3B-BB1E-4E5B-9A5D-7D59203F3F3F}" type="presOf" srcId="{511B4D3E-493E-40C0-A987-EA9805288F24}" destId="{22335F3E-8B3B-4C46-99D1-532182C2E2D5}" srcOrd="0" destOrd="0" presId="urn:microsoft.com/office/officeart/2005/8/layout/vList2"/>
    <dgm:cxn modelId="{4421345D-401D-491D-9643-995E774E6FF9}" type="presOf" srcId="{EB9040A6-CB86-4D97-8C39-B3063C4965F9}" destId="{E0549A16-A9D3-4662-91D7-B15DD9AFDA3C}" srcOrd="0" destOrd="0" presId="urn:microsoft.com/office/officeart/2005/8/layout/vList2"/>
    <dgm:cxn modelId="{81625C7F-B9D7-45F2-A466-D01F54D0FDAB}" srcId="{511B4D3E-493E-40C0-A987-EA9805288F24}" destId="{E47CAACB-E5E1-4E68-99C7-C7E3EB8C84D2}" srcOrd="0" destOrd="0" parTransId="{2C197981-E2D1-4455-A996-DBAEA9CFA4A0}" sibTransId="{70BFD590-CD6F-42C5-BE25-9642D4238D3F}"/>
    <dgm:cxn modelId="{A1B0A09A-D7D5-46E8-B37C-F27458B94C5C}" type="presOf" srcId="{85C0431C-7872-4EDE-A37D-477B9E0CFD5D}" destId="{CE7D13E1-E90B-4A4E-B0EB-1834A5C98077}" srcOrd="0" destOrd="0" presId="urn:microsoft.com/office/officeart/2005/8/layout/vList2"/>
    <dgm:cxn modelId="{113AFC9E-25D9-4263-9004-772804D7FA46}" srcId="{EB9040A6-CB86-4D97-8C39-B3063C4965F9}" destId="{85C0431C-7872-4EDE-A37D-477B9E0CFD5D}" srcOrd="0" destOrd="0" parTransId="{53B793D4-89EC-4254-A85C-F98B0B0D6412}" sibTransId="{FD688834-9282-41E2-B987-B4E62D938145}"/>
    <dgm:cxn modelId="{35E55EB5-8145-4FC4-AD2B-D05A80D0C803}" type="presOf" srcId="{57717CF3-F2C6-47BA-82C3-E3D4D0FAAEB1}" destId="{2867575F-3027-456D-9E27-F174B6DB1EC9}" srcOrd="0" destOrd="0" presId="urn:microsoft.com/office/officeart/2005/8/layout/vList2"/>
    <dgm:cxn modelId="{9032F9E9-8385-47F3-BE51-9E86D4D195AB}" srcId="{57717CF3-F2C6-47BA-82C3-E3D4D0FAAEB1}" destId="{EB9040A6-CB86-4D97-8C39-B3063C4965F9}" srcOrd="0" destOrd="0" parTransId="{482E55F0-52C7-45DB-B611-572594A648AB}" sibTransId="{08FF0C6D-3354-442A-B4DE-913F35403BD7}"/>
    <dgm:cxn modelId="{A9C34AAC-6ACA-4E76-9CAE-9BBFB524BFEA}" type="presParOf" srcId="{2867575F-3027-456D-9E27-F174B6DB1EC9}" destId="{E0549A16-A9D3-4662-91D7-B15DD9AFDA3C}" srcOrd="0" destOrd="0" presId="urn:microsoft.com/office/officeart/2005/8/layout/vList2"/>
    <dgm:cxn modelId="{2F91431C-BCC8-4A63-A44B-0F848287C1D2}" type="presParOf" srcId="{2867575F-3027-456D-9E27-F174B6DB1EC9}" destId="{CE7D13E1-E90B-4A4E-B0EB-1834A5C98077}" srcOrd="1" destOrd="0" presId="urn:microsoft.com/office/officeart/2005/8/layout/vList2"/>
    <dgm:cxn modelId="{FA9537D9-C952-4BB7-8863-440760038F4E}" type="presParOf" srcId="{2867575F-3027-456D-9E27-F174B6DB1EC9}" destId="{22335F3E-8B3B-4C46-99D1-532182C2E2D5}" srcOrd="2" destOrd="0" presId="urn:microsoft.com/office/officeart/2005/8/layout/vList2"/>
    <dgm:cxn modelId="{6EE51052-06DE-4777-A6BC-69BD4CC6C636}" type="presParOf" srcId="{2867575F-3027-456D-9E27-F174B6DB1EC9}" destId="{AB702C53-7F8B-47B0-BE28-E073325F477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BE5EAC-6B21-4B27-90F3-59ADD7288C21}">
      <dsp:nvSpPr>
        <dsp:cNvPr id="0" name=""/>
        <dsp:cNvSpPr/>
      </dsp:nvSpPr>
      <dsp:spPr>
        <a:xfrm>
          <a:off x="2227096" y="1832905"/>
          <a:ext cx="1308401" cy="1308401"/>
        </a:xfrm>
        <a:prstGeom prst="ellipse">
          <a:avLst/>
        </a:prstGeom>
        <a:solidFill>
          <a:srgbClr val="618899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/>
            <a:t>Strategic Development Plan 2023-2028</a:t>
          </a:r>
        </a:p>
      </dsp:txBody>
      <dsp:txXfrm>
        <a:off x="2418707" y="2024516"/>
        <a:ext cx="925179" cy="925179"/>
      </dsp:txXfrm>
    </dsp:sp>
    <dsp:sp modelId="{28CBF4B1-9738-4984-914D-BE432A5E7802}">
      <dsp:nvSpPr>
        <dsp:cNvPr id="0" name=""/>
        <dsp:cNvSpPr/>
      </dsp:nvSpPr>
      <dsp:spPr>
        <a:xfrm rot="16200000">
          <a:off x="2743043" y="1357446"/>
          <a:ext cx="276507" cy="44485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900" kern="1200"/>
        </a:p>
      </dsp:txBody>
      <dsp:txXfrm>
        <a:off x="2784519" y="1487893"/>
        <a:ext cx="193555" cy="266914"/>
      </dsp:txXfrm>
    </dsp:sp>
    <dsp:sp modelId="{8726C7A2-B300-4789-9367-7FD9861F8B91}">
      <dsp:nvSpPr>
        <dsp:cNvPr id="0" name=""/>
        <dsp:cNvSpPr/>
      </dsp:nvSpPr>
      <dsp:spPr>
        <a:xfrm>
          <a:off x="2227096" y="2790"/>
          <a:ext cx="1308401" cy="1308401"/>
        </a:xfrm>
        <a:prstGeom prst="ellipse">
          <a:avLst/>
        </a:prstGeom>
        <a:solidFill>
          <a:srgbClr val="00808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‘P’ initiative</a:t>
          </a:r>
          <a:endParaRPr lang="en-GB" sz="1600" b="1" kern="1200" dirty="0"/>
        </a:p>
      </dsp:txBody>
      <dsp:txXfrm>
        <a:off x="2418707" y="194401"/>
        <a:ext cx="925179" cy="925179"/>
      </dsp:txXfrm>
    </dsp:sp>
    <dsp:sp modelId="{2CEB139A-2BA1-4A8E-A15E-0C26BEC12CCD}">
      <dsp:nvSpPr>
        <dsp:cNvPr id="0" name=""/>
        <dsp:cNvSpPr/>
      </dsp:nvSpPr>
      <dsp:spPr>
        <a:xfrm rot="20520000">
          <a:off x="3605871" y="1984327"/>
          <a:ext cx="276507" cy="44485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900" kern="1200"/>
        </a:p>
      </dsp:txBody>
      <dsp:txXfrm>
        <a:off x="3607901" y="2086115"/>
        <a:ext cx="193555" cy="266914"/>
      </dsp:txXfrm>
    </dsp:sp>
    <dsp:sp modelId="{1DA369B9-588C-4C1B-9F61-4EFA869FDD98}">
      <dsp:nvSpPr>
        <dsp:cNvPr id="0" name=""/>
        <dsp:cNvSpPr/>
      </dsp:nvSpPr>
      <dsp:spPr>
        <a:xfrm>
          <a:off x="3967638" y="1267368"/>
          <a:ext cx="1308401" cy="1308401"/>
        </a:xfrm>
        <a:prstGeom prst="ellipse">
          <a:avLst/>
        </a:prstGeom>
        <a:solidFill>
          <a:srgbClr val="00808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‘T’ initiative</a:t>
          </a:r>
          <a:endParaRPr lang="en-GB" sz="1600" b="1" kern="1200" dirty="0"/>
        </a:p>
      </dsp:txBody>
      <dsp:txXfrm>
        <a:off x="4159249" y="1458979"/>
        <a:ext cx="925179" cy="925179"/>
      </dsp:txXfrm>
    </dsp:sp>
    <dsp:sp modelId="{EE5D3A76-DDC2-4EFC-A556-BC7CF24639A7}">
      <dsp:nvSpPr>
        <dsp:cNvPr id="0" name=""/>
        <dsp:cNvSpPr/>
      </dsp:nvSpPr>
      <dsp:spPr>
        <a:xfrm rot="3240000">
          <a:off x="3276300" y="2998643"/>
          <a:ext cx="276507" cy="44485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900" kern="1200"/>
        </a:p>
      </dsp:txBody>
      <dsp:txXfrm>
        <a:off x="3293397" y="3054059"/>
        <a:ext cx="193555" cy="266914"/>
      </dsp:txXfrm>
    </dsp:sp>
    <dsp:sp modelId="{AB637EB0-2104-41E8-A96A-5CD99C8A5DC5}">
      <dsp:nvSpPr>
        <dsp:cNvPr id="0" name=""/>
        <dsp:cNvSpPr/>
      </dsp:nvSpPr>
      <dsp:spPr>
        <a:xfrm>
          <a:off x="3302810" y="3313498"/>
          <a:ext cx="1308401" cy="1308401"/>
        </a:xfrm>
        <a:prstGeom prst="ellipse">
          <a:avLst/>
        </a:prstGeom>
        <a:solidFill>
          <a:srgbClr val="00808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‘G’ initiative</a:t>
          </a:r>
          <a:endParaRPr lang="en-GB" sz="1600" b="1" kern="1200" dirty="0"/>
        </a:p>
      </dsp:txBody>
      <dsp:txXfrm>
        <a:off x="3494421" y="3505109"/>
        <a:ext cx="925179" cy="925179"/>
      </dsp:txXfrm>
    </dsp:sp>
    <dsp:sp modelId="{83C5C133-51FD-466A-AD41-A717D4745B23}">
      <dsp:nvSpPr>
        <dsp:cNvPr id="0" name=""/>
        <dsp:cNvSpPr/>
      </dsp:nvSpPr>
      <dsp:spPr>
        <a:xfrm rot="7560000">
          <a:off x="2209785" y="2998643"/>
          <a:ext cx="276507" cy="44485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900" kern="1200"/>
        </a:p>
      </dsp:txBody>
      <dsp:txXfrm rot="10800000">
        <a:off x="2275640" y="3054059"/>
        <a:ext cx="193555" cy="266914"/>
      </dsp:txXfrm>
    </dsp:sp>
    <dsp:sp modelId="{5CDF8F9B-A899-4329-B133-D4679EF2E8E1}">
      <dsp:nvSpPr>
        <dsp:cNvPr id="0" name=""/>
        <dsp:cNvSpPr/>
      </dsp:nvSpPr>
      <dsp:spPr>
        <a:xfrm>
          <a:off x="1151382" y="3313498"/>
          <a:ext cx="1308401" cy="1308401"/>
        </a:xfrm>
        <a:prstGeom prst="ellipse">
          <a:avLst/>
        </a:prstGeom>
        <a:solidFill>
          <a:srgbClr val="00808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‘A’ initiative</a:t>
          </a:r>
          <a:endParaRPr lang="en-GB" sz="1600" b="1" kern="1200" dirty="0"/>
        </a:p>
      </dsp:txBody>
      <dsp:txXfrm>
        <a:off x="1342993" y="3505109"/>
        <a:ext cx="925179" cy="925179"/>
      </dsp:txXfrm>
    </dsp:sp>
    <dsp:sp modelId="{22635123-DFC0-4827-B2D7-2B4F2D1B5188}">
      <dsp:nvSpPr>
        <dsp:cNvPr id="0" name=""/>
        <dsp:cNvSpPr/>
      </dsp:nvSpPr>
      <dsp:spPr>
        <a:xfrm rot="11880000">
          <a:off x="1880214" y="1984327"/>
          <a:ext cx="276507" cy="44485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900" kern="1200"/>
        </a:p>
      </dsp:txBody>
      <dsp:txXfrm rot="10800000">
        <a:off x="1961136" y="2086115"/>
        <a:ext cx="193555" cy="266914"/>
      </dsp:txXfrm>
    </dsp:sp>
    <dsp:sp modelId="{46CA4400-AA2E-4F3B-BFA3-510DE4E18211}">
      <dsp:nvSpPr>
        <dsp:cNvPr id="0" name=""/>
        <dsp:cNvSpPr/>
      </dsp:nvSpPr>
      <dsp:spPr>
        <a:xfrm>
          <a:off x="486554" y="1267368"/>
          <a:ext cx="1308401" cy="1308401"/>
        </a:xfrm>
        <a:prstGeom prst="ellipse">
          <a:avLst/>
        </a:prstGeom>
        <a:solidFill>
          <a:srgbClr val="00808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‘I’ initiative </a:t>
          </a:r>
          <a:endParaRPr lang="en-GB" sz="1600" b="1" kern="1200" dirty="0"/>
        </a:p>
      </dsp:txBody>
      <dsp:txXfrm>
        <a:off x="678165" y="1458979"/>
        <a:ext cx="925179" cy="9251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46531D-E205-413C-80B5-3920BD0310D6}">
      <dsp:nvSpPr>
        <dsp:cNvPr id="0" name=""/>
        <dsp:cNvSpPr/>
      </dsp:nvSpPr>
      <dsp:spPr>
        <a:xfrm flipV="1">
          <a:off x="189174" y="770908"/>
          <a:ext cx="5692087" cy="140500"/>
        </a:xfrm>
        <a:prstGeom prst="notchedRightArrow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50BEC1-7A28-4DEB-9A90-EE0E559A4DC4}">
      <dsp:nvSpPr>
        <dsp:cNvPr id="0" name=""/>
        <dsp:cNvSpPr/>
      </dsp:nvSpPr>
      <dsp:spPr>
        <a:xfrm>
          <a:off x="64843" y="0"/>
          <a:ext cx="1288225" cy="6729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Set-up of project groups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mid-2024</a:t>
          </a:r>
          <a:endParaRPr lang="en-GB" sz="1000" kern="1200" dirty="0"/>
        </a:p>
      </dsp:txBody>
      <dsp:txXfrm>
        <a:off x="64843" y="0"/>
        <a:ext cx="1288225" cy="672927"/>
      </dsp:txXfrm>
    </dsp:sp>
    <dsp:sp modelId="{BC4F9172-BA3F-4646-A16F-50518C8C918C}">
      <dsp:nvSpPr>
        <dsp:cNvPr id="0" name=""/>
        <dsp:cNvSpPr/>
      </dsp:nvSpPr>
      <dsp:spPr>
        <a:xfrm>
          <a:off x="624840" y="757043"/>
          <a:ext cx="168231" cy="168231"/>
        </a:xfrm>
        <a:prstGeom prst="ellipse">
          <a:avLst/>
        </a:prstGeom>
        <a:solidFill>
          <a:srgbClr val="6188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C50D40-2196-4278-8ADC-5B9FE0CC5115}">
      <dsp:nvSpPr>
        <dsp:cNvPr id="0" name=""/>
        <dsp:cNvSpPr/>
      </dsp:nvSpPr>
      <dsp:spPr>
        <a:xfrm>
          <a:off x="1417480" y="1009390"/>
          <a:ext cx="1288225" cy="6729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Adoption of project proposal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mid-2025 </a:t>
          </a:r>
          <a:endParaRPr lang="en-GB" sz="1000" kern="1200" dirty="0"/>
        </a:p>
      </dsp:txBody>
      <dsp:txXfrm>
        <a:off x="1417480" y="1009390"/>
        <a:ext cx="1288225" cy="672927"/>
      </dsp:txXfrm>
    </dsp:sp>
    <dsp:sp modelId="{4FF7000A-6472-4F2B-A235-3DE977003B9C}">
      <dsp:nvSpPr>
        <dsp:cNvPr id="0" name=""/>
        <dsp:cNvSpPr/>
      </dsp:nvSpPr>
      <dsp:spPr>
        <a:xfrm>
          <a:off x="1977477" y="757043"/>
          <a:ext cx="168231" cy="168231"/>
        </a:xfrm>
        <a:prstGeom prst="ellipse">
          <a:avLst/>
        </a:prstGeom>
        <a:solidFill>
          <a:srgbClr val="6188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2B8DB1-61D0-42F1-B23D-41C27AF6CB58}">
      <dsp:nvSpPr>
        <dsp:cNvPr id="0" name=""/>
        <dsp:cNvSpPr/>
      </dsp:nvSpPr>
      <dsp:spPr>
        <a:xfrm>
          <a:off x="2770118" y="0"/>
          <a:ext cx="1288225" cy="6729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Substantial completion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2025</a:t>
          </a:r>
          <a:endParaRPr lang="en-GB" sz="1000" kern="1200" dirty="0"/>
        </a:p>
      </dsp:txBody>
      <dsp:txXfrm>
        <a:off x="2770118" y="0"/>
        <a:ext cx="1288225" cy="672927"/>
      </dsp:txXfrm>
    </dsp:sp>
    <dsp:sp modelId="{9036EE92-8D14-4893-BBEF-DA49F32F6454}">
      <dsp:nvSpPr>
        <dsp:cNvPr id="0" name=""/>
        <dsp:cNvSpPr/>
      </dsp:nvSpPr>
      <dsp:spPr>
        <a:xfrm>
          <a:off x="3330115" y="757043"/>
          <a:ext cx="168231" cy="168231"/>
        </a:xfrm>
        <a:prstGeom prst="ellipse">
          <a:avLst/>
        </a:prstGeom>
        <a:solidFill>
          <a:srgbClr val="6188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7605F7-8B37-4846-8286-256558EBD928}">
      <dsp:nvSpPr>
        <dsp:cNvPr id="0" name=""/>
        <dsp:cNvSpPr/>
      </dsp:nvSpPr>
      <dsp:spPr>
        <a:xfrm>
          <a:off x="4122755" y="1009390"/>
          <a:ext cx="1288225" cy="6729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INTOSAI GB approval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2028</a:t>
          </a:r>
        </a:p>
      </dsp:txBody>
      <dsp:txXfrm>
        <a:off x="4122755" y="1009390"/>
        <a:ext cx="1288225" cy="672927"/>
      </dsp:txXfrm>
    </dsp:sp>
    <dsp:sp modelId="{1CF43547-EC9F-4C58-A29B-1C290E741CE4}">
      <dsp:nvSpPr>
        <dsp:cNvPr id="0" name=""/>
        <dsp:cNvSpPr/>
      </dsp:nvSpPr>
      <dsp:spPr>
        <a:xfrm>
          <a:off x="4682752" y="757043"/>
          <a:ext cx="168231" cy="168231"/>
        </a:xfrm>
        <a:prstGeom prst="ellipse">
          <a:avLst/>
        </a:prstGeom>
        <a:solidFill>
          <a:srgbClr val="6188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549A16-A9D3-4662-91D7-B15DD9AFDA3C}">
      <dsp:nvSpPr>
        <dsp:cNvPr id="0" name=""/>
        <dsp:cNvSpPr/>
      </dsp:nvSpPr>
      <dsp:spPr>
        <a:xfrm>
          <a:off x="0" y="6537"/>
          <a:ext cx="5322201" cy="1178190"/>
        </a:xfrm>
        <a:prstGeom prst="roundRect">
          <a:avLst/>
        </a:prstGeom>
        <a:solidFill>
          <a:srgbClr val="00808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Project groups</a:t>
          </a:r>
          <a:r>
            <a:rPr lang="en-US" sz="5400" kern="1200" dirty="0"/>
            <a:t>	</a:t>
          </a:r>
          <a:endParaRPr lang="en-GB" sz="5400" kern="1200" dirty="0"/>
        </a:p>
      </dsp:txBody>
      <dsp:txXfrm>
        <a:off x="57514" y="64051"/>
        <a:ext cx="5207173" cy="1063162"/>
      </dsp:txXfrm>
    </dsp:sp>
    <dsp:sp modelId="{CE7D13E1-E90B-4A4E-B0EB-1834A5C98077}">
      <dsp:nvSpPr>
        <dsp:cNvPr id="0" name=""/>
        <dsp:cNvSpPr/>
      </dsp:nvSpPr>
      <dsp:spPr>
        <a:xfrm>
          <a:off x="0" y="1184727"/>
          <a:ext cx="5322201" cy="877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80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Project group will be formed for each of the projects under the SDP initiatives</a:t>
          </a:r>
          <a:endParaRPr lang="en-GB" sz="2000" kern="1200" dirty="0"/>
        </a:p>
      </dsp:txBody>
      <dsp:txXfrm>
        <a:off x="0" y="1184727"/>
        <a:ext cx="5322201" cy="877680"/>
      </dsp:txXfrm>
    </dsp:sp>
    <dsp:sp modelId="{22335F3E-8B3B-4C46-99D1-532182C2E2D5}">
      <dsp:nvSpPr>
        <dsp:cNvPr id="0" name=""/>
        <dsp:cNvSpPr/>
      </dsp:nvSpPr>
      <dsp:spPr>
        <a:xfrm>
          <a:off x="0" y="2062407"/>
          <a:ext cx="5322201" cy="1178190"/>
        </a:xfrm>
        <a:prstGeom prst="roundRect">
          <a:avLst/>
        </a:prstGeom>
        <a:solidFill>
          <a:srgbClr val="618899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Required competences </a:t>
          </a:r>
          <a:endParaRPr lang="en-GB" sz="4000" kern="1200" dirty="0"/>
        </a:p>
      </dsp:txBody>
      <dsp:txXfrm>
        <a:off x="57514" y="2119921"/>
        <a:ext cx="5207173" cy="1063162"/>
      </dsp:txXfrm>
    </dsp:sp>
    <dsp:sp modelId="{AB702C53-7F8B-47B0-BE28-E073325F4776}">
      <dsp:nvSpPr>
        <dsp:cNvPr id="0" name=""/>
        <dsp:cNvSpPr/>
      </dsp:nvSpPr>
      <dsp:spPr>
        <a:xfrm>
          <a:off x="0" y="3240597"/>
          <a:ext cx="5322201" cy="9051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80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The project groups would benefit from diversity in types and sizes of SAIs, as well as geographical diversity and mandates</a:t>
          </a:r>
        </a:p>
      </dsp:txBody>
      <dsp:txXfrm>
        <a:off x="0" y="3240597"/>
        <a:ext cx="5322201" cy="9051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549A16-A9D3-4662-91D7-B15DD9AFDA3C}">
      <dsp:nvSpPr>
        <dsp:cNvPr id="0" name=""/>
        <dsp:cNvSpPr/>
      </dsp:nvSpPr>
      <dsp:spPr>
        <a:xfrm>
          <a:off x="0" y="20250"/>
          <a:ext cx="5322201" cy="1178190"/>
        </a:xfrm>
        <a:prstGeom prst="roundRect">
          <a:avLst/>
        </a:prstGeom>
        <a:solidFill>
          <a:srgbClr val="00808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Core group</a:t>
          </a:r>
          <a:r>
            <a:rPr lang="en-US" sz="5400" kern="1200" dirty="0"/>
            <a:t>	</a:t>
          </a:r>
          <a:endParaRPr lang="en-GB" sz="5400" kern="1200" dirty="0"/>
        </a:p>
      </dsp:txBody>
      <dsp:txXfrm>
        <a:off x="57514" y="77764"/>
        <a:ext cx="5207173" cy="1063162"/>
      </dsp:txXfrm>
    </dsp:sp>
    <dsp:sp modelId="{CE7D13E1-E90B-4A4E-B0EB-1834A5C98077}">
      <dsp:nvSpPr>
        <dsp:cNvPr id="0" name=""/>
        <dsp:cNvSpPr/>
      </dsp:nvSpPr>
      <dsp:spPr>
        <a:xfrm>
          <a:off x="0" y="1198441"/>
          <a:ext cx="5322201" cy="877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80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Formed by the Goal Chairs, INTOSAI General Secretariat, FIPP leadership and project leads, overseeing the overall  implementation of the SDP</a:t>
          </a:r>
          <a:endParaRPr lang="en-GB" sz="1800" kern="1200" dirty="0"/>
        </a:p>
      </dsp:txBody>
      <dsp:txXfrm>
        <a:off x="0" y="1198441"/>
        <a:ext cx="5322201" cy="877680"/>
      </dsp:txXfrm>
    </dsp:sp>
    <dsp:sp modelId="{22335F3E-8B3B-4C46-99D1-532182C2E2D5}">
      <dsp:nvSpPr>
        <dsp:cNvPr id="0" name=""/>
        <dsp:cNvSpPr/>
      </dsp:nvSpPr>
      <dsp:spPr>
        <a:xfrm>
          <a:off x="0" y="2076121"/>
          <a:ext cx="5322201" cy="1178190"/>
        </a:xfrm>
        <a:prstGeom prst="roundRect">
          <a:avLst/>
        </a:prstGeom>
        <a:solidFill>
          <a:srgbClr val="618899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Approval process</a:t>
          </a:r>
          <a:endParaRPr lang="en-GB" sz="4400" kern="1200" dirty="0"/>
        </a:p>
      </dsp:txBody>
      <dsp:txXfrm>
        <a:off x="57514" y="2133635"/>
        <a:ext cx="5207173" cy="1063162"/>
      </dsp:txXfrm>
    </dsp:sp>
    <dsp:sp modelId="{AB702C53-7F8B-47B0-BE28-E073325F4776}">
      <dsp:nvSpPr>
        <dsp:cNvPr id="0" name=""/>
        <dsp:cNvSpPr/>
      </dsp:nvSpPr>
      <dsp:spPr>
        <a:xfrm>
          <a:off x="0" y="3254311"/>
          <a:ext cx="5322201" cy="877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80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Each project will be subject to and approved in accordance with full due process</a:t>
          </a:r>
        </a:p>
      </dsp:txBody>
      <dsp:txXfrm>
        <a:off x="0" y="3254311"/>
        <a:ext cx="5322201" cy="8776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0D2D01-FB19-457F-9C17-E344A9FE83CA}" type="datetimeFigureOut">
              <a:rPr lang="en-GB" smtClean="0"/>
              <a:t>24/02/2024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7F3A3-1DE5-4B30-97F9-3E4F6F247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604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57F3A3-1DE5-4B30-97F9-3E4F6F247C3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323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57F3A3-1DE5-4B30-97F9-3E4F6F247C3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302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57F3A3-1DE5-4B30-97F9-3E4F6F247C3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956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4962D-26CA-8961-666F-F84976E19C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FE03B8-91CB-7845-45FB-5EE38936CA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350C30-B35E-7EED-7197-69EFB0B2B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36BF-C044-4975-BF8C-4249E1E59523}" type="datetimeFigureOut">
              <a:rPr lang="en-GB" smtClean="0"/>
              <a:t>24/02/2024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A1E378-C48D-CDDE-37B3-3F702E4BC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5F354-72CA-5A5B-F38F-DB0F2D810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A76C-BB73-44D7-BE11-EC7F6E96F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8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B3C87-8EA9-3B0C-9570-71F7E3C6D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2F637D-943E-AD82-C3A0-2ED6DB520D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21393-97D7-3BDD-0722-86C016F83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36BF-C044-4975-BF8C-4249E1E59523}" type="datetimeFigureOut">
              <a:rPr lang="en-GB" smtClean="0"/>
              <a:t>24/02/2024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FA01CD-6B08-C087-14E2-290C88E5E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B9B813-C960-3690-66BC-3764350F1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A76C-BB73-44D7-BE11-EC7F6E96F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706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D41584-F719-E9F2-9335-238EDDEC82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04CDFE-642C-7807-CE0E-1AF701324B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A47E6-5B66-6290-F1F7-FC829282E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36BF-C044-4975-BF8C-4249E1E59523}" type="datetimeFigureOut">
              <a:rPr lang="en-GB" smtClean="0"/>
              <a:t>24/02/2024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FDE78-45A6-78EC-4764-F50456FA2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444D5-F87C-6C87-A700-E696D8F80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A76C-BB73-44D7-BE11-EC7F6E96F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976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CE39B-D5F8-C45D-34CD-59937DBCE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580B9-F95C-23B4-6C58-D7C4BA20B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9574D-769C-0A4C-D271-3984BCE89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36BF-C044-4975-BF8C-4249E1E59523}" type="datetimeFigureOut">
              <a:rPr lang="en-GB" smtClean="0"/>
              <a:t>24/02/2024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E1F98-F274-59AF-0E4F-DF648E695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BEAFE-001B-CACC-D0BE-B30254EEF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A76C-BB73-44D7-BE11-EC7F6E96F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35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0C265-C41C-7A21-BD21-235BEA97A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66BE2-A424-23AA-D771-18BD6900CF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3B737-7406-BB0B-670A-9720B3B70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36BF-C044-4975-BF8C-4249E1E59523}" type="datetimeFigureOut">
              <a:rPr lang="en-GB" smtClean="0"/>
              <a:t>24/02/2024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E87C38-BB9C-4E07-ABDB-C6F5BF12B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394C35-DCF6-9F25-6D58-750EE4707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A76C-BB73-44D7-BE11-EC7F6E96F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416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50AAA-00BD-6261-3214-ED84CF1C6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F11CB-A7A9-6CF0-B982-B1556BB4A8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F5D1FB-D3B5-B373-1BD9-F4E1A821C3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783782-4DB2-D5ED-CA0E-4BFD29672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36BF-C044-4975-BF8C-4249E1E59523}" type="datetimeFigureOut">
              <a:rPr lang="en-GB" smtClean="0"/>
              <a:t>24/02/2024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824801-6CE1-412F-437A-264D15DA6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46B579-5645-086A-3461-191AFCD93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A76C-BB73-44D7-BE11-EC7F6E96F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120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0E3A3-A669-DC49-2F45-CE73C4348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21D396-7880-2ABE-9277-E496D04B3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AB2718-FB52-DD7F-9991-66177AF613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FAAAC3-51EA-79EE-85ED-9F94E34AC6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6437EB-964A-6967-7CA6-37F6B7601C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F53A88-F138-853D-755D-68B8DA3D6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36BF-C044-4975-BF8C-4249E1E59523}" type="datetimeFigureOut">
              <a:rPr lang="en-GB" smtClean="0"/>
              <a:t>24/02/2024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B40287-1123-6403-7504-1D944723D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41131F-6D22-9145-EBE4-2FF2FCE75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A76C-BB73-44D7-BE11-EC7F6E96F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75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060C0-5F06-53EE-30FB-3D4F94EDD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85762F-776D-3FD2-7B79-AE09804CB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36BF-C044-4975-BF8C-4249E1E59523}" type="datetimeFigureOut">
              <a:rPr lang="en-GB" smtClean="0"/>
              <a:t>24/02/2024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9009AD-97AD-7786-EFC7-85248291A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E0AA88-7700-A3BF-AF03-FE5E5D915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A76C-BB73-44D7-BE11-EC7F6E96F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836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C4E4AB-F7DD-FC94-2CA4-24C3B731E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36BF-C044-4975-BF8C-4249E1E59523}" type="datetimeFigureOut">
              <a:rPr lang="en-GB" smtClean="0"/>
              <a:t>24/02/2024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6690FE-F1A5-BFE9-D552-13ADF9F7C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F64644-6817-C1E5-287C-FC8C4C14E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A76C-BB73-44D7-BE11-EC7F6E96F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171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26085-C865-24AA-076D-F17DE269D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14154-E426-F4C5-A28A-5B26999E8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44A3F9-1573-C48E-556F-3ACC480B75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2961B0-E4F1-B703-ABB3-3D9449E2D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36BF-C044-4975-BF8C-4249E1E59523}" type="datetimeFigureOut">
              <a:rPr lang="en-GB" smtClean="0"/>
              <a:t>24/02/2024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4576C3-FCF5-0D66-3CDB-35114A89E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AEF057-9B1B-5A81-C184-E3C3F7216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A76C-BB73-44D7-BE11-EC7F6E96F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41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531D2-E2A0-6B9B-AFB9-D9B260814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F845AD-485E-B26E-8E76-7850E359BE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CEB229-4EEE-3228-15C5-AF3CE34F82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CAB11-2868-0B5C-85B7-A11C94F02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36BF-C044-4975-BF8C-4249E1E59523}" type="datetimeFigureOut">
              <a:rPr lang="en-GB" smtClean="0"/>
              <a:t>24/02/2024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12EAE-374E-F3DF-01E8-4414786DD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DA5FE3-91CF-2712-5F70-A421AB469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A76C-BB73-44D7-BE11-EC7F6E96F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171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8F0C1B-A918-843C-7913-25E73C21A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720D8-E56C-C4C7-86E0-D51F16DAA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C3A75-5936-6E45-B60A-96D901B9E9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336BF-C044-4975-BF8C-4249E1E59523}" type="datetimeFigureOut">
              <a:rPr lang="en-GB" smtClean="0"/>
              <a:t>24/02/2024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22B3B-6F4C-A1A3-6C82-E37A72C8FC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1C454-C02D-B1BF-57B0-9EC5310FA5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7A76C-BB73-44D7-BE11-EC7F6E96F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095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microsoft.com/office/2007/relationships/diagramDrawing" Target="../diagrams/drawing4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3.xml"/><Relationship Id="rId12" Type="http://schemas.openxmlformats.org/officeDocument/2006/relationships/diagramColors" Target="../diagrams/colors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11" Type="http://schemas.openxmlformats.org/officeDocument/2006/relationships/diagramQuickStyle" Target="../diagrams/quickStyle4.xml"/><Relationship Id="rId5" Type="http://schemas.openxmlformats.org/officeDocument/2006/relationships/diagramLayout" Target="../diagrams/layout3.xml"/><Relationship Id="rId10" Type="http://schemas.openxmlformats.org/officeDocument/2006/relationships/diagramLayout" Target="../diagrams/layout4.xml"/><Relationship Id="rId4" Type="http://schemas.openxmlformats.org/officeDocument/2006/relationships/diagramData" Target="../diagrams/data3.xml"/><Relationship Id="rId9" Type="http://schemas.openxmlformats.org/officeDocument/2006/relationships/diagramData" Target="../diagrams/data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2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D3D42C7-6498-4AF6-8244-DEDD7D393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002" y="234820"/>
            <a:ext cx="2729922" cy="841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9B4236F-72DF-85C3-3479-8F80BADFBA9F}"/>
              </a:ext>
            </a:extLst>
          </p:cNvPr>
          <p:cNvSpPr txBox="1"/>
          <p:nvPr/>
        </p:nvSpPr>
        <p:spPr>
          <a:xfrm>
            <a:off x="3135431" y="3302534"/>
            <a:ext cx="59123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i="1" dirty="0"/>
              <a:t>Approved Strategic Development Plan and relevant updates</a:t>
            </a:r>
          </a:p>
          <a:p>
            <a:endParaRPr lang="en-GB" b="1" i="1" dirty="0"/>
          </a:p>
          <a:p>
            <a:r>
              <a:rPr lang="en-GB" b="1" i="1" dirty="0"/>
              <a:t>PSC Operational Planning Dashboard 2023-2025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98D3D0-D257-16CD-5E81-100F39AAFB9E}"/>
              </a:ext>
            </a:extLst>
          </p:cNvPr>
          <p:cNvSpPr txBox="1"/>
          <p:nvPr/>
        </p:nvSpPr>
        <p:spPr>
          <a:xfrm>
            <a:off x="2259530" y="1773931"/>
            <a:ext cx="678821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/>
              <a:t>15</a:t>
            </a:r>
            <a:r>
              <a:rPr lang="en-GB" sz="2400" b="1" baseline="30000" dirty="0"/>
              <a:t>th</a:t>
            </a:r>
            <a:r>
              <a:rPr lang="en-GB" sz="2400" b="1" dirty="0"/>
              <a:t> INTOSAI Performance Audit Subcommittee annual meeting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908579-3C60-608D-B143-128FA41B1FC0}"/>
              </a:ext>
            </a:extLst>
          </p:cNvPr>
          <p:cNvSpPr txBox="1"/>
          <p:nvPr/>
        </p:nvSpPr>
        <p:spPr>
          <a:xfrm>
            <a:off x="3628723" y="4865715"/>
            <a:ext cx="50692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/>
              <a:t>Alan Findlay, </a:t>
            </a:r>
          </a:p>
          <a:p>
            <a:pPr algn="ctr"/>
            <a:endParaRPr lang="fr-BE" dirty="0"/>
          </a:p>
          <a:p>
            <a:pPr algn="ctr"/>
            <a:r>
              <a:rPr lang="fr-BE" dirty="0"/>
              <a:t>INTOSAI Professional Standards </a:t>
            </a:r>
            <a:r>
              <a:rPr lang="fr-BE" dirty="0" err="1"/>
              <a:t>Committee</a:t>
            </a:r>
            <a:r>
              <a:rPr lang="fr-BE" dirty="0"/>
              <a:t>,</a:t>
            </a:r>
          </a:p>
          <a:p>
            <a:pPr algn="ctr"/>
            <a:r>
              <a:rPr lang="fr-BE" dirty="0" err="1"/>
              <a:t>European</a:t>
            </a:r>
            <a:r>
              <a:rPr lang="fr-BE" dirty="0"/>
              <a:t> Court of </a:t>
            </a:r>
            <a:r>
              <a:rPr lang="fr-BE" dirty="0" err="1"/>
              <a:t>Auditors</a:t>
            </a:r>
            <a:r>
              <a:rPr lang="fr-BE" dirty="0"/>
              <a:t>, Luxembourg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1079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2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D3D42C7-6498-4AF6-8244-DEDD7D393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002" y="234820"/>
            <a:ext cx="2729922" cy="841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ACE930A-14F2-38F8-F592-881732C649C3}"/>
              </a:ext>
            </a:extLst>
          </p:cNvPr>
          <p:cNvGraphicFramePr/>
          <p:nvPr/>
        </p:nvGraphicFramePr>
        <p:xfrm>
          <a:off x="163546" y="774538"/>
          <a:ext cx="5762594" cy="46246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F85DBD0C-38D9-47A3-9607-0D8557370AF7}"/>
              </a:ext>
            </a:extLst>
          </p:cNvPr>
          <p:cNvGraphicFramePr/>
          <p:nvPr/>
        </p:nvGraphicFramePr>
        <p:xfrm>
          <a:off x="5712819" y="2768988"/>
          <a:ext cx="5946105" cy="1682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DD00504-6CAA-C1C5-5767-A768FF8252A9}"/>
              </a:ext>
            </a:extLst>
          </p:cNvPr>
          <p:cNvSpPr txBox="1"/>
          <p:nvPr/>
        </p:nvSpPr>
        <p:spPr>
          <a:xfrm>
            <a:off x="4367340" y="312873"/>
            <a:ext cx="431853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+mj-lt"/>
              </a:rPr>
              <a:t>The IFPP’s S</a:t>
            </a:r>
            <a:r>
              <a:rPr lang="en-GB" sz="2400" b="1" dirty="0">
                <a:latin typeface="+mj-lt"/>
              </a:rPr>
              <a:t>DP 2023-2028</a:t>
            </a:r>
          </a:p>
        </p:txBody>
      </p:sp>
    </p:spTree>
    <p:extLst>
      <p:ext uri="{BB962C8B-B14F-4D97-AF65-F5344CB8AC3E}">
        <p14:creationId xmlns:p14="http://schemas.microsoft.com/office/powerpoint/2010/main" val="1860240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2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D3D42C7-6498-4AF6-8244-DEDD7D393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002" y="234820"/>
            <a:ext cx="2729922" cy="841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F6DF59E-9F9C-6EBB-1DB0-E61B86CCF2CE}"/>
              </a:ext>
            </a:extLst>
          </p:cNvPr>
          <p:cNvSpPr txBox="1"/>
          <p:nvPr/>
        </p:nvSpPr>
        <p:spPr>
          <a:xfrm>
            <a:off x="3262999" y="286240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latin typeface="+mj-lt"/>
              </a:rPr>
              <a:t>Coordination of the project under the SDP</a:t>
            </a:r>
          </a:p>
        </p:txBody>
      </p: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9D2CC8F7-84F6-61C6-9AC5-2B1BECE064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2955646"/>
              </p:ext>
            </p:extLst>
          </p:nvPr>
        </p:nvGraphicFramePr>
        <p:xfrm>
          <a:off x="297364" y="1529467"/>
          <a:ext cx="5322201" cy="4152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6" name="Diagram 15">
            <a:extLst>
              <a:ext uri="{FF2B5EF4-FFF2-40B4-BE49-F238E27FC236}">
                <a16:creationId xmlns:a16="http://schemas.microsoft.com/office/drawing/2014/main" id="{392C7D10-EDEB-9787-A03F-3D399208F1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40890565"/>
              </p:ext>
            </p:extLst>
          </p:nvPr>
        </p:nvGraphicFramePr>
        <p:xfrm>
          <a:off x="6310999" y="1529467"/>
          <a:ext cx="5322201" cy="4152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2369459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2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D3D42C7-6498-4AF6-8244-DEDD7D393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002" y="234820"/>
            <a:ext cx="2729922" cy="841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F6DF59E-9F9C-6EBB-1DB0-E61B86CCF2CE}"/>
              </a:ext>
            </a:extLst>
          </p:cNvPr>
          <p:cNvSpPr txBox="1"/>
          <p:nvPr/>
        </p:nvSpPr>
        <p:spPr>
          <a:xfrm>
            <a:off x="868964" y="286240"/>
            <a:ext cx="849003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latin typeface="+mj-lt"/>
              </a:rPr>
              <a:t>Goal 1 (Professional Standards Committee) Operational Planning Dashboard 2023-2025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B0CF12-A7C8-DC3E-E2C9-6D6951CF183B}"/>
              </a:ext>
            </a:extLst>
          </p:cNvPr>
          <p:cNvSpPr txBox="1"/>
          <p:nvPr/>
        </p:nvSpPr>
        <p:spPr>
          <a:xfrm>
            <a:off x="2914869" y="1883881"/>
            <a:ext cx="7379094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0050" indent="-400050">
              <a:buFont typeface="+mj-lt"/>
              <a:buAutoNum type="romanLcPeriod"/>
            </a:pPr>
            <a:r>
              <a:rPr lang="en-GB" sz="2400" dirty="0"/>
              <a:t>Continue developing the INTOSAI Framework of Professional Pronouncements (IFPP) as principles-based </a:t>
            </a:r>
          </a:p>
          <a:p>
            <a:pPr marL="400050" indent="-400050">
              <a:buFont typeface="+mj-lt"/>
              <a:buAutoNum type="romanLcPeriod"/>
            </a:pPr>
            <a:endParaRPr lang="en-GB" sz="2400" dirty="0"/>
          </a:p>
          <a:p>
            <a:pPr marL="400050" indent="-400050">
              <a:buFont typeface="+mj-lt"/>
              <a:buAutoNum type="romanLcPeriod"/>
            </a:pPr>
            <a:r>
              <a:rPr lang="en-GB" sz="2400" dirty="0"/>
              <a:t>Assure the consistency, professionalism, quality and relevance of the IFPP</a:t>
            </a:r>
          </a:p>
          <a:p>
            <a:pPr marL="400050" indent="-400050">
              <a:buFont typeface="+mj-lt"/>
              <a:buAutoNum type="romanLcPeriod"/>
            </a:pPr>
            <a:endParaRPr lang="en-GB" sz="2400" dirty="0"/>
          </a:p>
          <a:p>
            <a:pPr marL="400050" indent="-400050">
              <a:buFont typeface="+mj-lt"/>
              <a:buAutoNum type="romanLcPeriod"/>
            </a:pPr>
            <a:r>
              <a:rPr lang="en-GB" sz="2400" dirty="0"/>
              <a:t>Draft and present IFPP material clearly</a:t>
            </a:r>
          </a:p>
          <a:p>
            <a:pPr marL="400050" indent="-400050">
              <a:buFont typeface="+mj-lt"/>
              <a:buAutoNum type="romanLcPeriod"/>
            </a:pPr>
            <a:endParaRPr lang="en-GB" sz="2400" dirty="0"/>
          </a:p>
          <a:p>
            <a:pPr marL="400050" indent="-400050">
              <a:buFont typeface="+mj-lt"/>
              <a:buAutoNum type="romanLcPeriod"/>
            </a:pPr>
            <a:r>
              <a:rPr lang="en-GB" sz="2400" dirty="0"/>
              <a:t>Advocate for, support and monitor the implementation of the IFPP by SAIs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00212C-B14F-20C6-526B-3478D6A959B6}"/>
              </a:ext>
            </a:extLst>
          </p:cNvPr>
          <p:cNvSpPr txBox="1"/>
          <p:nvPr/>
        </p:nvSpPr>
        <p:spPr>
          <a:xfrm>
            <a:off x="283264" y="2570624"/>
            <a:ext cx="14319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INTOSAI Strategic objectives</a:t>
            </a:r>
          </a:p>
          <a:p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1000" b="1" i="1" dirty="0">
                <a:solidFill>
                  <a:schemeClr val="accent1">
                    <a:lumMod val="75000"/>
                  </a:schemeClr>
                </a:solidFill>
              </a:rPr>
              <a:t>(shortened version)</a:t>
            </a:r>
          </a:p>
        </p:txBody>
      </p:sp>
    </p:spTree>
    <p:extLst>
      <p:ext uri="{BB962C8B-B14F-4D97-AF65-F5344CB8AC3E}">
        <p14:creationId xmlns:p14="http://schemas.microsoft.com/office/powerpoint/2010/main" val="282683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2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D3D42C7-6498-4AF6-8244-DEDD7D393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002" y="234820"/>
            <a:ext cx="2729922" cy="841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F6DF59E-9F9C-6EBB-1DB0-E61B86CCF2CE}"/>
              </a:ext>
            </a:extLst>
          </p:cNvPr>
          <p:cNvSpPr txBox="1"/>
          <p:nvPr/>
        </p:nvSpPr>
        <p:spPr>
          <a:xfrm>
            <a:off x="868964" y="286240"/>
            <a:ext cx="84900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latin typeface="+mj-lt"/>
              </a:rPr>
              <a:t>INTOSAI Strategic objective iv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745036-DDC8-0B80-C2A0-09B683D91965}"/>
              </a:ext>
            </a:extLst>
          </p:cNvPr>
          <p:cNvSpPr txBox="1"/>
          <p:nvPr/>
        </p:nvSpPr>
        <p:spPr>
          <a:xfrm>
            <a:off x="2667945" y="1354793"/>
            <a:ext cx="7254147" cy="4862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Develop and maintain the FIPP </a:t>
            </a:r>
          </a:p>
          <a:p>
            <a:pPr lvl="2">
              <a:spcAft>
                <a:spcPts val="1200"/>
              </a:spcAft>
            </a:pPr>
            <a:r>
              <a:rPr lang="en-GB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Improve the FIPP selection process</a:t>
            </a:r>
            <a:endParaRPr lang="en-GB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Evaluate the technical support function (TSF)</a:t>
            </a:r>
            <a:endParaRPr lang="en-GB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spcAft>
                <a:spcPts val="1200"/>
              </a:spcAft>
            </a:pPr>
            <a:r>
              <a:rPr lang="en-GB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Carry out a complete review and present</a:t>
            </a:r>
            <a:endParaRPr lang="en-GB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Improve the INTOSAI Standards Liaison Officers network (ISLO) </a:t>
            </a:r>
          </a:p>
          <a:p>
            <a:pPr lvl="2">
              <a:spcAft>
                <a:spcPts val="1200"/>
              </a:spcAft>
            </a:pPr>
            <a:r>
              <a:rPr lang="en-GB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Define the meaning of ISSAI implementation </a:t>
            </a:r>
          </a:p>
          <a:p>
            <a:pPr>
              <a:spcAft>
                <a:spcPts val="1200"/>
              </a:spcAft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d) Collaborate with international standard setters and partners </a:t>
            </a:r>
          </a:p>
          <a:p>
            <a:pPr lvl="2">
              <a:spcAft>
                <a:spcPts val="1200"/>
              </a:spcAft>
            </a:pPr>
            <a:r>
              <a:rPr lang="en-GB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PSC to consider ways of making the most of the engagement with the advisory group organisations </a:t>
            </a:r>
          </a:p>
          <a:p>
            <a:pPr>
              <a:spcAft>
                <a:spcPts val="1200"/>
              </a:spcAft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e) Develop the standard setting organisation in the future</a:t>
            </a:r>
            <a:endParaRPr lang="en-GB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GB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External evaluation of INTOSAI’s standard-setting</a:t>
            </a:r>
            <a:endParaRPr lang="en-GB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AC3D0F-65F0-7971-DD95-6F7BC43A9C70}"/>
              </a:ext>
            </a:extLst>
          </p:cNvPr>
          <p:cNvSpPr txBox="1"/>
          <p:nvPr/>
        </p:nvSpPr>
        <p:spPr>
          <a:xfrm>
            <a:off x="323732" y="1457217"/>
            <a:ext cx="1147259" cy="2126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PSC Strategies </a:t>
            </a:r>
            <a:r>
              <a:rPr lang="en-GB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plus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Action items</a:t>
            </a:r>
            <a:endParaRPr lang="en-GB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189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332</Words>
  <Application>Microsoft Office PowerPoint</Application>
  <PresentationFormat>Widescreen</PresentationFormat>
  <Paragraphs>57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PSC</dc:creator>
  <cp:lastModifiedBy>PSC</cp:lastModifiedBy>
  <cp:revision>15</cp:revision>
  <dcterms:created xsi:type="dcterms:W3CDTF">2024-02-16T09:12:47Z</dcterms:created>
  <dcterms:modified xsi:type="dcterms:W3CDTF">2024-02-24T16:38:32Z</dcterms:modified>
</cp:coreProperties>
</file>