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charts/chart4.xml" ContentType="application/vnd.openxmlformats-officedocument.drawingml.chart+xml"/>
  <Override PartName="/ppt/theme/themeOverride2.xml" ContentType="application/vnd.openxmlformats-officedocument.themeOverr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7" r:id="rId2"/>
    <p:sldId id="289" r:id="rId3"/>
    <p:sldId id="292" r:id="rId4"/>
    <p:sldId id="290" r:id="rId5"/>
    <p:sldId id="298" r:id="rId6"/>
    <p:sldId id="296" r:id="rId7"/>
    <p:sldId id="297" r:id="rId8"/>
    <p:sldId id="299" r:id="rId9"/>
    <p:sldId id="283" r:id="rId10"/>
    <p:sldId id="300" r:id="rId11"/>
    <p:sldId id="295" r:id="rId12"/>
  </p:sldIdLst>
  <p:sldSz cx="9144000" cy="6858000" type="screen4x3"/>
  <p:notesSz cx="6858000" cy="9144000"/>
  <p:defaultTextStyle>
    <a:defPPr marL="0" marR="0" indent="0" algn="l" defTabSz="735635" rtl="0" fontAlgn="auto" latinLnBrk="1" hangingPunct="0">
      <a:lnSpc>
        <a:spcPct val="100000"/>
      </a:lnSpc>
      <a:spcBef>
        <a:spcPts val="0"/>
      </a:spcBef>
      <a:spcAft>
        <a:spcPts val="0"/>
      </a:spcAft>
      <a:buClrTx/>
      <a:buSzTx/>
      <a:buFontTx/>
      <a:buNone/>
      <a:tabLst/>
      <a:defRPr kumimoji="0" sz="1448" b="0" i="0" u="none" strike="noStrike" cap="none" spc="0" normalizeH="0" baseline="0">
        <a:ln>
          <a:noFill/>
        </a:ln>
        <a:solidFill>
          <a:srgbClr val="000000"/>
        </a:solidFill>
        <a:effectLst/>
        <a:uFillTx/>
      </a:defRPr>
    </a:defPPr>
    <a:lvl1pPr marL="0" marR="0" indent="0" algn="l" defTabSz="735635" rtl="0" fontAlgn="auto" latinLnBrk="0" hangingPunct="0">
      <a:lnSpc>
        <a:spcPct val="100000"/>
      </a:lnSpc>
      <a:spcBef>
        <a:spcPts val="0"/>
      </a:spcBef>
      <a:spcAft>
        <a:spcPts val="0"/>
      </a:spcAft>
      <a:buClrTx/>
      <a:buSzTx/>
      <a:buFontTx/>
      <a:buNone/>
      <a:tabLst/>
      <a:defRPr kumimoji="0" sz="1448" b="0" i="0" u="none" strike="noStrike" cap="none" spc="0" normalizeH="0" baseline="0">
        <a:ln>
          <a:noFill/>
        </a:ln>
        <a:solidFill>
          <a:srgbClr val="000000"/>
        </a:solidFill>
        <a:effectLst/>
        <a:uFillTx/>
        <a:latin typeface="Calibri"/>
        <a:ea typeface="Calibri"/>
        <a:cs typeface="Calibri"/>
        <a:sym typeface="Calibri"/>
      </a:defRPr>
    </a:lvl1pPr>
    <a:lvl2pPr marL="0" marR="0" indent="0" algn="l" defTabSz="735635" rtl="0" fontAlgn="auto" latinLnBrk="0" hangingPunct="0">
      <a:lnSpc>
        <a:spcPct val="100000"/>
      </a:lnSpc>
      <a:spcBef>
        <a:spcPts val="0"/>
      </a:spcBef>
      <a:spcAft>
        <a:spcPts val="0"/>
      </a:spcAft>
      <a:buClrTx/>
      <a:buSzTx/>
      <a:buFontTx/>
      <a:buNone/>
      <a:tabLst/>
      <a:defRPr kumimoji="0" sz="1448" b="0" i="0" u="none" strike="noStrike" cap="none" spc="0" normalizeH="0" baseline="0">
        <a:ln>
          <a:noFill/>
        </a:ln>
        <a:solidFill>
          <a:srgbClr val="000000"/>
        </a:solidFill>
        <a:effectLst/>
        <a:uFillTx/>
        <a:latin typeface="Calibri"/>
        <a:ea typeface="Calibri"/>
        <a:cs typeface="Calibri"/>
        <a:sym typeface="Calibri"/>
      </a:defRPr>
    </a:lvl2pPr>
    <a:lvl3pPr marL="0" marR="0" indent="0" algn="l" defTabSz="735635" rtl="0" fontAlgn="auto" latinLnBrk="0" hangingPunct="0">
      <a:lnSpc>
        <a:spcPct val="100000"/>
      </a:lnSpc>
      <a:spcBef>
        <a:spcPts val="0"/>
      </a:spcBef>
      <a:spcAft>
        <a:spcPts val="0"/>
      </a:spcAft>
      <a:buClrTx/>
      <a:buSzTx/>
      <a:buFontTx/>
      <a:buNone/>
      <a:tabLst/>
      <a:defRPr kumimoji="0" sz="1448" b="0" i="0" u="none" strike="noStrike" cap="none" spc="0" normalizeH="0" baseline="0">
        <a:ln>
          <a:noFill/>
        </a:ln>
        <a:solidFill>
          <a:srgbClr val="000000"/>
        </a:solidFill>
        <a:effectLst/>
        <a:uFillTx/>
        <a:latin typeface="Calibri"/>
        <a:ea typeface="Calibri"/>
        <a:cs typeface="Calibri"/>
        <a:sym typeface="Calibri"/>
      </a:defRPr>
    </a:lvl3pPr>
    <a:lvl4pPr marL="0" marR="0" indent="0" algn="l" defTabSz="735635" rtl="0" fontAlgn="auto" latinLnBrk="0" hangingPunct="0">
      <a:lnSpc>
        <a:spcPct val="100000"/>
      </a:lnSpc>
      <a:spcBef>
        <a:spcPts val="0"/>
      </a:spcBef>
      <a:spcAft>
        <a:spcPts val="0"/>
      </a:spcAft>
      <a:buClrTx/>
      <a:buSzTx/>
      <a:buFontTx/>
      <a:buNone/>
      <a:tabLst/>
      <a:defRPr kumimoji="0" sz="1448" b="0" i="0" u="none" strike="noStrike" cap="none" spc="0" normalizeH="0" baseline="0">
        <a:ln>
          <a:noFill/>
        </a:ln>
        <a:solidFill>
          <a:srgbClr val="000000"/>
        </a:solidFill>
        <a:effectLst/>
        <a:uFillTx/>
        <a:latin typeface="Calibri"/>
        <a:ea typeface="Calibri"/>
        <a:cs typeface="Calibri"/>
        <a:sym typeface="Calibri"/>
      </a:defRPr>
    </a:lvl4pPr>
    <a:lvl5pPr marL="0" marR="0" indent="0" algn="l" defTabSz="735635" rtl="0" fontAlgn="auto" latinLnBrk="0" hangingPunct="0">
      <a:lnSpc>
        <a:spcPct val="100000"/>
      </a:lnSpc>
      <a:spcBef>
        <a:spcPts val="0"/>
      </a:spcBef>
      <a:spcAft>
        <a:spcPts val="0"/>
      </a:spcAft>
      <a:buClrTx/>
      <a:buSzTx/>
      <a:buFontTx/>
      <a:buNone/>
      <a:tabLst/>
      <a:defRPr kumimoji="0" sz="1448" b="0" i="0" u="none" strike="noStrike" cap="none" spc="0" normalizeH="0" baseline="0">
        <a:ln>
          <a:noFill/>
        </a:ln>
        <a:solidFill>
          <a:srgbClr val="000000"/>
        </a:solidFill>
        <a:effectLst/>
        <a:uFillTx/>
        <a:latin typeface="Calibri"/>
        <a:ea typeface="Calibri"/>
        <a:cs typeface="Calibri"/>
        <a:sym typeface="Calibri"/>
      </a:defRPr>
    </a:lvl5pPr>
    <a:lvl6pPr marL="0" marR="0" indent="0" algn="l" defTabSz="735635" rtl="0" fontAlgn="auto" latinLnBrk="0" hangingPunct="0">
      <a:lnSpc>
        <a:spcPct val="100000"/>
      </a:lnSpc>
      <a:spcBef>
        <a:spcPts val="0"/>
      </a:spcBef>
      <a:spcAft>
        <a:spcPts val="0"/>
      </a:spcAft>
      <a:buClrTx/>
      <a:buSzTx/>
      <a:buFontTx/>
      <a:buNone/>
      <a:tabLst/>
      <a:defRPr kumimoji="0" sz="1448" b="0" i="0" u="none" strike="noStrike" cap="none" spc="0" normalizeH="0" baseline="0">
        <a:ln>
          <a:noFill/>
        </a:ln>
        <a:solidFill>
          <a:srgbClr val="000000"/>
        </a:solidFill>
        <a:effectLst/>
        <a:uFillTx/>
        <a:latin typeface="Calibri"/>
        <a:ea typeface="Calibri"/>
        <a:cs typeface="Calibri"/>
        <a:sym typeface="Calibri"/>
      </a:defRPr>
    </a:lvl6pPr>
    <a:lvl7pPr marL="0" marR="0" indent="0" algn="l" defTabSz="735635" rtl="0" fontAlgn="auto" latinLnBrk="0" hangingPunct="0">
      <a:lnSpc>
        <a:spcPct val="100000"/>
      </a:lnSpc>
      <a:spcBef>
        <a:spcPts val="0"/>
      </a:spcBef>
      <a:spcAft>
        <a:spcPts val="0"/>
      </a:spcAft>
      <a:buClrTx/>
      <a:buSzTx/>
      <a:buFontTx/>
      <a:buNone/>
      <a:tabLst/>
      <a:defRPr kumimoji="0" sz="1448" b="0" i="0" u="none" strike="noStrike" cap="none" spc="0" normalizeH="0" baseline="0">
        <a:ln>
          <a:noFill/>
        </a:ln>
        <a:solidFill>
          <a:srgbClr val="000000"/>
        </a:solidFill>
        <a:effectLst/>
        <a:uFillTx/>
        <a:latin typeface="Calibri"/>
        <a:ea typeface="Calibri"/>
        <a:cs typeface="Calibri"/>
        <a:sym typeface="Calibri"/>
      </a:defRPr>
    </a:lvl7pPr>
    <a:lvl8pPr marL="0" marR="0" indent="0" algn="l" defTabSz="735635" rtl="0" fontAlgn="auto" latinLnBrk="0" hangingPunct="0">
      <a:lnSpc>
        <a:spcPct val="100000"/>
      </a:lnSpc>
      <a:spcBef>
        <a:spcPts val="0"/>
      </a:spcBef>
      <a:spcAft>
        <a:spcPts val="0"/>
      </a:spcAft>
      <a:buClrTx/>
      <a:buSzTx/>
      <a:buFontTx/>
      <a:buNone/>
      <a:tabLst/>
      <a:defRPr kumimoji="0" sz="1448" b="0" i="0" u="none" strike="noStrike" cap="none" spc="0" normalizeH="0" baseline="0">
        <a:ln>
          <a:noFill/>
        </a:ln>
        <a:solidFill>
          <a:srgbClr val="000000"/>
        </a:solidFill>
        <a:effectLst/>
        <a:uFillTx/>
        <a:latin typeface="Calibri"/>
        <a:ea typeface="Calibri"/>
        <a:cs typeface="Calibri"/>
        <a:sym typeface="Calibri"/>
      </a:defRPr>
    </a:lvl8pPr>
    <a:lvl9pPr marL="0" marR="0" indent="0" algn="l" defTabSz="735635" rtl="0" fontAlgn="auto" latinLnBrk="0" hangingPunct="0">
      <a:lnSpc>
        <a:spcPct val="100000"/>
      </a:lnSpc>
      <a:spcBef>
        <a:spcPts val="0"/>
      </a:spcBef>
      <a:spcAft>
        <a:spcPts val="0"/>
      </a:spcAft>
      <a:buClrTx/>
      <a:buSzTx/>
      <a:buFontTx/>
      <a:buNone/>
      <a:tabLst/>
      <a:defRPr kumimoji="0" sz="1448" b="0" i="0" u="none" strike="noStrike" cap="none" spc="0" normalizeH="0" baseline="0">
        <a:ln>
          <a:noFill/>
        </a:ln>
        <a:solidFill>
          <a:srgbClr val="000000"/>
        </a:solidFill>
        <a:effectLst/>
        <a:uFillTx/>
        <a:latin typeface="Calibri"/>
        <a:ea typeface="Calibri"/>
        <a:cs typeface="Calibri"/>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5832"/>
    <a:srgbClr val="D38663"/>
    <a:srgbClr val="6B9599"/>
    <a:srgbClr val="FFFFCC"/>
    <a:srgbClr val="C1D5B3"/>
    <a:srgbClr val="FFFFEB"/>
    <a:srgbClr val="FFA675"/>
    <a:srgbClr val="FFC19F"/>
    <a:srgbClr val="FF7325"/>
    <a:srgbClr val="AAC5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822"/>
  </p:normalViewPr>
  <p:slideViewPr>
    <p:cSldViewPr snapToGrid="0" snapToObjects="1">
      <p:cViewPr varScale="1">
        <p:scale>
          <a:sx n="85" d="100"/>
          <a:sy n="85" d="100"/>
        </p:scale>
        <p:origin x="73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rgbClr val="D38663"/>
              </a:solidFill>
              <a:ln w="19050">
                <a:noFill/>
              </a:ln>
              <a:effectLst/>
            </c:spPr>
            <c:extLst>
              <c:ext xmlns:c16="http://schemas.microsoft.com/office/drawing/2014/chart" uri="{C3380CC4-5D6E-409C-BE32-E72D297353CC}">
                <c16:uniqueId val="{00000001-44D8-934B-BD61-DD9C18778007}"/>
              </c:ext>
            </c:extLst>
          </c:dPt>
          <c:dPt>
            <c:idx val="1"/>
            <c:bubble3D val="0"/>
            <c:spPr>
              <a:solidFill>
                <a:srgbClr val="6B9599"/>
              </a:solidFill>
              <a:ln w="19050">
                <a:noFill/>
              </a:ln>
              <a:effectLst/>
            </c:spPr>
            <c:extLst>
              <c:ext xmlns:c16="http://schemas.microsoft.com/office/drawing/2014/chart" uri="{C3380CC4-5D6E-409C-BE32-E72D297353CC}">
                <c16:uniqueId val="{00000003-44D8-934B-BD61-DD9C18778007}"/>
              </c:ext>
            </c:extLst>
          </c:dPt>
          <c:dPt>
            <c:idx val="2"/>
            <c:bubble3D val="0"/>
            <c:spPr>
              <a:solidFill>
                <a:srgbClr val="AAC597"/>
              </a:solidFill>
              <a:ln w="19050">
                <a:noFill/>
              </a:ln>
              <a:effectLst/>
            </c:spPr>
            <c:extLst>
              <c:ext xmlns:c16="http://schemas.microsoft.com/office/drawing/2014/chart" uri="{C3380CC4-5D6E-409C-BE32-E72D297353CC}">
                <c16:uniqueId val="{00000005-44D8-934B-BD61-DD9C18778007}"/>
              </c:ext>
            </c:extLst>
          </c:dPt>
          <c:dPt>
            <c:idx val="3"/>
            <c:bubble3D val="0"/>
            <c:spPr>
              <a:solidFill>
                <a:srgbClr val="DAC500"/>
              </a:solidFill>
              <a:ln w="19050">
                <a:noFill/>
              </a:ln>
              <a:effectLst/>
            </c:spPr>
            <c:extLst>
              <c:ext xmlns:c16="http://schemas.microsoft.com/office/drawing/2014/chart" uri="{C3380CC4-5D6E-409C-BE32-E72D297353CC}">
                <c16:uniqueId val="{00000007-44D8-934B-BD61-DD9C18778007}"/>
              </c:ext>
            </c:extLst>
          </c:dPt>
          <c:cat>
            <c:strRef>
              <c:f>Sheet1!$A$2:$A$5</c:f>
              <c:strCache>
                <c:ptCount val="2"/>
                <c:pt idx="0">
                  <c:v>Yes</c:v>
                </c:pt>
                <c:pt idx="1">
                  <c:v>No</c:v>
                </c:pt>
              </c:strCache>
            </c:strRef>
          </c:cat>
          <c:val>
            <c:numRef>
              <c:f>Sheet1!$B$2:$B$5</c:f>
              <c:numCache>
                <c:formatCode>General</c:formatCode>
                <c:ptCount val="4"/>
                <c:pt idx="0">
                  <c:v>6</c:v>
                </c:pt>
                <c:pt idx="1">
                  <c:v>6</c:v>
                </c:pt>
              </c:numCache>
            </c:numRef>
          </c:val>
          <c:extLst>
            <c:ext xmlns:c16="http://schemas.microsoft.com/office/drawing/2014/chart" uri="{C3380CC4-5D6E-409C-BE32-E72D297353CC}">
              <c16:uniqueId val="{00000008-44D8-934B-BD61-DD9C18778007}"/>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egendEntry>
        <c:idx val="2"/>
        <c:delete val="1"/>
      </c:legendEntry>
      <c:legendEntry>
        <c:idx val="3"/>
        <c:delete val="1"/>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616F80"/>
                </a:solidFill>
                <a:latin typeface="Arial Unicode MS" charset="0"/>
                <a:ea typeface="Arial Unicode MS" charset="0"/>
                <a:cs typeface="Arial Unicode MS" charset="0"/>
              </a:defRPr>
            </a:pPr>
            <a:r>
              <a:rPr lang="en-US" dirty="0" smtClean="0">
                <a:solidFill>
                  <a:srgbClr val="415832"/>
                </a:solidFill>
                <a:latin typeface="+mn-lt"/>
                <a:ea typeface="Arial Unicode MS" charset="0"/>
                <a:cs typeface="Arial Unicode MS" charset="0"/>
              </a:rPr>
              <a:t>Response</a:t>
            </a:r>
            <a:endParaRPr lang="en-US" dirty="0">
              <a:solidFill>
                <a:srgbClr val="415832"/>
              </a:solidFill>
              <a:latin typeface="+mn-lt"/>
              <a:ea typeface="Arial Unicode MS" charset="0"/>
              <a:cs typeface="Arial Unicode MS" charset="0"/>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rgbClr val="616F80"/>
              </a:solidFill>
              <a:latin typeface="Arial Unicode MS" charset="0"/>
              <a:ea typeface="Arial Unicode MS" charset="0"/>
              <a:cs typeface="Arial Unicode MS" charset="0"/>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6997985716901663E-2"/>
          <c:y val="2.0720162788640188E-2"/>
          <c:w val="0.91075590551181107"/>
          <c:h val="0.79894660344876245"/>
        </c:manualLayout>
      </c:layout>
      <c:bar3DChart>
        <c:barDir val="col"/>
        <c:grouping val="stacked"/>
        <c:varyColors val="0"/>
        <c:ser>
          <c:idx val="0"/>
          <c:order val="0"/>
          <c:tx>
            <c:strRef>
              <c:f>Sheet1!$B$1</c:f>
              <c:strCache>
                <c:ptCount val="1"/>
                <c:pt idx="0">
                  <c:v>Column1</c:v>
                </c:pt>
              </c:strCache>
            </c:strRef>
          </c:tx>
          <c:spPr>
            <a:solidFill>
              <a:srgbClr val="7D9149"/>
            </a:solidFill>
            <a:ln>
              <a:noFill/>
            </a:ln>
            <a:effectLst>
              <a:outerShdw blurRad="40000" dist="23000" dir="5400000" rotWithShape="0">
                <a:srgbClr val="000000">
                  <a:alpha val="35000"/>
                </a:srgbClr>
              </a:outerShdw>
            </a:effectLst>
            <a:sp3d/>
          </c:spPr>
          <c:invertIfNegative val="0"/>
          <c:dPt>
            <c:idx val="0"/>
            <c:invertIfNegative val="0"/>
            <c:bubble3D val="0"/>
            <c:spPr>
              <a:solidFill>
                <a:srgbClr val="7D9149"/>
              </a:soli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1-A951-495A-81EE-A995DE9A6A60}"/>
              </c:ext>
            </c:extLst>
          </c:dPt>
          <c:dPt>
            <c:idx val="1"/>
            <c:invertIfNegative val="0"/>
            <c:bubble3D val="0"/>
            <c:spPr>
              <a:solidFill>
                <a:srgbClr val="D38663"/>
              </a:soli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3-A951-495A-81EE-A995DE9A6A60}"/>
              </c:ext>
            </c:extLst>
          </c:dPt>
          <c:dPt>
            <c:idx val="2"/>
            <c:invertIfNegative val="0"/>
            <c:bubble3D val="0"/>
            <c:spPr>
              <a:solidFill>
                <a:srgbClr val="6B9599"/>
              </a:soli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5-A951-495A-81EE-A995DE9A6A60}"/>
              </c:ext>
            </c:extLst>
          </c:dPt>
          <c:dPt>
            <c:idx val="3"/>
            <c:invertIfNegative val="0"/>
            <c:bubble3D val="0"/>
            <c:spPr>
              <a:solidFill>
                <a:srgbClr val="53613B"/>
              </a:soli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7-A951-495A-81EE-A995DE9A6A60}"/>
              </c:ext>
            </c:extLst>
          </c:dPt>
          <c:dLbls>
            <c:dLbl>
              <c:idx val="0"/>
              <c:layout/>
              <c:tx>
                <c:rich>
                  <a:bodyPr rot="0" spcFirstLastPara="1" vertOverflow="ellipsis" horzOverflow="clip" vert="horz" wrap="square" lIns="38100" tIns="19050" rIns="38100" bIns="19050" anchor="ctr" anchorCtr="1">
                    <a:noAutofit/>
                  </a:bodyPr>
                  <a:lstStyle/>
                  <a:p>
                    <a:pPr>
                      <a:defRPr sz="1300" b="0" i="0" u="none" strike="noStrike" kern="1200" baseline="0">
                        <a:solidFill>
                          <a:schemeClr val="tx2"/>
                        </a:solidFill>
                        <a:latin typeface="+mn-lt"/>
                        <a:ea typeface="+mn-ea"/>
                        <a:cs typeface="+mn-cs"/>
                      </a:defRPr>
                    </a:pPr>
                    <a:r>
                      <a:rPr lang="en-US" sz="1300" baseline="0" dirty="0" smtClean="0">
                        <a:solidFill>
                          <a:schemeClr val="bg1"/>
                        </a:solidFill>
                      </a:rPr>
                      <a:t>8</a:t>
                    </a:r>
                    <a:endParaRPr lang="en-US" sz="1300" baseline="0" dirty="0">
                      <a:solidFill>
                        <a:schemeClr val="bg1"/>
                      </a:solidFill>
                    </a:endParaRPr>
                  </a:p>
                </c:rich>
              </c:tx>
              <c:spPr>
                <a:noFill/>
                <a:ln>
                  <a:noFill/>
                </a:ln>
                <a:effectLst/>
              </c:spPr>
              <c:txPr>
                <a:bodyPr rot="0" spcFirstLastPara="1" vertOverflow="ellipsis" horzOverflow="clip" vert="horz" wrap="square" lIns="38100" tIns="19050" rIns="38100" bIns="19050" anchor="ctr" anchorCtr="1">
                  <a:noAutofit/>
                </a:bodyPr>
                <a:lstStyle/>
                <a:p>
                  <a:pPr>
                    <a:defRPr sz="13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ext>
                <c:ext xmlns:c16="http://schemas.microsoft.com/office/drawing/2014/chart" uri="{C3380CC4-5D6E-409C-BE32-E72D297353CC}">
                  <c16:uniqueId val="{00000001-A951-495A-81EE-A995DE9A6A60}"/>
                </c:ext>
              </c:extLst>
            </c:dLbl>
            <c:dLbl>
              <c:idx val="1"/>
              <c:layout>
                <c:manualLayout>
                  <c:x val="0.21860465116279071"/>
                  <c:y val="0.11235955056179775"/>
                </c:manualLayout>
              </c:layout>
              <c:tx>
                <c:rich>
                  <a:bodyPr rot="0" spcFirstLastPara="1" vertOverflow="ellipsis" horzOverflow="clip" vert="horz" wrap="square" lIns="38100" tIns="19050" rIns="38100" bIns="19050" anchor="ctr" anchorCtr="1">
                    <a:noAutofit/>
                  </a:bodyPr>
                  <a:lstStyle/>
                  <a:p>
                    <a:pPr>
                      <a:defRPr sz="1300" b="0" i="0" u="none" strike="noStrike" kern="1200" baseline="0">
                        <a:solidFill>
                          <a:schemeClr val="bg1"/>
                        </a:solidFill>
                        <a:latin typeface="+mn-lt"/>
                        <a:ea typeface="+mn-ea"/>
                        <a:cs typeface="+mn-cs"/>
                      </a:defRPr>
                    </a:pPr>
                    <a:r>
                      <a:rPr lang="en-US" sz="1300" baseline="0" dirty="0">
                        <a:solidFill>
                          <a:schemeClr val="bg1"/>
                        </a:solidFill>
                      </a:rPr>
                      <a:t>1</a:t>
                    </a:r>
                  </a:p>
                </c:rich>
              </c:tx>
              <c:spPr>
                <a:noFill/>
                <a:ln>
                  <a:noFill/>
                </a:ln>
                <a:effectLst/>
              </c:spPr>
              <c:txPr>
                <a:bodyPr rot="0" spcFirstLastPara="1" vertOverflow="ellipsis" horzOverflow="clip" vert="horz" wrap="square" lIns="38100" tIns="19050" rIns="38100" bIns="19050" anchor="ctr" anchorCtr="1">
                  <a:noAutofit/>
                </a:bodyPr>
                <a:lstStyle/>
                <a:p>
                  <a:pPr>
                    <a:defRPr sz="13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ext>
                <c:ext xmlns:c16="http://schemas.microsoft.com/office/drawing/2014/chart" uri="{C3380CC4-5D6E-409C-BE32-E72D297353CC}">
                  <c16:uniqueId val="{00000003-A951-495A-81EE-A995DE9A6A60}"/>
                </c:ext>
              </c:extLst>
            </c:dLbl>
            <c:dLbl>
              <c:idx val="2"/>
              <c:layout>
                <c:manualLayout>
                  <c:x val="-0.2325581395348838"/>
                  <c:y val="-0.15355805243445692"/>
                </c:manualLayout>
              </c:layout>
              <c:tx>
                <c:rich>
                  <a:bodyPr rot="0" spcFirstLastPara="1" vertOverflow="ellipsis" horzOverflow="clip" vert="horz" wrap="square" lIns="38100" tIns="19050" rIns="38100" bIns="19050" anchor="ctr" anchorCtr="1">
                    <a:noAutofit/>
                  </a:bodyPr>
                  <a:lstStyle/>
                  <a:p>
                    <a:pPr>
                      <a:defRPr sz="1300" b="0" i="0" u="none" strike="noStrike" kern="1200" baseline="0">
                        <a:solidFill>
                          <a:schemeClr val="tx2"/>
                        </a:solidFill>
                        <a:latin typeface="+mn-lt"/>
                        <a:ea typeface="+mn-ea"/>
                        <a:cs typeface="+mn-cs"/>
                      </a:defRPr>
                    </a:pPr>
                    <a:r>
                      <a:rPr lang="en-US" sz="1300" baseline="0" dirty="0" smtClean="0">
                        <a:solidFill>
                          <a:schemeClr val="bg1"/>
                        </a:solidFill>
                      </a:rPr>
                      <a:t>3</a:t>
                    </a:r>
                    <a:endParaRPr lang="en-US" sz="1300" baseline="0" dirty="0">
                      <a:solidFill>
                        <a:schemeClr val="bg1"/>
                      </a:solidFill>
                    </a:endParaRPr>
                  </a:p>
                </c:rich>
              </c:tx>
              <c:spPr>
                <a:noFill/>
                <a:ln>
                  <a:noFill/>
                </a:ln>
                <a:effectLst/>
              </c:spPr>
              <c:txPr>
                <a:bodyPr rot="0" spcFirstLastPara="1" vertOverflow="ellipsis" horzOverflow="clip" vert="horz" wrap="square" lIns="38100" tIns="19050" rIns="38100" bIns="19050" anchor="ctr" anchorCtr="1">
                  <a:noAutofit/>
                </a:bodyPr>
                <a:lstStyle/>
                <a:p>
                  <a:pPr>
                    <a:defRPr sz="13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ext>
                <c:ext xmlns:c16="http://schemas.microsoft.com/office/drawing/2014/chart" uri="{C3380CC4-5D6E-409C-BE32-E72D297353CC}">
                  <c16:uniqueId val="{00000005-A951-495A-81EE-A995DE9A6A60}"/>
                </c:ext>
              </c:extLst>
            </c:dLbl>
            <c:dLbl>
              <c:idx val="3"/>
              <c:tx>
                <c:rich>
                  <a:bodyPr/>
                  <a:lstStyle/>
                  <a:p>
                    <a:r>
                      <a:rPr lang="en-US" dirty="0">
                        <a:solidFill>
                          <a:schemeClr val="bg1"/>
                        </a:solidFill>
                      </a:rPr>
                      <a:t>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951-495A-81EE-A995DE9A6A60}"/>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Yes</c:v>
                </c:pt>
                <c:pt idx="1">
                  <c:v>Areas for improvement suggested</c:v>
                </c:pt>
                <c:pt idx="2">
                  <c:v>Unable to comment at present</c:v>
                </c:pt>
              </c:strCache>
            </c:strRef>
          </c:cat>
          <c:val>
            <c:numRef>
              <c:f>Sheet1!$B$2:$B$4</c:f>
              <c:numCache>
                <c:formatCode>General</c:formatCode>
                <c:ptCount val="3"/>
                <c:pt idx="0">
                  <c:v>8</c:v>
                </c:pt>
                <c:pt idx="1">
                  <c:v>3</c:v>
                </c:pt>
                <c:pt idx="2">
                  <c:v>1</c:v>
                </c:pt>
              </c:numCache>
            </c:numRef>
          </c:val>
          <c:extLst>
            <c:ext xmlns:c16="http://schemas.microsoft.com/office/drawing/2014/chart" uri="{C3380CC4-5D6E-409C-BE32-E72D297353CC}">
              <c16:uniqueId val="{00000008-A951-495A-81EE-A995DE9A6A60}"/>
            </c:ext>
          </c:extLst>
        </c:ser>
        <c:ser>
          <c:idx val="1"/>
          <c:order val="1"/>
          <c:tx>
            <c:strRef>
              <c:f>Sheet1!$C$1</c:f>
              <c:strCache>
                <c:ptCount val="1"/>
                <c:pt idx="0">
                  <c:v>Column2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p3d/>
          </c:spPr>
          <c:invertIfNegative val="0"/>
          <c:cat>
            <c:strRef>
              <c:f>Sheet1!$A$2:$A$4</c:f>
              <c:strCache>
                <c:ptCount val="3"/>
                <c:pt idx="0">
                  <c:v>Yes</c:v>
                </c:pt>
                <c:pt idx="1">
                  <c:v>Areas for improvement suggested</c:v>
                </c:pt>
                <c:pt idx="2">
                  <c:v>Unable to comment at present</c:v>
                </c:pt>
              </c:strCache>
            </c:strRef>
          </c:cat>
          <c:val>
            <c:numRef>
              <c:f>Sheet1!$C$2:$C$4</c:f>
              <c:numCache>
                <c:formatCode>General</c:formatCode>
                <c:ptCount val="3"/>
                <c:pt idx="0">
                  <c:v>0</c:v>
                </c:pt>
              </c:numCache>
            </c:numRef>
          </c:val>
          <c:extLst>
            <c:ext xmlns:c16="http://schemas.microsoft.com/office/drawing/2014/chart" uri="{C3380CC4-5D6E-409C-BE32-E72D297353CC}">
              <c16:uniqueId val="{00000008-7F5D-4558-834A-5AED3E3190C6}"/>
            </c:ext>
          </c:extLst>
        </c:ser>
        <c:dLbls>
          <c:showLegendKey val="0"/>
          <c:showVal val="0"/>
          <c:showCatName val="0"/>
          <c:showSerName val="0"/>
          <c:showPercent val="0"/>
          <c:showBubbleSize val="0"/>
        </c:dLbls>
        <c:gapWidth val="100"/>
        <c:shape val="box"/>
        <c:axId val="570412816"/>
        <c:axId val="570411176"/>
        <c:axId val="0"/>
      </c:bar3DChart>
      <c:catAx>
        <c:axId val="570412816"/>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570411176"/>
        <c:crosses val="autoZero"/>
        <c:auto val="1"/>
        <c:lblAlgn val="ctr"/>
        <c:lblOffset val="100"/>
        <c:noMultiLvlLbl val="0"/>
      </c:catAx>
      <c:valAx>
        <c:axId val="570411176"/>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5704128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2472150800828597E-4"/>
          <c:y val="8.0645161290322578E-2"/>
          <c:w val="0.46602608621393904"/>
          <c:h val="0.79894660344876245"/>
        </c:manualLayout>
      </c:layout>
      <c:pieChart>
        <c:varyColors val="1"/>
        <c:ser>
          <c:idx val="0"/>
          <c:order val="0"/>
          <c:tx>
            <c:strRef>
              <c:f>Sheet1!$B$1</c:f>
              <c:strCache>
                <c:ptCount val="1"/>
                <c:pt idx="0">
                  <c:v>Column1</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extLst>
              <c:ext xmlns:c16="http://schemas.microsoft.com/office/drawing/2014/chart" uri="{C3380CC4-5D6E-409C-BE32-E72D297353CC}">
                <c16:uniqueId val="{00000001-DC64-4170-BA50-C5FC3869BF06}"/>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extLst>
              <c:ext xmlns:c16="http://schemas.microsoft.com/office/drawing/2014/chart" uri="{C3380CC4-5D6E-409C-BE32-E72D297353CC}">
                <c16:uniqueId val="{00000003-DC64-4170-BA50-C5FC3869BF06}"/>
              </c:ext>
            </c:extLst>
          </c:dPt>
          <c:dPt>
            <c:idx val="2"/>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extLst>
              <c:ext xmlns:c16="http://schemas.microsoft.com/office/drawing/2014/chart" uri="{C3380CC4-5D6E-409C-BE32-E72D297353CC}">
                <c16:uniqueId val="{00000005-DC64-4170-BA50-C5FC3869BF06}"/>
              </c:ext>
            </c:extLst>
          </c:dPt>
          <c:dLbls>
            <c:dLbl>
              <c:idx val="0"/>
              <c:layout/>
              <c:tx>
                <c:rich>
                  <a:bodyPr rot="0" spcFirstLastPara="1" vertOverflow="ellipsis" vert="horz" wrap="square" lIns="38100" tIns="19050" rIns="38100" bIns="19050" anchor="ctr" anchorCtr="1">
                    <a:noAutofit/>
                  </a:bodyPr>
                  <a:lstStyle/>
                  <a:p>
                    <a:pPr>
                      <a:defRPr sz="1300" b="0" i="0" u="none" strike="noStrike" kern="1200" baseline="0">
                        <a:solidFill>
                          <a:schemeClr val="tx2"/>
                        </a:solidFill>
                        <a:latin typeface="+mn-lt"/>
                        <a:ea typeface="+mn-ea"/>
                        <a:cs typeface="+mn-cs"/>
                      </a:defRPr>
                    </a:pPr>
                    <a:r>
                      <a:rPr lang="en-US" sz="1300" baseline="0" dirty="0">
                        <a:solidFill>
                          <a:schemeClr val="bg1"/>
                        </a:solidFill>
                      </a:rPr>
                      <a:t>4</a:t>
                    </a:r>
                  </a:p>
                </c:rich>
              </c:tx>
              <c:spPr>
                <a:noFill/>
                <a:ln>
                  <a:noFill/>
                </a:ln>
                <a:effectLst/>
              </c:spPr>
              <c:dLblPos val="ct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1-DC64-4170-BA50-C5FC3869BF06}"/>
                </c:ext>
              </c:extLst>
            </c:dLbl>
            <c:dLbl>
              <c:idx val="1"/>
              <c:layout/>
              <c:tx>
                <c:rich>
                  <a:bodyPr rot="0" spcFirstLastPara="1" vertOverflow="ellipsis" vert="horz" wrap="square" lIns="38100" tIns="19050" rIns="38100" bIns="19050" anchor="ctr" anchorCtr="1">
                    <a:noAutofit/>
                  </a:bodyPr>
                  <a:lstStyle/>
                  <a:p>
                    <a:pPr>
                      <a:defRPr sz="1300" b="0" i="0" u="none" strike="noStrike" kern="1200" baseline="0">
                        <a:solidFill>
                          <a:schemeClr val="bg1"/>
                        </a:solidFill>
                        <a:latin typeface="+mn-lt"/>
                        <a:ea typeface="+mn-ea"/>
                        <a:cs typeface="+mn-cs"/>
                      </a:defRPr>
                    </a:pPr>
                    <a:r>
                      <a:rPr lang="en-US" sz="1300" baseline="0" dirty="0">
                        <a:solidFill>
                          <a:schemeClr val="bg1"/>
                        </a:solidFill>
                      </a:rPr>
                      <a:t>7</a:t>
                    </a:r>
                  </a:p>
                </c:rich>
              </c:tx>
              <c:spPr>
                <a:noFill/>
                <a:ln>
                  <a:noFill/>
                </a:ln>
                <a:effectLst/>
              </c:spPr>
              <c:dLblPos val="ct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3-DC64-4170-BA50-C5FC3869BF06}"/>
                </c:ext>
              </c:extLst>
            </c:dLbl>
            <c:dLbl>
              <c:idx val="2"/>
              <c:layout/>
              <c:tx>
                <c:rich>
                  <a:bodyPr/>
                  <a:lstStyle/>
                  <a:p>
                    <a:r>
                      <a:rPr lang="en-US" dirty="0">
                        <a:solidFill>
                          <a:schemeClr val="bg1"/>
                        </a:solidFill>
                      </a:rPr>
                      <a:t>1</a:t>
                    </a:r>
                  </a:p>
                </c:rich>
              </c:tx>
              <c:dLblPos val="ctr"/>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DC64-4170-BA50-C5FC3869BF06}"/>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2"/>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Sheet1!$A$2:$A$4</c:f>
              <c:strCache>
                <c:ptCount val="3"/>
                <c:pt idx="0">
                  <c:v>Yes</c:v>
                </c:pt>
                <c:pt idx="1">
                  <c:v>No</c:v>
                </c:pt>
                <c:pt idx="2">
                  <c:v>Unable to comment at present</c:v>
                </c:pt>
              </c:strCache>
            </c:strRef>
          </c:cat>
          <c:val>
            <c:numRef>
              <c:f>Sheet1!$B$2:$B$4</c:f>
              <c:numCache>
                <c:formatCode>General</c:formatCode>
                <c:ptCount val="3"/>
                <c:pt idx="0">
                  <c:v>2</c:v>
                </c:pt>
                <c:pt idx="1">
                  <c:v>9</c:v>
                </c:pt>
                <c:pt idx="2">
                  <c:v>1</c:v>
                </c:pt>
              </c:numCache>
            </c:numRef>
          </c:val>
          <c:extLst>
            <c:ext xmlns:c16="http://schemas.microsoft.com/office/drawing/2014/chart" uri="{C3380CC4-5D6E-409C-BE32-E72D297353CC}">
              <c16:uniqueId val="{00000006-DC64-4170-BA50-C5FC3869BF06}"/>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0.54672578292616569"/>
          <c:y val="0.25431642810615807"/>
          <c:w val="0.38778246603925581"/>
          <c:h val="0.46091002737561032"/>
        </c:manualLayout>
      </c:layout>
      <c:overlay val="0"/>
      <c:spPr>
        <a:noFill/>
        <a:ln>
          <a:noFill/>
        </a:ln>
        <a:effectLst/>
      </c:spPr>
      <c:txPr>
        <a:bodyPr rot="0" spcFirstLastPara="1" vertOverflow="ellipsis" vert="horz" wrap="square" anchor="ctr" anchorCtr="1"/>
        <a:lstStyle/>
        <a:p>
          <a:pPr>
            <a:defRPr sz="13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632072032662569E-2"/>
          <c:y val="9.5238095238095233E-2"/>
          <c:w val="0.42523585593467483"/>
          <c:h val="0.72897575303087114"/>
        </c:manualLayout>
      </c:layout>
      <c:pieChart>
        <c:varyColors val="1"/>
        <c:ser>
          <c:idx val="0"/>
          <c:order val="0"/>
          <c:tx>
            <c:strRef>
              <c:f>Sheet1!$B$1</c:f>
              <c:strCache>
                <c:ptCount val="1"/>
                <c:pt idx="0">
                  <c:v>Sales</c:v>
                </c:pt>
              </c:strCache>
            </c:strRef>
          </c:tx>
          <c:dPt>
            <c:idx val="0"/>
            <c:bubble3D val="0"/>
            <c:spPr>
              <a:solidFill>
                <a:srgbClr val="184520"/>
              </a:solidFill>
              <a:ln w="19050">
                <a:solidFill>
                  <a:schemeClr val="lt1"/>
                </a:solidFill>
              </a:ln>
              <a:effectLst/>
            </c:spPr>
            <c:extLst>
              <c:ext xmlns:c16="http://schemas.microsoft.com/office/drawing/2014/chart" uri="{C3380CC4-5D6E-409C-BE32-E72D297353CC}">
                <c16:uniqueId val="{00000001-75A2-4BA9-B2C1-F1A510DB003A}"/>
              </c:ext>
            </c:extLst>
          </c:dPt>
          <c:dPt>
            <c:idx val="1"/>
            <c:bubble3D val="0"/>
            <c:spPr>
              <a:solidFill>
                <a:srgbClr val="D38663"/>
              </a:solidFill>
              <a:ln w="19050">
                <a:solidFill>
                  <a:schemeClr val="lt1"/>
                </a:solidFill>
              </a:ln>
              <a:effectLst/>
            </c:spPr>
            <c:extLst>
              <c:ext xmlns:c16="http://schemas.microsoft.com/office/drawing/2014/chart" uri="{C3380CC4-5D6E-409C-BE32-E72D297353CC}">
                <c16:uniqueId val="{00000003-75A2-4BA9-B2C1-F1A510DB003A}"/>
              </c:ext>
            </c:extLst>
          </c:dPt>
          <c:dPt>
            <c:idx val="2"/>
            <c:bubble3D val="0"/>
            <c:spPr>
              <a:solidFill>
                <a:srgbClr val="7D9149"/>
              </a:solidFill>
              <a:ln w="19050">
                <a:solidFill>
                  <a:schemeClr val="lt1"/>
                </a:solidFill>
              </a:ln>
              <a:effectLst/>
            </c:spPr>
            <c:extLst>
              <c:ext xmlns:c16="http://schemas.microsoft.com/office/drawing/2014/chart" uri="{C3380CC4-5D6E-409C-BE32-E72D297353CC}">
                <c16:uniqueId val="{00000005-75A2-4BA9-B2C1-F1A510DB003A}"/>
              </c:ext>
            </c:extLst>
          </c:dPt>
          <c:dPt>
            <c:idx val="3"/>
            <c:bubble3D val="0"/>
            <c:spPr>
              <a:solidFill>
                <a:srgbClr val="6B9599"/>
              </a:solidFill>
              <a:ln w="19050">
                <a:solidFill>
                  <a:schemeClr val="lt1"/>
                </a:solidFill>
              </a:ln>
              <a:effectLst/>
            </c:spPr>
            <c:extLst>
              <c:ext xmlns:c16="http://schemas.microsoft.com/office/drawing/2014/chart" uri="{C3380CC4-5D6E-409C-BE32-E72D297353CC}">
                <c16:uniqueId val="{00000007-75A2-4BA9-B2C1-F1A510DB003A}"/>
              </c:ext>
            </c:extLst>
          </c:dPt>
          <c:dLbls>
            <c:dLbl>
              <c:idx val="0"/>
              <c:layout>
                <c:manualLayout>
                  <c:x val="-0.12799030329542144"/>
                  <c:y val="-9.41269841269841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5A2-4BA9-B2C1-F1A510DB003A}"/>
                </c:ext>
              </c:extLst>
            </c:dLbl>
            <c:dLbl>
              <c:idx val="1"/>
              <c:layout>
                <c:manualLayout>
                  <c:x val="8.1692366579177597E-2"/>
                  <c:y val="-5.44444444444444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5A2-4BA9-B2C1-F1A510DB003A}"/>
                </c:ext>
              </c:extLst>
            </c:dLbl>
            <c:dLbl>
              <c:idx val="2"/>
              <c:layout>
                <c:manualLayout>
                  <c:x val="4.0874708369787113E-2"/>
                  <c:y val="9.84842519685039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5A2-4BA9-B2C1-F1A510DB003A}"/>
                </c:ext>
              </c:extLst>
            </c:dLbl>
            <c:dLbl>
              <c:idx val="3"/>
              <c:layout>
                <c:manualLayout>
                  <c:x val="2.913650116652081E-2"/>
                  <c:y val="0.1349387576552930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5A2-4BA9-B2C1-F1A510DB003A}"/>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Yes</c:v>
                </c:pt>
                <c:pt idx="1">
                  <c:v>No</c:v>
                </c:pt>
                <c:pt idx="2">
                  <c:v>Not-applicable</c:v>
                </c:pt>
                <c:pt idx="3">
                  <c:v>Unable to comment at present</c:v>
                </c:pt>
              </c:strCache>
            </c:strRef>
          </c:cat>
          <c:val>
            <c:numRef>
              <c:f>Sheet1!$B$2:$B$5</c:f>
              <c:numCache>
                <c:formatCode>General</c:formatCode>
                <c:ptCount val="4"/>
                <c:pt idx="0">
                  <c:v>7</c:v>
                </c:pt>
                <c:pt idx="1">
                  <c:v>3</c:v>
                </c:pt>
                <c:pt idx="2">
                  <c:v>1</c:v>
                </c:pt>
                <c:pt idx="3">
                  <c:v>1</c:v>
                </c:pt>
              </c:numCache>
            </c:numRef>
          </c:val>
          <c:extLst>
            <c:ext xmlns:c16="http://schemas.microsoft.com/office/drawing/2014/chart" uri="{C3380CC4-5D6E-409C-BE32-E72D297353CC}">
              <c16:uniqueId val="{00000008-75A2-4BA9-B2C1-F1A510DB003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52261756342957133"/>
          <c:y val="0.1076384201974753"/>
          <c:w val="0.31587580198308546"/>
          <c:h val="0.805059992500937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002442403032961E-2"/>
          <c:y val="9.1269841269841265E-2"/>
          <c:w val="0.42523585593467483"/>
          <c:h val="0.72897575303087114"/>
        </c:manualLayout>
      </c:layout>
      <c:doughnutChart>
        <c:varyColors val="1"/>
        <c:ser>
          <c:idx val="0"/>
          <c:order val="0"/>
          <c:tx>
            <c:strRef>
              <c:f>Sheet1!$B$1</c:f>
              <c:strCache>
                <c:ptCount val="1"/>
                <c:pt idx="0">
                  <c:v>Sales</c:v>
                </c:pt>
              </c:strCache>
            </c:strRef>
          </c:tx>
          <c:spPr>
            <a:solidFill>
              <a:srgbClr val="184520"/>
            </a:solidFill>
          </c:spPr>
          <c:dPt>
            <c:idx val="0"/>
            <c:bubble3D val="0"/>
            <c:spPr>
              <a:solidFill>
                <a:srgbClr val="7D9149"/>
              </a:solidFill>
              <a:ln w="19050">
                <a:solidFill>
                  <a:schemeClr val="lt1"/>
                </a:solidFill>
              </a:ln>
              <a:effectLst/>
            </c:spPr>
            <c:extLst>
              <c:ext xmlns:c16="http://schemas.microsoft.com/office/drawing/2014/chart" uri="{C3380CC4-5D6E-409C-BE32-E72D297353CC}">
                <c16:uniqueId val="{00000001-0A53-4A31-9013-75DCF8060115}"/>
              </c:ext>
            </c:extLst>
          </c:dPt>
          <c:dPt>
            <c:idx val="1"/>
            <c:bubble3D val="0"/>
            <c:spPr>
              <a:solidFill>
                <a:srgbClr val="6B9599"/>
              </a:solidFill>
              <a:ln w="19050">
                <a:solidFill>
                  <a:schemeClr val="lt1"/>
                </a:solidFill>
              </a:ln>
              <a:effectLst/>
            </c:spPr>
            <c:extLst>
              <c:ext xmlns:c16="http://schemas.microsoft.com/office/drawing/2014/chart" uri="{C3380CC4-5D6E-409C-BE32-E72D297353CC}">
                <c16:uniqueId val="{00000003-0A53-4A31-9013-75DCF8060115}"/>
              </c:ext>
            </c:extLst>
          </c:dPt>
          <c:dPt>
            <c:idx val="2"/>
            <c:bubble3D val="0"/>
            <c:spPr>
              <a:solidFill>
                <a:srgbClr val="D38663"/>
              </a:solidFill>
              <a:ln w="19050">
                <a:solidFill>
                  <a:schemeClr val="lt1"/>
                </a:solidFill>
              </a:ln>
              <a:effectLst/>
            </c:spPr>
            <c:extLst>
              <c:ext xmlns:c16="http://schemas.microsoft.com/office/drawing/2014/chart" uri="{C3380CC4-5D6E-409C-BE32-E72D297353CC}">
                <c16:uniqueId val="{00000005-0A53-4A31-9013-75DCF8060115}"/>
              </c:ext>
            </c:extLst>
          </c:dPt>
          <c:dLbls>
            <c:dLbl>
              <c:idx val="0"/>
              <c:layout>
                <c:manualLayout>
                  <c:x val="8.5837707786526676E-3"/>
                  <c:y val="-0.106031746031746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A53-4A31-9013-75DCF8060115}"/>
                </c:ext>
              </c:extLst>
            </c:dLbl>
            <c:dLbl>
              <c:idx val="1"/>
              <c:layout>
                <c:manualLayout>
                  <c:x val="6.7384806065908431E-4"/>
                  <c:y val="1.69841269841269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A53-4A31-9013-75DCF8060115}"/>
                </c:ext>
              </c:extLst>
            </c:dLbl>
            <c:dLbl>
              <c:idx val="2"/>
              <c:layout>
                <c:manualLayout>
                  <c:x val="1.5228565179352157E-3"/>
                  <c:y val="-2.84998750156230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A53-4A31-9013-75DCF8060115}"/>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2"/>
                <c:pt idx="0">
                  <c:v>Yes</c:v>
                </c:pt>
                <c:pt idx="1">
                  <c:v>No</c:v>
                </c:pt>
              </c:strCache>
            </c:strRef>
          </c:cat>
          <c:val>
            <c:numRef>
              <c:f>Sheet1!$B$2:$B$4</c:f>
              <c:numCache>
                <c:formatCode>General</c:formatCode>
                <c:ptCount val="3"/>
                <c:pt idx="0">
                  <c:v>8</c:v>
                </c:pt>
                <c:pt idx="1">
                  <c:v>4</c:v>
                </c:pt>
              </c:numCache>
            </c:numRef>
          </c:val>
          <c:extLst>
            <c:ext xmlns:c16="http://schemas.microsoft.com/office/drawing/2014/chart" uri="{C3380CC4-5D6E-409C-BE32-E72D297353CC}">
              <c16:uniqueId val="{00000006-0A53-4A31-9013-75DCF8060115}"/>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egendEntry>
        <c:idx val="2"/>
        <c:delete val="1"/>
      </c:legendEntry>
      <c:layout>
        <c:manualLayout>
          <c:xMode val="edge"/>
          <c:yMode val="edge"/>
          <c:x val="0.56891385972586761"/>
          <c:y val="9.9701912260967376E-2"/>
          <c:w val="0.27189432050160395"/>
          <c:h val="0.39236157980252467"/>
        </c:manualLayout>
      </c:layout>
      <c:overlay val="0"/>
      <c:spPr>
        <a:noFill/>
        <a:ln>
          <a:solidFill>
            <a:schemeClr val="bg1">
              <a:lumMod val="50000"/>
            </a:schemeClr>
          </a:solidFill>
        </a:ln>
        <a:effectLst/>
      </c:spPr>
      <c:txPr>
        <a:bodyPr rot="0" spcFirstLastPara="1" vertOverflow="ellipsis" vert="horz" wrap="square" anchor="ctr" anchorCtr="1"/>
        <a:lstStyle/>
        <a:p>
          <a:pPr>
            <a:defRPr sz="1300" b="0" i="0" u="none" strike="noStrike" kern="1200" baseline="0">
              <a:ln>
                <a:noFill/>
              </a:ln>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0.4838</cdr:x>
      <cdr:y>0.52976</cdr:y>
    </cdr:from>
    <cdr:to>
      <cdr:x>0.55671</cdr:x>
      <cdr:y>0.57937</cdr:y>
    </cdr:to>
    <cdr:cxnSp macro="">
      <cdr:nvCxnSpPr>
        <cdr:cNvPr id="3" name="Straight Arrow Connector 2"/>
        <cdr:cNvCxnSpPr/>
      </cdr:nvCxnSpPr>
      <cdr:spPr>
        <a:xfrm xmlns:a="http://schemas.openxmlformats.org/drawingml/2006/main">
          <a:off x="2654300" y="1695450"/>
          <a:ext cx="400050" cy="158750"/>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0.57523</cdr:x>
      <cdr:y>0.51786</cdr:y>
    </cdr:from>
    <cdr:to>
      <cdr:x>0.84606</cdr:x>
      <cdr:y>0.90873</cdr:y>
    </cdr:to>
    <cdr:sp macro="" textlink="">
      <cdr:nvSpPr>
        <cdr:cNvPr id="6" name="Text Box 5"/>
        <cdr:cNvSpPr txBox="1"/>
      </cdr:nvSpPr>
      <cdr:spPr>
        <a:xfrm xmlns:a="http://schemas.openxmlformats.org/drawingml/2006/main">
          <a:off x="3155950" y="1657350"/>
          <a:ext cx="1485900" cy="1250950"/>
        </a:xfrm>
        <a:prstGeom xmlns:a="http://schemas.openxmlformats.org/drawingml/2006/main" prst="rect">
          <a:avLst/>
        </a:prstGeom>
        <a:solidFill xmlns:a="http://schemas.openxmlformats.org/drawingml/2006/main">
          <a:srgbClr val="7D9149"/>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en-IE" sz="1100" dirty="0">
              <a:solidFill>
                <a:schemeClr val="bg1"/>
              </a:solidFill>
            </a:rPr>
            <a:t>Of the 8 'Yes' responses,</a:t>
          </a:r>
          <a:r>
            <a:rPr lang="en-IE" sz="1100" baseline="0" dirty="0">
              <a:solidFill>
                <a:schemeClr val="bg1"/>
              </a:solidFill>
            </a:rPr>
            <a:t> the general consensus is can be done through the GUIDs.</a:t>
          </a:r>
          <a:endParaRPr lang="en-IE" sz="1100" dirty="0">
            <a:solidFill>
              <a:schemeClr val="bg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9" name="Shape 69"/>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70" name="Shape 7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965">
        <a:latin typeface="+mj-lt"/>
        <a:ea typeface="+mj-ea"/>
        <a:cs typeface="+mj-cs"/>
        <a:sym typeface="Helvetica Neue"/>
      </a:defRPr>
    </a:lvl1pPr>
    <a:lvl2pPr indent="183909" latinLnBrk="0">
      <a:defRPr sz="965">
        <a:latin typeface="+mj-lt"/>
        <a:ea typeface="+mj-ea"/>
        <a:cs typeface="+mj-cs"/>
        <a:sym typeface="Helvetica Neue"/>
      </a:defRPr>
    </a:lvl2pPr>
    <a:lvl3pPr indent="367817" latinLnBrk="0">
      <a:defRPr sz="965">
        <a:latin typeface="+mj-lt"/>
        <a:ea typeface="+mj-ea"/>
        <a:cs typeface="+mj-cs"/>
        <a:sym typeface="Helvetica Neue"/>
      </a:defRPr>
    </a:lvl3pPr>
    <a:lvl4pPr indent="551726" latinLnBrk="0">
      <a:defRPr sz="965">
        <a:latin typeface="+mj-lt"/>
        <a:ea typeface="+mj-ea"/>
        <a:cs typeface="+mj-cs"/>
        <a:sym typeface="Helvetica Neue"/>
      </a:defRPr>
    </a:lvl4pPr>
    <a:lvl5pPr indent="735635" latinLnBrk="0">
      <a:defRPr sz="965">
        <a:latin typeface="+mj-lt"/>
        <a:ea typeface="+mj-ea"/>
        <a:cs typeface="+mj-cs"/>
        <a:sym typeface="Helvetica Neue"/>
      </a:defRPr>
    </a:lvl5pPr>
    <a:lvl6pPr indent="919544" latinLnBrk="0">
      <a:defRPr sz="965">
        <a:latin typeface="+mj-lt"/>
        <a:ea typeface="+mj-ea"/>
        <a:cs typeface="+mj-cs"/>
        <a:sym typeface="Helvetica Neue"/>
      </a:defRPr>
    </a:lvl6pPr>
    <a:lvl7pPr indent="1103452" latinLnBrk="0">
      <a:defRPr sz="965">
        <a:latin typeface="+mj-lt"/>
        <a:ea typeface="+mj-ea"/>
        <a:cs typeface="+mj-cs"/>
        <a:sym typeface="Helvetica Neue"/>
      </a:defRPr>
    </a:lvl7pPr>
    <a:lvl8pPr indent="1287361" latinLnBrk="0">
      <a:defRPr sz="965">
        <a:latin typeface="+mj-lt"/>
        <a:ea typeface="+mj-ea"/>
        <a:cs typeface="+mj-cs"/>
        <a:sym typeface="Helvetica Neue"/>
      </a:defRPr>
    </a:lvl8pPr>
    <a:lvl9pPr indent="1471270" latinLnBrk="0">
      <a:defRPr sz="965">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25980"/>
            <a:ext cx="7772400" cy="1440181"/>
          </a:xfrm>
          <a:prstGeom prst="rect">
            <a:avLst/>
          </a:prstGeom>
        </p:spPr>
        <p:txBody>
          <a:bodyPr>
            <a:normAutofit/>
          </a:bodyPr>
          <a:lstStyle/>
          <a:p>
            <a:r>
              <a:rPr lang="en-US" smtClean="0"/>
              <a:t>Click to edit Master title style</a:t>
            </a:r>
            <a:endParaRPr/>
          </a:p>
        </p:txBody>
      </p:sp>
      <p:sp>
        <p:nvSpPr>
          <p:cNvPr id="12" name="Body Level One…"/>
          <p:cNvSpPr txBox="1">
            <a:spLocks noGrp="1"/>
          </p:cNvSpPr>
          <p:nvPr>
            <p:ph type="body" sz="quarter" idx="1"/>
          </p:nvPr>
        </p:nvSpPr>
        <p:spPr>
          <a:xfrm>
            <a:off x="1371600" y="3840480"/>
            <a:ext cx="6400801" cy="1714501"/>
          </a:xfrm>
          <a:prstGeom prst="rect">
            <a:avLst/>
          </a:prstGeo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xfrm>
            <a:off x="2013332" y="837242"/>
            <a:ext cx="5117335" cy="887730"/>
          </a:xfrm>
          <a:prstGeom prst="rect">
            <a:avLst/>
          </a:prstGeom>
        </p:spPr>
        <p:txBody>
          <a:bodyPr>
            <a:normAutofit/>
          </a:bodyPr>
          <a:lstStyle/>
          <a:p>
            <a:r>
              <a:rPr lang="en-US" smtClean="0"/>
              <a:t>Click to edit Master title style</a:t>
            </a:r>
            <a:endParaRPr/>
          </a:p>
        </p:txBody>
      </p:sp>
      <p:sp>
        <p:nvSpPr>
          <p:cNvPr id="21" name="Body Level One…"/>
          <p:cNvSpPr txBox="1">
            <a:spLocks noGrp="1"/>
          </p:cNvSpPr>
          <p:nvPr>
            <p:ph type="body" sz="half" idx="1"/>
          </p:nvPr>
        </p:nvSpPr>
        <p:spPr>
          <a:xfrm>
            <a:off x="756596" y="2413633"/>
            <a:ext cx="7630809" cy="3096101"/>
          </a:xfrm>
          <a:prstGeom prst="rect">
            <a:avLst/>
          </a:prstGeo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xfrm>
            <a:off x="2013332" y="837242"/>
            <a:ext cx="5117335" cy="887730"/>
          </a:xfrm>
          <a:prstGeom prst="rect">
            <a:avLst/>
          </a:prstGeom>
        </p:spPr>
        <p:txBody>
          <a:bodyPr>
            <a:normAutofit/>
          </a:bodyPr>
          <a:lstStyle/>
          <a:p>
            <a:r>
              <a:rPr lang="en-US" smtClean="0"/>
              <a:t>Click to edit Master title style</a:t>
            </a:r>
            <a:endParaRPr/>
          </a:p>
        </p:txBody>
      </p:sp>
      <p:sp>
        <p:nvSpPr>
          <p:cNvPr id="39" name="Body Level One…"/>
          <p:cNvSpPr txBox="1">
            <a:spLocks noGrp="1"/>
          </p:cNvSpPr>
          <p:nvPr>
            <p:ph type="body" sz="half" idx="1"/>
          </p:nvPr>
        </p:nvSpPr>
        <p:spPr>
          <a:xfrm>
            <a:off x="457199" y="1577340"/>
            <a:ext cx="3977642" cy="4526281"/>
          </a:xfrm>
          <a:prstGeom prst="rect">
            <a:avLst/>
          </a:prstGeo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56"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199" y="274637"/>
            <a:ext cx="8229602" cy="1325564"/>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r>
              <a:t>Title Text</a:t>
            </a:r>
          </a:p>
        </p:txBody>
      </p:sp>
      <p:sp>
        <p:nvSpPr>
          <p:cNvPr id="3" name="Body Level One…"/>
          <p:cNvSpPr txBox="1">
            <a:spLocks noGrp="1"/>
          </p:cNvSpPr>
          <p:nvPr>
            <p:ph type="body" idx="1"/>
          </p:nvPr>
        </p:nvSpPr>
        <p:spPr>
          <a:xfrm>
            <a:off x="457199" y="1600200"/>
            <a:ext cx="8229602" cy="52578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59175" y="6377940"/>
            <a:ext cx="227626" cy="222818"/>
          </a:xfrm>
          <a:prstGeom prst="rect">
            <a:avLst/>
          </a:prstGeom>
          <a:ln w="12700">
            <a:miter lim="400000"/>
          </a:ln>
        </p:spPr>
        <p:txBody>
          <a:bodyPr wrap="none" lIns="0" tIns="0" rIns="0" bIns="0">
            <a:spAutoFit/>
          </a:bodyPr>
          <a:lstStyle>
            <a:lvl1pPr algn="r">
              <a:defRPr>
                <a:solidFill>
                  <a:srgbClr val="888888"/>
                </a:solidFill>
                <a:latin typeface="+mn-lt"/>
                <a:ea typeface="+mn-ea"/>
                <a:cs typeface="+mn-cs"/>
                <a:sym typeface="Helvetica"/>
              </a:defRPr>
            </a:lvl1pPr>
          </a:lstStyle>
          <a:p>
            <a:fld id="{86CB4B4D-7CA3-9044-876B-883B54F8677D}" type="slidenum">
              <a:rPr/>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p:transition spd="med"/>
  <p:txStyles>
    <p:titleStyle>
      <a:lvl1pPr marL="0" marR="0" indent="0" algn="l" defTabSz="685800" rtl="0" eaLnBrk="1" latinLnBrk="0" hangingPunct="1">
        <a:lnSpc>
          <a:spcPct val="100000"/>
        </a:lnSpc>
        <a:spcBef>
          <a:spcPts val="0"/>
        </a:spcBef>
        <a:spcAft>
          <a:spcPts val="0"/>
        </a:spcAft>
        <a:buClrTx/>
        <a:buSzTx/>
        <a:buFontTx/>
        <a:buNone/>
        <a:tabLst/>
        <a:defRPr sz="2850" b="1" i="0" u="none" strike="noStrike" cap="none" spc="0" baseline="0">
          <a:ln>
            <a:noFill/>
          </a:ln>
          <a:solidFill>
            <a:srgbClr val="001B2F"/>
          </a:solidFill>
          <a:uFillTx/>
          <a:latin typeface="Poppins-ExtraBold"/>
          <a:ea typeface="Poppins-ExtraBold"/>
          <a:cs typeface="Poppins-ExtraBold"/>
          <a:sym typeface="Poppins-ExtraBold"/>
        </a:defRPr>
      </a:lvl1pPr>
      <a:lvl2pPr marL="0" marR="0" indent="0" algn="l" defTabSz="685800" rtl="0" eaLnBrk="1" latinLnBrk="0" hangingPunct="1">
        <a:lnSpc>
          <a:spcPct val="100000"/>
        </a:lnSpc>
        <a:spcBef>
          <a:spcPts val="0"/>
        </a:spcBef>
        <a:spcAft>
          <a:spcPts val="0"/>
        </a:spcAft>
        <a:buClrTx/>
        <a:buSzTx/>
        <a:buFontTx/>
        <a:buNone/>
        <a:tabLst/>
        <a:defRPr sz="2850" b="1" i="0" u="none" strike="noStrike" cap="none" spc="0" baseline="0">
          <a:ln>
            <a:noFill/>
          </a:ln>
          <a:solidFill>
            <a:srgbClr val="001B2F"/>
          </a:solidFill>
          <a:uFillTx/>
          <a:latin typeface="Poppins-ExtraBold"/>
          <a:ea typeface="Poppins-ExtraBold"/>
          <a:cs typeface="Poppins-ExtraBold"/>
          <a:sym typeface="Poppins-ExtraBold"/>
        </a:defRPr>
      </a:lvl2pPr>
      <a:lvl3pPr marL="0" marR="0" indent="0" algn="l" defTabSz="685800" rtl="0" eaLnBrk="1" latinLnBrk="0" hangingPunct="1">
        <a:lnSpc>
          <a:spcPct val="100000"/>
        </a:lnSpc>
        <a:spcBef>
          <a:spcPts val="0"/>
        </a:spcBef>
        <a:spcAft>
          <a:spcPts val="0"/>
        </a:spcAft>
        <a:buClrTx/>
        <a:buSzTx/>
        <a:buFontTx/>
        <a:buNone/>
        <a:tabLst/>
        <a:defRPr sz="2850" b="1" i="0" u="none" strike="noStrike" cap="none" spc="0" baseline="0">
          <a:ln>
            <a:noFill/>
          </a:ln>
          <a:solidFill>
            <a:srgbClr val="001B2F"/>
          </a:solidFill>
          <a:uFillTx/>
          <a:latin typeface="Poppins-ExtraBold"/>
          <a:ea typeface="Poppins-ExtraBold"/>
          <a:cs typeface="Poppins-ExtraBold"/>
          <a:sym typeface="Poppins-ExtraBold"/>
        </a:defRPr>
      </a:lvl3pPr>
      <a:lvl4pPr marL="0" marR="0" indent="0" algn="l" defTabSz="685800" rtl="0" eaLnBrk="1" latinLnBrk="0" hangingPunct="1">
        <a:lnSpc>
          <a:spcPct val="100000"/>
        </a:lnSpc>
        <a:spcBef>
          <a:spcPts val="0"/>
        </a:spcBef>
        <a:spcAft>
          <a:spcPts val="0"/>
        </a:spcAft>
        <a:buClrTx/>
        <a:buSzTx/>
        <a:buFontTx/>
        <a:buNone/>
        <a:tabLst/>
        <a:defRPr sz="2850" b="1" i="0" u="none" strike="noStrike" cap="none" spc="0" baseline="0">
          <a:ln>
            <a:noFill/>
          </a:ln>
          <a:solidFill>
            <a:srgbClr val="001B2F"/>
          </a:solidFill>
          <a:uFillTx/>
          <a:latin typeface="Poppins-ExtraBold"/>
          <a:ea typeface="Poppins-ExtraBold"/>
          <a:cs typeface="Poppins-ExtraBold"/>
          <a:sym typeface="Poppins-ExtraBold"/>
        </a:defRPr>
      </a:lvl4pPr>
      <a:lvl5pPr marL="0" marR="0" indent="0" algn="l" defTabSz="685800" rtl="0" eaLnBrk="1" latinLnBrk="0" hangingPunct="1">
        <a:lnSpc>
          <a:spcPct val="100000"/>
        </a:lnSpc>
        <a:spcBef>
          <a:spcPts val="0"/>
        </a:spcBef>
        <a:spcAft>
          <a:spcPts val="0"/>
        </a:spcAft>
        <a:buClrTx/>
        <a:buSzTx/>
        <a:buFontTx/>
        <a:buNone/>
        <a:tabLst/>
        <a:defRPr sz="2850" b="1" i="0" u="none" strike="noStrike" cap="none" spc="0" baseline="0">
          <a:ln>
            <a:noFill/>
          </a:ln>
          <a:solidFill>
            <a:srgbClr val="001B2F"/>
          </a:solidFill>
          <a:uFillTx/>
          <a:latin typeface="Poppins-ExtraBold"/>
          <a:ea typeface="Poppins-ExtraBold"/>
          <a:cs typeface="Poppins-ExtraBold"/>
          <a:sym typeface="Poppins-ExtraBold"/>
        </a:defRPr>
      </a:lvl5pPr>
      <a:lvl6pPr marL="0" marR="0" indent="0" algn="l" defTabSz="685800" rtl="0" eaLnBrk="1" latinLnBrk="0" hangingPunct="1">
        <a:lnSpc>
          <a:spcPct val="100000"/>
        </a:lnSpc>
        <a:spcBef>
          <a:spcPts val="0"/>
        </a:spcBef>
        <a:spcAft>
          <a:spcPts val="0"/>
        </a:spcAft>
        <a:buClrTx/>
        <a:buSzTx/>
        <a:buFontTx/>
        <a:buNone/>
        <a:tabLst/>
        <a:defRPr sz="2850" b="1" i="0" u="none" strike="noStrike" cap="none" spc="0" baseline="0">
          <a:ln>
            <a:noFill/>
          </a:ln>
          <a:solidFill>
            <a:srgbClr val="001B2F"/>
          </a:solidFill>
          <a:uFillTx/>
          <a:latin typeface="Poppins-ExtraBold"/>
          <a:ea typeface="Poppins-ExtraBold"/>
          <a:cs typeface="Poppins-ExtraBold"/>
          <a:sym typeface="Poppins-ExtraBold"/>
        </a:defRPr>
      </a:lvl6pPr>
      <a:lvl7pPr marL="0" marR="0" indent="0" algn="l" defTabSz="685800" rtl="0" eaLnBrk="1" latinLnBrk="0" hangingPunct="1">
        <a:lnSpc>
          <a:spcPct val="100000"/>
        </a:lnSpc>
        <a:spcBef>
          <a:spcPts val="0"/>
        </a:spcBef>
        <a:spcAft>
          <a:spcPts val="0"/>
        </a:spcAft>
        <a:buClrTx/>
        <a:buSzTx/>
        <a:buFontTx/>
        <a:buNone/>
        <a:tabLst/>
        <a:defRPr sz="2850" b="1" i="0" u="none" strike="noStrike" cap="none" spc="0" baseline="0">
          <a:ln>
            <a:noFill/>
          </a:ln>
          <a:solidFill>
            <a:srgbClr val="001B2F"/>
          </a:solidFill>
          <a:uFillTx/>
          <a:latin typeface="Poppins-ExtraBold"/>
          <a:ea typeface="Poppins-ExtraBold"/>
          <a:cs typeface="Poppins-ExtraBold"/>
          <a:sym typeface="Poppins-ExtraBold"/>
        </a:defRPr>
      </a:lvl7pPr>
      <a:lvl8pPr marL="0" marR="0" indent="0" algn="l" defTabSz="685800" rtl="0" eaLnBrk="1" latinLnBrk="0" hangingPunct="1">
        <a:lnSpc>
          <a:spcPct val="100000"/>
        </a:lnSpc>
        <a:spcBef>
          <a:spcPts val="0"/>
        </a:spcBef>
        <a:spcAft>
          <a:spcPts val="0"/>
        </a:spcAft>
        <a:buClrTx/>
        <a:buSzTx/>
        <a:buFontTx/>
        <a:buNone/>
        <a:tabLst/>
        <a:defRPr sz="2850" b="1" i="0" u="none" strike="noStrike" cap="none" spc="0" baseline="0">
          <a:ln>
            <a:noFill/>
          </a:ln>
          <a:solidFill>
            <a:srgbClr val="001B2F"/>
          </a:solidFill>
          <a:uFillTx/>
          <a:latin typeface="Poppins-ExtraBold"/>
          <a:ea typeface="Poppins-ExtraBold"/>
          <a:cs typeface="Poppins-ExtraBold"/>
          <a:sym typeface="Poppins-ExtraBold"/>
        </a:defRPr>
      </a:lvl8pPr>
      <a:lvl9pPr marL="0" marR="0" indent="0" algn="l" defTabSz="685800" rtl="0" eaLnBrk="1" latinLnBrk="0" hangingPunct="1">
        <a:lnSpc>
          <a:spcPct val="100000"/>
        </a:lnSpc>
        <a:spcBef>
          <a:spcPts val="0"/>
        </a:spcBef>
        <a:spcAft>
          <a:spcPts val="0"/>
        </a:spcAft>
        <a:buClrTx/>
        <a:buSzTx/>
        <a:buFontTx/>
        <a:buNone/>
        <a:tabLst/>
        <a:defRPr sz="2850" b="1" i="0" u="none" strike="noStrike" cap="none" spc="0" baseline="0">
          <a:ln>
            <a:noFill/>
          </a:ln>
          <a:solidFill>
            <a:srgbClr val="001B2F"/>
          </a:solidFill>
          <a:uFillTx/>
          <a:latin typeface="Poppins-ExtraBold"/>
          <a:ea typeface="Poppins-ExtraBold"/>
          <a:cs typeface="Poppins-ExtraBold"/>
          <a:sym typeface="Poppins-ExtraBold"/>
        </a:defRPr>
      </a:lvl9pPr>
    </p:titleStyle>
    <p:bodyStyle>
      <a:lvl1pPr marL="0" marR="0" indent="0" algn="l"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rgbClr val="000000"/>
          </a:solidFill>
          <a:uFillTx/>
          <a:latin typeface="Calibri"/>
          <a:ea typeface="Calibri"/>
          <a:cs typeface="Calibri"/>
          <a:sym typeface="Calibri"/>
        </a:defRPr>
      </a:lvl1pPr>
      <a:lvl2pPr marL="0" marR="0" indent="342900" algn="l"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rgbClr val="000000"/>
          </a:solidFill>
          <a:uFillTx/>
          <a:latin typeface="Calibri"/>
          <a:ea typeface="Calibri"/>
          <a:cs typeface="Calibri"/>
          <a:sym typeface="Calibri"/>
        </a:defRPr>
      </a:lvl2pPr>
      <a:lvl3pPr marL="0" marR="0" indent="685800" algn="l"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rgbClr val="000000"/>
          </a:solidFill>
          <a:uFillTx/>
          <a:latin typeface="Calibri"/>
          <a:ea typeface="Calibri"/>
          <a:cs typeface="Calibri"/>
          <a:sym typeface="Calibri"/>
        </a:defRPr>
      </a:lvl3pPr>
      <a:lvl4pPr marL="0" marR="0" indent="1028700" algn="l"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rgbClr val="000000"/>
          </a:solidFill>
          <a:uFillTx/>
          <a:latin typeface="Calibri"/>
          <a:ea typeface="Calibri"/>
          <a:cs typeface="Calibri"/>
          <a:sym typeface="Calibri"/>
        </a:defRPr>
      </a:lvl4pPr>
      <a:lvl5pPr marL="0" marR="0" indent="1371600" algn="l"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rgbClr val="000000"/>
          </a:solidFill>
          <a:uFillTx/>
          <a:latin typeface="Calibri"/>
          <a:ea typeface="Calibri"/>
          <a:cs typeface="Calibri"/>
          <a:sym typeface="Calibri"/>
        </a:defRPr>
      </a:lvl5pPr>
      <a:lvl6pPr marL="0" marR="0" indent="1714500" algn="l"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rgbClr val="000000"/>
          </a:solidFill>
          <a:uFillTx/>
          <a:latin typeface="Calibri"/>
          <a:ea typeface="Calibri"/>
          <a:cs typeface="Calibri"/>
          <a:sym typeface="Calibri"/>
        </a:defRPr>
      </a:lvl6pPr>
      <a:lvl7pPr marL="0" marR="0" indent="2057400" algn="l"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rgbClr val="000000"/>
          </a:solidFill>
          <a:uFillTx/>
          <a:latin typeface="Calibri"/>
          <a:ea typeface="Calibri"/>
          <a:cs typeface="Calibri"/>
          <a:sym typeface="Calibri"/>
        </a:defRPr>
      </a:lvl7pPr>
      <a:lvl8pPr marL="0" marR="0" indent="2400300" algn="l"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rgbClr val="000000"/>
          </a:solidFill>
          <a:uFillTx/>
          <a:latin typeface="Calibri"/>
          <a:ea typeface="Calibri"/>
          <a:cs typeface="Calibri"/>
          <a:sym typeface="Calibri"/>
        </a:defRPr>
      </a:lvl8pPr>
      <a:lvl9pPr marL="0" marR="0" indent="2743200" algn="l"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rgbClr val="000000"/>
          </a:solidFill>
          <a:uFillTx/>
          <a:latin typeface="Calibri"/>
          <a:ea typeface="Calibri"/>
          <a:cs typeface="Calibri"/>
          <a:sym typeface="Calibri"/>
        </a:defRPr>
      </a:lvl9pPr>
    </p:bodyStyle>
    <p:otherStyle>
      <a:lvl1pPr marL="0" marR="0" indent="0" algn="r"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chemeClr val="tx1"/>
          </a:solidFill>
          <a:uFillTx/>
          <a:latin typeface="+mn-lt"/>
          <a:ea typeface="+mn-ea"/>
          <a:cs typeface="+mn-cs"/>
          <a:sym typeface="Helvetica"/>
        </a:defRPr>
      </a:lvl1pPr>
      <a:lvl2pPr marL="0" marR="0" indent="0" algn="r"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chemeClr val="tx1"/>
          </a:solidFill>
          <a:uFillTx/>
          <a:latin typeface="+mn-lt"/>
          <a:ea typeface="+mn-ea"/>
          <a:cs typeface="+mn-cs"/>
          <a:sym typeface="Helvetica"/>
        </a:defRPr>
      </a:lvl2pPr>
      <a:lvl3pPr marL="0" marR="0" indent="0" algn="r"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chemeClr val="tx1"/>
          </a:solidFill>
          <a:uFillTx/>
          <a:latin typeface="+mn-lt"/>
          <a:ea typeface="+mn-ea"/>
          <a:cs typeface="+mn-cs"/>
          <a:sym typeface="Helvetica"/>
        </a:defRPr>
      </a:lvl3pPr>
      <a:lvl4pPr marL="0" marR="0" indent="0" algn="r"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chemeClr val="tx1"/>
          </a:solidFill>
          <a:uFillTx/>
          <a:latin typeface="+mn-lt"/>
          <a:ea typeface="+mn-ea"/>
          <a:cs typeface="+mn-cs"/>
          <a:sym typeface="Helvetica"/>
        </a:defRPr>
      </a:lvl4pPr>
      <a:lvl5pPr marL="0" marR="0" indent="0" algn="r"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chemeClr val="tx1"/>
          </a:solidFill>
          <a:uFillTx/>
          <a:latin typeface="+mn-lt"/>
          <a:ea typeface="+mn-ea"/>
          <a:cs typeface="+mn-cs"/>
          <a:sym typeface="Helvetica"/>
        </a:defRPr>
      </a:lvl5pPr>
      <a:lvl6pPr marL="0" marR="0" indent="0" algn="r"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chemeClr val="tx1"/>
          </a:solidFill>
          <a:uFillTx/>
          <a:latin typeface="+mn-lt"/>
          <a:ea typeface="+mn-ea"/>
          <a:cs typeface="+mn-cs"/>
          <a:sym typeface="Helvetica"/>
        </a:defRPr>
      </a:lvl6pPr>
      <a:lvl7pPr marL="0" marR="0" indent="0" algn="r"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chemeClr val="tx1"/>
          </a:solidFill>
          <a:uFillTx/>
          <a:latin typeface="+mn-lt"/>
          <a:ea typeface="+mn-ea"/>
          <a:cs typeface="+mn-cs"/>
          <a:sym typeface="Helvetica"/>
        </a:defRPr>
      </a:lvl7pPr>
      <a:lvl8pPr marL="0" marR="0" indent="0" algn="r"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chemeClr val="tx1"/>
          </a:solidFill>
          <a:uFillTx/>
          <a:latin typeface="+mn-lt"/>
          <a:ea typeface="+mn-ea"/>
          <a:cs typeface="+mn-cs"/>
          <a:sym typeface="Helvetica"/>
        </a:defRPr>
      </a:lvl8pPr>
      <a:lvl9pPr marL="0" marR="0" indent="0" algn="r" defTabSz="685800" rtl="0" eaLnBrk="1" latinLnBrk="0" hangingPunct="1">
        <a:lnSpc>
          <a:spcPct val="100000"/>
        </a:lnSpc>
        <a:spcBef>
          <a:spcPts val="0"/>
        </a:spcBef>
        <a:spcAft>
          <a:spcPts val="0"/>
        </a:spcAft>
        <a:buClrTx/>
        <a:buSzTx/>
        <a:buFontTx/>
        <a:buNone/>
        <a:tabLst/>
        <a:defRPr sz="1350" b="0" i="0" u="none" strike="noStrike" cap="none" spc="0" baseline="0">
          <a:ln>
            <a:noFill/>
          </a:ln>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jpe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jpe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7"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EF"/>
        </a:solid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4264429" y="2842685"/>
            <a:ext cx="5910349" cy="1487781"/>
          </a:xfrm>
          <a:prstGeom prst="rect">
            <a:avLst/>
          </a:prstGeom>
        </p:spPr>
        <p:txBody>
          <a:bodyPr lIns="91448" tIns="45724" rIns="91448" bIns="45724" anchor="ctr"/>
          <a:lstStyle>
            <a:lvl1pPr algn="ctr" defTabSz="609493" rtl="0" eaLnBrk="1" latinLnBrk="0" hangingPunct="1">
              <a:spcBef>
                <a:spcPct val="0"/>
              </a:spcBef>
              <a:buNone/>
              <a:defRPr sz="5900" kern="1200">
                <a:solidFill>
                  <a:schemeClr val="tx1"/>
                </a:solidFill>
                <a:latin typeface="+mj-lt"/>
                <a:ea typeface="+mj-ea"/>
                <a:cs typeface="+mj-cs"/>
              </a:defRPr>
            </a:lvl1pPr>
          </a:lstStyle>
          <a:p>
            <a:pPr algn="l">
              <a:defRPr/>
            </a:pPr>
            <a:r>
              <a:rPr lang="en-US" sz="4000" b="1" spc="450" dirty="0" smtClean="0">
                <a:solidFill>
                  <a:srgbClr val="415832"/>
                </a:solidFill>
                <a:latin typeface="+mn-lt"/>
                <a:ea typeface="Arial Rounded MT Bold" charset="0"/>
                <a:cs typeface="Arial Rounded MT Bold" charset="0"/>
              </a:rPr>
              <a:t>Scheduled maintenance of ISSAI 3000 and GUIDs</a:t>
            </a:r>
          </a:p>
        </p:txBody>
      </p:sp>
      <p:grpSp>
        <p:nvGrpSpPr>
          <p:cNvPr id="6" name="Group 5"/>
          <p:cNvGrpSpPr/>
          <p:nvPr/>
        </p:nvGrpSpPr>
        <p:grpSpPr>
          <a:xfrm>
            <a:off x="-46007" y="538470"/>
            <a:ext cx="3657600" cy="5990753"/>
            <a:chOff x="234651" y="519402"/>
            <a:chExt cx="3657600" cy="5990753"/>
          </a:xfrm>
        </p:grpSpPr>
        <p:sp>
          <p:nvSpPr>
            <p:cNvPr id="30" name="Triangle 29"/>
            <p:cNvSpPr/>
            <p:nvPr/>
          </p:nvSpPr>
          <p:spPr>
            <a:xfrm rot="5400000">
              <a:off x="234651" y="1592883"/>
              <a:ext cx="3657600" cy="3657600"/>
            </a:xfrm>
            <a:prstGeom prst="triangle">
              <a:avLst/>
            </a:prstGeom>
            <a:solidFill>
              <a:srgbClr val="415832"/>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Calibri"/>
                <a:ea typeface="Calibri"/>
                <a:cs typeface="Calibri"/>
                <a:sym typeface="Calibri"/>
              </a:endParaRPr>
            </a:p>
          </p:txBody>
        </p:sp>
        <p:sp>
          <p:nvSpPr>
            <p:cNvPr id="32" name="Triangle 31"/>
            <p:cNvSpPr/>
            <p:nvPr/>
          </p:nvSpPr>
          <p:spPr>
            <a:xfrm rot="5400000">
              <a:off x="234651" y="2852555"/>
              <a:ext cx="3657600" cy="3657600"/>
            </a:xfrm>
            <a:prstGeom prst="triangle">
              <a:avLst/>
            </a:prstGeom>
            <a:noFill/>
            <a:ln w="38100" cap="flat">
              <a:solidFill>
                <a:srgbClr val="AAC597"/>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Calibri"/>
                <a:ea typeface="Calibri"/>
                <a:cs typeface="Calibri"/>
                <a:sym typeface="Calibri"/>
              </a:endParaRPr>
            </a:p>
          </p:txBody>
        </p:sp>
        <p:sp>
          <p:nvSpPr>
            <p:cNvPr id="23" name="Triangle 22"/>
            <p:cNvSpPr/>
            <p:nvPr/>
          </p:nvSpPr>
          <p:spPr>
            <a:xfrm rot="5400000">
              <a:off x="234651" y="519402"/>
              <a:ext cx="3657600" cy="3657600"/>
            </a:xfrm>
            <a:prstGeom prst="triangle">
              <a:avLst/>
            </a:prstGeom>
            <a:noFill/>
            <a:ln w="38100" cap="flat">
              <a:solidFill>
                <a:srgbClr val="FFC19F"/>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Calibri"/>
                <a:ea typeface="Calibri"/>
                <a:cs typeface="Calibri"/>
                <a:sym typeface="Calibri"/>
              </a:endParaRPr>
            </a:p>
          </p:txBody>
        </p:sp>
      </p:grpSp>
      <p:sp>
        <p:nvSpPr>
          <p:cNvPr id="2" name="Rectangle 1">
            <a:extLst>
              <a:ext uri="{FF2B5EF4-FFF2-40B4-BE49-F238E27FC236}">
                <a16:creationId xmlns:a16="http://schemas.microsoft.com/office/drawing/2014/main" id="{C5BC9021-2D94-D34A-B75C-8825CACCEF13}"/>
              </a:ext>
            </a:extLst>
          </p:cNvPr>
          <p:cNvSpPr/>
          <p:nvPr/>
        </p:nvSpPr>
        <p:spPr>
          <a:xfrm>
            <a:off x="4458828" y="3271425"/>
            <a:ext cx="226344" cy="315151"/>
          </a:xfrm>
          <a:prstGeom prst="rect">
            <a:avLst/>
          </a:prstGeom>
        </p:spPr>
        <p:txBody>
          <a:bodyPr wrap="none">
            <a:spAutoFit/>
          </a:bodyPr>
          <a:lstStyle/>
          <a:p>
            <a:r>
              <a:rPr lang="en-US" dirty="0"/>
              <a:t> </a:t>
            </a:r>
          </a:p>
        </p:txBody>
      </p:sp>
      <p:sp>
        <p:nvSpPr>
          <p:cNvPr id="3" name="Rectangle 2">
            <a:extLst>
              <a:ext uri="{FF2B5EF4-FFF2-40B4-BE49-F238E27FC236}">
                <a16:creationId xmlns:a16="http://schemas.microsoft.com/office/drawing/2014/main" id="{1E533A9C-3F97-B143-A7F2-FA7B484749D3}"/>
              </a:ext>
            </a:extLst>
          </p:cNvPr>
          <p:cNvSpPr/>
          <p:nvPr/>
        </p:nvSpPr>
        <p:spPr>
          <a:xfrm>
            <a:off x="4458828" y="3271425"/>
            <a:ext cx="226344" cy="315151"/>
          </a:xfrm>
          <a:prstGeom prst="rect">
            <a:avLst/>
          </a:prstGeom>
        </p:spPr>
        <p:txBody>
          <a:bodyPr wrap="none">
            <a:spAutoFit/>
          </a:bodyPr>
          <a:lstStyle/>
          <a:p>
            <a:r>
              <a:rPr lang="en-US" dirty="0"/>
              <a:t> </a:t>
            </a:r>
          </a:p>
        </p:txBody>
      </p:sp>
      <p:sp>
        <p:nvSpPr>
          <p:cNvPr id="5" name="Rectangle 4">
            <a:extLst>
              <a:ext uri="{FF2B5EF4-FFF2-40B4-BE49-F238E27FC236}">
                <a16:creationId xmlns:a16="http://schemas.microsoft.com/office/drawing/2014/main" id="{5862AA9E-B8B4-F643-9FB9-3D7FAD6480B7}"/>
              </a:ext>
            </a:extLst>
          </p:cNvPr>
          <p:cNvSpPr/>
          <p:nvPr/>
        </p:nvSpPr>
        <p:spPr>
          <a:xfrm>
            <a:off x="4458828" y="3271425"/>
            <a:ext cx="226344" cy="315151"/>
          </a:xfrm>
          <a:prstGeom prst="rect">
            <a:avLst/>
          </a:prstGeom>
        </p:spPr>
        <p:txBody>
          <a:bodyPr wrap="none">
            <a:spAutoFit/>
          </a:bodyPr>
          <a:lstStyle/>
          <a:p>
            <a:r>
              <a:rPr lang="en-US" dirty="0"/>
              <a:t> </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4118" y="123529"/>
            <a:ext cx="3857154" cy="720000"/>
          </a:xfrm>
          <a:prstGeom prst="rect">
            <a:avLst/>
          </a:prstGeom>
        </p:spPr>
      </p:pic>
      <p:pic>
        <p:nvPicPr>
          <p:cNvPr id="12" name="Picture 2" descr="logo_PAS"/>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8800"/>
                    </a14:imgEffect>
                  </a14:imgLayer>
                </a14:imgProps>
              </a:ext>
              <a:ext uri="{28A0092B-C50C-407E-A947-70E740481C1C}">
                <a14:useLocalDpi xmlns:a14="http://schemas.microsoft.com/office/drawing/2010/main" val="0"/>
              </a:ext>
            </a:extLst>
          </a:blip>
          <a:srcRect/>
          <a:stretch>
            <a:fillRect/>
          </a:stretch>
        </p:blipFill>
        <p:spPr bwMode="auto">
          <a:xfrm>
            <a:off x="3855656" y="135410"/>
            <a:ext cx="974398" cy="983694"/>
          </a:xfrm>
          <a:prstGeom prst="rect">
            <a:avLst/>
          </a:prstGeom>
          <a:blipFill>
            <a:blip r:embed="rId5"/>
            <a:tile tx="0" ty="0" sx="100000" sy="100000" flip="none" algn="tl"/>
          </a:blipFill>
          <a:ln>
            <a:noFill/>
          </a:ln>
        </p:spPr>
      </p:pic>
    </p:spTree>
    <p:extLst>
      <p:ext uri="{BB962C8B-B14F-4D97-AF65-F5344CB8AC3E}">
        <p14:creationId xmlns:p14="http://schemas.microsoft.com/office/powerpoint/2010/main" val="335878192"/>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EF"/>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4118" y="123529"/>
            <a:ext cx="3857154" cy="720000"/>
          </a:xfrm>
          <a:prstGeom prst="rect">
            <a:avLst/>
          </a:prstGeom>
        </p:spPr>
      </p:pic>
      <p:pic>
        <p:nvPicPr>
          <p:cNvPr id="9" name="Picture 2" descr="logo_PAS"/>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8800"/>
                    </a14:imgEffect>
                  </a14:imgLayer>
                </a14:imgProps>
              </a:ext>
              <a:ext uri="{28A0092B-C50C-407E-A947-70E740481C1C}">
                <a14:useLocalDpi xmlns:a14="http://schemas.microsoft.com/office/drawing/2010/main" val="0"/>
              </a:ext>
            </a:extLst>
          </a:blip>
          <a:srcRect/>
          <a:stretch>
            <a:fillRect/>
          </a:stretch>
        </p:blipFill>
        <p:spPr bwMode="auto">
          <a:xfrm>
            <a:off x="3855656" y="135410"/>
            <a:ext cx="974398" cy="983694"/>
          </a:xfrm>
          <a:prstGeom prst="rect">
            <a:avLst/>
          </a:prstGeom>
          <a:blipFill>
            <a:blip r:embed="rId5"/>
            <a:tile tx="0" ty="0" sx="100000" sy="100000" flip="none" algn="tl"/>
          </a:blipFill>
          <a:ln>
            <a:noFill/>
          </a:ln>
        </p:spPr>
      </p:pic>
      <p:sp>
        <p:nvSpPr>
          <p:cNvPr id="3" name="TextBox 2"/>
          <p:cNvSpPr txBox="1"/>
          <p:nvPr/>
        </p:nvSpPr>
        <p:spPr>
          <a:xfrm>
            <a:off x="604475" y="1842448"/>
            <a:ext cx="7929349" cy="923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IE" sz="3600" b="0" i="0" u="none" strike="noStrike" kern="0" cap="none" spc="0" normalizeH="0" baseline="0" noProof="0" dirty="0">
              <a:ln>
                <a:noFill/>
              </a:ln>
              <a:solidFill>
                <a:srgbClr val="000000"/>
              </a:solidFill>
              <a:effectLst/>
              <a:uLnTx/>
              <a:uFillTx/>
              <a:latin typeface="Calibri"/>
              <a:cs typeface="Calibri"/>
              <a:sym typeface="Calibri"/>
            </a:endParaRPr>
          </a:p>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IE" sz="18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pic>
        <p:nvPicPr>
          <p:cNvPr id="5" name="Picture 4"/>
          <p:cNvPicPr>
            <a:picLocks noChangeAspect="1"/>
          </p:cNvPicPr>
          <p:nvPr/>
        </p:nvPicPr>
        <p:blipFill>
          <a:blip r:embed="rId6"/>
          <a:stretch>
            <a:fillRect/>
          </a:stretch>
        </p:blipFill>
        <p:spPr>
          <a:xfrm>
            <a:off x="1116060" y="1301400"/>
            <a:ext cx="6650747" cy="3761280"/>
          </a:xfrm>
          <a:prstGeom prst="rect">
            <a:avLst/>
          </a:prstGeom>
        </p:spPr>
      </p:pic>
      <p:sp>
        <p:nvSpPr>
          <p:cNvPr id="2" name="TextBox 1"/>
          <p:cNvSpPr txBox="1"/>
          <p:nvPr/>
        </p:nvSpPr>
        <p:spPr>
          <a:xfrm>
            <a:off x="297181" y="5440680"/>
            <a:ext cx="8721090" cy="4001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IE" sz="2000" dirty="0">
                <a:solidFill>
                  <a:srgbClr val="415832"/>
                </a:solidFill>
                <a:latin typeface="+mn-lt"/>
                <a:ea typeface="Avenir"/>
                <a:cs typeface="Avenir"/>
              </a:rPr>
              <a:t>Select a group spokesperson who will provide the feedback from the group</a:t>
            </a:r>
          </a:p>
        </p:txBody>
      </p:sp>
    </p:spTree>
    <p:extLst>
      <p:ext uri="{BB962C8B-B14F-4D97-AF65-F5344CB8AC3E}">
        <p14:creationId xmlns:p14="http://schemas.microsoft.com/office/powerpoint/2010/main" val="379777502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EF"/>
        </a:solid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4264429" y="2244634"/>
            <a:ext cx="4718545" cy="1487781"/>
          </a:xfrm>
          <a:prstGeom prst="rect">
            <a:avLst/>
          </a:prstGeom>
        </p:spPr>
        <p:txBody>
          <a:bodyPr lIns="91448" tIns="45724" rIns="91448" bIns="45724" anchor="ctr"/>
          <a:lstStyle>
            <a:lvl1pPr algn="ctr" defTabSz="609493" rtl="0" eaLnBrk="1" latinLnBrk="0" hangingPunct="1">
              <a:spcBef>
                <a:spcPct val="0"/>
              </a:spcBef>
              <a:buNone/>
              <a:defRPr sz="5900" kern="1200">
                <a:solidFill>
                  <a:schemeClr val="tx1"/>
                </a:solidFill>
                <a:latin typeface="+mj-lt"/>
                <a:ea typeface="+mj-ea"/>
                <a:cs typeface="+mj-cs"/>
              </a:defRPr>
            </a:lvl1pPr>
          </a:lstStyle>
          <a:p>
            <a:pPr algn="l">
              <a:defRPr/>
            </a:pPr>
            <a:endParaRPr lang="en-US" sz="4000" b="1" spc="450" dirty="0">
              <a:solidFill>
                <a:srgbClr val="415832"/>
              </a:solidFill>
              <a:latin typeface="+mn-lt"/>
              <a:ea typeface="Arial Rounded MT Bold" charset="0"/>
              <a:cs typeface="Arial Rounded MT Bold" charset="0"/>
            </a:endParaRPr>
          </a:p>
        </p:txBody>
      </p:sp>
      <p:grpSp>
        <p:nvGrpSpPr>
          <p:cNvPr id="6" name="Group 5"/>
          <p:cNvGrpSpPr/>
          <p:nvPr/>
        </p:nvGrpSpPr>
        <p:grpSpPr>
          <a:xfrm>
            <a:off x="-33373" y="519402"/>
            <a:ext cx="3657600" cy="5990753"/>
            <a:chOff x="234651" y="519402"/>
            <a:chExt cx="3657600" cy="5990753"/>
          </a:xfrm>
        </p:grpSpPr>
        <p:sp>
          <p:nvSpPr>
            <p:cNvPr id="30" name="Triangle 29"/>
            <p:cNvSpPr/>
            <p:nvPr/>
          </p:nvSpPr>
          <p:spPr>
            <a:xfrm rot="5400000">
              <a:off x="234651" y="1592883"/>
              <a:ext cx="3657600" cy="3657600"/>
            </a:xfrm>
            <a:prstGeom prst="triangle">
              <a:avLst/>
            </a:prstGeom>
            <a:solidFill>
              <a:srgbClr val="415832"/>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Calibri"/>
                <a:ea typeface="Calibri"/>
                <a:cs typeface="Calibri"/>
                <a:sym typeface="Calibri"/>
              </a:endParaRPr>
            </a:p>
          </p:txBody>
        </p:sp>
        <p:sp>
          <p:nvSpPr>
            <p:cNvPr id="32" name="Triangle 31"/>
            <p:cNvSpPr/>
            <p:nvPr/>
          </p:nvSpPr>
          <p:spPr>
            <a:xfrm rot="5400000">
              <a:off x="234651" y="2852555"/>
              <a:ext cx="3657600" cy="3657600"/>
            </a:xfrm>
            <a:prstGeom prst="triangle">
              <a:avLst/>
            </a:prstGeom>
            <a:noFill/>
            <a:ln w="38100" cap="flat">
              <a:solidFill>
                <a:srgbClr val="AAC597"/>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Calibri"/>
                <a:ea typeface="Calibri"/>
                <a:cs typeface="Calibri"/>
                <a:sym typeface="Calibri"/>
              </a:endParaRPr>
            </a:p>
          </p:txBody>
        </p:sp>
        <p:sp>
          <p:nvSpPr>
            <p:cNvPr id="23" name="Triangle 22"/>
            <p:cNvSpPr/>
            <p:nvPr/>
          </p:nvSpPr>
          <p:spPr>
            <a:xfrm rot="5400000">
              <a:off x="234651" y="519402"/>
              <a:ext cx="3657600" cy="3657600"/>
            </a:xfrm>
            <a:prstGeom prst="triangle">
              <a:avLst/>
            </a:prstGeom>
            <a:noFill/>
            <a:ln w="38100" cap="flat">
              <a:solidFill>
                <a:srgbClr val="FFC19F"/>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Calibri"/>
                <a:ea typeface="Calibri"/>
                <a:cs typeface="Calibri"/>
                <a:sym typeface="Calibri"/>
              </a:endParaRPr>
            </a:p>
          </p:txBody>
        </p:sp>
      </p:grpSp>
      <p:sp>
        <p:nvSpPr>
          <p:cNvPr id="2" name="Rectangle 1">
            <a:extLst>
              <a:ext uri="{FF2B5EF4-FFF2-40B4-BE49-F238E27FC236}">
                <a16:creationId xmlns:a16="http://schemas.microsoft.com/office/drawing/2014/main" id="{C5BC9021-2D94-D34A-B75C-8825CACCEF13}"/>
              </a:ext>
            </a:extLst>
          </p:cNvPr>
          <p:cNvSpPr/>
          <p:nvPr/>
        </p:nvSpPr>
        <p:spPr>
          <a:xfrm>
            <a:off x="4458828" y="3271425"/>
            <a:ext cx="226344" cy="315151"/>
          </a:xfrm>
          <a:prstGeom prst="rect">
            <a:avLst/>
          </a:prstGeom>
        </p:spPr>
        <p:txBody>
          <a:bodyPr wrap="none">
            <a:spAutoFit/>
          </a:bodyPr>
          <a:lstStyle/>
          <a:p>
            <a:r>
              <a:rPr lang="en-US" dirty="0"/>
              <a:t> </a:t>
            </a:r>
          </a:p>
        </p:txBody>
      </p:sp>
      <p:sp>
        <p:nvSpPr>
          <p:cNvPr id="3" name="Rectangle 2">
            <a:extLst>
              <a:ext uri="{FF2B5EF4-FFF2-40B4-BE49-F238E27FC236}">
                <a16:creationId xmlns:a16="http://schemas.microsoft.com/office/drawing/2014/main" id="{1E533A9C-3F97-B143-A7F2-FA7B484749D3}"/>
              </a:ext>
            </a:extLst>
          </p:cNvPr>
          <p:cNvSpPr/>
          <p:nvPr/>
        </p:nvSpPr>
        <p:spPr>
          <a:xfrm>
            <a:off x="4458828" y="3271425"/>
            <a:ext cx="226344" cy="315151"/>
          </a:xfrm>
          <a:prstGeom prst="rect">
            <a:avLst/>
          </a:prstGeom>
        </p:spPr>
        <p:txBody>
          <a:bodyPr wrap="none">
            <a:spAutoFit/>
          </a:bodyPr>
          <a:lstStyle/>
          <a:p>
            <a:r>
              <a:rPr lang="en-US" dirty="0"/>
              <a:t> </a:t>
            </a:r>
          </a:p>
        </p:txBody>
      </p:sp>
      <p:sp>
        <p:nvSpPr>
          <p:cNvPr id="5" name="Rectangle 4">
            <a:extLst>
              <a:ext uri="{FF2B5EF4-FFF2-40B4-BE49-F238E27FC236}">
                <a16:creationId xmlns:a16="http://schemas.microsoft.com/office/drawing/2014/main" id="{5862AA9E-B8B4-F643-9FB9-3D7FAD6480B7}"/>
              </a:ext>
            </a:extLst>
          </p:cNvPr>
          <p:cNvSpPr/>
          <p:nvPr/>
        </p:nvSpPr>
        <p:spPr>
          <a:xfrm>
            <a:off x="4458828" y="3271425"/>
            <a:ext cx="226344" cy="315151"/>
          </a:xfrm>
          <a:prstGeom prst="rect">
            <a:avLst/>
          </a:prstGeom>
        </p:spPr>
        <p:txBody>
          <a:bodyPr wrap="none">
            <a:spAutoFit/>
          </a:bodyPr>
          <a:lstStyle/>
          <a:p>
            <a:r>
              <a:rPr lang="en-US" dirty="0"/>
              <a:t> </a:t>
            </a:r>
          </a:p>
        </p:txBody>
      </p:sp>
      <p:pic>
        <p:nvPicPr>
          <p:cNvPr id="11" name="Picture 5" descr="C:\Users\fitzpatrick\AppData\Local\Microsoft\Windows\Temporary Internet Files\Content.IE5\RLPUCYTG\thankful[1].jpg"/>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8800"/>
                    </a14:imgEffect>
                  </a14:imgLayer>
                </a14:imgProps>
              </a:ext>
              <a:ext uri="{28A0092B-C50C-407E-A947-70E740481C1C}">
                <a14:useLocalDpi xmlns:a14="http://schemas.microsoft.com/office/drawing/2010/main" val="0"/>
              </a:ext>
            </a:extLst>
          </a:blip>
          <a:srcRect/>
          <a:stretch>
            <a:fillRect/>
          </a:stretch>
        </p:blipFill>
        <p:spPr bwMode="auto">
          <a:xfrm>
            <a:off x="3727937" y="1380392"/>
            <a:ext cx="4958863" cy="437857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88120" y="159401"/>
            <a:ext cx="3857154" cy="720000"/>
          </a:xfrm>
          <a:prstGeom prst="rect">
            <a:avLst/>
          </a:prstGeom>
        </p:spPr>
      </p:pic>
      <p:pic>
        <p:nvPicPr>
          <p:cNvPr id="13" name="Picture 2" descr="logo_PAS"/>
          <p:cNvPicPr>
            <a:picLocks noChangeAspect="1" noChangeArrowheads="1"/>
          </p:cNvPicPr>
          <p:nvPr/>
        </p:nvPicPr>
        <p:blipFill>
          <a:blip r:embed="rId5">
            <a:extLst>
              <a:ext uri="{BEBA8EAE-BF5A-486C-A8C5-ECC9F3942E4B}">
                <a14:imgProps xmlns:a14="http://schemas.microsoft.com/office/drawing/2010/main">
                  <a14:imgLayer r:embed="rId6">
                    <a14:imgEffect>
                      <a14:colorTemperature colorTemp="8800"/>
                    </a14:imgEffect>
                  </a14:imgLayer>
                </a14:imgProps>
              </a:ext>
              <a:ext uri="{28A0092B-C50C-407E-A947-70E740481C1C}">
                <a14:useLocalDpi xmlns:a14="http://schemas.microsoft.com/office/drawing/2010/main" val="0"/>
              </a:ext>
            </a:extLst>
          </a:blip>
          <a:srcRect/>
          <a:stretch>
            <a:fillRect/>
          </a:stretch>
        </p:blipFill>
        <p:spPr bwMode="auto">
          <a:xfrm>
            <a:off x="3918974" y="135410"/>
            <a:ext cx="974398" cy="983694"/>
          </a:xfrm>
          <a:prstGeom prst="rect">
            <a:avLst/>
          </a:prstGeom>
          <a:blipFill>
            <a:blip r:embed="rId7"/>
            <a:tile tx="0" ty="0" sx="100000" sy="100000" flip="none" algn="tl"/>
          </a:blipFill>
          <a:ln>
            <a:noFill/>
          </a:ln>
        </p:spPr>
      </p:pic>
    </p:spTree>
    <p:extLst>
      <p:ext uri="{BB962C8B-B14F-4D97-AF65-F5344CB8AC3E}">
        <p14:creationId xmlns:p14="http://schemas.microsoft.com/office/powerpoint/2010/main" val="2703783701"/>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EF"/>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4118" y="123529"/>
            <a:ext cx="3857154" cy="720000"/>
          </a:xfrm>
          <a:prstGeom prst="rect">
            <a:avLst/>
          </a:prstGeom>
        </p:spPr>
      </p:pic>
      <p:pic>
        <p:nvPicPr>
          <p:cNvPr id="9" name="Picture 2" descr="logo_PAS"/>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8800"/>
                    </a14:imgEffect>
                  </a14:imgLayer>
                </a14:imgProps>
              </a:ext>
              <a:ext uri="{28A0092B-C50C-407E-A947-70E740481C1C}">
                <a14:useLocalDpi xmlns:a14="http://schemas.microsoft.com/office/drawing/2010/main" val="0"/>
              </a:ext>
            </a:extLst>
          </a:blip>
          <a:srcRect/>
          <a:stretch>
            <a:fillRect/>
          </a:stretch>
        </p:blipFill>
        <p:spPr bwMode="auto">
          <a:xfrm>
            <a:off x="3855656" y="135410"/>
            <a:ext cx="974398" cy="983694"/>
          </a:xfrm>
          <a:prstGeom prst="rect">
            <a:avLst/>
          </a:prstGeom>
          <a:blipFill>
            <a:blip r:embed="rId5"/>
            <a:tile tx="0" ty="0" sx="100000" sy="100000" flip="none" algn="tl"/>
          </a:blipFill>
          <a:ln>
            <a:noFill/>
          </a:ln>
        </p:spPr>
      </p:pic>
      <p:sp>
        <p:nvSpPr>
          <p:cNvPr id="3" name="TextBox 2"/>
          <p:cNvSpPr txBox="1"/>
          <p:nvPr/>
        </p:nvSpPr>
        <p:spPr>
          <a:xfrm>
            <a:off x="604475" y="1842448"/>
            <a:ext cx="7929349" cy="43314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IE" sz="2000" b="1" dirty="0">
                <a:solidFill>
                  <a:srgbClr val="415832"/>
                </a:solidFill>
                <a:latin typeface="Helvetica"/>
                <a:ea typeface="+mn-ea"/>
                <a:cs typeface="Arial Unicode MS" charset="0"/>
              </a:rPr>
              <a:t>Objective of session – to inform the answer to two key questions</a:t>
            </a:r>
          </a:p>
          <a:p>
            <a:pPr marL="0" marR="0" indent="0" algn="l" defTabSz="914400" rtl="0" fontAlgn="auto" latinLnBrk="0" hangingPunct="0">
              <a:lnSpc>
                <a:spcPct val="100000"/>
              </a:lnSpc>
              <a:spcBef>
                <a:spcPts val="0"/>
              </a:spcBef>
              <a:spcAft>
                <a:spcPts val="0"/>
              </a:spcAft>
              <a:buClrTx/>
              <a:buSzTx/>
              <a:buFontTx/>
              <a:buNone/>
              <a:tabLst/>
            </a:pPr>
            <a:endParaRPr lang="en-IE" sz="1800" dirty="0" smtClean="0"/>
          </a:p>
          <a:p>
            <a:pPr marL="0" marR="0" indent="0" algn="l" defTabSz="914400" rtl="0" fontAlgn="auto" latinLnBrk="0" hangingPunct="0">
              <a:lnSpc>
                <a:spcPct val="100000"/>
              </a:lnSpc>
              <a:spcBef>
                <a:spcPts val="0"/>
              </a:spcBef>
              <a:spcAft>
                <a:spcPts val="0"/>
              </a:spcAft>
              <a:buClrTx/>
              <a:buSzTx/>
              <a:buFontTx/>
              <a:buNone/>
              <a:tabLst/>
            </a:pPr>
            <a:endParaRPr lang="en-IE" sz="1800" dirty="0" smtClean="0"/>
          </a:p>
          <a:p>
            <a:pPr marL="0" marR="0" indent="0" algn="l" defTabSz="914400" rtl="0" fontAlgn="auto" latinLnBrk="0" hangingPunct="0">
              <a:lnSpc>
                <a:spcPct val="100000"/>
              </a:lnSpc>
              <a:spcBef>
                <a:spcPts val="0"/>
              </a:spcBef>
              <a:spcAft>
                <a:spcPts val="0"/>
              </a:spcAft>
              <a:buClrTx/>
              <a:buSzTx/>
              <a:buFontTx/>
              <a:buNone/>
              <a:tabLst/>
            </a:pPr>
            <a:endParaRPr lang="en-IE" sz="1800" dirty="0"/>
          </a:p>
          <a:p>
            <a:pPr marL="180975" marR="200501" indent="-171450" algn="just">
              <a:lnSpc>
                <a:spcPct val="151000"/>
              </a:lnSpc>
              <a:spcBef>
                <a:spcPts val="75"/>
              </a:spcBef>
              <a:buSzPct val="100000"/>
              <a:buFont typeface="Arial" panose="020B0604020202020204" pitchFamily="34" charset="0"/>
              <a:buChar char="•"/>
              <a:tabLst>
                <a:tab pos="180975" algn="l"/>
              </a:tabLst>
              <a:defRPr sz="1600">
                <a:solidFill>
                  <a:srgbClr val="001B2F"/>
                </a:solidFill>
                <a:latin typeface="Poppins Light"/>
                <a:ea typeface="Poppins Light"/>
                <a:cs typeface="Poppins Light"/>
                <a:sym typeface="Poppins Light"/>
              </a:defRPr>
            </a:pPr>
            <a:r>
              <a:rPr lang="en-IE" sz="2400" dirty="0">
                <a:solidFill>
                  <a:srgbClr val="577543"/>
                </a:solidFill>
                <a:latin typeface="+mn-lt"/>
                <a:ea typeface="+mn-ea"/>
                <a:cs typeface="Arial Unicode MS" charset="0"/>
              </a:rPr>
              <a:t>Conforming amendments arising from ISSAI 140</a:t>
            </a:r>
          </a:p>
          <a:p>
            <a:pPr marL="180975" marR="200501" indent="-171450" algn="just">
              <a:lnSpc>
                <a:spcPct val="151000"/>
              </a:lnSpc>
              <a:spcBef>
                <a:spcPts val="75"/>
              </a:spcBef>
              <a:buSzPct val="100000"/>
              <a:buFont typeface="Arial" panose="020B0604020202020204" pitchFamily="34" charset="0"/>
              <a:buChar char="•"/>
              <a:tabLst>
                <a:tab pos="180975" algn="l"/>
              </a:tabLst>
              <a:defRPr sz="1600">
                <a:solidFill>
                  <a:srgbClr val="001B2F"/>
                </a:solidFill>
                <a:latin typeface="Poppins Light"/>
                <a:ea typeface="Poppins Light"/>
                <a:cs typeface="Poppins Light"/>
                <a:sym typeface="Poppins Light"/>
              </a:defRPr>
            </a:pPr>
            <a:endParaRPr lang="en-IE" sz="2400" dirty="0">
              <a:solidFill>
                <a:srgbClr val="577543"/>
              </a:solidFill>
              <a:latin typeface="+mn-lt"/>
              <a:ea typeface="+mn-ea"/>
              <a:cs typeface="Arial Unicode MS" charset="0"/>
            </a:endParaRPr>
          </a:p>
          <a:p>
            <a:pPr marL="180975" marR="200501" indent="-171450" algn="just">
              <a:lnSpc>
                <a:spcPct val="151000"/>
              </a:lnSpc>
              <a:spcBef>
                <a:spcPts val="75"/>
              </a:spcBef>
              <a:buSzPct val="100000"/>
              <a:buFont typeface="Arial" panose="020B0604020202020204" pitchFamily="34" charset="0"/>
              <a:buChar char="•"/>
              <a:tabLst>
                <a:tab pos="180975" algn="l"/>
              </a:tabLst>
              <a:defRPr sz="1600">
                <a:solidFill>
                  <a:srgbClr val="001B2F"/>
                </a:solidFill>
                <a:latin typeface="Poppins Light"/>
                <a:ea typeface="Poppins Light"/>
                <a:cs typeface="Poppins Light"/>
                <a:sym typeface="Poppins Light"/>
              </a:defRPr>
            </a:pPr>
            <a:r>
              <a:rPr lang="en-IE" sz="2400" dirty="0">
                <a:solidFill>
                  <a:srgbClr val="577543"/>
                </a:solidFill>
                <a:latin typeface="+mn-lt"/>
                <a:ea typeface="+mn-ea"/>
                <a:cs typeface="Arial Unicode MS" charset="0"/>
              </a:rPr>
              <a:t>The need for a standalone PAS project outside of the SDP</a:t>
            </a:r>
          </a:p>
          <a:p>
            <a:pPr marL="0" marR="0" indent="0" algn="l" defTabSz="914400" rtl="0" fontAlgn="auto" latinLnBrk="0" hangingPunct="0">
              <a:lnSpc>
                <a:spcPct val="100000"/>
              </a:lnSpc>
              <a:spcBef>
                <a:spcPts val="0"/>
              </a:spcBef>
              <a:spcAft>
                <a:spcPts val="0"/>
              </a:spcAft>
              <a:buClrTx/>
              <a:buSzTx/>
              <a:buFontTx/>
              <a:buNone/>
              <a:tabLst/>
            </a:pPr>
            <a:endParaRPr lang="en-IE" sz="3600" dirty="0"/>
          </a:p>
          <a:p>
            <a:pPr marL="0" marR="0" indent="0" algn="l" defTabSz="914400" rtl="0" fontAlgn="auto" latinLnBrk="0" hangingPunct="0">
              <a:lnSpc>
                <a:spcPct val="100000"/>
              </a:lnSpc>
              <a:spcBef>
                <a:spcPts val="0"/>
              </a:spcBef>
              <a:spcAft>
                <a:spcPts val="0"/>
              </a:spcAft>
              <a:buClrTx/>
              <a:buSzTx/>
              <a:buFontTx/>
              <a:buNone/>
              <a:tabLst/>
            </a:pPr>
            <a:endParaRPr kumimoji="0" lang="en-IE" sz="1800" b="0" i="0" u="none" strike="noStrike" cap="none" spc="0" normalizeH="0" baseline="0" dirty="0">
              <a:ln>
                <a:noFill/>
              </a:ln>
              <a:solidFill>
                <a:srgbClr val="000000"/>
              </a:solidFill>
              <a:effectLst/>
              <a:uFillTx/>
              <a:latin typeface="Calibri"/>
              <a:ea typeface="Calibri"/>
              <a:cs typeface="Calibri"/>
              <a:sym typeface="Calibri"/>
            </a:endParaRPr>
          </a:p>
        </p:txBody>
      </p:sp>
    </p:spTree>
    <p:extLst>
      <p:ext uri="{BB962C8B-B14F-4D97-AF65-F5344CB8AC3E}">
        <p14:creationId xmlns:p14="http://schemas.microsoft.com/office/powerpoint/2010/main" val="4179700769"/>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23969716"/>
              </p:ext>
            </p:extLst>
          </p:nvPr>
        </p:nvGraphicFramePr>
        <p:xfrm>
          <a:off x="-29421" y="0"/>
          <a:ext cx="9144000" cy="6858000"/>
        </p:xfrm>
        <a:graphic>
          <a:graphicData uri="http://schemas.openxmlformats.org/drawingml/2006/table">
            <a:tbl>
              <a:tblPr firstRow="1" bandRow="1">
                <a:tableStyleId>{5940675A-B579-460E-94D1-54222C63F5DA}</a:tableStyleId>
              </a:tblPr>
              <a:tblGrid>
                <a:gridCol w="3048000">
                  <a:extLst>
                    <a:ext uri="{9D8B030D-6E8A-4147-A177-3AD203B41FA5}">
                      <a16:colId xmlns:a16="http://schemas.microsoft.com/office/drawing/2014/main" val="452025458"/>
                    </a:ext>
                  </a:extLst>
                </a:gridCol>
                <a:gridCol w="3048000">
                  <a:extLst>
                    <a:ext uri="{9D8B030D-6E8A-4147-A177-3AD203B41FA5}">
                      <a16:colId xmlns:a16="http://schemas.microsoft.com/office/drawing/2014/main" val="3018422512"/>
                    </a:ext>
                  </a:extLst>
                </a:gridCol>
                <a:gridCol w="3048000">
                  <a:extLst>
                    <a:ext uri="{9D8B030D-6E8A-4147-A177-3AD203B41FA5}">
                      <a16:colId xmlns:a16="http://schemas.microsoft.com/office/drawing/2014/main" val="975474587"/>
                    </a:ext>
                  </a:extLst>
                </a:gridCol>
              </a:tblGrid>
              <a:tr h="3405112">
                <a:tc>
                  <a:txBody>
                    <a:bodyPr/>
                    <a:lstStyle/>
                    <a:p>
                      <a:endParaRPr lang="en-I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EF"/>
                    </a:solidFill>
                  </a:tcPr>
                </a:tc>
                <a:tc>
                  <a:txBody>
                    <a:bodyPr/>
                    <a:lstStyle/>
                    <a:p>
                      <a:endParaRPr lang="en-IE"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15832"/>
                    </a:solidFill>
                  </a:tcPr>
                </a:tc>
                <a:tc>
                  <a:txBody>
                    <a:bodyPr/>
                    <a:lstStyle/>
                    <a:p>
                      <a:endParaRPr lang="en-I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843689627"/>
                  </a:ext>
                </a:extLst>
              </a:tr>
              <a:tr h="3452888">
                <a:tc>
                  <a:txBody>
                    <a:bodyPr/>
                    <a:lstStyle/>
                    <a:p>
                      <a:endParaRPr lang="en-I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AAC597"/>
                    </a:solidFill>
                  </a:tcPr>
                </a:tc>
                <a:tc>
                  <a:txBody>
                    <a:bodyPr/>
                    <a:lstStyle/>
                    <a:p>
                      <a:endParaRPr lang="en-I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EF"/>
                    </a:solidFill>
                  </a:tcPr>
                </a:tc>
                <a:tc>
                  <a:txBody>
                    <a:bodyPr/>
                    <a:lstStyle/>
                    <a:p>
                      <a:endParaRPr lang="en-I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AAC597"/>
                    </a:solidFill>
                  </a:tcPr>
                </a:tc>
                <a:extLst>
                  <a:ext uri="{0D108BD9-81ED-4DB2-BD59-A6C34878D82A}">
                    <a16:rowId xmlns:a16="http://schemas.microsoft.com/office/drawing/2014/main" val="422655314"/>
                  </a:ext>
                </a:extLst>
              </a:tr>
            </a:tbl>
          </a:graphicData>
        </a:graphic>
      </p:graphicFrame>
      <p:sp>
        <p:nvSpPr>
          <p:cNvPr id="3" name="TextBox 2"/>
          <p:cNvSpPr txBox="1"/>
          <p:nvPr/>
        </p:nvSpPr>
        <p:spPr>
          <a:xfrm>
            <a:off x="3388742" y="1168713"/>
            <a:ext cx="2234135" cy="10156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IE" sz="2000" dirty="0" smtClean="0">
                <a:solidFill>
                  <a:schemeClr val="bg1"/>
                </a:solidFill>
                <a:latin typeface="+mn-lt"/>
              </a:rPr>
              <a:t>Work Plan 20-22</a:t>
            </a:r>
          </a:p>
          <a:p>
            <a:pPr marL="0" marR="0" indent="0" algn="ctr" defTabSz="914400" rtl="0" fontAlgn="auto" latinLnBrk="0" hangingPunct="0">
              <a:lnSpc>
                <a:spcPct val="100000"/>
              </a:lnSpc>
              <a:spcBef>
                <a:spcPts val="0"/>
              </a:spcBef>
              <a:spcAft>
                <a:spcPts val="0"/>
              </a:spcAft>
              <a:buClrTx/>
              <a:buSzTx/>
              <a:buFontTx/>
              <a:buNone/>
              <a:tabLst/>
            </a:pPr>
            <a:endParaRPr kumimoji="0" lang="en-IE" sz="2000" i="0" u="none" strike="noStrike" cap="none" spc="0" normalizeH="0" baseline="0" dirty="0">
              <a:ln>
                <a:noFill/>
              </a:ln>
              <a:solidFill>
                <a:schemeClr val="bg1"/>
              </a:solidFill>
              <a:effectLst/>
              <a:uFillTx/>
              <a:latin typeface="+mn-lt"/>
              <a:ea typeface="Calibri"/>
              <a:cs typeface="Calibri"/>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en-IE" sz="2000" dirty="0" smtClean="0">
                <a:solidFill>
                  <a:schemeClr val="bg1"/>
                </a:solidFill>
                <a:latin typeface="+mn-lt"/>
              </a:rPr>
              <a:t>Work Plan 23-25</a:t>
            </a:r>
            <a:endParaRPr kumimoji="0" lang="en-IE" sz="2000" i="0" u="none" strike="noStrike" cap="none" spc="0" normalizeH="0" baseline="0" dirty="0">
              <a:ln>
                <a:noFill/>
              </a:ln>
              <a:solidFill>
                <a:schemeClr val="bg1"/>
              </a:solidFill>
              <a:effectLst/>
              <a:uFillTx/>
              <a:latin typeface="+mn-lt"/>
              <a:ea typeface="Calibri"/>
              <a:cs typeface="Calibri"/>
              <a:sym typeface="Calibri"/>
            </a:endParaRPr>
          </a:p>
        </p:txBody>
      </p:sp>
      <p:sp>
        <p:nvSpPr>
          <p:cNvPr id="4" name="TextBox 3"/>
          <p:cNvSpPr txBox="1"/>
          <p:nvPr/>
        </p:nvSpPr>
        <p:spPr>
          <a:xfrm>
            <a:off x="6765984" y="4997570"/>
            <a:ext cx="1869057" cy="4001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IE" sz="2000" b="0" i="0" u="none" strike="noStrike" cap="none" spc="0" normalizeH="0" baseline="0" dirty="0" smtClean="0">
                <a:ln>
                  <a:noFill/>
                </a:ln>
                <a:solidFill>
                  <a:schemeClr val="bg1"/>
                </a:solidFill>
                <a:effectLst/>
                <a:uFillTx/>
                <a:latin typeface="+mn-lt"/>
                <a:ea typeface="Calibri"/>
                <a:cs typeface="Calibri"/>
                <a:sym typeface="Calibri"/>
              </a:rPr>
              <a:t>TITLE/IMAGE</a:t>
            </a:r>
            <a:endParaRPr kumimoji="0" lang="en-IE" sz="2000" b="0" i="0" u="none" strike="noStrike" cap="none" spc="0" normalizeH="0" baseline="0" dirty="0">
              <a:ln>
                <a:noFill/>
              </a:ln>
              <a:solidFill>
                <a:schemeClr val="bg1"/>
              </a:solidFill>
              <a:effectLst/>
              <a:uFillTx/>
              <a:latin typeface="+mn-lt"/>
              <a:ea typeface="Calibri"/>
              <a:cs typeface="Calibri"/>
              <a:sym typeface="Calibri"/>
            </a:endParaRPr>
          </a:p>
        </p:txBody>
      </p:sp>
      <p:sp>
        <p:nvSpPr>
          <p:cNvPr id="5" name="TextBox 4"/>
          <p:cNvSpPr txBox="1"/>
          <p:nvPr/>
        </p:nvSpPr>
        <p:spPr>
          <a:xfrm>
            <a:off x="171928" y="4228128"/>
            <a:ext cx="2707856" cy="132343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IE" sz="2000" dirty="0" smtClean="0">
                <a:solidFill>
                  <a:schemeClr val="bg1"/>
                </a:solidFill>
                <a:latin typeface="+mn-lt"/>
              </a:rPr>
              <a:t>Scheduled Maintenance?</a:t>
            </a:r>
          </a:p>
          <a:p>
            <a:pPr marL="0" marR="0" indent="0" algn="ctr" defTabSz="914400" rtl="0" fontAlgn="auto" latinLnBrk="0" hangingPunct="0">
              <a:lnSpc>
                <a:spcPct val="100000"/>
              </a:lnSpc>
              <a:spcBef>
                <a:spcPts val="0"/>
              </a:spcBef>
              <a:spcAft>
                <a:spcPts val="0"/>
              </a:spcAft>
              <a:buClrTx/>
              <a:buSzTx/>
              <a:buFontTx/>
              <a:buNone/>
              <a:tabLst/>
            </a:pPr>
            <a:r>
              <a:rPr kumimoji="0" lang="en-IE" sz="2000" b="0" i="0" u="none" strike="noStrike" cap="none" spc="0" normalizeH="0" baseline="0" dirty="0" smtClean="0">
                <a:ln>
                  <a:noFill/>
                </a:ln>
                <a:solidFill>
                  <a:schemeClr val="bg1"/>
                </a:solidFill>
                <a:effectLst/>
                <a:uFillTx/>
                <a:latin typeface="+mn-lt"/>
                <a:ea typeface="Calibri"/>
                <a:cs typeface="Calibri"/>
                <a:sym typeface="Calibri"/>
              </a:rPr>
              <a:t>ISSAI 300 – 9 years</a:t>
            </a:r>
          </a:p>
          <a:p>
            <a:pPr marL="0" marR="0" indent="0" algn="ctr" defTabSz="914400" rtl="0" fontAlgn="auto" latinLnBrk="0" hangingPunct="0">
              <a:lnSpc>
                <a:spcPct val="100000"/>
              </a:lnSpc>
              <a:spcBef>
                <a:spcPts val="0"/>
              </a:spcBef>
              <a:spcAft>
                <a:spcPts val="0"/>
              </a:spcAft>
              <a:buClrTx/>
              <a:buSzTx/>
              <a:buFontTx/>
              <a:buNone/>
              <a:tabLst/>
            </a:pPr>
            <a:r>
              <a:rPr lang="en-IE" sz="2000" dirty="0" smtClean="0">
                <a:solidFill>
                  <a:schemeClr val="bg1"/>
                </a:solidFill>
                <a:latin typeface="+mn-lt"/>
              </a:rPr>
              <a:t>ISSAI 3000 – 5 years</a:t>
            </a:r>
            <a:endParaRPr kumimoji="0" lang="en-IE" sz="2000" b="0" i="0" u="none" strike="noStrike" cap="none" spc="0" normalizeH="0" baseline="0" dirty="0">
              <a:ln>
                <a:noFill/>
              </a:ln>
              <a:solidFill>
                <a:schemeClr val="bg1"/>
              </a:solidFill>
              <a:effectLst/>
              <a:uFillTx/>
              <a:latin typeface="+mn-lt"/>
              <a:ea typeface="Calibri"/>
              <a:cs typeface="Calibri"/>
              <a:sym typeface="Calibri"/>
            </a:endParaRPr>
          </a:p>
        </p:txBody>
      </p:sp>
      <p:sp>
        <p:nvSpPr>
          <p:cNvPr id="10" name="TextBox 9"/>
          <p:cNvSpPr txBox="1"/>
          <p:nvPr/>
        </p:nvSpPr>
        <p:spPr>
          <a:xfrm>
            <a:off x="171928" y="1113793"/>
            <a:ext cx="2403894" cy="923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defTabSz="914400"/>
            <a:r>
              <a:rPr lang="en-IE" sz="2000" dirty="0" smtClean="0">
                <a:solidFill>
                  <a:srgbClr val="415832"/>
                </a:solidFill>
                <a:latin typeface="+mn-lt"/>
              </a:rPr>
              <a:t>Duplication of ISSAI 300 and 3000</a:t>
            </a:r>
          </a:p>
          <a:p>
            <a:pPr algn="ctr" defTabSz="914400"/>
            <a:endParaRPr lang="en-IE" sz="1400" dirty="0">
              <a:solidFill>
                <a:srgbClr val="415832"/>
              </a:solidFill>
              <a:latin typeface="+mn-lt"/>
            </a:endParaRPr>
          </a:p>
        </p:txBody>
      </p:sp>
      <p:sp>
        <p:nvSpPr>
          <p:cNvPr id="11" name="TextBox 10"/>
          <p:cNvSpPr txBox="1"/>
          <p:nvPr/>
        </p:nvSpPr>
        <p:spPr>
          <a:xfrm>
            <a:off x="6330672" y="1375403"/>
            <a:ext cx="2403894" cy="4001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defTabSz="914400"/>
            <a:r>
              <a:rPr lang="en-IE" sz="2000" dirty="0" smtClean="0">
                <a:solidFill>
                  <a:srgbClr val="415832"/>
                </a:solidFill>
                <a:latin typeface="+mn-lt"/>
              </a:rPr>
              <a:t>SDP 23 - 28</a:t>
            </a:r>
            <a:endParaRPr lang="en-IE" sz="2000" dirty="0">
              <a:solidFill>
                <a:srgbClr val="415832"/>
              </a:solidFill>
              <a:latin typeface="+mn-lt"/>
            </a:endParaRPr>
          </a:p>
        </p:txBody>
      </p:sp>
      <p:sp>
        <p:nvSpPr>
          <p:cNvPr id="12" name="TextBox 11"/>
          <p:cNvSpPr txBox="1"/>
          <p:nvPr/>
        </p:nvSpPr>
        <p:spPr>
          <a:xfrm>
            <a:off x="3303862" y="4689795"/>
            <a:ext cx="2403894" cy="923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defTabSz="914400"/>
            <a:r>
              <a:rPr lang="en-IE" sz="2000" dirty="0" smtClean="0">
                <a:solidFill>
                  <a:srgbClr val="415832"/>
                </a:solidFill>
                <a:latin typeface="+mn-lt"/>
              </a:rPr>
              <a:t>Project group volunteers</a:t>
            </a:r>
            <a:endParaRPr lang="en-IE" sz="1400" dirty="0" smtClean="0">
              <a:solidFill>
                <a:srgbClr val="415832"/>
              </a:solidFill>
              <a:latin typeface="+mn-lt"/>
            </a:endParaRPr>
          </a:p>
          <a:p>
            <a:pPr algn="ctr" defTabSz="914400"/>
            <a:endParaRPr lang="en-IE" sz="1400" dirty="0">
              <a:solidFill>
                <a:srgbClr val="415832"/>
              </a:solidFill>
              <a:latin typeface="+mn-lt"/>
            </a:endParaRPr>
          </a:p>
        </p:txBody>
      </p:sp>
      <p:pic>
        <p:nvPicPr>
          <p:cNvPr id="6" name="Picture 5"/>
          <p:cNvPicPr>
            <a:picLocks noChangeAspect="1"/>
          </p:cNvPicPr>
          <p:nvPr/>
        </p:nvPicPr>
        <p:blipFill>
          <a:blip r:embed="rId2"/>
          <a:stretch>
            <a:fillRect/>
          </a:stretch>
        </p:blipFill>
        <p:spPr>
          <a:xfrm>
            <a:off x="6330672" y="3957851"/>
            <a:ext cx="2543175" cy="2593074"/>
          </a:xfrm>
          <a:prstGeom prst="rect">
            <a:avLst/>
          </a:prstGeom>
        </p:spPr>
      </p:pic>
    </p:spTree>
    <p:extLst>
      <p:ext uri="{BB962C8B-B14F-4D97-AF65-F5344CB8AC3E}">
        <p14:creationId xmlns:p14="http://schemas.microsoft.com/office/powerpoint/2010/main" val="169336846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1D5B3"/>
        </a:solidFill>
        <a:effectLst/>
      </p:bgPr>
    </p:bg>
    <p:spTree>
      <p:nvGrpSpPr>
        <p:cNvPr id="1" name=""/>
        <p:cNvGrpSpPr/>
        <p:nvPr/>
      </p:nvGrpSpPr>
      <p:grpSpPr>
        <a:xfrm>
          <a:off x="0" y="0"/>
          <a:ext cx="0" cy="0"/>
          <a:chOff x="0" y="0"/>
          <a:chExt cx="0" cy="0"/>
        </a:xfrm>
      </p:grpSpPr>
      <p:sp>
        <p:nvSpPr>
          <p:cNvPr id="14" name="object 4"/>
          <p:cNvSpPr txBox="1"/>
          <p:nvPr/>
        </p:nvSpPr>
        <p:spPr>
          <a:xfrm>
            <a:off x="130422" y="2269879"/>
            <a:ext cx="4124337" cy="4168243"/>
          </a:xfrm>
          <a:prstGeom prst="rect">
            <a:avLst/>
          </a:prstGeom>
          <a:solidFill>
            <a:srgbClr val="FFFFEF"/>
          </a:solid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algn="just">
              <a:lnSpc>
                <a:spcPct val="151000"/>
              </a:lnSpc>
              <a:spcBef>
                <a:spcPts val="75"/>
              </a:spcBef>
              <a:buSzPct val="100000"/>
              <a:tabLst>
                <a:tab pos="180975" algn="l"/>
              </a:tabLst>
              <a:defRPr sz="1600">
                <a:solidFill>
                  <a:srgbClr val="001B2F"/>
                </a:solidFill>
                <a:latin typeface="Poppins Light"/>
                <a:ea typeface="Poppins Light"/>
                <a:cs typeface="Poppins Light"/>
                <a:sym typeface="Poppins Light"/>
              </a:defRPr>
            </a:pPr>
            <a:endParaRPr lang="en-US" sz="1400" dirty="0">
              <a:solidFill>
                <a:srgbClr val="577543"/>
              </a:solidFill>
              <a:latin typeface="+mn-lt"/>
              <a:ea typeface="+mn-ea"/>
              <a:cs typeface="Arial Unicode MS" charset="0"/>
            </a:endParaRPr>
          </a:p>
        </p:txBody>
      </p:sp>
      <p:sp>
        <p:nvSpPr>
          <p:cNvPr id="7" name="TextBox 6"/>
          <p:cNvSpPr txBox="1"/>
          <p:nvPr/>
        </p:nvSpPr>
        <p:spPr>
          <a:xfrm>
            <a:off x="4497238" y="0"/>
            <a:ext cx="4692768" cy="6858000"/>
          </a:xfrm>
          <a:prstGeom prst="rect">
            <a:avLst/>
          </a:prstGeom>
          <a:solidFill>
            <a:srgbClr val="FFFFE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IE" sz="1800" b="0" i="0" u="none" strike="noStrike" cap="none" spc="0" normalizeH="0" baseline="0" dirty="0">
              <a:ln>
                <a:noFill/>
              </a:ln>
              <a:solidFill>
                <a:srgbClr val="000000"/>
              </a:solidFill>
              <a:effectLst/>
              <a:uFillTx/>
              <a:latin typeface="Calibri"/>
              <a:ea typeface="Calibri"/>
              <a:cs typeface="Calibri"/>
              <a:sym typeface="Calibri"/>
            </a:endParaRPr>
          </a:p>
        </p:txBody>
      </p:sp>
      <p:graphicFrame>
        <p:nvGraphicFramePr>
          <p:cNvPr id="3" name="Chart 2"/>
          <p:cNvGraphicFramePr/>
          <p:nvPr>
            <p:extLst>
              <p:ext uri="{D42A27DB-BD31-4B8C-83A1-F6EECF244321}">
                <p14:modId xmlns:p14="http://schemas.microsoft.com/office/powerpoint/2010/main" val="3108611870"/>
              </p:ext>
            </p:extLst>
          </p:nvPr>
        </p:nvGraphicFramePr>
        <p:xfrm>
          <a:off x="4635260" y="1305463"/>
          <a:ext cx="4469662" cy="3956649"/>
        </p:xfrm>
        <a:graphic>
          <a:graphicData uri="http://schemas.openxmlformats.org/drawingml/2006/chart">
            <c:chart xmlns:c="http://schemas.openxmlformats.org/drawingml/2006/chart" xmlns:r="http://schemas.openxmlformats.org/officeDocument/2006/relationships" r:id="rId2"/>
          </a:graphicData>
        </a:graphic>
      </p:graphicFrame>
      <p:sp>
        <p:nvSpPr>
          <p:cNvPr id="6" name="object 4"/>
          <p:cNvSpPr txBox="1"/>
          <p:nvPr/>
        </p:nvSpPr>
        <p:spPr>
          <a:xfrm>
            <a:off x="130422" y="2269879"/>
            <a:ext cx="4281731" cy="369421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algn="just">
              <a:lnSpc>
                <a:spcPct val="151000"/>
              </a:lnSpc>
              <a:spcBef>
                <a:spcPts val="75"/>
              </a:spcBef>
              <a:buSzPct val="100000"/>
              <a:tabLst>
                <a:tab pos="180975" algn="l"/>
              </a:tabLst>
              <a:defRPr sz="1600">
                <a:solidFill>
                  <a:srgbClr val="001B2F"/>
                </a:solidFill>
                <a:latin typeface="Poppins Light"/>
                <a:ea typeface="Poppins Light"/>
                <a:cs typeface="Poppins Light"/>
                <a:sym typeface="Poppins Light"/>
              </a:defRPr>
            </a:pPr>
            <a:r>
              <a:rPr lang="en-US" sz="1400" dirty="0" smtClean="0">
                <a:solidFill>
                  <a:srgbClr val="577543"/>
                </a:solidFill>
                <a:latin typeface="+mn-lt"/>
                <a:ea typeface="+mn-ea"/>
                <a:cs typeface="Arial Unicode MS" charset="0"/>
              </a:rPr>
              <a:t>Internal control relevant to performance audit</a:t>
            </a:r>
          </a:p>
          <a:p>
            <a:pPr marL="9525" marR="200501" algn="just">
              <a:lnSpc>
                <a:spcPct val="151000"/>
              </a:lnSpc>
              <a:spcBef>
                <a:spcPts val="75"/>
              </a:spcBef>
              <a:buSzPct val="100000"/>
              <a:tabLst>
                <a:tab pos="180975" algn="l"/>
              </a:tabLst>
              <a:defRPr sz="1600">
                <a:solidFill>
                  <a:srgbClr val="001B2F"/>
                </a:solidFill>
                <a:latin typeface="Poppins Light"/>
                <a:ea typeface="Poppins Light"/>
                <a:cs typeface="Poppins Light"/>
                <a:sym typeface="Poppins Light"/>
              </a:defRPr>
            </a:pPr>
            <a:r>
              <a:rPr lang="en-US" sz="1400" dirty="0" smtClean="0">
                <a:solidFill>
                  <a:srgbClr val="577543"/>
                </a:solidFill>
                <a:latin typeface="+mn-lt"/>
                <a:ea typeface="+mn-ea"/>
                <a:cs typeface="Arial Unicode MS" charset="0"/>
              </a:rPr>
              <a:t>Work performed by experts or internal audit</a:t>
            </a:r>
          </a:p>
          <a:p>
            <a:pPr marL="9525" marR="200501" algn="just">
              <a:lnSpc>
                <a:spcPct val="151000"/>
              </a:lnSpc>
              <a:spcBef>
                <a:spcPts val="75"/>
              </a:spcBef>
              <a:buSzPct val="100000"/>
              <a:tabLst>
                <a:tab pos="180975" algn="l"/>
              </a:tabLst>
              <a:defRPr sz="1600">
                <a:solidFill>
                  <a:srgbClr val="001B2F"/>
                </a:solidFill>
                <a:latin typeface="Poppins Light"/>
                <a:ea typeface="Poppins Light"/>
                <a:cs typeface="Poppins Light"/>
                <a:sym typeface="Poppins Light"/>
              </a:defRPr>
            </a:pPr>
            <a:r>
              <a:rPr lang="en-US" sz="1400" dirty="0" smtClean="0">
                <a:solidFill>
                  <a:srgbClr val="577543"/>
                </a:solidFill>
                <a:latin typeface="+mn-lt"/>
                <a:ea typeface="+mn-ea"/>
                <a:cs typeface="Arial Unicode MS" charset="0"/>
              </a:rPr>
              <a:t>Include more detail on issues specific to the 3 </a:t>
            </a:r>
            <a:r>
              <a:rPr lang="en-US" sz="1400" dirty="0" smtClean="0">
                <a:solidFill>
                  <a:srgbClr val="577543"/>
                </a:solidFill>
                <a:latin typeface="+mn-lt"/>
                <a:ea typeface="+mn-ea"/>
                <a:cs typeface="Arial Unicode MS" charset="0"/>
              </a:rPr>
              <a:t>Es</a:t>
            </a:r>
            <a:r>
              <a:rPr lang="en-US" sz="1400" dirty="0" smtClean="0">
                <a:solidFill>
                  <a:srgbClr val="577543"/>
                </a:solidFill>
                <a:latin typeface="+mn-lt"/>
                <a:ea typeface="+mn-ea"/>
                <a:cs typeface="Arial Unicode MS" charset="0"/>
              </a:rPr>
              <a:t> </a:t>
            </a:r>
          </a:p>
          <a:p>
            <a:pPr marL="9525" marR="200501" algn="just">
              <a:lnSpc>
                <a:spcPct val="151000"/>
              </a:lnSpc>
              <a:spcBef>
                <a:spcPts val="75"/>
              </a:spcBef>
              <a:buSzPct val="100000"/>
              <a:tabLst>
                <a:tab pos="180975" algn="l"/>
              </a:tabLst>
              <a:defRPr sz="1600">
                <a:solidFill>
                  <a:srgbClr val="001B2F"/>
                </a:solidFill>
                <a:latin typeface="Poppins Light"/>
                <a:ea typeface="Poppins Light"/>
                <a:cs typeface="Poppins Light"/>
                <a:sym typeface="Poppins Light"/>
              </a:defRPr>
            </a:pPr>
            <a:r>
              <a:rPr lang="en-US" sz="1400" dirty="0" smtClean="0">
                <a:solidFill>
                  <a:srgbClr val="577543"/>
                </a:solidFill>
                <a:latin typeface="+mn-lt"/>
                <a:ea typeface="+mn-ea"/>
                <a:cs typeface="Arial Unicode MS" charset="0"/>
              </a:rPr>
              <a:t>Subsequent events</a:t>
            </a:r>
          </a:p>
          <a:p>
            <a:pPr marL="9525" marR="200501" algn="just">
              <a:lnSpc>
                <a:spcPct val="151000"/>
              </a:lnSpc>
              <a:spcBef>
                <a:spcPts val="75"/>
              </a:spcBef>
              <a:buSzPct val="100000"/>
              <a:tabLst>
                <a:tab pos="180975" algn="l"/>
              </a:tabLst>
              <a:defRPr sz="1600">
                <a:solidFill>
                  <a:srgbClr val="001B2F"/>
                </a:solidFill>
                <a:latin typeface="Poppins Light"/>
                <a:ea typeface="Poppins Light"/>
                <a:cs typeface="Poppins Light"/>
                <a:sym typeface="Poppins Light"/>
              </a:defRPr>
            </a:pPr>
            <a:r>
              <a:rPr lang="en-US" sz="1400" dirty="0" smtClean="0">
                <a:solidFill>
                  <a:srgbClr val="577543"/>
                </a:solidFill>
                <a:latin typeface="+mn-lt"/>
                <a:ea typeface="+mn-ea"/>
                <a:cs typeface="Arial Unicode MS" charset="0"/>
              </a:rPr>
              <a:t>Auditor competence and skills</a:t>
            </a:r>
          </a:p>
          <a:p>
            <a:pPr marL="9525" marR="200501" algn="just">
              <a:lnSpc>
                <a:spcPct val="151000"/>
              </a:lnSpc>
              <a:spcBef>
                <a:spcPts val="75"/>
              </a:spcBef>
              <a:buSzPct val="100000"/>
              <a:tabLst>
                <a:tab pos="180975" algn="l"/>
              </a:tabLst>
              <a:defRPr sz="1600">
                <a:solidFill>
                  <a:srgbClr val="001B2F"/>
                </a:solidFill>
                <a:latin typeface="Poppins Light"/>
                <a:ea typeface="Poppins Light"/>
                <a:cs typeface="Poppins Light"/>
                <a:sym typeface="Poppins Light"/>
              </a:defRPr>
            </a:pPr>
            <a:r>
              <a:rPr lang="en-US" sz="1400" dirty="0" smtClean="0">
                <a:solidFill>
                  <a:srgbClr val="577543"/>
                </a:solidFill>
                <a:latin typeface="+mn-lt"/>
                <a:ea typeface="+mn-ea"/>
                <a:cs typeface="Arial Unicode MS" charset="0"/>
              </a:rPr>
              <a:t>Reporting on best practice</a:t>
            </a:r>
          </a:p>
          <a:p>
            <a:pPr marL="9525" marR="200501" algn="just">
              <a:lnSpc>
                <a:spcPct val="151000"/>
              </a:lnSpc>
              <a:spcBef>
                <a:spcPts val="75"/>
              </a:spcBef>
              <a:buSzPct val="100000"/>
              <a:tabLst>
                <a:tab pos="180975" algn="l"/>
              </a:tabLst>
              <a:defRPr sz="1600">
                <a:solidFill>
                  <a:srgbClr val="001B2F"/>
                </a:solidFill>
                <a:latin typeface="Poppins Light"/>
                <a:ea typeface="Poppins Light"/>
                <a:cs typeface="Poppins Light"/>
                <a:sym typeface="Poppins Light"/>
              </a:defRPr>
            </a:pPr>
            <a:r>
              <a:rPr lang="en-US" sz="1400" dirty="0" smtClean="0">
                <a:solidFill>
                  <a:srgbClr val="577543"/>
                </a:solidFill>
                <a:latin typeface="+mn-lt"/>
                <a:ea typeface="+mn-ea"/>
                <a:cs typeface="Arial Unicode MS" charset="0"/>
              </a:rPr>
              <a:t>Using US generally accepted government auditing standards to strengthen GUIDS/ISSAI on</a:t>
            </a:r>
          </a:p>
          <a:p>
            <a:pPr marL="180975" marR="200501" lvl="5" indent="-171450" algn="just">
              <a:lnSpc>
                <a:spcPct val="151000"/>
              </a:lnSpc>
              <a:spcBef>
                <a:spcPts val="75"/>
              </a:spcBef>
              <a:buSzPct val="100000"/>
              <a:buFont typeface="Arial" panose="020B0604020202020204" pitchFamily="34" charset="0"/>
              <a:buChar char="•"/>
              <a:tabLst>
                <a:tab pos="180975" algn="l"/>
              </a:tabLst>
              <a:defRPr sz="1600">
                <a:solidFill>
                  <a:srgbClr val="001B2F"/>
                </a:solidFill>
                <a:latin typeface="Poppins Light"/>
                <a:ea typeface="Poppins Light"/>
                <a:cs typeface="Poppins Light"/>
                <a:sym typeface="Poppins Light"/>
              </a:defRPr>
            </a:pPr>
            <a:r>
              <a:rPr lang="en-US" sz="1400" i="1" dirty="0" smtClean="0">
                <a:solidFill>
                  <a:srgbClr val="415832"/>
                </a:solidFill>
                <a:latin typeface="+mn-lt"/>
                <a:ea typeface="+mn-ea"/>
                <a:cs typeface="Arial Unicode MS" charset="0"/>
              </a:rPr>
              <a:t>Using computer processed data</a:t>
            </a:r>
          </a:p>
          <a:p>
            <a:pPr marL="180975" marR="200501" lvl="4" indent="-171450" algn="just">
              <a:lnSpc>
                <a:spcPct val="151000"/>
              </a:lnSpc>
              <a:spcBef>
                <a:spcPts val="75"/>
              </a:spcBef>
              <a:buSzPct val="100000"/>
              <a:buFont typeface="Arial" panose="020B0604020202020204" pitchFamily="34" charset="0"/>
              <a:buChar char="•"/>
              <a:tabLst>
                <a:tab pos="180975" algn="l"/>
              </a:tabLst>
              <a:defRPr sz="1600">
                <a:solidFill>
                  <a:srgbClr val="001B2F"/>
                </a:solidFill>
                <a:latin typeface="Poppins Light"/>
                <a:ea typeface="Poppins Light"/>
                <a:cs typeface="Poppins Light"/>
                <a:sym typeface="Poppins Light"/>
              </a:defRPr>
            </a:pPr>
            <a:r>
              <a:rPr lang="en-US" sz="1400" i="1" dirty="0" smtClean="0">
                <a:solidFill>
                  <a:srgbClr val="415832"/>
                </a:solidFill>
                <a:latin typeface="+mn-lt"/>
                <a:ea typeface="+mn-ea"/>
                <a:cs typeface="Arial Unicode MS" charset="0"/>
              </a:rPr>
              <a:t>Making changes post publication</a:t>
            </a:r>
          </a:p>
          <a:p>
            <a:pPr marL="180975" marR="200501" lvl="4" indent="-171450" algn="just">
              <a:lnSpc>
                <a:spcPct val="151000"/>
              </a:lnSpc>
              <a:spcBef>
                <a:spcPts val="75"/>
              </a:spcBef>
              <a:buSzPct val="100000"/>
              <a:buFont typeface="Arial" panose="020B0604020202020204" pitchFamily="34" charset="0"/>
              <a:buChar char="•"/>
              <a:tabLst>
                <a:tab pos="180975" algn="l"/>
              </a:tabLst>
              <a:defRPr sz="1600">
                <a:solidFill>
                  <a:srgbClr val="001B2F"/>
                </a:solidFill>
                <a:latin typeface="Poppins Light"/>
                <a:ea typeface="Poppins Light"/>
                <a:cs typeface="Poppins Light"/>
                <a:sym typeface="Poppins Light"/>
              </a:defRPr>
            </a:pPr>
            <a:r>
              <a:rPr lang="en-US" sz="1400" i="1" dirty="0" smtClean="0">
                <a:solidFill>
                  <a:srgbClr val="415832"/>
                </a:solidFill>
                <a:latin typeface="+mn-lt"/>
                <a:ea typeface="+mn-ea"/>
                <a:cs typeface="Arial Unicode MS" charset="0"/>
              </a:rPr>
              <a:t>Communication</a:t>
            </a:r>
            <a:endParaRPr lang="en-US" sz="1400" i="1" dirty="0">
              <a:solidFill>
                <a:srgbClr val="415832"/>
              </a:solidFill>
              <a:latin typeface="+mn-lt"/>
              <a:ea typeface="+mn-ea"/>
              <a:cs typeface="Arial Unicode MS" charset="0"/>
            </a:endParaRPr>
          </a:p>
        </p:txBody>
      </p:sp>
      <p:sp>
        <p:nvSpPr>
          <p:cNvPr id="16" name="object 4"/>
          <p:cNvSpPr txBox="1"/>
          <p:nvPr/>
        </p:nvSpPr>
        <p:spPr>
          <a:xfrm>
            <a:off x="582489" y="283489"/>
            <a:ext cx="3161375" cy="148707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algn="just">
              <a:lnSpc>
                <a:spcPct val="151000"/>
              </a:lnSpc>
              <a:spcBef>
                <a:spcPts val="75"/>
              </a:spcBef>
              <a:buSzPct val="100000"/>
              <a:tabLst>
                <a:tab pos="180975" algn="l"/>
              </a:tabLst>
              <a:defRPr sz="1600">
                <a:solidFill>
                  <a:srgbClr val="001B2F"/>
                </a:solidFill>
                <a:latin typeface="Poppins Light"/>
                <a:ea typeface="Poppins Light"/>
                <a:cs typeface="Poppins Light"/>
                <a:sym typeface="Poppins Light"/>
              </a:defRPr>
            </a:pPr>
            <a:r>
              <a:rPr lang="en-US" sz="1600" b="1" dirty="0" smtClean="0">
                <a:solidFill>
                  <a:srgbClr val="415832"/>
                </a:solidFill>
                <a:latin typeface="+mn-lt"/>
                <a:ea typeface="+mn-ea"/>
                <a:cs typeface="Arial Unicode MS" charset="0"/>
                <a:sym typeface="Poppins Light"/>
              </a:rPr>
              <a:t>Are there any new sections that could/should be considered for inclusion in the standards?</a:t>
            </a:r>
            <a:endParaRPr lang="en-US" sz="1600" b="1" dirty="0">
              <a:solidFill>
                <a:srgbClr val="415832"/>
              </a:solidFill>
              <a:latin typeface="+mn-lt"/>
              <a:ea typeface="+mn-ea"/>
              <a:cs typeface="Arial Unicode MS" charset="0"/>
            </a:endParaRPr>
          </a:p>
        </p:txBody>
      </p:sp>
    </p:spTree>
    <p:extLst>
      <p:ext uri="{BB962C8B-B14F-4D97-AF65-F5344CB8AC3E}">
        <p14:creationId xmlns:p14="http://schemas.microsoft.com/office/powerpoint/2010/main" val="1213216996"/>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1D5B3"/>
        </a:solidFill>
        <a:effectLst/>
      </p:bgPr>
    </p:bg>
    <p:spTree>
      <p:nvGrpSpPr>
        <p:cNvPr id="1" name=""/>
        <p:cNvGrpSpPr/>
        <p:nvPr/>
      </p:nvGrpSpPr>
      <p:grpSpPr>
        <a:xfrm>
          <a:off x="0" y="0"/>
          <a:ext cx="0" cy="0"/>
          <a:chOff x="0" y="0"/>
          <a:chExt cx="0" cy="0"/>
        </a:xfrm>
      </p:grpSpPr>
      <p:sp>
        <p:nvSpPr>
          <p:cNvPr id="14" name="object 4"/>
          <p:cNvSpPr txBox="1"/>
          <p:nvPr/>
        </p:nvSpPr>
        <p:spPr>
          <a:xfrm>
            <a:off x="274219" y="2297670"/>
            <a:ext cx="3990209" cy="3625697"/>
          </a:xfrm>
          <a:prstGeom prst="rect">
            <a:avLst/>
          </a:prstGeom>
          <a:solidFill>
            <a:srgbClr val="FFFFEF"/>
          </a:solid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endParaRPr kumimoji="0" lang="en-US" sz="1400" b="0" i="0" u="none" strike="noStrike" kern="0" cap="none" spc="0" normalizeH="0" baseline="0" noProof="0" dirty="0">
              <a:ln>
                <a:noFill/>
              </a:ln>
              <a:solidFill>
                <a:srgbClr val="577543"/>
              </a:solidFill>
              <a:effectLst/>
              <a:uLnTx/>
              <a:uFillTx/>
              <a:latin typeface="Helvetica"/>
              <a:ea typeface="+mn-ea"/>
              <a:cs typeface="Arial Unicode MS" charset="0"/>
              <a:sym typeface="Poppins Light"/>
            </a:endParaRPr>
          </a:p>
        </p:txBody>
      </p:sp>
      <p:sp>
        <p:nvSpPr>
          <p:cNvPr id="7" name="TextBox 6"/>
          <p:cNvSpPr txBox="1"/>
          <p:nvPr/>
        </p:nvSpPr>
        <p:spPr>
          <a:xfrm>
            <a:off x="4497238" y="0"/>
            <a:ext cx="4692768" cy="6858000"/>
          </a:xfrm>
          <a:prstGeom prst="rect">
            <a:avLst/>
          </a:prstGeom>
          <a:solidFill>
            <a:srgbClr val="FFFFE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IE" sz="18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graphicFrame>
        <p:nvGraphicFramePr>
          <p:cNvPr id="3" name="Chart 2"/>
          <p:cNvGraphicFramePr/>
          <p:nvPr>
            <p:extLst/>
          </p:nvPr>
        </p:nvGraphicFramePr>
        <p:xfrm>
          <a:off x="4635260" y="1305463"/>
          <a:ext cx="4469662" cy="4313941"/>
        </p:xfrm>
        <a:graphic>
          <a:graphicData uri="http://schemas.openxmlformats.org/drawingml/2006/chart">
            <c:chart xmlns:c="http://schemas.openxmlformats.org/drawingml/2006/chart" xmlns:r="http://schemas.openxmlformats.org/officeDocument/2006/relationships" r:id="rId2"/>
          </a:graphicData>
        </a:graphic>
      </p:graphicFrame>
      <p:sp>
        <p:nvSpPr>
          <p:cNvPr id="6" name="object 4"/>
          <p:cNvSpPr txBox="1"/>
          <p:nvPr/>
        </p:nvSpPr>
        <p:spPr>
          <a:xfrm>
            <a:off x="380422" y="2505084"/>
            <a:ext cx="3740129" cy="3236463"/>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lvl="0" algn="just" defTabSz="735635" rtl="0" eaLnBrk="1" fontAlgn="auto" latinLnBrk="0" hangingPunct="0">
              <a:lnSpc>
                <a:spcPct val="151000"/>
              </a:lnSpc>
              <a:spcBef>
                <a:spcPts val="75"/>
              </a:spcBef>
              <a:spcAft>
                <a:spcPts val="0"/>
              </a:spcAft>
              <a:buClrTx/>
              <a:buSzPct val="100000"/>
              <a:tabLst>
                <a:tab pos="180975" algn="l"/>
              </a:tabLst>
              <a:defRPr sz="1600">
                <a:solidFill>
                  <a:srgbClr val="001B2F"/>
                </a:solidFill>
                <a:latin typeface="Poppins Light"/>
                <a:ea typeface="Poppins Light"/>
                <a:cs typeface="Poppins Light"/>
                <a:sym typeface="Poppins Light"/>
              </a:defRPr>
            </a:pPr>
            <a:r>
              <a:rPr kumimoji="0" lang="en-US" sz="1400" b="0" u="none" strike="noStrike" kern="0" cap="none" spc="0" normalizeH="0" baseline="0" noProof="0" dirty="0" smtClean="0">
                <a:ln>
                  <a:noFill/>
                </a:ln>
                <a:solidFill>
                  <a:srgbClr val="415832"/>
                </a:solidFill>
                <a:effectLst/>
                <a:uLnTx/>
                <a:uFillTx/>
                <a:latin typeface="Helvetica"/>
                <a:ea typeface="+mn-ea"/>
                <a:cs typeface="Arial Unicode MS" charset="0"/>
                <a:sym typeface="Poppins Light"/>
              </a:rPr>
              <a:t>Areas for improvement</a:t>
            </a:r>
          </a:p>
          <a:p>
            <a:pPr marL="9525" marR="200501" lvl="0" algn="just" defTabSz="735635" rtl="0" eaLnBrk="1" fontAlgn="auto" latinLnBrk="0" hangingPunct="0">
              <a:lnSpc>
                <a:spcPct val="151000"/>
              </a:lnSpc>
              <a:spcBef>
                <a:spcPts val="75"/>
              </a:spcBef>
              <a:spcAft>
                <a:spcPts val="0"/>
              </a:spcAft>
              <a:buClrTx/>
              <a:buSzPct val="100000"/>
              <a:tabLst>
                <a:tab pos="180975" algn="l"/>
              </a:tabLst>
              <a:defRPr sz="1600">
                <a:solidFill>
                  <a:srgbClr val="001B2F"/>
                </a:solidFill>
                <a:latin typeface="Poppins Light"/>
                <a:ea typeface="Poppins Light"/>
                <a:cs typeface="Poppins Light"/>
                <a:sym typeface="Poppins Light"/>
              </a:defRPr>
            </a:pPr>
            <a:endParaRPr lang="en-US" sz="1400" dirty="0">
              <a:solidFill>
                <a:srgbClr val="415832"/>
              </a:solidFill>
              <a:latin typeface="Helvetica"/>
              <a:ea typeface="+mn-ea"/>
              <a:cs typeface="Arial Unicode MS" charset="0"/>
              <a:sym typeface="Poppins Light"/>
            </a:endParaRPr>
          </a:p>
          <a:p>
            <a:pPr marL="9525" marR="200501" lvl="0" algn="just" defTabSz="735635" rtl="0" eaLnBrk="1" fontAlgn="auto" latinLnBrk="0" hangingPunct="0">
              <a:lnSpc>
                <a:spcPct val="151000"/>
              </a:lnSpc>
              <a:spcBef>
                <a:spcPts val="75"/>
              </a:spcBef>
              <a:spcAft>
                <a:spcPts val="0"/>
              </a:spcAft>
              <a:buClrTx/>
              <a:buSzPct val="100000"/>
              <a:tabLst>
                <a:tab pos="180975" algn="l"/>
              </a:tabLst>
              <a:defRPr sz="1600">
                <a:solidFill>
                  <a:srgbClr val="001B2F"/>
                </a:solidFill>
                <a:latin typeface="Poppins Light"/>
                <a:ea typeface="Poppins Light"/>
                <a:cs typeface="Poppins Light"/>
                <a:sym typeface="Poppins Light"/>
              </a:defRPr>
            </a:pPr>
            <a:r>
              <a:rPr lang="en-US" sz="1400" dirty="0" smtClean="0">
                <a:solidFill>
                  <a:srgbClr val="415832"/>
                </a:solidFill>
                <a:latin typeface="Helvetica"/>
                <a:ea typeface="+mn-ea"/>
                <a:cs typeface="Arial Unicode MS" charset="0"/>
                <a:sym typeface="Poppins Light"/>
              </a:rPr>
              <a:t>Requirements repeat principles in slightly different wording and there is duplication that could be minimized.</a:t>
            </a:r>
          </a:p>
          <a:p>
            <a:pPr marL="9525" marR="200501" lvl="0" algn="just" defTabSz="735635" rtl="0" eaLnBrk="1" fontAlgn="auto" latinLnBrk="0" hangingPunct="0">
              <a:lnSpc>
                <a:spcPct val="151000"/>
              </a:lnSpc>
              <a:spcBef>
                <a:spcPts val="75"/>
              </a:spcBef>
              <a:spcAft>
                <a:spcPts val="0"/>
              </a:spcAft>
              <a:buClrTx/>
              <a:buSzPct val="100000"/>
              <a:tabLst>
                <a:tab pos="180975" algn="l"/>
              </a:tabLst>
              <a:defRPr sz="1600">
                <a:solidFill>
                  <a:srgbClr val="001B2F"/>
                </a:solidFill>
                <a:latin typeface="Poppins Light"/>
                <a:ea typeface="Poppins Light"/>
                <a:cs typeface="Poppins Light"/>
                <a:sym typeface="Poppins Light"/>
              </a:defRPr>
            </a:pPr>
            <a:r>
              <a:rPr lang="en-US" sz="1400" dirty="0" smtClean="0">
                <a:solidFill>
                  <a:srgbClr val="415832"/>
                </a:solidFill>
                <a:latin typeface="Helvetica"/>
                <a:ea typeface="+mn-ea"/>
                <a:cs typeface="Arial Unicode MS" charset="0"/>
                <a:sym typeface="Poppins Light"/>
              </a:rPr>
              <a:t>Clarification on how audit approaches are described and in defining findings</a:t>
            </a:r>
          </a:p>
          <a:p>
            <a:pPr marL="9525" marR="200501" lvl="0" algn="just" defTabSz="735635" rtl="0" eaLnBrk="1" fontAlgn="auto" latinLnBrk="0" hangingPunct="0">
              <a:lnSpc>
                <a:spcPct val="151000"/>
              </a:lnSpc>
              <a:spcBef>
                <a:spcPts val="75"/>
              </a:spcBef>
              <a:spcAft>
                <a:spcPts val="0"/>
              </a:spcAft>
              <a:buClrTx/>
              <a:buSzPct val="100000"/>
              <a:tabLst>
                <a:tab pos="180975" algn="l"/>
              </a:tabLst>
              <a:defRPr sz="1600">
                <a:solidFill>
                  <a:srgbClr val="001B2F"/>
                </a:solidFill>
                <a:latin typeface="Poppins Light"/>
                <a:ea typeface="Poppins Light"/>
                <a:cs typeface="Poppins Light"/>
                <a:sym typeface="Poppins Light"/>
              </a:defRPr>
            </a:pPr>
            <a:r>
              <a:rPr lang="en-US" sz="1400" dirty="0" smtClean="0">
                <a:solidFill>
                  <a:srgbClr val="415832"/>
                </a:solidFill>
                <a:latin typeface="Helvetica"/>
                <a:ea typeface="+mn-ea"/>
                <a:cs typeface="Arial Unicode MS" charset="0"/>
                <a:sym typeface="Poppins Light"/>
              </a:rPr>
              <a:t>Clarify the minimum documentation requirements for key audit elements</a:t>
            </a:r>
          </a:p>
          <a:p>
            <a:pPr marL="9525" marR="200501" lvl="0" algn="just" defTabSz="735635" rtl="0" eaLnBrk="1" fontAlgn="auto" latinLnBrk="0" hangingPunct="0">
              <a:lnSpc>
                <a:spcPct val="151000"/>
              </a:lnSpc>
              <a:spcBef>
                <a:spcPts val="75"/>
              </a:spcBef>
              <a:spcAft>
                <a:spcPts val="0"/>
              </a:spcAft>
              <a:buClrTx/>
              <a:buSzPct val="100000"/>
              <a:tabLst>
                <a:tab pos="180975" algn="l"/>
              </a:tabLst>
              <a:defRPr sz="1600">
                <a:solidFill>
                  <a:srgbClr val="001B2F"/>
                </a:solidFill>
                <a:latin typeface="Poppins Light"/>
                <a:ea typeface="Poppins Light"/>
                <a:cs typeface="Poppins Light"/>
                <a:sym typeface="Poppins Light"/>
              </a:defRPr>
            </a:pPr>
            <a:endParaRPr kumimoji="0" lang="en-US" sz="1200" b="0" u="none" strike="noStrike" kern="0" cap="none" spc="0" normalizeH="0" baseline="0" noProof="0" dirty="0">
              <a:ln>
                <a:noFill/>
              </a:ln>
              <a:solidFill>
                <a:srgbClr val="415832"/>
              </a:solidFill>
              <a:effectLst/>
              <a:uLnTx/>
              <a:uFillTx/>
              <a:latin typeface="Helvetica"/>
              <a:ea typeface="+mn-ea"/>
              <a:cs typeface="Arial Unicode MS" charset="0"/>
              <a:sym typeface="Poppins Light"/>
            </a:endParaRPr>
          </a:p>
        </p:txBody>
      </p:sp>
      <p:sp>
        <p:nvSpPr>
          <p:cNvPr id="16" name="object 4"/>
          <p:cNvSpPr txBox="1"/>
          <p:nvPr/>
        </p:nvSpPr>
        <p:spPr>
          <a:xfrm>
            <a:off x="582489" y="567460"/>
            <a:ext cx="3161375" cy="106907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r>
              <a:rPr kumimoji="0" lang="en-US" sz="1600" b="1" i="0" u="none" strike="noStrike" kern="0" cap="none" spc="0" normalizeH="0" baseline="0" noProof="0" dirty="0" smtClean="0">
                <a:ln>
                  <a:noFill/>
                </a:ln>
                <a:solidFill>
                  <a:srgbClr val="415832"/>
                </a:solidFill>
                <a:effectLst/>
                <a:uLnTx/>
                <a:uFillTx/>
                <a:latin typeface="Helvetica"/>
                <a:ea typeface="+mn-ea"/>
                <a:cs typeface="Arial Unicode MS" charset="0"/>
                <a:sym typeface="Poppins Light"/>
              </a:rPr>
              <a:t>Do you find the performance audit requirements in the current standard clear?</a:t>
            </a:r>
            <a:endParaRPr kumimoji="0" lang="en-US" sz="1600" b="1" i="0" u="none" strike="noStrike" kern="0" cap="none" spc="0" normalizeH="0" baseline="0" noProof="0" dirty="0">
              <a:ln>
                <a:noFill/>
              </a:ln>
              <a:solidFill>
                <a:srgbClr val="415832"/>
              </a:solidFill>
              <a:effectLst/>
              <a:uLnTx/>
              <a:uFillTx/>
              <a:latin typeface="Helvetica"/>
              <a:ea typeface="+mn-ea"/>
              <a:cs typeface="Arial Unicode MS" charset="0"/>
              <a:sym typeface="Poppins Light"/>
            </a:endParaRPr>
          </a:p>
        </p:txBody>
      </p:sp>
      <p:graphicFrame>
        <p:nvGraphicFramePr>
          <p:cNvPr id="9" name="Chart 8"/>
          <p:cNvGraphicFramePr/>
          <p:nvPr>
            <p:extLst>
              <p:ext uri="{D42A27DB-BD31-4B8C-83A1-F6EECF244321}">
                <p14:modId xmlns:p14="http://schemas.microsoft.com/office/powerpoint/2010/main" val="3605472688"/>
              </p:ext>
            </p:extLst>
          </p:nvPr>
        </p:nvGraphicFramePr>
        <p:xfrm>
          <a:off x="4139591" y="1766983"/>
          <a:ext cx="5461000" cy="33909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2692943"/>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1D5B3"/>
        </a:solidFill>
        <a:effectLst/>
      </p:bgPr>
    </p:bg>
    <p:spTree>
      <p:nvGrpSpPr>
        <p:cNvPr id="1" name=""/>
        <p:cNvGrpSpPr/>
        <p:nvPr/>
      </p:nvGrpSpPr>
      <p:grpSpPr>
        <a:xfrm>
          <a:off x="0" y="0"/>
          <a:ext cx="0" cy="0"/>
          <a:chOff x="0" y="0"/>
          <a:chExt cx="0" cy="0"/>
        </a:xfrm>
      </p:grpSpPr>
      <p:sp>
        <p:nvSpPr>
          <p:cNvPr id="14" name="object 4"/>
          <p:cNvSpPr txBox="1"/>
          <p:nvPr/>
        </p:nvSpPr>
        <p:spPr>
          <a:xfrm>
            <a:off x="47346" y="2297670"/>
            <a:ext cx="4348463" cy="4321724"/>
          </a:xfrm>
          <a:prstGeom prst="rect">
            <a:avLst/>
          </a:prstGeom>
          <a:solidFill>
            <a:srgbClr val="FFFFEF"/>
          </a:solid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endParaRPr kumimoji="0" lang="en-US" sz="1400" b="0" i="0" u="none" strike="noStrike" kern="0" cap="none" spc="0" normalizeH="0" baseline="0" noProof="0" dirty="0">
              <a:ln>
                <a:noFill/>
              </a:ln>
              <a:solidFill>
                <a:srgbClr val="577543"/>
              </a:solidFill>
              <a:effectLst/>
              <a:uLnTx/>
              <a:uFillTx/>
              <a:latin typeface="Helvetica"/>
              <a:ea typeface="+mn-ea"/>
              <a:cs typeface="Arial Unicode MS" charset="0"/>
              <a:sym typeface="Poppins Light"/>
            </a:endParaRPr>
          </a:p>
        </p:txBody>
      </p:sp>
      <p:sp>
        <p:nvSpPr>
          <p:cNvPr id="7" name="TextBox 6"/>
          <p:cNvSpPr txBox="1"/>
          <p:nvPr/>
        </p:nvSpPr>
        <p:spPr>
          <a:xfrm>
            <a:off x="4497238" y="0"/>
            <a:ext cx="4692768" cy="6858000"/>
          </a:xfrm>
          <a:prstGeom prst="rect">
            <a:avLst/>
          </a:prstGeom>
          <a:solidFill>
            <a:srgbClr val="FFFFE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IE" sz="18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6" name="object 4"/>
          <p:cNvSpPr txBox="1"/>
          <p:nvPr/>
        </p:nvSpPr>
        <p:spPr>
          <a:xfrm>
            <a:off x="399258" y="2297670"/>
            <a:ext cx="3740129" cy="462376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lvl="0" algn="just" defTabSz="735635" rtl="0" eaLnBrk="1" fontAlgn="auto" latinLnBrk="0" hangingPunct="0">
              <a:lnSpc>
                <a:spcPct val="151000"/>
              </a:lnSpc>
              <a:spcBef>
                <a:spcPts val="75"/>
              </a:spcBef>
              <a:spcAft>
                <a:spcPts val="0"/>
              </a:spcAft>
              <a:buClrTx/>
              <a:buSzPct val="100000"/>
              <a:tabLst>
                <a:tab pos="180975" algn="l"/>
              </a:tabLst>
              <a:defRPr sz="1600">
                <a:solidFill>
                  <a:srgbClr val="001B2F"/>
                </a:solidFill>
                <a:latin typeface="Poppins Light"/>
                <a:ea typeface="Poppins Light"/>
                <a:cs typeface="Poppins Light"/>
                <a:sym typeface="Poppins Light"/>
              </a:defRPr>
            </a:pPr>
            <a:r>
              <a:rPr lang="en-US" sz="1400" dirty="0" smtClean="0">
                <a:solidFill>
                  <a:srgbClr val="415832"/>
                </a:solidFill>
                <a:latin typeface="Helvetica"/>
                <a:ea typeface="+mn-ea"/>
                <a:cs typeface="Arial Unicode MS" charset="0"/>
                <a:sym typeface="Poppins Light"/>
              </a:rPr>
              <a:t>How to evaluate reliability of data</a:t>
            </a:r>
          </a:p>
          <a:p>
            <a:pPr marL="9525" marR="200501" lvl="0" algn="just" defTabSz="735635" rtl="0" eaLnBrk="1" fontAlgn="auto" latinLnBrk="0" hangingPunct="0">
              <a:lnSpc>
                <a:spcPct val="151000"/>
              </a:lnSpc>
              <a:spcBef>
                <a:spcPts val="75"/>
              </a:spcBef>
              <a:spcAft>
                <a:spcPts val="0"/>
              </a:spcAft>
              <a:buClrTx/>
              <a:buSzPct val="100000"/>
              <a:tabLst>
                <a:tab pos="180975" algn="l"/>
              </a:tabLst>
              <a:defRPr sz="1600">
                <a:solidFill>
                  <a:srgbClr val="001B2F"/>
                </a:solidFill>
                <a:latin typeface="Poppins Light"/>
                <a:ea typeface="Poppins Light"/>
                <a:cs typeface="Poppins Light"/>
                <a:sym typeface="Poppins Light"/>
              </a:defRPr>
            </a:pPr>
            <a:r>
              <a:rPr kumimoji="0" lang="en-US" sz="1400" u="none" strike="noStrike" kern="0" cap="none" spc="0" normalizeH="0" baseline="0" noProof="0" dirty="0" smtClean="0">
                <a:ln>
                  <a:noFill/>
                </a:ln>
                <a:solidFill>
                  <a:srgbClr val="415832"/>
                </a:solidFill>
                <a:effectLst/>
                <a:uLnTx/>
                <a:uFillTx/>
                <a:latin typeface="Helvetica"/>
                <a:ea typeface="+mn-ea"/>
                <a:cs typeface="Arial Unicode MS" charset="0"/>
                <a:sym typeface="Poppins Light"/>
              </a:rPr>
              <a:t>Understanding</a:t>
            </a:r>
            <a:r>
              <a:rPr kumimoji="0" lang="en-US" sz="1400" u="none" strike="noStrike" kern="0" cap="none" spc="0" normalizeH="0" noProof="0" dirty="0" smtClean="0">
                <a:ln>
                  <a:noFill/>
                </a:ln>
                <a:solidFill>
                  <a:srgbClr val="415832"/>
                </a:solidFill>
                <a:effectLst/>
                <a:uLnTx/>
                <a:uFillTx/>
                <a:latin typeface="Helvetica"/>
                <a:ea typeface="+mn-ea"/>
                <a:cs typeface="Arial Unicode MS" charset="0"/>
                <a:sym typeface="Poppins Light"/>
              </a:rPr>
              <a:t> of internal controls</a:t>
            </a:r>
          </a:p>
          <a:p>
            <a:pPr marL="9525" marR="200501" lvl="0" algn="just" defTabSz="735635" rtl="0" eaLnBrk="1" fontAlgn="auto" latinLnBrk="0" hangingPunct="0">
              <a:lnSpc>
                <a:spcPct val="151000"/>
              </a:lnSpc>
              <a:spcBef>
                <a:spcPts val="75"/>
              </a:spcBef>
              <a:spcAft>
                <a:spcPts val="0"/>
              </a:spcAft>
              <a:buClrTx/>
              <a:buSzPct val="100000"/>
              <a:tabLst>
                <a:tab pos="180975" algn="l"/>
              </a:tabLst>
              <a:defRPr sz="1600">
                <a:solidFill>
                  <a:srgbClr val="001B2F"/>
                </a:solidFill>
                <a:latin typeface="Poppins Light"/>
                <a:ea typeface="Poppins Light"/>
                <a:cs typeface="Poppins Light"/>
                <a:sym typeface="Poppins Light"/>
              </a:defRPr>
            </a:pPr>
            <a:r>
              <a:rPr lang="en-US" sz="1400" baseline="0" dirty="0" smtClean="0">
                <a:solidFill>
                  <a:srgbClr val="415832"/>
                </a:solidFill>
                <a:latin typeface="Helvetica"/>
                <a:ea typeface="+mn-ea"/>
                <a:cs typeface="Arial Unicode MS" charset="0"/>
                <a:sym typeface="Poppins Light"/>
              </a:rPr>
              <a:t>Identifying</a:t>
            </a:r>
            <a:r>
              <a:rPr lang="en-US" sz="1400" dirty="0" smtClean="0">
                <a:solidFill>
                  <a:srgbClr val="415832"/>
                </a:solidFill>
                <a:latin typeface="Helvetica"/>
                <a:ea typeface="+mn-ea"/>
                <a:cs typeface="Arial Unicode MS" charset="0"/>
                <a:sym typeface="Poppins Light"/>
              </a:rPr>
              <a:t> and managing audit risks</a:t>
            </a:r>
          </a:p>
          <a:p>
            <a:pPr marL="9525" marR="200501" lvl="0" algn="just" defTabSz="735635" rtl="0" eaLnBrk="1" fontAlgn="auto" latinLnBrk="0" hangingPunct="0">
              <a:lnSpc>
                <a:spcPct val="151000"/>
              </a:lnSpc>
              <a:spcBef>
                <a:spcPts val="75"/>
              </a:spcBef>
              <a:spcAft>
                <a:spcPts val="0"/>
              </a:spcAft>
              <a:buClrTx/>
              <a:buSzPct val="100000"/>
              <a:tabLst>
                <a:tab pos="180975" algn="l"/>
              </a:tabLst>
              <a:defRPr sz="1600">
                <a:solidFill>
                  <a:srgbClr val="001B2F"/>
                </a:solidFill>
                <a:latin typeface="Poppins Light"/>
                <a:ea typeface="Poppins Light"/>
                <a:cs typeface="Poppins Light"/>
                <a:sym typeface="Poppins Light"/>
              </a:defRPr>
            </a:pPr>
            <a:r>
              <a:rPr lang="en-US" sz="1400" dirty="0" smtClean="0">
                <a:solidFill>
                  <a:srgbClr val="415832"/>
                </a:solidFill>
                <a:latin typeface="Helvetica"/>
                <a:ea typeface="+mn-ea"/>
                <a:cs typeface="Arial Unicode MS" charset="0"/>
                <a:sym typeface="Poppins Light"/>
              </a:rPr>
              <a:t>Scenario where third party is involved with the audited entity. </a:t>
            </a:r>
            <a:endParaRPr kumimoji="0" lang="en-US" sz="1400" u="none" strike="noStrike" kern="0" cap="none" spc="0" normalizeH="0" baseline="0" noProof="0" dirty="0" smtClean="0">
              <a:ln>
                <a:noFill/>
              </a:ln>
              <a:solidFill>
                <a:srgbClr val="415832"/>
              </a:solidFill>
              <a:effectLst/>
              <a:uLnTx/>
              <a:uFillTx/>
              <a:latin typeface="Helvetica"/>
              <a:ea typeface="+mn-ea"/>
              <a:cs typeface="Arial Unicode MS" charset="0"/>
              <a:sym typeface="Poppins Light"/>
            </a:endParaRPr>
          </a:p>
          <a:p>
            <a:pPr marL="9525" marR="200501" lvl="0" algn="just" defTabSz="735635" rtl="0" eaLnBrk="1" fontAlgn="auto" latinLnBrk="0" hangingPunct="0">
              <a:lnSpc>
                <a:spcPct val="151000"/>
              </a:lnSpc>
              <a:spcBef>
                <a:spcPts val="75"/>
              </a:spcBef>
              <a:spcAft>
                <a:spcPts val="0"/>
              </a:spcAft>
              <a:buClrTx/>
              <a:buSzPct val="100000"/>
              <a:tabLst>
                <a:tab pos="180975" algn="l"/>
              </a:tabLst>
              <a:defRPr sz="1600">
                <a:solidFill>
                  <a:srgbClr val="001B2F"/>
                </a:solidFill>
                <a:latin typeface="Poppins Light"/>
                <a:ea typeface="Poppins Light"/>
                <a:cs typeface="Poppins Light"/>
                <a:sym typeface="Poppins Light"/>
              </a:defRPr>
            </a:pPr>
            <a:r>
              <a:rPr lang="en-US" sz="1400" dirty="0" smtClean="0">
                <a:solidFill>
                  <a:srgbClr val="415832"/>
                </a:solidFill>
                <a:latin typeface="Helvetica"/>
                <a:ea typeface="+mn-ea"/>
                <a:cs typeface="Arial Unicode MS" charset="0"/>
                <a:sym typeface="Poppins Light"/>
              </a:rPr>
              <a:t>Noted improvements for existing GUIDs</a:t>
            </a:r>
          </a:p>
          <a:p>
            <a:pPr marL="295275" marR="200501" lvl="0" indent="-285750" algn="just" defTabSz="735635" rtl="0" eaLnBrk="1" fontAlgn="auto" latinLnBrk="0" hangingPunct="0">
              <a:lnSpc>
                <a:spcPct val="151000"/>
              </a:lnSpc>
              <a:spcBef>
                <a:spcPts val="75"/>
              </a:spcBef>
              <a:spcAft>
                <a:spcPts val="0"/>
              </a:spcAft>
              <a:buClrTx/>
              <a:buSzPct val="100000"/>
              <a:buFont typeface="Arial" panose="020B0604020202020204" pitchFamily="34" charset="0"/>
              <a:buChar char="•"/>
              <a:tabLst>
                <a:tab pos="180975" algn="l"/>
              </a:tabLst>
              <a:defRPr sz="1600">
                <a:solidFill>
                  <a:srgbClr val="001B2F"/>
                </a:solidFill>
                <a:latin typeface="Poppins Light"/>
                <a:ea typeface="Poppins Light"/>
                <a:cs typeface="Poppins Light"/>
                <a:sym typeface="Poppins Light"/>
              </a:defRPr>
            </a:pPr>
            <a:r>
              <a:rPr kumimoji="0" lang="en-US" sz="1400" u="none" strike="noStrike" kern="0" cap="none" spc="0" normalizeH="0" baseline="0" noProof="0" dirty="0" smtClean="0">
                <a:ln>
                  <a:noFill/>
                </a:ln>
                <a:solidFill>
                  <a:srgbClr val="415832"/>
                </a:solidFill>
                <a:effectLst/>
                <a:uLnTx/>
                <a:uFillTx/>
                <a:latin typeface="Helvetica"/>
                <a:ea typeface="+mn-ea"/>
                <a:cs typeface="Arial Unicode MS" charset="0"/>
                <a:sym typeface="Poppins Light"/>
              </a:rPr>
              <a:t>difference</a:t>
            </a:r>
            <a:r>
              <a:rPr kumimoji="0" lang="en-US" sz="1400" u="none" strike="noStrike" kern="0" cap="none" spc="0" normalizeH="0" noProof="0" dirty="0" smtClean="0">
                <a:ln>
                  <a:noFill/>
                </a:ln>
                <a:solidFill>
                  <a:srgbClr val="415832"/>
                </a:solidFill>
                <a:effectLst/>
                <a:uLnTx/>
                <a:uFillTx/>
                <a:latin typeface="Helvetica"/>
                <a:ea typeface="+mn-ea"/>
                <a:cs typeface="Arial Unicode MS" charset="0"/>
                <a:sym typeface="Poppins Light"/>
              </a:rPr>
              <a:t> </a:t>
            </a:r>
            <a:r>
              <a:rPr kumimoji="0" lang="en-US" sz="1400" u="none" strike="noStrike" kern="0" cap="none" spc="0" normalizeH="0" noProof="0" dirty="0" smtClean="0">
                <a:ln>
                  <a:noFill/>
                </a:ln>
                <a:solidFill>
                  <a:srgbClr val="415832"/>
                </a:solidFill>
                <a:effectLst/>
                <a:uLnTx/>
                <a:uFillTx/>
                <a:latin typeface="Helvetica"/>
                <a:ea typeface="+mn-ea"/>
                <a:cs typeface="Arial Unicode MS" charset="0"/>
                <a:sym typeface="Poppins Light"/>
              </a:rPr>
              <a:t>between audit objective and study objective</a:t>
            </a:r>
          </a:p>
          <a:p>
            <a:pPr marL="295275" marR="200501" lvl="0" indent="-285750" algn="just" defTabSz="735635" rtl="0" eaLnBrk="1" fontAlgn="auto" latinLnBrk="0" hangingPunct="0">
              <a:lnSpc>
                <a:spcPct val="151000"/>
              </a:lnSpc>
              <a:spcBef>
                <a:spcPts val="75"/>
              </a:spcBef>
              <a:spcAft>
                <a:spcPts val="0"/>
              </a:spcAft>
              <a:buClrTx/>
              <a:buSzPct val="100000"/>
              <a:buFont typeface="Arial" panose="020B0604020202020204" pitchFamily="34" charset="0"/>
              <a:buChar char="•"/>
              <a:tabLst>
                <a:tab pos="180975" algn="l"/>
              </a:tabLst>
              <a:defRPr sz="1600">
                <a:solidFill>
                  <a:srgbClr val="001B2F"/>
                </a:solidFill>
                <a:latin typeface="Poppins Light"/>
                <a:ea typeface="Poppins Light"/>
                <a:cs typeface="Poppins Light"/>
                <a:sym typeface="Poppins Light"/>
              </a:defRPr>
            </a:pPr>
            <a:r>
              <a:rPr lang="en-US" sz="1400" dirty="0">
                <a:solidFill>
                  <a:srgbClr val="415832"/>
                </a:solidFill>
                <a:latin typeface="Helvetica"/>
                <a:ea typeface="+mn-ea"/>
                <a:cs typeface="Arial Unicode MS" charset="0"/>
                <a:sym typeface="Poppins Light"/>
              </a:rPr>
              <a:t>d</a:t>
            </a:r>
            <a:r>
              <a:rPr lang="en-US" sz="1400" baseline="0" dirty="0" smtClean="0">
                <a:solidFill>
                  <a:srgbClr val="415832"/>
                </a:solidFill>
                <a:latin typeface="Helvetica"/>
                <a:ea typeface="+mn-ea"/>
                <a:cs typeface="Arial Unicode MS" charset="0"/>
                <a:sym typeface="Poppins Light"/>
              </a:rPr>
              <a:t>escriptive</a:t>
            </a:r>
            <a:r>
              <a:rPr lang="en-US" sz="1400" dirty="0" smtClean="0">
                <a:solidFill>
                  <a:srgbClr val="415832"/>
                </a:solidFill>
                <a:latin typeface="Helvetica"/>
                <a:ea typeface="+mn-ea"/>
                <a:cs typeface="Arial Unicode MS" charset="0"/>
                <a:sym typeface="Poppins Light"/>
              </a:rPr>
              <a:t> and evaluative elements of auditing</a:t>
            </a:r>
          </a:p>
          <a:p>
            <a:pPr marL="295275" marR="200501" lvl="0" indent="-285750" algn="just" defTabSz="735635" rtl="0" eaLnBrk="1" fontAlgn="auto" latinLnBrk="0" hangingPunct="0">
              <a:lnSpc>
                <a:spcPct val="151000"/>
              </a:lnSpc>
              <a:spcBef>
                <a:spcPts val="75"/>
              </a:spcBef>
              <a:spcAft>
                <a:spcPts val="0"/>
              </a:spcAft>
              <a:buClrTx/>
              <a:buSzPct val="100000"/>
              <a:buFont typeface="Arial" panose="020B0604020202020204" pitchFamily="34" charset="0"/>
              <a:buChar char="•"/>
              <a:tabLst>
                <a:tab pos="180975" algn="l"/>
              </a:tabLst>
              <a:defRPr sz="1600">
                <a:solidFill>
                  <a:srgbClr val="001B2F"/>
                </a:solidFill>
                <a:latin typeface="Poppins Light"/>
                <a:ea typeface="Poppins Light"/>
                <a:cs typeface="Poppins Light"/>
                <a:sym typeface="Poppins Light"/>
              </a:defRPr>
            </a:pPr>
            <a:r>
              <a:rPr lang="en-US" sz="1400" dirty="0" smtClean="0">
                <a:solidFill>
                  <a:srgbClr val="415832"/>
                </a:solidFill>
                <a:latin typeface="Helvetica"/>
                <a:ea typeface="+mn-ea"/>
                <a:cs typeface="Arial Unicode MS" charset="0"/>
                <a:sym typeface="Poppins Light"/>
              </a:rPr>
              <a:t>Pros/cons with quantitative v qualitative analytical methods</a:t>
            </a:r>
            <a:endParaRPr kumimoji="0" lang="en-US" sz="1400" u="none" strike="noStrike" kern="0" cap="none" spc="0" normalizeH="0" baseline="0" noProof="0" dirty="0" smtClean="0">
              <a:ln>
                <a:noFill/>
              </a:ln>
              <a:solidFill>
                <a:srgbClr val="415832"/>
              </a:solidFill>
              <a:effectLst/>
              <a:uLnTx/>
              <a:uFillTx/>
              <a:latin typeface="Helvetica"/>
              <a:ea typeface="+mn-ea"/>
              <a:cs typeface="Arial Unicode MS" charset="0"/>
              <a:sym typeface="Poppins Light"/>
            </a:endParaRPr>
          </a:p>
          <a:p>
            <a:pPr marL="295275" marR="200501" lvl="0" indent="-285750" algn="just" defTabSz="735635" rtl="0" eaLnBrk="1" fontAlgn="auto" latinLnBrk="0" hangingPunct="0">
              <a:lnSpc>
                <a:spcPct val="151000"/>
              </a:lnSpc>
              <a:spcBef>
                <a:spcPts val="75"/>
              </a:spcBef>
              <a:spcAft>
                <a:spcPts val="0"/>
              </a:spcAft>
              <a:buClrTx/>
              <a:buSzPct val="100000"/>
              <a:buFont typeface="Arial" panose="020B0604020202020204" pitchFamily="34" charset="0"/>
              <a:buChar char="•"/>
              <a:tabLst>
                <a:tab pos="180975" algn="l"/>
              </a:tabLst>
              <a:defRPr sz="1600">
                <a:solidFill>
                  <a:srgbClr val="001B2F"/>
                </a:solidFill>
                <a:latin typeface="Poppins Light"/>
                <a:ea typeface="Poppins Light"/>
                <a:cs typeface="Poppins Light"/>
                <a:sym typeface="Poppins Light"/>
              </a:defRPr>
            </a:pPr>
            <a:r>
              <a:rPr lang="en-US" sz="1400" dirty="0">
                <a:solidFill>
                  <a:srgbClr val="415832"/>
                </a:solidFill>
                <a:latin typeface="Helvetica"/>
                <a:ea typeface="+mn-ea"/>
                <a:cs typeface="Arial Unicode MS" charset="0"/>
                <a:sym typeface="Poppins Light"/>
              </a:rPr>
              <a:t>p</a:t>
            </a:r>
            <a:r>
              <a:rPr lang="en-US" sz="1400" dirty="0" smtClean="0">
                <a:solidFill>
                  <a:srgbClr val="415832"/>
                </a:solidFill>
                <a:latin typeface="Helvetica"/>
                <a:ea typeface="+mn-ea"/>
                <a:cs typeface="Arial Unicode MS" charset="0"/>
                <a:sym typeface="Poppins Light"/>
              </a:rPr>
              <a:t>otential to combine content</a:t>
            </a:r>
            <a:endParaRPr kumimoji="0" lang="en-US" sz="1400" u="none" strike="noStrike" kern="0" cap="none" spc="0" normalizeH="0" baseline="0" noProof="0" dirty="0" smtClean="0">
              <a:ln>
                <a:noFill/>
              </a:ln>
              <a:solidFill>
                <a:srgbClr val="415832"/>
              </a:solidFill>
              <a:effectLst/>
              <a:uLnTx/>
              <a:uFillTx/>
              <a:latin typeface="Helvetica"/>
              <a:ea typeface="+mn-ea"/>
              <a:cs typeface="Arial Unicode MS" charset="0"/>
              <a:sym typeface="Poppins Light"/>
            </a:endParaRPr>
          </a:p>
          <a:p>
            <a:pPr marL="9525" marR="200501" lvl="0" algn="just" defTabSz="735635" rtl="0" eaLnBrk="1" fontAlgn="auto" latinLnBrk="0" hangingPunct="0">
              <a:lnSpc>
                <a:spcPct val="151000"/>
              </a:lnSpc>
              <a:spcBef>
                <a:spcPts val="75"/>
              </a:spcBef>
              <a:spcAft>
                <a:spcPts val="0"/>
              </a:spcAft>
              <a:buClrTx/>
              <a:buSzPct val="100000"/>
              <a:tabLst>
                <a:tab pos="180975" algn="l"/>
              </a:tabLst>
              <a:defRPr sz="1600">
                <a:solidFill>
                  <a:srgbClr val="001B2F"/>
                </a:solidFill>
                <a:latin typeface="Poppins Light"/>
                <a:ea typeface="Poppins Light"/>
                <a:cs typeface="Poppins Light"/>
                <a:sym typeface="Poppins Light"/>
              </a:defRPr>
            </a:pPr>
            <a:endParaRPr kumimoji="0" lang="en-US" sz="1200" b="0" i="1" u="none" strike="noStrike" kern="0" cap="none" spc="0" normalizeH="0" baseline="0" noProof="0" dirty="0">
              <a:ln>
                <a:noFill/>
              </a:ln>
              <a:solidFill>
                <a:srgbClr val="415832"/>
              </a:solidFill>
              <a:effectLst/>
              <a:uLnTx/>
              <a:uFillTx/>
              <a:latin typeface="Helvetica"/>
              <a:ea typeface="+mn-ea"/>
              <a:cs typeface="Arial Unicode MS" charset="0"/>
              <a:sym typeface="Poppins Light"/>
            </a:endParaRPr>
          </a:p>
        </p:txBody>
      </p:sp>
      <p:sp>
        <p:nvSpPr>
          <p:cNvPr id="16" name="object 4"/>
          <p:cNvSpPr txBox="1"/>
          <p:nvPr/>
        </p:nvSpPr>
        <p:spPr>
          <a:xfrm>
            <a:off x="399258" y="206135"/>
            <a:ext cx="3161375" cy="144084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r>
              <a:rPr kumimoji="0" lang="en-US" sz="1600" b="1" i="0" u="none" strike="noStrike" kern="0" cap="none" spc="0" normalizeH="0" baseline="0" noProof="0" dirty="0" smtClean="0">
                <a:ln>
                  <a:noFill/>
                </a:ln>
                <a:solidFill>
                  <a:srgbClr val="415832"/>
                </a:solidFill>
                <a:effectLst/>
                <a:uLnTx/>
                <a:uFillTx/>
                <a:latin typeface="Helvetica"/>
                <a:ea typeface="+mn-ea"/>
                <a:cs typeface="Arial Unicode MS" charset="0"/>
                <a:sym typeface="Poppins Light"/>
              </a:rPr>
              <a:t>Are there any areas of the standard that require additional supporting material?</a:t>
            </a:r>
            <a:endParaRPr kumimoji="0" lang="en-US" sz="1600" b="1" i="0" u="none" strike="noStrike" kern="0" cap="none" spc="0" normalizeH="0" baseline="0" noProof="0" dirty="0">
              <a:ln>
                <a:noFill/>
              </a:ln>
              <a:solidFill>
                <a:srgbClr val="415832"/>
              </a:solidFill>
              <a:effectLst/>
              <a:uLnTx/>
              <a:uFillTx/>
              <a:latin typeface="Helvetica"/>
              <a:ea typeface="+mn-ea"/>
              <a:cs typeface="Arial Unicode MS" charset="0"/>
              <a:sym typeface="Poppins Light"/>
            </a:endParaRPr>
          </a:p>
        </p:txBody>
      </p:sp>
      <p:graphicFrame>
        <p:nvGraphicFramePr>
          <p:cNvPr id="9" name="Chart 8"/>
          <p:cNvGraphicFramePr/>
          <p:nvPr>
            <p:extLst>
              <p:ext uri="{D42A27DB-BD31-4B8C-83A1-F6EECF244321}">
                <p14:modId xmlns:p14="http://schemas.microsoft.com/office/powerpoint/2010/main" val="358782234"/>
              </p:ext>
            </p:extLst>
          </p:nvPr>
        </p:nvGraphicFramePr>
        <p:xfrm>
          <a:off x="4660180" y="1519061"/>
          <a:ext cx="4483820" cy="38318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9692049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1D5B3"/>
        </a:solidFill>
        <a:effectLst/>
      </p:bgPr>
    </p:bg>
    <p:spTree>
      <p:nvGrpSpPr>
        <p:cNvPr id="1" name=""/>
        <p:cNvGrpSpPr/>
        <p:nvPr/>
      </p:nvGrpSpPr>
      <p:grpSpPr>
        <a:xfrm>
          <a:off x="0" y="0"/>
          <a:ext cx="0" cy="0"/>
          <a:chOff x="0" y="0"/>
          <a:chExt cx="0" cy="0"/>
        </a:xfrm>
      </p:grpSpPr>
      <p:sp>
        <p:nvSpPr>
          <p:cNvPr id="14" name="object 4"/>
          <p:cNvSpPr txBox="1"/>
          <p:nvPr/>
        </p:nvSpPr>
        <p:spPr>
          <a:xfrm>
            <a:off x="523601" y="1900874"/>
            <a:ext cx="3788755" cy="4678204"/>
          </a:xfrm>
          <a:prstGeom prst="rect">
            <a:avLst/>
          </a:prstGeom>
          <a:solidFill>
            <a:srgbClr val="FFFFEF"/>
          </a:solid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r>
              <a:rPr kumimoji="0" lang="en-US" sz="1400" b="0" i="0" u="none" strike="noStrike" kern="0" cap="none" spc="0" normalizeH="0" baseline="0" noProof="0" dirty="0" smtClean="0">
                <a:ln>
                  <a:noFill/>
                </a:ln>
                <a:solidFill>
                  <a:srgbClr val="577543"/>
                </a:solidFill>
                <a:effectLst/>
                <a:uLnTx/>
                <a:uFillTx/>
                <a:latin typeface="Helvetica"/>
                <a:ea typeface="+mn-ea"/>
                <a:cs typeface="Arial Unicode MS" charset="0"/>
                <a:sym typeface="Poppins Light"/>
              </a:rPr>
              <a:t>Add definitions</a:t>
            </a:r>
            <a:r>
              <a:rPr kumimoji="0" lang="en-US" sz="1400" b="0" i="0" u="none" strike="noStrike" kern="0" cap="none" spc="0" normalizeH="0" noProof="0" dirty="0" smtClean="0">
                <a:ln>
                  <a:noFill/>
                </a:ln>
                <a:solidFill>
                  <a:srgbClr val="577543"/>
                </a:solidFill>
                <a:effectLst/>
                <a:uLnTx/>
                <a:uFillTx/>
                <a:latin typeface="Helvetica"/>
                <a:ea typeface="+mn-ea"/>
                <a:cs typeface="Arial Unicode MS" charset="0"/>
                <a:sym typeface="Poppins Light"/>
              </a:rPr>
              <a:t> for key terms – audit risk, audit team, audit topic, criteria, audit objective</a:t>
            </a:r>
          </a:p>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r>
              <a:rPr kumimoji="0" lang="en-US" sz="1400" b="0" i="0" u="none" strike="noStrike" kern="0" cap="none" spc="0" normalizeH="0" baseline="0" noProof="0" dirty="0" smtClean="0">
                <a:ln>
                  <a:noFill/>
                </a:ln>
                <a:solidFill>
                  <a:srgbClr val="577543"/>
                </a:solidFill>
                <a:effectLst/>
                <a:uLnTx/>
                <a:uFillTx/>
                <a:latin typeface="Helvetica"/>
                <a:ea typeface="+mn-ea"/>
                <a:cs typeface="Arial Unicode MS" charset="0"/>
                <a:sym typeface="Poppins Light"/>
              </a:rPr>
              <a:t>Present definition of performance</a:t>
            </a:r>
            <a:r>
              <a:rPr kumimoji="0" lang="en-US" sz="1400" b="0" i="0" u="none" strike="noStrike" kern="0" cap="none" spc="0" normalizeH="0" noProof="0" dirty="0" smtClean="0">
                <a:ln>
                  <a:noFill/>
                </a:ln>
                <a:solidFill>
                  <a:srgbClr val="577543"/>
                </a:solidFill>
                <a:effectLst/>
                <a:uLnTx/>
                <a:uFillTx/>
                <a:latin typeface="Helvetica"/>
                <a:ea typeface="+mn-ea"/>
                <a:cs typeface="Arial Unicode MS" charset="0"/>
                <a:sym typeface="Poppins Light"/>
              </a:rPr>
              <a:t> auditing, including the objectives and 3e’s the same in each document.</a:t>
            </a:r>
          </a:p>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r>
              <a:rPr lang="en-US" sz="1400" dirty="0" smtClean="0">
                <a:solidFill>
                  <a:srgbClr val="577543"/>
                </a:solidFill>
                <a:latin typeface="Helvetica"/>
                <a:ea typeface="+mn-ea"/>
                <a:cs typeface="Arial Unicode MS" charset="0"/>
                <a:sym typeface="Poppins Light"/>
              </a:rPr>
              <a:t>Add cost effectiveness to the presentation of the 3e’s</a:t>
            </a:r>
            <a:endParaRPr kumimoji="0" lang="en-US" sz="1400" b="0" i="0" u="none" strike="noStrike" kern="0" cap="none" spc="0" normalizeH="0" noProof="0" dirty="0" smtClean="0">
              <a:ln>
                <a:noFill/>
              </a:ln>
              <a:solidFill>
                <a:srgbClr val="577543"/>
              </a:solidFill>
              <a:effectLst/>
              <a:uLnTx/>
              <a:uFillTx/>
              <a:latin typeface="Helvetica"/>
              <a:ea typeface="+mn-ea"/>
              <a:cs typeface="Arial Unicode MS" charset="0"/>
              <a:sym typeface="Poppins Light"/>
            </a:endParaRPr>
          </a:p>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r>
              <a:rPr lang="en-US" sz="1400" dirty="0" smtClean="0">
                <a:solidFill>
                  <a:srgbClr val="577543"/>
                </a:solidFill>
                <a:latin typeface="Helvetica"/>
                <a:ea typeface="+mn-ea"/>
                <a:cs typeface="Arial Unicode MS" charset="0"/>
                <a:sym typeface="Poppins Light"/>
              </a:rPr>
              <a:t>Term and function of supervision and supervisor</a:t>
            </a:r>
          </a:p>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r>
              <a:rPr kumimoji="0" lang="en-US" sz="1400" b="0" i="0" u="none" strike="noStrike" kern="0" cap="none" spc="0" normalizeH="0" noProof="0" dirty="0" smtClean="0">
                <a:ln>
                  <a:noFill/>
                </a:ln>
                <a:solidFill>
                  <a:srgbClr val="577543"/>
                </a:solidFill>
                <a:effectLst/>
                <a:uLnTx/>
                <a:uFillTx/>
                <a:latin typeface="Helvetica"/>
                <a:ea typeface="+mn-ea"/>
                <a:cs typeface="Arial Unicode MS" charset="0"/>
                <a:sym typeface="Poppins Light"/>
              </a:rPr>
              <a:t>Elaborate definition of intended users and responsible parties to include private sector</a:t>
            </a:r>
          </a:p>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endParaRPr lang="en-US" sz="1600" b="1" dirty="0">
              <a:solidFill>
                <a:srgbClr val="415832"/>
              </a:solidFill>
              <a:latin typeface="Helvetica" charset="0"/>
              <a:ea typeface="Helvetica" charset="0"/>
              <a:cs typeface="Helvetica" charset="0"/>
              <a:sym typeface="Poppins Light"/>
            </a:endParaRPr>
          </a:p>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endParaRPr kumimoji="0" lang="en-US" sz="1400" b="0" i="0" u="none" strike="noStrike" kern="0" cap="none" spc="0" normalizeH="0" baseline="0" noProof="0" dirty="0">
              <a:ln>
                <a:noFill/>
              </a:ln>
              <a:solidFill>
                <a:srgbClr val="577543"/>
              </a:solidFill>
              <a:effectLst/>
              <a:uLnTx/>
              <a:uFillTx/>
              <a:latin typeface="Helvetica"/>
              <a:ea typeface="+mn-ea"/>
              <a:cs typeface="Arial Unicode MS" charset="0"/>
              <a:sym typeface="Poppins Light"/>
            </a:endParaRPr>
          </a:p>
        </p:txBody>
      </p:sp>
      <p:sp>
        <p:nvSpPr>
          <p:cNvPr id="7" name="TextBox 6"/>
          <p:cNvSpPr txBox="1"/>
          <p:nvPr/>
        </p:nvSpPr>
        <p:spPr>
          <a:xfrm>
            <a:off x="4497238" y="0"/>
            <a:ext cx="4692768" cy="6858000"/>
          </a:xfrm>
          <a:prstGeom prst="rect">
            <a:avLst/>
          </a:prstGeom>
          <a:solidFill>
            <a:srgbClr val="FFFFE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IE" sz="18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6" name="object 4"/>
          <p:cNvSpPr txBox="1"/>
          <p:nvPr/>
        </p:nvSpPr>
        <p:spPr>
          <a:xfrm>
            <a:off x="582489" y="2505085"/>
            <a:ext cx="2818225" cy="28488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endParaRPr kumimoji="0" lang="en-US" sz="1400" b="0" i="0" u="none" strike="noStrike" kern="0" cap="none" spc="0" normalizeH="0" baseline="0" noProof="0" dirty="0">
              <a:ln>
                <a:noFill/>
              </a:ln>
              <a:solidFill>
                <a:srgbClr val="577543"/>
              </a:solidFill>
              <a:effectLst/>
              <a:uLnTx/>
              <a:uFillTx/>
              <a:latin typeface="Helvetica"/>
              <a:ea typeface="+mn-ea"/>
              <a:cs typeface="Arial Unicode MS" charset="0"/>
              <a:sym typeface="Poppins Light"/>
            </a:endParaRPr>
          </a:p>
        </p:txBody>
      </p:sp>
      <p:sp>
        <p:nvSpPr>
          <p:cNvPr id="9" name="object 4"/>
          <p:cNvSpPr txBox="1"/>
          <p:nvPr/>
        </p:nvSpPr>
        <p:spPr>
          <a:xfrm>
            <a:off x="673682" y="681288"/>
            <a:ext cx="3161375" cy="111530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r>
              <a:rPr kumimoji="0" lang="en-US" sz="1600" b="1" i="0" u="none" strike="noStrike" kern="0" cap="none" spc="0" normalizeH="0" baseline="0" noProof="0" dirty="0" smtClean="0">
                <a:ln>
                  <a:noFill/>
                </a:ln>
                <a:solidFill>
                  <a:srgbClr val="415832"/>
                </a:solidFill>
                <a:effectLst/>
                <a:uLnTx/>
                <a:uFillTx/>
                <a:latin typeface="Helvetica"/>
                <a:ea typeface="+mn-ea"/>
                <a:cs typeface="Arial Unicode MS" charset="0"/>
                <a:sym typeface="Poppins Light"/>
              </a:rPr>
              <a:t>Do you</a:t>
            </a:r>
            <a:r>
              <a:rPr kumimoji="0" lang="en-US" sz="1600" b="1" i="0" u="none" strike="noStrike" kern="0" cap="none" spc="0" normalizeH="0" noProof="0" dirty="0" smtClean="0">
                <a:ln>
                  <a:noFill/>
                </a:ln>
                <a:solidFill>
                  <a:srgbClr val="415832"/>
                </a:solidFill>
                <a:effectLst/>
                <a:uLnTx/>
                <a:uFillTx/>
                <a:latin typeface="Helvetica"/>
                <a:ea typeface="+mn-ea"/>
                <a:cs typeface="Arial Unicode MS" charset="0"/>
                <a:sym typeface="Poppins Light"/>
              </a:rPr>
              <a:t> think there are any definitions that need to be considered/revised/updated</a:t>
            </a:r>
            <a:endParaRPr kumimoji="0" lang="en-US" sz="1600" b="1" i="0" u="none" strike="noStrike" kern="0" cap="none" spc="0" normalizeH="0" baseline="0" noProof="0" dirty="0">
              <a:ln>
                <a:noFill/>
              </a:ln>
              <a:solidFill>
                <a:srgbClr val="415832"/>
              </a:solidFill>
              <a:effectLst/>
              <a:uLnTx/>
              <a:uFillTx/>
              <a:latin typeface="Helvetica"/>
              <a:ea typeface="+mn-ea"/>
              <a:cs typeface="Arial Unicode MS" charset="0"/>
              <a:sym typeface="Poppins Light"/>
            </a:endParaRPr>
          </a:p>
        </p:txBody>
      </p:sp>
      <p:graphicFrame>
        <p:nvGraphicFramePr>
          <p:cNvPr id="10" name="Chart 9"/>
          <p:cNvGraphicFramePr/>
          <p:nvPr>
            <p:extLst>
              <p:ext uri="{D42A27DB-BD31-4B8C-83A1-F6EECF244321}">
                <p14:modId xmlns:p14="http://schemas.microsoft.com/office/powerpoint/2010/main" val="1196427575"/>
              </p:ext>
            </p:extLst>
          </p:nvPr>
        </p:nvGraphicFramePr>
        <p:xfrm>
          <a:off x="4312356" y="1806222"/>
          <a:ext cx="5486400" cy="320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34754762"/>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1D5B3"/>
        </a:solidFill>
        <a:effectLst/>
      </p:bgPr>
    </p:bg>
    <p:spTree>
      <p:nvGrpSpPr>
        <p:cNvPr id="1" name=""/>
        <p:cNvGrpSpPr/>
        <p:nvPr/>
      </p:nvGrpSpPr>
      <p:grpSpPr>
        <a:xfrm>
          <a:off x="0" y="0"/>
          <a:ext cx="0" cy="0"/>
          <a:chOff x="0" y="0"/>
          <a:chExt cx="0" cy="0"/>
        </a:xfrm>
      </p:grpSpPr>
      <p:sp>
        <p:nvSpPr>
          <p:cNvPr id="14" name="object 4"/>
          <p:cNvSpPr txBox="1"/>
          <p:nvPr/>
        </p:nvSpPr>
        <p:spPr>
          <a:xfrm>
            <a:off x="523602" y="2447299"/>
            <a:ext cx="3570726" cy="3789948"/>
          </a:xfrm>
          <a:prstGeom prst="rect">
            <a:avLst/>
          </a:prstGeom>
          <a:solidFill>
            <a:srgbClr val="FFFFEF"/>
          </a:solid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295275" marR="200501" lvl="0" indent="-285750" algn="just" defTabSz="735635" rtl="0" eaLnBrk="1" fontAlgn="auto" latinLnBrk="0" hangingPunct="0">
              <a:lnSpc>
                <a:spcPct val="151000"/>
              </a:lnSpc>
              <a:spcBef>
                <a:spcPts val="75"/>
              </a:spcBef>
              <a:spcAft>
                <a:spcPts val="0"/>
              </a:spcAft>
              <a:buClrTx/>
              <a:buSzPct val="100000"/>
              <a:buFont typeface="Arial" panose="020B0604020202020204" pitchFamily="34" charset="0"/>
              <a:buChar char="•"/>
              <a:tabLst>
                <a:tab pos="180975" algn="l"/>
              </a:tabLst>
              <a:defRPr sz="1600">
                <a:solidFill>
                  <a:srgbClr val="001B2F"/>
                </a:solidFill>
                <a:latin typeface="Poppins Light"/>
                <a:ea typeface="Poppins Light"/>
                <a:cs typeface="Poppins Light"/>
                <a:sym typeface="Poppins Light"/>
              </a:defRPr>
            </a:pPr>
            <a:r>
              <a:rPr lang="en-US" sz="1800" dirty="0" smtClean="0">
                <a:solidFill>
                  <a:srgbClr val="577543"/>
                </a:solidFill>
                <a:latin typeface="Helvetica"/>
                <a:ea typeface="+mn-ea"/>
                <a:cs typeface="Arial Unicode MS" charset="0"/>
                <a:sym typeface="Poppins Light"/>
              </a:rPr>
              <a:t>Technology is a means to an end and not a standard-level principle</a:t>
            </a:r>
          </a:p>
          <a:p>
            <a:pPr marL="295275" marR="200501" lvl="0" indent="-285750" algn="just" defTabSz="735635" rtl="0" eaLnBrk="1" fontAlgn="auto" latinLnBrk="0" hangingPunct="0">
              <a:lnSpc>
                <a:spcPct val="151000"/>
              </a:lnSpc>
              <a:spcBef>
                <a:spcPts val="75"/>
              </a:spcBef>
              <a:spcAft>
                <a:spcPts val="0"/>
              </a:spcAft>
              <a:buClrTx/>
              <a:buSzPct val="100000"/>
              <a:buFont typeface="Arial" panose="020B0604020202020204" pitchFamily="34" charset="0"/>
              <a:buChar char="•"/>
              <a:tabLst>
                <a:tab pos="180975" algn="l"/>
              </a:tabLst>
              <a:defRPr sz="1600">
                <a:solidFill>
                  <a:srgbClr val="001B2F"/>
                </a:solidFill>
                <a:latin typeface="Poppins Light"/>
                <a:ea typeface="Poppins Light"/>
                <a:cs typeface="Poppins Light"/>
                <a:sym typeface="Poppins Light"/>
              </a:defRPr>
            </a:pPr>
            <a:r>
              <a:rPr kumimoji="0" lang="en-US" sz="1800" b="0" i="0" u="none" strike="noStrike" kern="0" cap="none" spc="0" normalizeH="0" baseline="0" noProof="0" dirty="0" smtClean="0">
                <a:ln>
                  <a:noFill/>
                </a:ln>
                <a:solidFill>
                  <a:srgbClr val="577543"/>
                </a:solidFill>
                <a:effectLst/>
                <a:uLnTx/>
                <a:uFillTx/>
                <a:latin typeface="Helvetica"/>
                <a:ea typeface="+mn-ea"/>
                <a:cs typeface="Arial Unicode MS" charset="0"/>
                <a:sym typeface="Poppins Light"/>
              </a:rPr>
              <a:t>Standards should be neutral to technology</a:t>
            </a:r>
            <a:r>
              <a:rPr kumimoji="0" lang="en-US" sz="1800" b="0" i="0" u="none" strike="noStrike" kern="0" cap="none" spc="0" normalizeH="0" noProof="0" dirty="0" smtClean="0">
                <a:ln>
                  <a:noFill/>
                </a:ln>
                <a:solidFill>
                  <a:srgbClr val="577543"/>
                </a:solidFill>
                <a:effectLst/>
                <a:uLnTx/>
                <a:uFillTx/>
                <a:latin typeface="Helvetica"/>
                <a:ea typeface="+mn-ea"/>
                <a:cs typeface="Arial Unicode MS" charset="0"/>
                <a:sym typeface="Poppins Light"/>
              </a:rPr>
              <a:t> and subject matter and not be specific to methodologies</a:t>
            </a:r>
          </a:p>
          <a:p>
            <a:pPr marL="295275" marR="200501" indent="-285750" algn="just">
              <a:lnSpc>
                <a:spcPct val="151000"/>
              </a:lnSpc>
              <a:spcBef>
                <a:spcPts val="75"/>
              </a:spcBef>
              <a:buSzPct val="100000"/>
              <a:buFont typeface="Arial" panose="020B0604020202020204" pitchFamily="34" charset="0"/>
              <a:buChar char="•"/>
              <a:tabLst>
                <a:tab pos="180975" algn="l"/>
              </a:tabLst>
              <a:defRPr sz="1600">
                <a:solidFill>
                  <a:srgbClr val="001B2F"/>
                </a:solidFill>
                <a:latin typeface="Poppins Light"/>
                <a:ea typeface="Poppins Light"/>
                <a:cs typeface="Poppins Light"/>
                <a:sym typeface="Poppins Light"/>
              </a:defRPr>
            </a:pPr>
            <a:r>
              <a:rPr lang="en-US" sz="1800" dirty="0">
                <a:solidFill>
                  <a:srgbClr val="577543"/>
                </a:solidFill>
                <a:latin typeface="Helvetica"/>
                <a:cs typeface="Arial Unicode MS" charset="0"/>
                <a:sym typeface="Poppins Light"/>
              </a:rPr>
              <a:t>Issue isn’t specific to performance </a:t>
            </a:r>
            <a:r>
              <a:rPr lang="en-US" sz="1800" dirty="0" smtClean="0">
                <a:solidFill>
                  <a:srgbClr val="577543"/>
                </a:solidFill>
                <a:latin typeface="Helvetica"/>
                <a:cs typeface="Arial Unicode MS" charset="0"/>
                <a:sym typeface="Poppins Light"/>
              </a:rPr>
              <a:t>audit</a:t>
            </a:r>
            <a:endParaRPr lang="en-US" sz="1800" dirty="0">
              <a:solidFill>
                <a:srgbClr val="577543"/>
              </a:solidFill>
              <a:latin typeface="Helvetica"/>
              <a:cs typeface="Arial Unicode MS" charset="0"/>
              <a:sym typeface="Poppins Light"/>
            </a:endParaRPr>
          </a:p>
        </p:txBody>
      </p:sp>
      <p:sp>
        <p:nvSpPr>
          <p:cNvPr id="7" name="TextBox 6"/>
          <p:cNvSpPr txBox="1"/>
          <p:nvPr/>
        </p:nvSpPr>
        <p:spPr>
          <a:xfrm>
            <a:off x="4497238" y="0"/>
            <a:ext cx="4692768" cy="6858000"/>
          </a:xfrm>
          <a:prstGeom prst="rect">
            <a:avLst/>
          </a:prstGeom>
          <a:solidFill>
            <a:srgbClr val="FFFFE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IE" sz="18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6" name="object 4"/>
          <p:cNvSpPr txBox="1"/>
          <p:nvPr/>
        </p:nvSpPr>
        <p:spPr>
          <a:xfrm>
            <a:off x="582489" y="2505085"/>
            <a:ext cx="2818225" cy="28488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endParaRPr kumimoji="0" lang="en-US" sz="1400" b="0" i="0" u="none" strike="noStrike" kern="0" cap="none" spc="0" normalizeH="0" baseline="0" noProof="0" dirty="0">
              <a:ln>
                <a:noFill/>
              </a:ln>
              <a:solidFill>
                <a:srgbClr val="577543"/>
              </a:solidFill>
              <a:effectLst/>
              <a:uLnTx/>
              <a:uFillTx/>
              <a:latin typeface="Helvetica"/>
              <a:ea typeface="+mn-ea"/>
              <a:cs typeface="Arial Unicode MS" charset="0"/>
              <a:sym typeface="Poppins Light"/>
            </a:endParaRPr>
          </a:p>
        </p:txBody>
      </p:sp>
      <p:sp>
        <p:nvSpPr>
          <p:cNvPr id="9" name="object 4"/>
          <p:cNvSpPr txBox="1"/>
          <p:nvPr/>
        </p:nvSpPr>
        <p:spPr>
          <a:xfrm>
            <a:off x="673682" y="681288"/>
            <a:ext cx="3161375" cy="148707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9525" marR="200501" lvl="0" indent="0" algn="just" defTabSz="735635" rtl="0" eaLnBrk="1" fontAlgn="auto" latinLnBrk="0" hangingPunct="0">
              <a:lnSpc>
                <a:spcPct val="151000"/>
              </a:lnSpc>
              <a:spcBef>
                <a:spcPts val="75"/>
              </a:spcBef>
              <a:spcAft>
                <a:spcPts val="0"/>
              </a:spcAft>
              <a:buClrTx/>
              <a:buSzPct val="100000"/>
              <a:buFontTx/>
              <a:buNone/>
              <a:tabLst>
                <a:tab pos="180975" algn="l"/>
              </a:tabLst>
              <a:defRPr sz="1600">
                <a:solidFill>
                  <a:srgbClr val="001B2F"/>
                </a:solidFill>
                <a:latin typeface="Poppins Light"/>
                <a:ea typeface="Poppins Light"/>
                <a:cs typeface="Poppins Light"/>
                <a:sym typeface="Poppins Light"/>
              </a:defRPr>
            </a:pPr>
            <a:r>
              <a:rPr lang="en-US" sz="1600" b="1" dirty="0" smtClean="0">
                <a:solidFill>
                  <a:srgbClr val="415832"/>
                </a:solidFill>
                <a:latin typeface="Helvetica"/>
                <a:ea typeface="+mn-ea"/>
                <a:cs typeface="Arial Unicode MS" charset="0"/>
                <a:sym typeface="Poppins Light"/>
              </a:rPr>
              <a:t>Should the enhanced use of and reliance on technology be considered for inclusion in the ISSAI, GUIDs or both</a:t>
            </a:r>
            <a:endParaRPr kumimoji="0" lang="en-US" sz="1600" b="1" i="0" u="none" strike="noStrike" kern="0" cap="none" spc="0" normalizeH="0" baseline="0" noProof="0" dirty="0">
              <a:ln>
                <a:noFill/>
              </a:ln>
              <a:solidFill>
                <a:srgbClr val="415832"/>
              </a:solidFill>
              <a:effectLst/>
              <a:uLnTx/>
              <a:uFillTx/>
              <a:latin typeface="Helvetica"/>
              <a:ea typeface="+mn-ea"/>
              <a:cs typeface="Arial Unicode MS" charset="0"/>
              <a:sym typeface="Poppins Light"/>
            </a:endParaRPr>
          </a:p>
        </p:txBody>
      </p:sp>
      <p:graphicFrame>
        <p:nvGraphicFramePr>
          <p:cNvPr id="8" name="Chart 7"/>
          <p:cNvGraphicFramePr/>
          <p:nvPr>
            <p:extLst>
              <p:ext uri="{D42A27DB-BD31-4B8C-83A1-F6EECF244321}">
                <p14:modId xmlns:p14="http://schemas.microsoft.com/office/powerpoint/2010/main" val="446343356"/>
              </p:ext>
            </p:extLst>
          </p:nvPr>
        </p:nvGraphicFramePr>
        <p:xfrm>
          <a:off x="4271749" y="1719617"/>
          <a:ext cx="5486400" cy="33709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3474200"/>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EB"/>
        </a:solidFill>
        <a:effectLst/>
      </p:bgPr>
    </p:bg>
    <p:spTree>
      <p:nvGrpSpPr>
        <p:cNvPr id="1" name=""/>
        <p:cNvGrpSpPr/>
        <p:nvPr/>
      </p:nvGrpSpPr>
      <p:grpSpPr>
        <a:xfrm>
          <a:off x="0" y="0"/>
          <a:ext cx="0" cy="0"/>
          <a:chOff x="0" y="0"/>
          <a:chExt cx="0" cy="0"/>
        </a:xfrm>
      </p:grpSpPr>
      <p:sp>
        <p:nvSpPr>
          <p:cNvPr id="8" name="Title 1"/>
          <p:cNvSpPr txBox="1">
            <a:spLocks/>
          </p:cNvSpPr>
          <p:nvPr/>
        </p:nvSpPr>
        <p:spPr>
          <a:xfrm>
            <a:off x="2515402" y="1037331"/>
            <a:ext cx="4063471" cy="2021017"/>
          </a:xfrm>
          <a:prstGeom prst="rect">
            <a:avLst/>
          </a:prstGeom>
        </p:spPr>
        <p:txBody>
          <a:bodyPr lIns="91448" tIns="45724" rIns="91448" bIns="45724" anchor="ctr"/>
          <a:lstStyle>
            <a:lvl1pPr algn="ctr" defTabSz="609493" rtl="0" eaLnBrk="1" latinLnBrk="0" hangingPunct="1">
              <a:spcBef>
                <a:spcPct val="0"/>
              </a:spcBef>
              <a:buNone/>
              <a:defRPr sz="5900" kern="1200">
                <a:solidFill>
                  <a:schemeClr val="tx1"/>
                </a:solidFill>
                <a:latin typeface="+mj-lt"/>
                <a:ea typeface="+mj-ea"/>
                <a:cs typeface="+mj-cs"/>
              </a:defRPr>
            </a:lvl1pPr>
          </a:lstStyle>
          <a:p>
            <a:pPr>
              <a:defRPr/>
            </a:pPr>
            <a:endParaRPr lang="en-US" sz="12003" b="1" spc="225" dirty="0">
              <a:solidFill>
                <a:srgbClr val="C4DBD3"/>
              </a:solidFill>
              <a:latin typeface="Arial Rounded MT Bold" charset="0"/>
              <a:ea typeface="Arial Rounded MT Bold" charset="0"/>
              <a:cs typeface="Arial Rounded MT Bold" charset="0"/>
            </a:endParaRPr>
          </a:p>
        </p:txBody>
      </p:sp>
      <p:sp>
        <p:nvSpPr>
          <p:cNvPr id="9" name="Google Shape;1384;p161"/>
          <p:cNvSpPr txBox="1">
            <a:spLocks noGrp="1"/>
          </p:cNvSpPr>
          <p:nvPr>
            <p:ph type="title"/>
          </p:nvPr>
        </p:nvSpPr>
        <p:spPr>
          <a:xfrm>
            <a:off x="419400" y="990022"/>
            <a:ext cx="6461460" cy="85329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3200" dirty="0" smtClean="0">
                <a:solidFill>
                  <a:srgbClr val="415832"/>
                </a:solidFill>
                <a:latin typeface="Helvetica" charset="0"/>
                <a:ea typeface="Helvetica" charset="0"/>
                <a:cs typeface="Helvetica" charset="0"/>
              </a:rPr>
              <a:t>General comments</a:t>
            </a:r>
            <a:endParaRPr sz="3200" dirty="0">
              <a:solidFill>
                <a:srgbClr val="415832"/>
              </a:solidFill>
              <a:latin typeface="Helvetica" charset="0"/>
              <a:ea typeface="Helvetica" charset="0"/>
              <a:cs typeface="Helvetica" charset="0"/>
            </a:endParaRPr>
          </a:p>
        </p:txBody>
      </p:sp>
      <p:sp>
        <p:nvSpPr>
          <p:cNvPr id="5" name="Google Shape;563;p87"/>
          <p:cNvSpPr txBox="1"/>
          <p:nvPr/>
        </p:nvSpPr>
        <p:spPr>
          <a:xfrm>
            <a:off x="419400" y="1839393"/>
            <a:ext cx="1788900" cy="521100"/>
          </a:xfrm>
          <a:prstGeom prst="rect">
            <a:avLst/>
          </a:prstGeom>
          <a:solidFill>
            <a:srgbClr val="FFFFEB"/>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US" b="1" dirty="0" smtClean="0">
                <a:solidFill>
                  <a:srgbClr val="FFA675"/>
                </a:solidFill>
                <a:latin typeface="+mn-lt"/>
                <a:ea typeface="Avenir"/>
                <a:cs typeface="Avenir"/>
                <a:sym typeface="Avenir"/>
              </a:rPr>
              <a:t>Continuity is important</a:t>
            </a:r>
            <a:endParaRPr lang="en-US" b="1" dirty="0">
              <a:solidFill>
                <a:srgbClr val="FFA675"/>
              </a:solidFill>
              <a:latin typeface="+mn-lt"/>
              <a:ea typeface="Avenir"/>
              <a:cs typeface="Avenir"/>
              <a:sym typeface="Avenir"/>
            </a:endParaRPr>
          </a:p>
        </p:txBody>
      </p:sp>
      <p:sp>
        <p:nvSpPr>
          <p:cNvPr id="6" name="Google Shape;564;p87"/>
          <p:cNvSpPr txBox="1"/>
          <p:nvPr/>
        </p:nvSpPr>
        <p:spPr>
          <a:xfrm>
            <a:off x="419400" y="2479468"/>
            <a:ext cx="1788900" cy="954900"/>
          </a:xfrm>
          <a:prstGeom prst="rect">
            <a:avLst/>
          </a:prstGeom>
          <a:noFill/>
          <a:ln>
            <a:noFill/>
          </a:ln>
        </p:spPr>
        <p:txBody>
          <a:bodyPr spcFirstLastPara="1" wrap="square" lIns="91425" tIns="91425" rIns="91425" bIns="91425" anchor="t" anchorCtr="0">
            <a:noAutofit/>
          </a:bodyPr>
          <a:lstStyle/>
          <a:p>
            <a:pPr lvl="0">
              <a:lnSpc>
                <a:spcPct val="115000"/>
              </a:lnSpc>
            </a:pPr>
            <a:r>
              <a:rPr lang="en-US" sz="1200" i="1" dirty="0" smtClean="0">
                <a:solidFill>
                  <a:srgbClr val="415832"/>
                </a:solidFill>
                <a:latin typeface="+mn-lt"/>
                <a:ea typeface="Avenir"/>
                <a:cs typeface="Avenir"/>
                <a:sym typeface="Avenir"/>
              </a:rPr>
              <a:t>Frequent changes isn’t helpful and there is no real need for change currently</a:t>
            </a:r>
            <a:endParaRPr lang="en-US" sz="1200" i="1" dirty="0">
              <a:solidFill>
                <a:srgbClr val="285B84"/>
              </a:solidFill>
              <a:latin typeface="+mn-lt"/>
              <a:ea typeface="Avenir"/>
              <a:cs typeface="Avenir"/>
              <a:sym typeface="Avenir"/>
            </a:endParaRPr>
          </a:p>
          <a:p>
            <a:pPr marL="0" lvl="0" indent="0" algn="l" rtl="0">
              <a:lnSpc>
                <a:spcPct val="115000"/>
              </a:lnSpc>
              <a:spcBef>
                <a:spcPts val="0"/>
              </a:spcBef>
              <a:spcAft>
                <a:spcPts val="0"/>
              </a:spcAft>
              <a:buNone/>
            </a:pPr>
            <a:endParaRPr sz="1200" i="1" dirty="0">
              <a:solidFill>
                <a:srgbClr val="285B84"/>
              </a:solidFill>
              <a:latin typeface="+mn-lt"/>
              <a:ea typeface="Avenir"/>
              <a:cs typeface="Avenir"/>
              <a:sym typeface="Avenir"/>
            </a:endParaRPr>
          </a:p>
          <a:p>
            <a:pPr marL="0" lvl="0" indent="0" algn="l" rtl="0">
              <a:lnSpc>
                <a:spcPct val="115000"/>
              </a:lnSpc>
              <a:spcBef>
                <a:spcPts val="0"/>
              </a:spcBef>
              <a:spcAft>
                <a:spcPts val="0"/>
              </a:spcAft>
              <a:buNone/>
            </a:pPr>
            <a:endParaRPr sz="1200" i="1" dirty="0">
              <a:solidFill>
                <a:srgbClr val="285B84"/>
              </a:solidFill>
              <a:latin typeface="+mn-lt"/>
              <a:ea typeface="Avenir"/>
              <a:cs typeface="Avenir"/>
              <a:sym typeface="Avenir"/>
            </a:endParaRPr>
          </a:p>
          <a:p>
            <a:pPr marL="0" lvl="0" indent="0" algn="l" rtl="0">
              <a:lnSpc>
                <a:spcPct val="115000"/>
              </a:lnSpc>
              <a:spcBef>
                <a:spcPts val="0"/>
              </a:spcBef>
              <a:spcAft>
                <a:spcPts val="1600"/>
              </a:spcAft>
              <a:buNone/>
            </a:pPr>
            <a:endParaRPr sz="1200" i="1" dirty="0">
              <a:solidFill>
                <a:srgbClr val="285B84"/>
              </a:solidFill>
              <a:latin typeface="+mn-lt"/>
              <a:ea typeface="Avenir"/>
              <a:cs typeface="Avenir"/>
              <a:sym typeface="Avenir"/>
            </a:endParaRPr>
          </a:p>
        </p:txBody>
      </p:sp>
      <p:sp>
        <p:nvSpPr>
          <p:cNvPr id="7" name="Google Shape;565;p87"/>
          <p:cNvSpPr txBox="1"/>
          <p:nvPr/>
        </p:nvSpPr>
        <p:spPr>
          <a:xfrm>
            <a:off x="2353450" y="1839393"/>
            <a:ext cx="1788900" cy="521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US" b="1" dirty="0" smtClean="0">
                <a:solidFill>
                  <a:srgbClr val="FFA675"/>
                </a:solidFill>
                <a:latin typeface="+mn-lt"/>
                <a:ea typeface="Avenir"/>
                <a:cs typeface="Avenir"/>
                <a:sym typeface="Avenir"/>
              </a:rPr>
              <a:t>SDP initiatives</a:t>
            </a:r>
            <a:endParaRPr b="1" dirty="0">
              <a:solidFill>
                <a:srgbClr val="FFA675"/>
              </a:solidFill>
              <a:latin typeface="+mn-lt"/>
              <a:ea typeface="Avenir"/>
              <a:cs typeface="Avenir"/>
              <a:sym typeface="Avenir"/>
            </a:endParaRPr>
          </a:p>
        </p:txBody>
      </p:sp>
      <p:sp>
        <p:nvSpPr>
          <p:cNvPr id="10" name="Google Shape;566;p87"/>
          <p:cNvSpPr txBox="1"/>
          <p:nvPr/>
        </p:nvSpPr>
        <p:spPr>
          <a:xfrm>
            <a:off x="2353450" y="2479468"/>
            <a:ext cx="1788900" cy="954900"/>
          </a:xfrm>
          <a:prstGeom prst="rect">
            <a:avLst/>
          </a:prstGeom>
          <a:noFill/>
          <a:ln>
            <a:noFill/>
          </a:ln>
        </p:spPr>
        <p:txBody>
          <a:bodyPr spcFirstLastPara="1" wrap="square" lIns="91425" tIns="91425" rIns="91425" bIns="91425" anchor="t" anchorCtr="0">
            <a:noAutofit/>
          </a:bodyPr>
          <a:lstStyle/>
          <a:p>
            <a:pPr lvl="0">
              <a:lnSpc>
                <a:spcPct val="115000"/>
              </a:lnSpc>
            </a:pPr>
            <a:r>
              <a:rPr lang="en-US" sz="1200" i="1" dirty="0" smtClean="0">
                <a:solidFill>
                  <a:srgbClr val="415832"/>
                </a:solidFill>
                <a:latin typeface="+mn-lt"/>
                <a:ea typeface="Avenir"/>
                <a:cs typeface="Avenir"/>
                <a:sym typeface="Avenir"/>
              </a:rPr>
              <a:t>Working within the SDP should be the basis for any improvements to avoid duplication of work</a:t>
            </a:r>
            <a:endParaRPr lang="en-US" sz="1200" i="1" dirty="0">
              <a:solidFill>
                <a:srgbClr val="415832"/>
              </a:solidFill>
              <a:latin typeface="+mn-lt"/>
              <a:ea typeface="Avenir"/>
              <a:cs typeface="Avenir"/>
              <a:sym typeface="Avenir"/>
            </a:endParaRPr>
          </a:p>
        </p:txBody>
      </p:sp>
      <p:sp>
        <p:nvSpPr>
          <p:cNvPr id="11" name="Google Shape;567;p87"/>
          <p:cNvSpPr txBox="1"/>
          <p:nvPr/>
        </p:nvSpPr>
        <p:spPr>
          <a:xfrm>
            <a:off x="4282450" y="1839393"/>
            <a:ext cx="1788900" cy="521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US" b="1" dirty="0" smtClean="0">
                <a:solidFill>
                  <a:srgbClr val="FFA675"/>
                </a:solidFill>
                <a:latin typeface="+mn-lt"/>
                <a:ea typeface="Avenir"/>
                <a:cs typeface="Avenir"/>
                <a:sym typeface="Avenir"/>
              </a:rPr>
              <a:t>Repetition should be eliminated</a:t>
            </a:r>
            <a:endParaRPr sz="1600" dirty="0">
              <a:solidFill>
                <a:srgbClr val="FFA675"/>
              </a:solidFill>
              <a:latin typeface="+mn-lt"/>
              <a:ea typeface="Avenir"/>
              <a:cs typeface="Avenir"/>
              <a:sym typeface="Avenir"/>
            </a:endParaRPr>
          </a:p>
        </p:txBody>
      </p:sp>
      <p:sp>
        <p:nvSpPr>
          <p:cNvPr id="12" name="Google Shape;568;p87"/>
          <p:cNvSpPr txBox="1"/>
          <p:nvPr/>
        </p:nvSpPr>
        <p:spPr>
          <a:xfrm>
            <a:off x="4282450" y="2479468"/>
            <a:ext cx="1788900" cy="954900"/>
          </a:xfrm>
          <a:prstGeom prst="rect">
            <a:avLst/>
          </a:prstGeom>
          <a:noFill/>
          <a:ln>
            <a:noFill/>
          </a:ln>
        </p:spPr>
        <p:txBody>
          <a:bodyPr spcFirstLastPara="1" wrap="square" lIns="91425" tIns="91425" rIns="91425" bIns="91425" anchor="t" anchorCtr="0">
            <a:noAutofit/>
          </a:bodyPr>
          <a:lstStyle/>
          <a:p>
            <a:pPr lvl="0">
              <a:lnSpc>
                <a:spcPct val="115000"/>
              </a:lnSpc>
            </a:pPr>
            <a:r>
              <a:rPr lang="en-US" sz="1200" i="1" dirty="0" smtClean="0">
                <a:solidFill>
                  <a:srgbClr val="415832"/>
                </a:solidFill>
                <a:latin typeface="+mn-lt"/>
                <a:ea typeface="Avenir"/>
                <a:cs typeface="Avenir"/>
                <a:sym typeface="Avenir"/>
              </a:rPr>
              <a:t>Redundancies between ISSAI 3000 and the GUIDs should be eliminated</a:t>
            </a:r>
            <a:endParaRPr lang="en-US" sz="1200" i="1" dirty="0">
              <a:solidFill>
                <a:srgbClr val="415832"/>
              </a:solidFill>
              <a:latin typeface="+mn-lt"/>
              <a:ea typeface="Avenir"/>
              <a:cs typeface="Avenir"/>
              <a:sym typeface="Avenir"/>
            </a:endParaRPr>
          </a:p>
        </p:txBody>
      </p:sp>
      <p:sp>
        <p:nvSpPr>
          <p:cNvPr id="13" name="Google Shape;569;p87"/>
          <p:cNvSpPr txBox="1"/>
          <p:nvPr/>
        </p:nvSpPr>
        <p:spPr>
          <a:xfrm>
            <a:off x="6221425" y="1839393"/>
            <a:ext cx="1788900" cy="521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US" b="1" dirty="0" smtClean="0">
                <a:solidFill>
                  <a:srgbClr val="FFA675"/>
                </a:solidFill>
                <a:latin typeface="+mn-lt"/>
                <a:ea typeface="Avenir"/>
                <a:cs typeface="Avenir"/>
                <a:sym typeface="Avenir"/>
              </a:rPr>
              <a:t>Revise 300 and 3000 together</a:t>
            </a:r>
            <a:endParaRPr sz="1600" dirty="0">
              <a:solidFill>
                <a:srgbClr val="FFA675"/>
              </a:solidFill>
              <a:latin typeface="+mn-lt"/>
              <a:ea typeface="Avenir"/>
              <a:cs typeface="Avenir"/>
              <a:sym typeface="Avenir"/>
            </a:endParaRPr>
          </a:p>
        </p:txBody>
      </p:sp>
      <p:sp>
        <p:nvSpPr>
          <p:cNvPr id="14" name="Google Shape;570;p87"/>
          <p:cNvSpPr txBox="1"/>
          <p:nvPr/>
        </p:nvSpPr>
        <p:spPr>
          <a:xfrm>
            <a:off x="6221425" y="2479468"/>
            <a:ext cx="1788900" cy="954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1200" i="1" dirty="0" smtClean="0">
                <a:solidFill>
                  <a:srgbClr val="415832"/>
                </a:solidFill>
                <a:latin typeface="+mn-lt"/>
                <a:ea typeface="Avenir"/>
                <a:cs typeface="Avenir"/>
                <a:sym typeface="Avenir"/>
              </a:rPr>
              <a:t>Content of both are essentially identical – any amendments should be </a:t>
            </a:r>
            <a:r>
              <a:rPr lang="en-US" sz="1200" i="1" dirty="0" smtClean="0">
                <a:solidFill>
                  <a:srgbClr val="415832"/>
                </a:solidFill>
                <a:latin typeface="+mn-lt"/>
                <a:ea typeface="Avenir"/>
                <a:cs typeface="Avenir"/>
                <a:sym typeface="Avenir"/>
              </a:rPr>
              <a:t>coordinated</a:t>
            </a:r>
            <a:endParaRPr sz="1200" i="1" dirty="0">
              <a:solidFill>
                <a:srgbClr val="415832"/>
              </a:solidFill>
              <a:latin typeface="+mn-lt"/>
              <a:ea typeface="Avenir"/>
              <a:cs typeface="Avenir"/>
              <a:sym typeface="Avenir"/>
            </a:endParaRPr>
          </a:p>
        </p:txBody>
      </p:sp>
      <p:sp>
        <p:nvSpPr>
          <p:cNvPr id="18" name="Rectangle 17"/>
          <p:cNvSpPr/>
          <p:nvPr/>
        </p:nvSpPr>
        <p:spPr>
          <a:xfrm rot="5400000">
            <a:off x="4349535" y="-69725"/>
            <a:ext cx="369330" cy="8229600"/>
          </a:xfrm>
          <a:prstGeom prst="rect">
            <a:avLst/>
          </a:prstGeom>
          <a:solidFill>
            <a:srgbClr val="C1D5B3"/>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Calibri"/>
              <a:ea typeface="Calibri"/>
              <a:cs typeface="Calibri"/>
              <a:sym typeface="Calibri"/>
            </a:endParaRPr>
          </a:p>
        </p:txBody>
      </p:sp>
      <p:sp>
        <p:nvSpPr>
          <p:cNvPr id="2" name="TextBox 1"/>
          <p:cNvSpPr txBox="1"/>
          <p:nvPr/>
        </p:nvSpPr>
        <p:spPr>
          <a:xfrm>
            <a:off x="419400" y="4389120"/>
            <a:ext cx="8084520" cy="15696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IE" sz="1600" dirty="0">
                <a:solidFill>
                  <a:srgbClr val="415832"/>
                </a:solidFill>
                <a:latin typeface="+mn-lt"/>
                <a:ea typeface="Avenir"/>
                <a:cs typeface="Avenir"/>
              </a:rPr>
              <a:t>Wait for the </a:t>
            </a:r>
            <a:r>
              <a:rPr lang="en-IE" sz="1600" dirty="0" smtClean="0">
                <a:solidFill>
                  <a:srgbClr val="415832"/>
                </a:solidFill>
                <a:latin typeface="+mn-lt"/>
                <a:ea typeface="Avenir"/>
                <a:cs typeface="Avenir"/>
              </a:rPr>
              <a:t>initial </a:t>
            </a:r>
            <a:r>
              <a:rPr lang="en-IE" sz="1600" dirty="0">
                <a:solidFill>
                  <a:srgbClr val="415832"/>
                </a:solidFill>
                <a:latin typeface="+mn-lt"/>
                <a:ea typeface="Avenir"/>
                <a:cs typeface="Avenir"/>
              </a:rPr>
              <a:t>SDP assessment to learn what the work will entail and after that discuss if additional changes are necessary (this endeavour </a:t>
            </a:r>
            <a:r>
              <a:rPr lang="en-IE" sz="1600" b="1" dirty="0">
                <a:solidFill>
                  <a:srgbClr val="415832"/>
                </a:solidFill>
                <a:latin typeface="Helvetica" charset="0"/>
                <a:ea typeface="Helvetica" charset="0"/>
                <a:cs typeface="Helvetica" charset="0"/>
              </a:rPr>
              <a:t>could</a:t>
            </a:r>
            <a:r>
              <a:rPr lang="en-IE" sz="1600" dirty="0">
                <a:solidFill>
                  <a:srgbClr val="415832"/>
                </a:solidFill>
                <a:latin typeface="+mn-lt"/>
                <a:ea typeface="Avenir"/>
                <a:cs typeface="Avenir"/>
              </a:rPr>
              <a:t> conclude that we make no revision).   In a small project group assess the current performance audit material and propose suggestions for change to the whole group, and on their approval, start doing the necessary work.  Our discussions here in the breakout session could help with the project groups first analysis.  </a:t>
            </a:r>
          </a:p>
        </p:txBody>
      </p:sp>
      <p:pic>
        <p:nvPicPr>
          <p:cNvPr id="15" name="Picture 2" descr="logo_PAS"/>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8800"/>
                    </a14:imgEffect>
                  </a14:imgLayer>
                </a14:imgProps>
              </a:ext>
              <a:ext uri="{28A0092B-C50C-407E-A947-70E740481C1C}">
                <a14:useLocalDpi xmlns:a14="http://schemas.microsoft.com/office/drawing/2010/main" val="0"/>
              </a:ext>
            </a:extLst>
          </a:blip>
          <a:srcRect/>
          <a:stretch>
            <a:fillRect/>
          </a:stretch>
        </p:blipFill>
        <p:spPr bwMode="auto">
          <a:xfrm>
            <a:off x="4047001" y="97144"/>
            <a:ext cx="974398" cy="983694"/>
          </a:xfrm>
          <a:prstGeom prst="rect">
            <a:avLst/>
          </a:prstGeom>
          <a:blipFill>
            <a:blip r:embed="rId4"/>
            <a:tile tx="0" ty="0" sx="100000" sy="100000" flip="none" algn="tl"/>
          </a:blipFill>
          <a:ln>
            <a:noFill/>
          </a:ln>
        </p:spPr>
      </p:pic>
      <p:pic>
        <p:nvPicPr>
          <p:cNvPr id="16" name="Picture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87298" y="135410"/>
            <a:ext cx="3857154" cy="720000"/>
          </a:xfrm>
          <a:prstGeom prst="rect">
            <a:avLst/>
          </a:prstGeom>
        </p:spPr>
      </p:pic>
      <p:sp>
        <p:nvSpPr>
          <p:cNvPr id="3" name="TextBox 2"/>
          <p:cNvSpPr txBox="1"/>
          <p:nvPr/>
        </p:nvSpPr>
        <p:spPr>
          <a:xfrm>
            <a:off x="553156" y="3860410"/>
            <a:ext cx="7950764" cy="3385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IE" sz="1600" b="1" dirty="0">
                <a:solidFill>
                  <a:srgbClr val="415832"/>
                </a:solidFill>
                <a:latin typeface="Helvetica" charset="0"/>
                <a:ea typeface="Helvetica" charset="0"/>
                <a:cs typeface="Helvetica" charset="0"/>
              </a:rPr>
              <a:t>Suggested approach recommended by a member in the </a:t>
            </a:r>
            <a:r>
              <a:rPr lang="en-IE" sz="1600" b="1" dirty="0">
                <a:solidFill>
                  <a:srgbClr val="415832"/>
                </a:solidFill>
                <a:latin typeface="Helvetica" charset="0"/>
                <a:ea typeface="Helvetica" charset="0"/>
                <a:cs typeface="Helvetica" charset="0"/>
                <a:sym typeface="Poppins-ExtraBold"/>
              </a:rPr>
              <a:t>comments</a:t>
            </a:r>
            <a:endParaRPr lang="en-IE" sz="1800" b="1" dirty="0">
              <a:solidFill>
                <a:srgbClr val="415832"/>
              </a:solidFill>
              <a:latin typeface="Helvetica" charset="0"/>
              <a:ea typeface="Helvetica" charset="0"/>
              <a:cs typeface="Helvetica" charset="0"/>
            </a:endParaRPr>
          </a:p>
        </p:txBody>
      </p:sp>
    </p:spTree>
    <p:extLst>
      <p:ext uri="{BB962C8B-B14F-4D97-AF65-F5344CB8AC3E}">
        <p14:creationId xmlns:p14="http://schemas.microsoft.com/office/powerpoint/2010/main" val="179642829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CAG slides.pptx" id="{FD8F69CE-4EAC-4C25-81A7-D5D04390C672}" vid="{C2746FAE-A179-4F87-BDD6-8412C196AD58}"/>
    </a:ext>
  </a:ext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Override1.xml><?xml version="1.0" encoding="utf-8"?>
<a:themeOverride xmlns:a="http://schemas.openxmlformats.org/drawingml/2006/main">
  <a:clrScheme name="A OCAG Custom Colours">
    <a:dk1>
      <a:sysClr val="windowText" lastClr="000000"/>
    </a:dk1>
    <a:lt1>
      <a:sysClr val="window" lastClr="FFFFFF"/>
    </a:lt1>
    <a:dk2>
      <a:srgbClr val="1F497D"/>
    </a:dk2>
    <a:lt2>
      <a:srgbClr val="EEECE1"/>
    </a:lt2>
    <a:accent1>
      <a:srgbClr val="184520"/>
    </a:accent1>
    <a:accent2>
      <a:srgbClr val="7D9149"/>
    </a:accent2>
    <a:accent3>
      <a:srgbClr val="A8B282"/>
    </a:accent3>
    <a:accent4>
      <a:srgbClr val="D38663"/>
    </a:accent4>
    <a:accent5>
      <a:srgbClr val="AA905E"/>
    </a:accent5>
    <a:accent6>
      <a:srgbClr val="B2BAB2"/>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A OCAG Custom Colours">
    <a:dk1>
      <a:sysClr val="windowText" lastClr="000000"/>
    </a:dk1>
    <a:lt1>
      <a:sysClr val="window" lastClr="FFFFFF"/>
    </a:lt1>
    <a:dk2>
      <a:srgbClr val="1F497D"/>
    </a:dk2>
    <a:lt2>
      <a:srgbClr val="EEECE1"/>
    </a:lt2>
    <a:accent1>
      <a:srgbClr val="184520"/>
    </a:accent1>
    <a:accent2>
      <a:srgbClr val="7D9149"/>
    </a:accent2>
    <a:accent3>
      <a:srgbClr val="A8B282"/>
    </a:accent3>
    <a:accent4>
      <a:srgbClr val="D38663"/>
    </a:accent4>
    <a:accent5>
      <a:srgbClr val="AA905E"/>
    </a:accent5>
    <a:accent6>
      <a:srgbClr val="B2BAB2"/>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OCAG slides</Template>
  <TotalTime>648</TotalTime>
  <Words>587</Words>
  <Application>Microsoft Office PowerPoint</Application>
  <PresentationFormat>On-screen Show (4:3)</PresentationFormat>
  <Paragraphs>83</Paragraphs>
  <Slides>11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Arial Rounded MT Bold</vt:lpstr>
      <vt:lpstr>Arial Unicode MS</vt:lpstr>
      <vt:lpstr>Avenir</vt:lpstr>
      <vt:lpstr>Calibri</vt:lpstr>
      <vt:lpstr>Helvetica</vt:lpstr>
      <vt:lpstr>Helvetica Neue</vt:lpstr>
      <vt:lpstr>Poppins Light</vt:lpstr>
      <vt:lpstr>Poppins-ExtraBold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General comments</vt:lpstr>
      <vt:lpstr>PowerPoint Presentation</vt:lpstr>
      <vt:lpstr>PowerPoint Presentation</vt:lpstr>
    </vt:vector>
  </TitlesOfParts>
  <Company>PER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Patricia Devlin (OCAG)</dc:creator>
  <cp:lastModifiedBy>Patricia Devlin (OCAG)</cp:lastModifiedBy>
  <cp:revision>31</cp:revision>
  <dcterms:created xsi:type="dcterms:W3CDTF">2024-02-29T14:12:44Z</dcterms:created>
  <dcterms:modified xsi:type="dcterms:W3CDTF">2024-03-01T17:40:11Z</dcterms:modified>
</cp:coreProperties>
</file>