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65"/>
  </p:notesMasterIdLst>
  <p:handoutMasterIdLst>
    <p:handoutMasterId r:id="rId66"/>
  </p:handoutMasterIdLst>
  <p:sldIdLst>
    <p:sldId id="365" r:id="rId7"/>
    <p:sldId id="451" r:id="rId8"/>
    <p:sldId id="493" r:id="rId9"/>
    <p:sldId id="495" r:id="rId10"/>
    <p:sldId id="453" r:id="rId11"/>
    <p:sldId id="441" r:id="rId12"/>
    <p:sldId id="464" r:id="rId13"/>
    <p:sldId id="465" r:id="rId14"/>
    <p:sldId id="524" r:id="rId15"/>
    <p:sldId id="500" r:id="rId16"/>
    <p:sldId id="496" r:id="rId17"/>
    <p:sldId id="480" r:id="rId18"/>
    <p:sldId id="479" r:id="rId19"/>
    <p:sldId id="499" r:id="rId20"/>
    <p:sldId id="516" r:id="rId21"/>
    <p:sldId id="527" r:id="rId22"/>
    <p:sldId id="532" r:id="rId23"/>
    <p:sldId id="483" r:id="rId24"/>
    <p:sldId id="505" r:id="rId25"/>
    <p:sldId id="507" r:id="rId26"/>
    <p:sldId id="530" r:id="rId27"/>
    <p:sldId id="481" r:id="rId28"/>
    <p:sldId id="478" r:id="rId29"/>
    <p:sldId id="506" r:id="rId30"/>
    <p:sldId id="509" r:id="rId31"/>
    <p:sldId id="515" r:id="rId32"/>
    <p:sldId id="518" r:id="rId33"/>
    <p:sldId id="521" r:id="rId34"/>
    <p:sldId id="534" r:id="rId35"/>
    <p:sldId id="491" r:id="rId36"/>
    <p:sldId id="513" r:id="rId37"/>
    <p:sldId id="514" r:id="rId38"/>
    <p:sldId id="526" r:id="rId39"/>
    <p:sldId id="486" r:id="rId40"/>
    <p:sldId id="523" r:id="rId41"/>
    <p:sldId id="510" r:id="rId42"/>
    <p:sldId id="525" r:id="rId43"/>
    <p:sldId id="508" r:id="rId44"/>
    <p:sldId id="529" r:id="rId45"/>
    <p:sldId id="533" r:id="rId46"/>
    <p:sldId id="504" r:id="rId47"/>
    <p:sldId id="519" r:id="rId48"/>
    <p:sldId id="487" r:id="rId49"/>
    <p:sldId id="484" r:id="rId50"/>
    <p:sldId id="485" r:id="rId51"/>
    <p:sldId id="482" r:id="rId52"/>
    <p:sldId id="528" r:id="rId53"/>
    <p:sldId id="489" r:id="rId54"/>
    <p:sldId id="522" r:id="rId55"/>
    <p:sldId id="517" r:id="rId56"/>
    <p:sldId id="497" r:id="rId57"/>
    <p:sldId id="490" r:id="rId58"/>
    <p:sldId id="536" r:id="rId59"/>
    <p:sldId id="511" r:id="rId60"/>
    <p:sldId id="512" r:id="rId61"/>
    <p:sldId id="520" r:id="rId62"/>
    <p:sldId id="535" r:id="rId63"/>
    <p:sldId id="377" r:id="rId64"/>
  </p:sldIdLst>
  <p:sldSz cx="9144000" cy="6858000" type="screen4x3"/>
  <p:notesSz cx="6669088" cy="9926638"/>
  <p:embeddedFontLst>
    <p:embeddedFont>
      <p:font typeface="Calibri" panose="020F0502020204030204" pitchFamily="34" charset="0"/>
      <p:regular r:id="rId67"/>
      <p:bold r:id="rId68"/>
      <p:italic r:id="rId69"/>
      <p:boldItalic r:id="rId70"/>
    </p:embeddedFont>
    <p:embeddedFont>
      <p:font typeface="Myriad Pro" panose="020B0503030403020204" pitchFamily="34" charset="0"/>
      <p:regular r:id="rId71"/>
      <p:bold r:id="rId72"/>
      <p:italic r:id="rId73"/>
      <p:boldItalic r:id="rId74"/>
    </p:embeddedFont>
    <p:embeddedFont>
      <p:font typeface="Segoe UI Semilight" panose="020B0402040204020203" pitchFamily="34" charset="0"/>
      <p:regular r:id="rId75"/>
      <p:italic r:id="rId76"/>
    </p:embeddedFont>
  </p:embeddedFontLst>
  <p:custDataLst>
    <p:tags r:id="rId77"/>
  </p:custDataLst>
  <p:defaultTextStyle>
    <a:defPPr>
      <a:defRPr lang="en-US"/>
    </a:defPPr>
    <a:lvl1pPr algn="l" rtl="0" fontAlgn="base">
      <a:spcBef>
        <a:spcPct val="0"/>
      </a:spcBef>
      <a:spcAft>
        <a:spcPct val="0"/>
      </a:spcAft>
      <a:defRPr kern="1200">
        <a:solidFill>
          <a:schemeClr val="tx1"/>
        </a:solidFill>
        <a:latin typeface="Myriad Pro"/>
        <a:ea typeface="+mn-ea"/>
        <a:cs typeface="Arial" pitchFamily="34" charset="0"/>
      </a:defRPr>
    </a:lvl1pPr>
    <a:lvl2pPr marL="457200" algn="l" rtl="0" fontAlgn="base">
      <a:spcBef>
        <a:spcPct val="0"/>
      </a:spcBef>
      <a:spcAft>
        <a:spcPct val="0"/>
      </a:spcAft>
      <a:defRPr kern="1200">
        <a:solidFill>
          <a:schemeClr val="tx1"/>
        </a:solidFill>
        <a:latin typeface="Myriad Pro"/>
        <a:ea typeface="+mn-ea"/>
        <a:cs typeface="Arial" pitchFamily="34" charset="0"/>
      </a:defRPr>
    </a:lvl2pPr>
    <a:lvl3pPr marL="914400" algn="l" rtl="0" fontAlgn="base">
      <a:spcBef>
        <a:spcPct val="0"/>
      </a:spcBef>
      <a:spcAft>
        <a:spcPct val="0"/>
      </a:spcAft>
      <a:defRPr kern="1200">
        <a:solidFill>
          <a:schemeClr val="tx1"/>
        </a:solidFill>
        <a:latin typeface="Myriad Pro"/>
        <a:ea typeface="+mn-ea"/>
        <a:cs typeface="Arial" pitchFamily="34" charset="0"/>
      </a:defRPr>
    </a:lvl3pPr>
    <a:lvl4pPr marL="1371600" algn="l" rtl="0" fontAlgn="base">
      <a:spcBef>
        <a:spcPct val="0"/>
      </a:spcBef>
      <a:spcAft>
        <a:spcPct val="0"/>
      </a:spcAft>
      <a:defRPr kern="1200">
        <a:solidFill>
          <a:schemeClr val="tx1"/>
        </a:solidFill>
        <a:latin typeface="Myriad Pro"/>
        <a:ea typeface="+mn-ea"/>
        <a:cs typeface="Arial" pitchFamily="34" charset="0"/>
      </a:defRPr>
    </a:lvl4pPr>
    <a:lvl5pPr marL="1828800" algn="l" rtl="0" fontAlgn="base">
      <a:spcBef>
        <a:spcPct val="0"/>
      </a:spcBef>
      <a:spcAft>
        <a:spcPct val="0"/>
      </a:spcAft>
      <a:defRPr kern="1200">
        <a:solidFill>
          <a:schemeClr val="tx1"/>
        </a:solidFill>
        <a:latin typeface="Myriad Pro"/>
        <a:ea typeface="+mn-ea"/>
        <a:cs typeface="Arial" pitchFamily="34" charset="0"/>
      </a:defRPr>
    </a:lvl5pPr>
    <a:lvl6pPr marL="2286000" algn="l" defTabSz="914400" rtl="0" eaLnBrk="1" latinLnBrk="0" hangingPunct="1">
      <a:defRPr kern="1200">
        <a:solidFill>
          <a:schemeClr val="tx1"/>
        </a:solidFill>
        <a:latin typeface="Myriad Pro"/>
        <a:ea typeface="+mn-ea"/>
        <a:cs typeface="Arial" pitchFamily="34" charset="0"/>
      </a:defRPr>
    </a:lvl6pPr>
    <a:lvl7pPr marL="2743200" algn="l" defTabSz="914400" rtl="0" eaLnBrk="1" latinLnBrk="0" hangingPunct="1">
      <a:defRPr kern="1200">
        <a:solidFill>
          <a:schemeClr val="tx1"/>
        </a:solidFill>
        <a:latin typeface="Myriad Pro"/>
        <a:ea typeface="+mn-ea"/>
        <a:cs typeface="Arial" pitchFamily="34" charset="0"/>
      </a:defRPr>
    </a:lvl7pPr>
    <a:lvl8pPr marL="3200400" algn="l" defTabSz="914400" rtl="0" eaLnBrk="1" latinLnBrk="0" hangingPunct="1">
      <a:defRPr kern="1200">
        <a:solidFill>
          <a:schemeClr val="tx1"/>
        </a:solidFill>
        <a:latin typeface="Myriad Pro"/>
        <a:ea typeface="+mn-ea"/>
        <a:cs typeface="Arial" pitchFamily="34" charset="0"/>
      </a:defRPr>
    </a:lvl8pPr>
    <a:lvl9pPr marL="3657600" algn="l" defTabSz="914400" rtl="0" eaLnBrk="1" latinLnBrk="0" hangingPunct="1">
      <a:defRPr kern="1200">
        <a:solidFill>
          <a:schemeClr val="tx1"/>
        </a:solidFill>
        <a:latin typeface="Myriad Pro"/>
        <a:ea typeface="+mn-ea"/>
        <a:cs typeface="Arial" pitchFamily="34" charset="0"/>
      </a:defRPr>
    </a:lvl9pPr>
  </p:defaultTextStyle>
  <p:extLst>
    <p:ext uri="{EFAFB233-063F-42B5-8137-9DF3F51BA10A}">
      <p15:sldGuideLst xmlns:p15="http://schemas.microsoft.com/office/powerpoint/2012/main">
        <p15:guide id="1" orient="horz" pos="1616">
          <p15:clr>
            <a:srgbClr val="A4A3A4"/>
          </p15:clr>
        </p15:guide>
        <p15:guide id="2" orient="horz" pos="2387">
          <p15:clr>
            <a:srgbClr val="A4A3A4"/>
          </p15:clr>
        </p15:guide>
        <p15:guide id="3" orient="horz" pos="2296">
          <p15:clr>
            <a:srgbClr val="A4A3A4"/>
          </p15:clr>
        </p15:guide>
        <p15:guide id="4" orient="horz" pos="3974">
          <p15:clr>
            <a:srgbClr val="A4A3A4"/>
          </p15:clr>
        </p15:guide>
        <p15:guide id="5" orient="horz" pos="514">
          <p15:clr>
            <a:srgbClr val="A4A3A4"/>
          </p15:clr>
        </p15:guide>
        <p15:guide id="6" orient="horz" pos="289">
          <p15:clr>
            <a:srgbClr val="A4A3A4"/>
          </p15:clr>
        </p15:guide>
        <p15:guide id="7" orient="horz" pos="4201">
          <p15:clr>
            <a:srgbClr val="A4A3A4"/>
          </p15:clr>
        </p15:guide>
        <p15:guide id="8" orient="horz" pos="890">
          <p15:clr>
            <a:srgbClr val="A4A3A4"/>
          </p15:clr>
        </p15:guide>
        <p15:guide id="9" pos="5465">
          <p15:clr>
            <a:srgbClr val="A4A3A4"/>
          </p15:clr>
        </p15:guide>
        <p15:guide id="10" pos="368">
          <p15:clr>
            <a:srgbClr val="A4A3A4"/>
          </p15:clr>
        </p15:guide>
        <p15:guide id="11" pos="2925">
          <p15:clr>
            <a:srgbClr val="A4A3A4"/>
          </p15:clr>
        </p15:guide>
        <p15:guide id="1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oanna Blioni" initials="IB" lastIdx="11" clrIdx="0">
    <p:extLst>
      <p:ext uri="{19B8F6BF-5375-455C-9EA6-DF929625EA0E}">
        <p15:presenceInfo xmlns:p15="http://schemas.microsoft.com/office/powerpoint/2012/main" userId="S-1-5-21-1004336348-117609710-725345543-51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621"/>
    <a:srgbClr val="2AB172"/>
    <a:srgbClr val="025388"/>
    <a:srgbClr val="000000"/>
    <a:srgbClr val="056731"/>
    <a:srgbClr val="4F428E"/>
    <a:srgbClr val="943980"/>
    <a:srgbClr val="FCD300"/>
    <a:srgbClr val="026938"/>
    <a:srgbClr val="00B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63293" autoAdjust="0"/>
  </p:normalViewPr>
  <p:slideViewPr>
    <p:cSldViewPr showGuides="1">
      <p:cViewPr varScale="1">
        <p:scale>
          <a:sx n="68" d="100"/>
          <a:sy n="68" d="100"/>
        </p:scale>
        <p:origin x="2958" y="72"/>
      </p:cViewPr>
      <p:guideLst>
        <p:guide orient="horz" pos="1616"/>
        <p:guide orient="horz" pos="2387"/>
        <p:guide orient="horz" pos="2296"/>
        <p:guide orient="horz" pos="3974"/>
        <p:guide orient="horz" pos="514"/>
        <p:guide orient="horz" pos="289"/>
        <p:guide orient="horz" pos="4201"/>
        <p:guide orient="horz" pos="890"/>
        <p:guide pos="5465"/>
        <p:guide pos="368"/>
        <p:guide pos="2925"/>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1576" y="-30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2.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3.fntdata"/><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889938" cy="496332"/>
          </a:xfrm>
          <a:prstGeom prst="rect">
            <a:avLst/>
          </a:prstGeom>
        </p:spPr>
        <p:txBody>
          <a:bodyPr vert="horz" lIns="90407" tIns="45203" rIns="90407" bIns="45203" rtlCol="0"/>
          <a:lstStyle>
            <a:lvl1pPr algn="l">
              <a:defRPr sz="1200"/>
            </a:lvl1pPr>
          </a:lstStyle>
          <a:p>
            <a:endParaRPr lang="en-GB"/>
          </a:p>
        </p:txBody>
      </p:sp>
      <p:sp>
        <p:nvSpPr>
          <p:cNvPr id="3" name="Date Placeholder 2"/>
          <p:cNvSpPr>
            <a:spLocks noGrp="1"/>
          </p:cNvSpPr>
          <p:nvPr>
            <p:ph type="dt" sz="quarter" idx="1"/>
          </p:nvPr>
        </p:nvSpPr>
        <p:spPr>
          <a:xfrm>
            <a:off x="3777608" y="3"/>
            <a:ext cx="2889938" cy="496332"/>
          </a:xfrm>
          <a:prstGeom prst="rect">
            <a:avLst/>
          </a:prstGeom>
        </p:spPr>
        <p:txBody>
          <a:bodyPr vert="horz" lIns="90407" tIns="45203" rIns="90407" bIns="45203" rtlCol="0"/>
          <a:lstStyle>
            <a:lvl1pPr algn="r">
              <a:defRPr sz="1200"/>
            </a:lvl1pPr>
          </a:lstStyle>
          <a:p>
            <a:fld id="{1D463EFD-1833-4B8C-A646-082C6480CF20}" type="datetimeFigureOut">
              <a:rPr lang="en-GB" smtClean="0"/>
              <a:t>01/03/2024</a:t>
            </a:fld>
            <a:endParaRPr lang="en-GB"/>
          </a:p>
        </p:txBody>
      </p:sp>
      <p:sp>
        <p:nvSpPr>
          <p:cNvPr id="4" name="Footer Placeholder 3"/>
          <p:cNvSpPr>
            <a:spLocks noGrp="1"/>
          </p:cNvSpPr>
          <p:nvPr>
            <p:ph type="ftr" sz="quarter" idx="2"/>
          </p:nvPr>
        </p:nvSpPr>
        <p:spPr>
          <a:xfrm>
            <a:off x="2" y="9428588"/>
            <a:ext cx="2889938" cy="496332"/>
          </a:xfrm>
          <a:prstGeom prst="rect">
            <a:avLst/>
          </a:prstGeom>
        </p:spPr>
        <p:txBody>
          <a:bodyPr vert="horz" lIns="90407" tIns="45203" rIns="90407" bIns="45203" rtlCol="0" anchor="b"/>
          <a:lstStyle>
            <a:lvl1pPr algn="l">
              <a:defRPr sz="1200"/>
            </a:lvl1pPr>
          </a:lstStyle>
          <a:p>
            <a:endParaRPr lang="en-GB"/>
          </a:p>
        </p:txBody>
      </p:sp>
      <p:sp>
        <p:nvSpPr>
          <p:cNvPr id="5" name="Slide Number Placeholder 4"/>
          <p:cNvSpPr>
            <a:spLocks noGrp="1"/>
          </p:cNvSpPr>
          <p:nvPr>
            <p:ph type="sldNum" sz="quarter" idx="3"/>
          </p:nvPr>
        </p:nvSpPr>
        <p:spPr>
          <a:xfrm>
            <a:off x="3777608" y="9428588"/>
            <a:ext cx="2889938" cy="496332"/>
          </a:xfrm>
          <a:prstGeom prst="rect">
            <a:avLst/>
          </a:prstGeom>
        </p:spPr>
        <p:txBody>
          <a:bodyPr vert="horz" lIns="90407" tIns="45203" rIns="90407" bIns="45203" rtlCol="0" anchor="b"/>
          <a:lstStyle>
            <a:lvl1pPr algn="r">
              <a:defRPr sz="1200"/>
            </a:lvl1pPr>
          </a:lstStyle>
          <a:p>
            <a:fld id="{CB50F567-488C-40AE-8535-98BF55D3D286}" type="slidenum">
              <a:rPr lang="en-GB" smtClean="0"/>
              <a:t>‹#›</a:t>
            </a:fld>
            <a:endParaRPr lang="en-GB"/>
          </a:p>
        </p:txBody>
      </p:sp>
    </p:spTree>
    <p:extLst>
      <p:ext uri="{BB962C8B-B14F-4D97-AF65-F5344CB8AC3E}">
        <p14:creationId xmlns:p14="http://schemas.microsoft.com/office/powerpoint/2010/main" val="3090005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889938" cy="496332"/>
          </a:xfrm>
          <a:prstGeom prst="rect">
            <a:avLst/>
          </a:prstGeom>
        </p:spPr>
        <p:txBody>
          <a:bodyPr vert="horz" lIns="90407" tIns="45203" rIns="90407" bIns="45203"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777608" y="3"/>
            <a:ext cx="2889938" cy="496332"/>
          </a:xfrm>
          <a:prstGeom prst="rect">
            <a:avLst/>
          </a:prstGeom>
        </p:spPr>
        <p:txBody>
          <a:bodyPr vert="horz" lIns="90407" tIns="45203" rIns="90407" bIns="45203" rtlCol="0"/>
          <a:lstStyle>
            <a:lvl1pPr algn="r" fontAlgn="auto">
              <a:spcBef>
                <a:spcPts val="0"/>
              </a:spcBef>
              <a:spcAft>
                <a:spcPts val="0"/>
              </a:spcAft>
              <a:defRPr sz="1200">
                <a:latin typeface="+mn-lt"/>
                <a:cs typeface="+mn-cs"/>
              </a:defRPr>
            </a:lvl1pPr>
          </a:lstStyle>
          <a:p>
            <a:pPr>
              <a:defRPr/>
            </a:pPr>
            <a:fld id="{22303236-547E-4DDA-9530-FFBCF2715B9D}" type="datetimeFigureOut">
              <a:rPr lang="en-GB"/>
              <a:pPr>
                <a:defRPr/>
              </a:pPr>
              <a:t>01/03/2024</a:t>
            </a:fld>
            <a:endParaRPr lang="en-GB"/>
          </a:p>
        </p:txBody>
      </p:sp>
      <p:sp>
        <p:nvSpPr>
          <p:cNvPr id="4" name="Slide Image Placeholder 3"/>
          <p:cNvSpPr>
            <a:spLocks noGrp="1" noRot="1" noChangeAspect="1"/>
          </p:cNvSpPr>
          <p:nvPr>
            <p:ph type="sldImg" idx="2"/>
          </p:nvPr>
        </p:nvSpPr>
        <p:spPr>
          <a:xfrm>
            <a:off x="850900" y="742950"/>
            <a:ext cx="4967288" cy="3725863"/>
          </a:xfrm>
          <a:prstGeom prst="rect">
            <a:avLst/>
          </a:prstGeom>
          <a:noFill/>
          <a:ln w="12700">
            <a:solidFill>
              <a:prstClr val="black"/>
            </a:solidFill>
          </a:ln>
        </p:spPr>
        <p:txBody>
          <a:bodyPr vert="horz" lIns="90407" tIns="45203" rIns="90407" bIns="45203" rtlCol="0" anchor="ctr"/>
          <a:lstStyle/>
          <a:p>
            <a:pPr lvl="0"/>
            <a:endParaRPr lang="en-GB" noProof="0"/>
          </a:p>
        </p:txBody>
      </p:sp>
      <p:sp>
        <p:nvSpPr>
          <p:cNvPr id="5" name="Notes Placeholder 4"/>
          <p:cNvSpPr>
            <a:spLocks noGrp="1"/>
          </p:cNvSpPr>
          <p:nvPr>
            <p:ph type="body" sz="quarter" idx="3"/>
          </p:nvPr>
        </p:nvSpPr>
        <p:spPr>
          <a:xfrm>
            <a:off x="666909" y="4715159"/>
            <a:ext cx="5335270" cy="4466987"/>
          </a:xfrm>
          <a:prstGeom prst="rect">
            <a:avLst/>
          </a:prstGeom>
        </p:spPr>
        <p:txBody>
          <a:bodyPr vert="horz" lIns="90407" tIns="45203" rIns="90407" bIns="452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2" y="9428588"/>
            <a:ext cx="2889938" cy="496332"/>
          </a:xfrm>
          <a:prstGeom prst="rect">
            <a:avLst/>
          </a:prstGeom>
        </p:spPr>
        <p:txBody>
          <a:bodyPr vert="horz" lIns="90407" tIns="45203" rIns="90407" bIns="45203"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777608" y="9428588"/>
            <a:ext cx="2889938" cy="496332"/>
          </a:xfrm>
          <a:prstGeom prst="rect">
            <a:avLst/>
          </a:prstGeom>
        </p:spPr>
        <p:txBody>
          <a:bodyPr vert="horz" lIns="90407" tIns="45203" rIns="90407" bIns="45203" rtlCol="0" anchor="b"/>
          <a:lstStyle>
            <a:lvl1pPr algn="r" fontAlgn="auto">
              <a:spcBef>
                <a:spcPts val="0"/>
              </a:spcBef>
              <a:spcAft>
                <a:spcPts val="0"/>
              </a:spcAft>
              <a:defRPr sz="1200">
                <a:latin typeface="+mn-lt"/>
                <a:cs typeface="+mn-cs"/>
              </a:defRPr>
            </a:lvl1pPr>
          </a:lstStyle>
          <a:p>
            <a:pPr>
              <a:defRPr/>
            </a:pPr>
            <a:fld id="{5BD4D40F-72A1-4EF9-8A6F-9C16C5A8AEC9}" type="slidenum">
              <a:rPr lang="en-GB"/>
              <a:pPr>
                <a:defRPr/>
              </a:pPr>
              <a:t>‹#›</a:t>
            </a:fld>
            <a:endParaRPr lang="en-GB"/>
          </a:p>
        </p:txBody>
      </p:sp>
    </p:spTree>
    <p:extLst>
      <p:ext uri="{BB962C8B-B14F-4D97-AF65-F5344CB8AC3E}">
        <p14:creationId xmlns:p14="http://schemas.microsoft.com/office/powerpoint/2010/main" val="495066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a:t>
            </a:fld>
            <a:endParaRPr lang="en-GB"/>
          </a:p>
        </p:txBody>
      </p:sp>
    </p:spTree>
    <p:extLst>
      <p:ext uri="{BB962C8B-B14F-4D97-AF65-F5344CB8AC3E}">
        <p14:creationId xmlns:p14="http://schemas.microsoft.com/office/powerpoint/2010/main" val="31733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900" b="0"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10</a:t>
            </a:fld>
            <a:endParaRPr lang="en-GB"/>
          </a:p>
        </p:txBody>
      </p:sp>
    </p:spTree>
    <p:extLst>
      <p:ext uri="{BB962C8B-B14F-4D97-AF65-F5344CB8AC3E}">
        <p14:creationId xmlns:p14="http://schemas.microsoft.com/office/powerpoint/2010/main" val="194837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11</a:t>
            </a:fld>
            <a:endParaRPr lang="en-GB"/>
          </a:p>
        </p:txBody>
      </p:sp>
    </p:spTree>
    <p:extLst>
      <p:ext uri="{BB962C8B-B14F-4D97-AF65-F5344CB8AC3E}">
        <p14:creationId xmlns:p14="http://schemas.microsoft.com/office/powerpoint/2010/main" val="77098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12</a:t>
            </a:fld>
            <a:endParaRPr lang="en-GB"/>
          </a:p>
        </p:txBody>
      </p:sp>
    </p:spTree>
    <p:extLst>
      <p:ext uri="{BB962C8B-B14F-4D97-AF65-F5344CB8AC3E}">
        <p14:creationId xmlns:p14="http://schemas.microsoft.com/office/powerpoint/2010/main" val="226904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900"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13</a:t>
            </a:fld>
            <a:endParaRPr lang="en-GB"/>
          </a:p>
        </p:txBody>
      </p:sp>
    </p:spTree>
    <p:extLst>
      <p:ext uri="{BB962C8B-B14F-4D97-AF65-F5344CB8AC3E}">
        <p14:creationId xmlns:p14="http://schemas.microsoft.com/office/powerpoint/2010/main" val="201810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800"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14</a:t>
            </a:fld>
            <a:endParaRPr lang="en-GB"/>
          </a:p>
        </p:txBody>
      </p:sp>
    </p:spTree>
    <p:extLst>
      <p:ext uri="{BB962C8B-B14F-4D97-AF65-F5344CB8AC3E}">
        <p14:creationId xmlns:p14="http://schemas.microsoft.com/office/powerpoint/2010/main" val="3082773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1000" b="1"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15</a:t>
            </a:fld>
            <a:endParaRPr lang="en-GB"/>
          </a:p>
        </p:txBody>
      </p:sp>
    </p:spTree>
    <p:extLst>
      <p:ext uri="{BB962C8B-B14F-4D97-AF65-F5344CB8AC3E}">
        <p14:creationId xmlns:p14="http://schemas.microsoft.com/office/powerpoint/2010/main" val="2667565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1000" b="1"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16</a:t>
            </a:fld>
            <a:endParaRPr lang="en-GB"/>
          </a:p>
        </p:txBody>
      </p:sp>
    </p:spTree>
    <p:extLst>
      <p:ext uri="{BB962C8B-B14F-4D97-AF65-F5344CB8AC3E}">
        <p14:creationId xmlns:p14="http://schemas.microsoft.com/office/powerpoint/2010/main" val="105712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300" b="0" i="0" dirty="0">
              <a:solidFill>
                <a:srgbClr val="1F3647"/>
              </a:solidFill>
              <a:effectLst/>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17</a:t>
            </a:fld>
            <a:endParaRPr lang="en-GB"/>
          </a:p>
        </p:txBody>
      </p:sp>
    </p:spTree>
    <p:extLst>
      <p:ext uri="{BB962C8B-B14F-4D97-AF65-F5344CB8AC3E}">
        <p14:creationId xmlns:p14="http://schemas.microsoft.com/office/powerpoint/2010/main" val="49303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18</a:t>
            </a:fld>
            <a:endParaRPr lang="en-GB"/>
          </a:p>
        </p:txBody>
      </p:sp>
    </p:spTree>
    <p:extLst>
      <p:ext uri="{BB962C8B-B14F-4D97-AF65-F5344CB8AC3E}">
        <p14:creationId xmlns:p14="http://schemas.microsoft.com/office/powerpoint/2010/main" val="2920019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19</a:t>
            </a:fld>
            <a:endParaRPr lang="en-GB"/>
          </a:p>
        </p:txBody>
      </p:sp>
    </p:spTree>
    <p:extLst>
      <p:ext uri="{BB962C8B-B14F-4D97-AF65-F5344CB8AC3E}">
        <p14:creationId xmlns:p14="http://schemas.microsoft.com/office/powerpoint/2010/main" val="350846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a:t>
            </a:fld>
            <a:endParaRPr lang="en-GB"/>
          </a:p>
        </p:txBody>
      </p:sp>
    </p:spTree>
    <p:extLst>
      <p:ext uri="{BB962C8B-B14F-4D97-AF65-F5344CB8AC3E}">
        <p14:creationId xmlns:p14="http://schemas.microsoft.com/office/powerpoint/2010/main" val="129105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1000" b="1"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20</a:t>
            </a:fld>
            <a:endParaRPr lang="en-GB"/>
          </a:p>
        </p:txBody>
      </p:sp>
    </p:spTree>
    <p:extLst>
      <p:ext uri="{BB962C8B-B14F-4D97-AF65-F5344CB8AC3E}">
        <p14:creationId xmlns:p14="http://schemas.microsoft.com/office/powerpoint/2010/main" val="3406788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21</a:t>
            </a:fld>
            <a:endParaRPr lang="en-GB"/>
          </a:p>
        </p:txBody>
      </p:sp>
    </p:spTree>
    <p:extLst>
      <p:ext uri="{BB962C8B-B14F-4D97-AF65-F5344CB8AC3E}">
        <p14:creationId xmlns:p14="http://schemas.microsoft.com/office/powerpoint/2010/main" val="195715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solidFill>
                <a:schemeClr val="tx1"/>
              </a:solidFill>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22</a:t>
            </a:fld>
            <a:endParaRPr lang="en-GB"/>
          </a:p>
        </p:txBody>
      </p:sp>
    </p:spTree>
    <p:extLst>
      <p:ext uri="{BB962C8B-B14F-4D97-AF65-F5344CB8AC3E}">
        <p14:creationId xmlns:p14="http://schemas.microsoft.com/office/powerpoint/2010/main" val="3040143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23</a:t>
            </a:fld>
            <a:endParaRPr lang="en-GB"/>
          </a:p>
        </p:txBody>
      </p:sp>
    </p:spTree>
    <p:extLst>
      <p:ext uri="{BB962C8B-B14F-4D97-AF65-F5344CB8AC3E}">
        <p14:creationId xmlns:p14="http://schemas.microsoft.com/office/powerpoint/2010/main" val="1925815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24</a:t>
            </a:fld>
            <a:endParaRPr lang="en-GB"/>
          </a:p>
        </p:txBody>
      </p:sp>
    </p:spTree>
    <p:extLst>
      <p:ext uri="{BB962C8B-B14F-4D97-AF65-F5344CB8AC3E}">
        <p14:creationId xmlns:p14="http://schemas.microsoft.com/office/powerpoint/2010/main" val="294034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25</a:t>
            </a:fld>
            <a:endParaRPr lang="en-GB"/>
          </a:p>
        </p:txBody>
      </p:sp>
    </p:spTree>
    <p:extLst>
      <p:ext uri="{BB962C8B-B14F-4D97-AF65-F5344CB8AC3E}">
        <p14:creationId xmlns:p14="http://schemas.microsoft.com/office/powerpoint/2010/main" val="4172491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26</a:t>
            </a:fld>
            <a:endParaRPr lang="en-GB"/>
          </a:p>
        </p:txBody>
      </p:sp>
    </p:spTree>
    <p:extLst>
      <p:ext uri="{BB962C8B-B14F-4D97-AF65-F5344CB8AC3E}">
        <p14:creationId xmlns:p14="http://schemas.microsoft.com/office/powerpoint/2010/main" val="3317946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27</a:t>
            </a:fld>
            <a:endParaRPr lang="en-GB"/>
          </a:p>
        </p:txBody>
      </p:sp>
    </p:spTree>
    <p:extLst>
      <p:ext uri="{BB962C8B-B14F-4D97-AF65-F5344CB8AC3E}">
        <p14:creationId xmlns:p14="http://schemas.microsoft.com/office/powerpoint/2010/main" val="432884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28</a:t>
            </a:fld>
            <a:endParaRPr lang="en-GB"/>
          </a:p>
        </p:txBody>
      </p:sp>
    </p:spTree>
    <p:extLst>
      <p:ext uri="{BB962C8B-B14F-4D97-AF65-F5344CB8AC3E}">
        <p14:creationId xmlns:p14="http://schemas.microsoft.com/office/powerpoint/2010/main" val="3250737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1300" b="0" i="0" dirty="0">
              <a:solidFill>
                <a:srgbClr val="1F3647"/>
              </a:solidFill>
              <a:effectLst/>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29</a:t>
            </a:fld>
            <a:endParaRPr lang="en-GB"/>
          </a:p>
        </p:txBody>
      </p:sp>
    </p:spTree>
    <p:extLst>
      <p:ext uri="{BB962C8B-B14F-4D97-AF65-F5344CB8AC3E}">
        <p14:creationId xmlns:p14="http://schemas.microsoft.com/office/powerpoint/2010/main" val="351517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1100" b="0" u="none"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a:t>
            </a:fld>
            <a:endParaRPr lang="en-GB"/>
          </a:p>
        </p:txBody>
      </p:sp>
    </p:spTree>
    <p:extLst>
      <p:ext uri="{BB962C8B-B14F-4D97-AF65-F5344CB8AC3E}">
        <p14:creationId xmlns:p14="http://schemas.microsoft.com/office/powerpoint/2010/main" val="3176598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30</a:t>
            </a:fld>
            <a:endParaRPr lang="en-GB"/>
          </a:p>
        </p:txBody>
      </p:sp>
    </p:spTree>
    <p:extLst>
      <p:ext uri="{BB962C8B-B14F-4D97-AF65-F5344CB8AC3E}">
        <p14:creationId xmlns:p14="http://schemas.microsoft.com/office/powerpoint/2010/main" val="1012237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31</a:t>
            </a:fld>
            <a:endParaRPr lang="en-GB"/>
          </a:p>
        </p:txBody>
      </p:sp>
    </p:spTree>
    <p:extLst>
      <p:ext uri="{BB962C8B-B14F-4D97-AF65-F5344CB8AC3E}">
        <p14:creationId xmlns:p14="http://schemas.microsoft.com/office/powerpoint/2010/main" val="3090637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32</a:t>
            </a:fld>
            <a:endParaRPr lang="en-GB"/>
          </a:p>
        </p:txBody>
      </p:sp>
    </p:spTree>
    <p:extLst>
      <p:ext uri="{BB962C8B-B14F-4D97-AF65-F5344CB8AC3E}">
        <p14:creationId xmlns:p14="http://schemas.microsoft.com/office/powerpoint/2010/main" val="2923357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33</a:t>
            </a:fld>
            <a:endParaRPr lang="en-GB"/>
          </a:p>
        </p:txBody>
      </p:sp>
    </p:spTree>
    <p:extLst>
      <p:ext uri="{BB962C8B-B14F-4D97-AF65-F5344CB8AC3E}">
        <p14:creationId xmlns:p14="http://schemas.microsoft.com/office/powerpoint/2010/main" val="365745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34</a:t>
            </a:fld>
            <a:endParaRPr lang="en-GB"/>
          </a:p>
        </p:txBody>
      </p:sp>
    </p:spTree>
    <p:extLst>
      <p:ext uri="{BB962C8B-B14F-4D97-AF65-F5344CB8AC3E}">
        <p14:creationId xmlns:p14="http://schemas.microsoft.com/office/powerpoint/2010/main" val="1402888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800" b="0"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35</a:t>
            </a:fld>
            <a:endParaRPr lang="en-GB"/>
          </a:p>
        </p:txBody>
      </p:sp>
    </p:spTree>
    <p:extLst>
      <p:ext uri="{BB962C8B-B14F-4D97-AF65-F5344CB8AC3E}">
        <p14:creationId xmlns:p14="http://schemas.microsoft.com/office/powerpoint/2010/main" val="146765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36</a:t>
            </a:fld>
            <a:endParaRPr lang="en-GB"/>
          </a:p>
        </p:txBody>
      </p:sp>
    </p:spTree>
    <p:extLst>
      <p:ext uri="{BB962C8B-B14F-4D97-AF65-F5344CB8AC3E}">
        <p14:creationId xmlns:p14="http://schemas.microsoft.com/office/powerpoint/2010/main" val="1136190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37</a:t>
            </a:fld>
            <a:endParaRPr lang="en-GB"/>
          </a:p>
        </p:txBody>
      </p:sp>
    </p:spTree>
    <p:extLst>
      <p:ext uri="{BB962C8B-B14F-4D97-AF65-F5344CB8AC3E}">
        <p14:creationId xmlns:p14="http://schemas.microsoft.com/office/powerpoint/2010/main" val="1262735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38</a:t>
            </a:fld>
            <a:endParaRPr lang="en-GB"/>
          </a:p>
        </p:txBody>
      </p:sp>
    </p:spTree>
    <p:extLst>
      <p:ext uri="{BB962C8B-B14F-4D97-AF65-F5344CB8AC3E}">
        <p14:creationId xmlns:p14="http://schemas.microsoft.com/office/powerpoint/2010/main" val="2002312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39</a:t>
            </a:fld>
            <a:endParaRPr lang="en-GB"/>
          </a:p>
        </p:txBody>
      </p:sp>
    </p:spTree>
    <p:extLst>
      <p:ext uri="{BB962C8B-B14F-4D97-AF65-F5344CB8AC3E}">
        <p14:creationId xmlns:p14="http://schemas.microsoft.com/office/powerpoint/2010/main" val="66169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a:t>
            </a:fld>
            <a:endParaRPr lang="en-GB"/>
          </a:p>
        </p:txBody>
      </p:sp>
    </p:spTree>
    <p:extLst>
      <p:ext uri="{BB962C8B-B14F-4D97-AF65-F5344CB8AC3E}">
        <p14:creationId xmlns:p14="http://schemas.microsoft.com/office/powerpoint/2010/main" val="2941850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40</a:t>
            </a:fld>
            <a:endParaRPr lang="en-GB"/>
          </a:p>
        </p:txBody>
      </p:sp>
    </p:spTree>
    <p:extLst>
      <p:ext uri="{BB962C8B-B14F-4D97-AF65-F5344CB8AC3E}">
        <p14:creationId xmlns:p14="http://schemas.microsoft.com/office/powerpoint/2010/main" val="3193480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1000" b="1"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41</a:t>
            </a:fld>
            <a:endParaRPr lang="en-GB"/>
          </a:p>
        </p:txBody>
      </p:sp>
    </p:spTree>
    <p:extLst>
      <p:ext uri="{BB962C8B-B14F-4D97-AF65-F5344CB8AC3E}">
        <p14:creationId xmlns:p14="http://schemas.microsoft.com/office/powerpoint/2010/main" val="272592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800" b="0" dirty="0">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42</a:t>
            </a:fld>
            <a:endParaRPr lang="en-GB"/>
          </a:p>
        </p:txBody>
      </p:sp>
    </p:spTree>
    <p:extLst>
      <p:ext uri="{BB962C8B-B14F-4D97-AF65-F5344CB8AC3E}">
        <p14:creationId xmlns:p14="http://schemas.microsoft.com/office/powerpoint/2010/main" val="856554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900" b="0"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43</a:t>
            </a:fld>
            <a:endParaRPr lang="en-GB"/>
          </a:p>
        </p:txBody>
      </p:sp>
    </p:spTree>
    <p:extLst>
      <p:ext uri="{BB962C8B-B14F-4D97-AF65-F5344CB8AC3E}">
        <p14:creationId xmlns:p14="http://schemas.microsoft.com/office/powerpoint/2010/main" val="3927909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44</a:t>
            </a:fld>
            <a:endParaRPr lang="en-GB"/>
          </a:p>
        </p:txBody>
      </p:sp>
    </p:spTree>
    <p:extLst>
      <p:ext uri="{BB962C8B-B14F-4D97-AF65-F5344CB8AC3E}">
        <p14:creationId xmlns:p14="http://schemas.microsoft.com/office/powerpoint/2010/main" val="2747610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45</a:t>
            </a:fld>
            <a:endParaRPr lang="en-GB"/>
          </a:p>
        </p:txBody>
      </p:sp>
    </p:spTree>
    <p:extLst>
      <p:ext uri="{BB962C8B-B14F-4D97-AF65-F5344CB8AC3E}">
        <p14:creationId xmlns:p14="http://schemas.microsoft.com/office/powerpoint/2010/main" val="3734107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46</a:t>
            </a:fld>
            <a:endParaRPr lang="en-GB"/>
          </a:p>
        </p:txBody>
      </p:sp>
    </p:spTree>
    <p:extLst>
      <p:ext uri="{BB962C8B-B14F-4D97-AF65-F5344CB8AC3E}">
        <p14:creationId xmlns:p14="http://schemas.microsoft.com/office/powerpoint/2010/main" val="2369436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GB" sz="10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47</a:t>
            </a:fld>
            <a:endParaRPr lang="en-GB"/>
          </a:p>
        </p:txBody>
      </p:sp>
    </p:spTree>
    <p:extLst>
      <p:ext uri="{BB962C8B-B14F-4D97-AF65-F5344CB8AC3E}">
        <p14:creationId xmlns:p14="http://schemas.microsoft.com/office/powerpoint/2010/main" val="2617237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48</a:t>
            </a:fld>
            <a:endParaRPr lang="en-GB"/>
          </a:p>
        </p:txBody>
      </p:sp>
    </p:spTree>
    <p:extLst>
      <p:ext uri="{BB962C8B-B14F-4D97-AF65-F5344CB8AC3E}">
        <p14:creationId xmlns:p14="http://schemas.microsoft.com/office/powerpoint/2010/main" val="2886539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49</a:t>
            </a:fld>
            <a:endParaRPr lang="en-GB"/>
          </a:p>
        </p:txBody>
      </p:sp>
    </p:spTree>
    <p:extLst>
      <p:ext uri="{BB962C8B-B14F-4D97-AF65-F5344CB8AC3E}">
        <p14:creationId xmlns:p14="http://schemas.microsoft.com/office/powerpoint/2010/main" val="151358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a:t>
            </a:fld>
            <a:endParaRPr lang="en-GB"/>
          </a:p>
        </p:txBody>
      </p:sp>
    </p:spTree>
    <p:extLst>
      <p:ext uri="{BB962C8B-B14F-4D97-AF65-F5344CB8AC3E}">
        <p14:creationId xmlns:p14="http://schemas.microsoft.com/office/powerpoint/2010/main" val="4214998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50</a:t>
            </a:fld>
            <a:endParaRPr lang="en-GB"/>
          </a:p>
        </p:txBody>
      </p:sp>
    </p:spTree>
    <p:extLst>
      <p:ext uri="{BB962C8B-B14F-4D97-AF65-F5344CB8AC3E}">
        <p14:creationId xmlns:p14="http://schemas.microsoft.com/office/powerpoint/2010/main" val="3988286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51</a:t>
            </a:fld>
            <a:endParaRPr lang="en-GB"/>
          </a:p>
        </p:txBody>
      </p:sp>
    </p:spTree>
    <p:extLst>
      <p:ext uri="{BB962C8B-B14F-4D97-AF65-F5344CB8AC3E}">
        <p14:creationId xmlns:p14="http://schemas.microsoft.com/office/powerpoint/2010/main" val="2856025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52</a:t>
            </a:fld>
            <a:endParaRPr lang="en-GB"/>
          </a:p>
        </p:txBody>
      </p:sp>
    </p:spTree>
    <p:extLst>
      <p:ext uri="{BB962C8B-B14F-4D97-AF65-F5344CB8AC3E}">
        <p14:creationId xmlns:p14="http://schemas.microsoft.com/office/powerpoint/2010/main" val="3765447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0"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53</a:t>
            </a:fld>
            <a:endParaRPr lang="en-GB"/>
          </a:p>
        </p:txBody>
      </p:sp>
    </p:spTree>
    <p:extLst>
      <p:ext uri="{BB962C8B-B14F-4D97-AF65-F5344CB8AC3E}">
        <p14:creationId xmlns:p14="http://schemas.microsoft.com/office/powerpoint/2010/main" val="4247729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54</a:t>
            </a:fld>
            <a:endParaRPr lang="en-GB"/>
          </a:p>
        </p:txBody>
      </p:sp>
    </p:spTree>
    <p:extLst>
      <p:ext uri="{BB962C8B-B14F-4D97-AF65-F5344CB8AC3E}">
        <p14:creationId xmlns:p14="http://schemas.microsoft.com/office/powerpoint/2010/main" val="28959493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0"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55</a:t>
            </a:fld>
            <a:endParaRPr lang="en-GB"/>
          </a:p>
        </p:txBody>
      </p:sp>
    </p:spTree>
    <p:extLst>
      <p:ext uri="{BB962C8B-B14F-4D97-AF65-F5344CB8AC3E}">
        <p14:creationId xmlns:p14="http://schemas.microsoft.com/office/powerpoint/2010/main" val="22020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endParaRPr lang="en-GB" sz="900" b="1" dirty="0">
              <a:solidFill>
                <a:schemeClr val="tx1"/>
              </a:solidFill>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56</a:t>
            </a:fld>
            <a:endParaRPr lang="en-GB"/>
          </a:p>
        </p:txBody>
      </p:sp>
    </p:spTree>
    <p:extLst>
      <p:ext uri="{BB962C8B-B14F-4D97-AF65-F5344CB8AC3E}">
        <p14:creationId xmlns:p14="http://schemas.microsoft.com/office/powerpoint/2010/main" val="3870373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b="0" i="0" dirty="0">
              <a:solidFill>
                <a:srgbClr val="1F3647"/>
              </a:solidFill>
              <a:effectLst/>
              <a:latin typeface="Open_Sans"/>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57</a:t>
            </a:fld>
            <a:endParaRPr lang="en-GB"/>
          </a:p>
        </p:txBody>
      </p:sp>
    </p:spTree>
    <p:extLst>
      <p:ext uri="{BB962C8B-B14F-4D97-AF65-F5344CB8AC3E}">
        <p14:creationId xmlns:p14="http://schemas.microsoft.com/office/powerpoint/2010/main" val="148010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58</a:t>
            </a:fld>
            <a:endParaRPr lang="en-GB"/>
          </a:p>
        </p:txBody>
      </p:sp>
    </p:spTree>
    <p:extLst>
      <p:ext uri="{BB962C8B-B14F-4D97-AF65-F5344CB8AC3E}">
        <p14:creationId xmlns:p14="http://schemas.microsoft.com/office/powerpoint/2010/main" val="138527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900" b="0" i="0" dirty="0">
              <a:solidFill>
                <a:srgbClr val="2B4667"/>
              </a:solidFill>
              <a:effectLst/>
              <a:latin typeface="+mn-lt"/>
            </a:endParaRPr>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6</a:t>
            </a:fld>
            <a:endParaRPr lang="en-GB"/>
          </a:p>
        </p:txBody>
      </p:sp>
    </p:spTree>
    <p:extLst>
      <p:ext uri="{BB962C8B-B14F-4D97-AF65-F5344CB8AC3E}">
        <p14:creationId xmlns:p14="http://schemas.microsoft.com/office/powerpoint/2010/main" val="288698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7</a:t>
            </a:fld>
            <a:endParaRPr lang="en-GB"/>
          </a:p>
        </p:txBody>
      </p:sp>
    </p:spTree>
    <p:extLst>
      <p:ext uri="{BB962C8B-B14F-4D97-AF65-F5344CB8AC3E}">
        <p14:creationId xmlns:p14="http://schemas.microsoft.com/office/powerpoint/2010/main" val="357641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8</a:t>
            </a:fld>
            <a:endParaRPr lang="en-GB"/>
          </a:p>
        </p:txBody>
      </p:sp>
    </p:spTree>
    <p:extLst>
      <p:ext uri="{BB962C8B-B14F-4D97-AF65-F5344CB8AC3E}">
        <p14:creationId xmlns:p14="http://schemas.microsoft.com/office/powerpoint/2010/main" val="305239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u="none" dirty="0"/>
          </a:p>
        </p:txBody>
      </p:sp>
      <p:sp>
        <p:nvSpPr>
          <p:cNvPr id="4" name="Slide Number Placeholder 3"/>
          <p:cNvSpPr>
            <a:spLocks noGrp="1"/>
          </p:cNvSpPr>
          <p:nvPr>
            <p:ph type="sldNum" sz="quarter" idx="5"/>
          </p:nvPr>
        </p:nvSpPr>
        <p:spPr/>
        <p:txBody>
          <a:bodyPr/>
          <a:lstStyle/>
          <a:p>
            <a:pPr>
              <a:defRPr/>
            </a:pPr>
            <a:fld id="{5BD4D40F-72A1-4EF9-8A6F-9C16C5A8AEC9}" type="slidenum">
              <a:rPr lang="en-GB" smtClean="0"/>
              <a:pPr>
                <a:defRPr/>
              </a:pPr>
              <a:t>9</a:t>
            </a:fld>
            <a:endParaRPr lang="en-GB"/>
          </a:p>
        </p:txBody>
      </p:sp>
    </p:spTree>
    <p:extLst>
      <p:ext uri="{BB962C8B-B14F-4D97-AF65-F5344CB8AC3E}">
        <p14:creationId xmlns:p14="http://schemas.microsoft.com/office/powerpoint/2010/main" val="2034131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2055813"/>
            <a:ext cx="19319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000" y="2052000"/>
            <a:ext cx="5220000" cy="864000"/>
          </a:xfrm>
        </p:spPr>
        <p:txBody>
          <a:bodyPr/>
          <a:lstStyle>
            <a:lvl1pPr>
              <a:defRPr sz="48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000" y="2952000"/>
            <a:ext cx="5220000" cy="936000"/>
          </a:xfrm>
        </p:spPr>
        <p:txBody>
          <a:bodyPr>
            <a:normAutofit/>
          </a:bodyPr>
          <a:lstStyle>
            <a:lvl1pPr marL="0" indent="0" algn="l">
              <a:spcBef>
                <a:spcPts val="0"/>
              </a:spcBef>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2" name="Text Placeholder 11"/>
          <p:cNvSpPr>
            <a:spLocks noGrp="1"/>
          </p:cNvSpPr>
          <p:nvPr>
            <p:ph type="body" sz="quarter" idx="13"/>
          </p:nvPr>
        </p:nvSpPr>
        <p:spPr>
          <a:xfrm>
            <a:off x="576000" y="648000"/>
            <a:ext cx="5220000" cy="360362"/>
          </a:xfrm>
        </p:spPr>
        <p:txBody>
          <a:bodyPr/>
          <a:lstStyle>
            <a:lvl1pPr marL="0" indent="0">
              <a:buNone/>
              <a:defRPr b="1">
                <a:solidFill>
                  <a:schemeClr val="accent2"/>
                </a:solidFill>
              </a:defRPr>
            </a:lvl1pPr>
          </a:lstStyle>
          <a:p>
            <a:pPr lvl="0"/>
            <a:r>
              <a:rPr lang="en-US" dirty="0"/>
              <a:t>Click to edit Master text styles</a:t>
            </a:r>
            <a:endParaRPr lang="en-GB" dirty="0"/>
          </a:p>
        </p:txBody>
      </p:sp>
      <p:sp>
        <p:nvSpPr>
          <p:cNvPr id="7" name="Date Placeholder 3"/>
          <p:cNvSpPr>
            <a:spLocks noGrp="1"/>
          </p:cNvSpPr>
          <p:nvPr>
            <p:ph type="dt" sz="half" idx="14"/>
          </p:nvPr>
        </p:nvSpPr>
        <p:spPr/>
        <p:txBody>
          <a:bodyPr/>
          <a:lstStyle>
            <a:lvl1pPr>
              <a:defRPr/>
            </a:lvl1pPr>
          </a:lstStyle>
          <a:p>
            <a:pPr>
              <a:defRPr/>
            </a:pPr>
            <a:fld id="{3C79CC8B-E802-4F14-8136-455133E39650}" type="datetime1">
              <a:rPr lang="en-GB" smtClean="0"/>
              <a:t>01/03/2024</a:t>
            </a:fld>
            <a:endParaRPr lang="en-GB"/>
          </a:p>
        </p:txBody>
      </p:sp>
      <p:sp>
        <p:nvSpPr>
          <p:cNvPr id="8" name="Footer Placeholder 4"/>
          <p:cNvSpPr>
            <a:spLocks noGrp="1"/>
          </p:cNvSpPr>
          <p:nvPr>
            <p:ph type="ftr" sz="quarter" idx="15"/>
          </p:nvPr>
        </p:nvSpPr>
        <p:spPr/>
        <p:txBody>
          <a:bodyPr/>
          <a:lstStyle>
            <a:lvl1pPr>
              <a:defRPr/>
            </a:lvl1pPr>
          </a:lstStyle>
          <a:p>
            <a:pPr>
              <a:defRPr/>
            </a:pPr>
            <a:endParaRPr lang="en-GB"/>
          </a:p>
        </p:txBody>
      </p:sp>
      <p:sp>
        <p:nvSpPr>
          <p:cNvPr id="9" name="Slide Number Placeholder 5"/>
          <p:cNvSpPr>
            <a:spLocks noGrp="1"/>
          </p:cNvSpPr>
          <p:nvPr>
            <p:ph type="sldNum" sz="quarter" idx="16"/>
          </p:nvPr>
        </p:nvSpPr>
        <p:spPr/>
        <p:txBody>
          <a:bodyPr/>
          <a:lstStyle>
            <a:lvl1pPr>
              <a:defRPr>
                <a:solidFill>
                  <a:schemeClr val="bg1"/>
                </a:solidFill>
              </a:defRPr>
            </a:lvl1pPr>
          </a:lstStyle>
          <a:p>
            <a:pPr>
              <a:defRPr/>
            </a:pPr>
            <a:r>
              <a:rPr lang="en-GB"/>
              <a:t>Page </a:t>
            </a:r>
            <a:fld id="{85F245DA-2D72-4102-ADC0-00E0B09FA3E0}" type="slidenum">
              <a:rPr lang="en-GB"/>
              <a:pPr>
                <a:defRPr/>
              </a:pPr>
              <a:t>‹#›</a:t>
            </a:fld>
            <a:endParaRPr lang="en-GB" dirty="0"/>
          </a:p>
        </p:txBody>
      </p:sp>
    </p:spTree>
    <p:extLst>
      <p:ext uri="{BB962C8B-B14F-4D97-AF65-F5344CB8AC3E}">
        <p14:creationId xmlns:p14="http://schemas.microsoft.com/office/powerpoint/2010/main" val="3962733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679950" y="1609725"/>
            <a:ext cx="38163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userDrawn="1"/>
        </p:nvCxnSpPr>
        <p:spPr>
          <a:xfrm>
            <a:off x="576263" y="1609725"/>
            <a:ext cx="3816350"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576000" y="452970"/>
            <a:ext cx="8064000" cy="432000"/>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576000" y="1368000"/>
            <a:ext cx="3960000" cy="288000"/>
          </a:xfrm>
        </p:spPr>
        <p:txBody>
          <a:bodyPr>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6000" y="1719312"/>
            <a:ext cx="3960000" cy="45360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80000" y="1368000"/>
            <a:ext cx="3960000" cy="288000"/>
          </a:xfrm>
        </p:spPr>
        <p:txBody>
          <a:bodyPr>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80000" y="1719312"/>
            <a:ext cx="3960000" cy="45360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6"/>
          <p:cNvSpPr>
            <a:spLocks noGrp="1"/>
          </p:cNvSpPr>
          <p:nvPr>
            <p:ph type="dt" sz="half" idx="10"/>
          </p:nvPr>
        </p:nvSpPr>
        <p:spPr/>
        <p:txBody>
          <a:bodyPr/>
          <a:lstStyle>
            <a:lvl1pPr>
              <a:defRPr/>
            </a:lvl1pPr>
          </a:lstStyle>
          <a:p>
            <a:pPr>
              <a:defRPr/>
            </a:pPr>
            <a:fld id="{4313E8D0-ABC5-4E09-A9A3-314575B4934C}" type="datetime1">
              <a:rPr lang="en-GB" smtClean="0"/>
              <a:t>01/03/2024</a:t>
            </a:fld>
            <a:endParaRPr lang="en-GB"/>
          </a:p>
        </p:txBody>
      </p:sp>
      <p:sp>
        <p:nvSpPr>
          <p:cNvPr id="10" name="Footer Placeholder 7"/>
          <p:cNvSpPr>
            <a:spLocks noGrp="1"/>
          </p:cNvSpPr>
          <p:nvPr>
            <p:ph type="ftr" sz="quarter" idx="11"/>
          </p:nvPr>
        </p:nvSpPr>
        <p:spPr/>
        <p:txBody>
          <a:bodyPr/>
          <a:lstStyle>
            <a:lvl1pPr>
              <a:defRPr/>
            </a:lvl1pPr>
          </a:lstStyle>
          <a:p>
            <a:pPr>
              <a:defRPr/>
            </a:pPr>
            <a:endParaRPr lang="en-GB"/>
          </a:p>
        </p:txBody>
      </p:sp>
      <p:sp>
        <p:nvSpPr>
          <p:cNvPr id="11" name="Slide Number Placeholder 8"/>
          <p:cNvSpPr>
            <a:spLocks noGrp="1"/>
          </p:cNvSpPr>
          <p:nvPr>
            <p:ph type="sldNum" sz="quarter" idx="12"/>
          </p:nvPr>
        </p:nvSpPr>
        <p:spPr/>
        <p:txBody>
          <a:bodyPr/>
          <a:lstStyle>
            <a:lvl1pPr>
              <a:defRPr/>
            </a:lvl1pPr>
          </a:lstStyle>
          <a:p>
            <a:pPr>
              <a:defRPr/>
            </a:pPr>
            <a:r>
              <a:rPr lang="en-GB" dirty="0"/>
              <a:t>Slide </a:t>
            </a:r>
            <a:fld id="{E016FB1E-7B42-4FF4-8451-796BCB6FB7A5}" type="slidenum">
              <a:rPr lang="en-GB" smtClean="0"/>
              <a:pPr>
                <a:defRPr/>
              </a:pPr>
              <a:t>‹#›</a:t>
            </a:fld>
            <a:endParaRPr lang="en-GB" dirty="0"/>
          </a:p>
        </p:txBody>
      </p:sp>
    </p:spTree>
    <p:extLst>
      <p:ext uri="{BB962C8B-B14F-4D97-AF65-F5344CB8AC3E}">
        <p14:creationId xmlns:p14="http://schemas.microsoft.com/office/powerpoint/2010/main" val="408949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8000"/>
            <a:ext cx="3960000" cy="2232000"/>
          </a:xfrm>
        </p:spPr>
        <p:txBody>
          <a:bodyPr>
            <a:normAutofit/>
          </a:bodyPr>
          <a:lstStyle>
            <a:lvl1pPr marL="179388" indent="-179388">
              <a:defRPr sz="1400"/>
            </a:lvl1pPr>
            <a:lvl2pPr marL="419100" indent="-234950">
              <a:defRPr sz="1400"/>
            </a:lvl2pPr>
            <a:lvl3pPr marL="641350" indent="-22225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80000" y="1368000"/>
            <a:ext cx="3960000" cy="2232000"/>
          </a:xfrm>
        </p:spPr>
        <p:txBody>
          <a:bodyPr>
            <a:normAutofit/>
          </a:bodyPr>
          <a:lstStyle>
            <a:lvl1pPr marL="179388" indent="-179388">
              <a:defRPr sz="1400"/>
            </a:lvl1pPr>
            <a:lvl2pPr marL="419100" indent="-234950">
              <a:defRPr sz="1400"/>
            </a:lvl2pPr>
            <a:lvl3pPr marL="641350" indent="-22225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3"/>
          </p:nvPr>
        </p:nvSpPr>
        <p:spPr>
          <a:xfrm>
            <a:off x="576000" y="3834000"/>
            <a:ext cx="3960000" cy="2232000"/>
          </a:xfrm>
        </p:spPr>
        <p:txBody>
          <a:bodyPr>
            <a:normAutofit/>
          </a:bodyPr>
          <a:lstStyle>
            <a:lvl1pPr marL="179388" indent="-179388">
              <a:defRPr sz="1400"/>
            </a:lvl1pPr>
            <a:lvl2pPr marL="419100" indent="-234950">
              <a:defRPr sz="1400"/>
            </a:lvl2pPr>
            <a:lvl3pPr marL="641350" indent="-22225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3"/>
          <p:cNvSpPr>
            <a:spLocks noGrp="1"/>
          </p:cNvSpPr>
          <p:nvPr>
            <p:ph sz="half" idx="14"/>
          </p:nvPr>
        </p:nvSpPr>
        <p:spPr>
          <a:xfrm>
            <a:off x="4680000" y="3834000"/>
            <a:ext cx="3960000" cy="2232000"/>
          </a:xfrm>
        </p:spPr>
        <p:txBody>
          <a:bodyPr>
            <a:normAutofit/>
          </a:bodyPr>
          <a:lstStyle>
            <a:lvl1pPr marL="179388" indent="-179388">
              <a:defRPr sz="1400"/>
            </a:lvl1pPr>
            <a:lvl2pPr marL="419100" indent="-234950">
              <a:defRPr sz="1400"/>
            </a:lvl2pPr>
            <a:lvl3pPr marL="641350" indent="-22225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15"/>
          </p:nvPr>
        </p:nvSpPr>
        <p:spPr/>
        <p:txBody>
          <a:bodyPr/>
          <a:lstStyle>
            <a:lvl1pPr>
              <a:defRPr/>
            </a:lvl1pPr>
          </a:lstStyle>
          <a:p>
            <a:pPr>
              <a:defRPr/>
            </a:pPr>
            <a:fld id="{2BA9528C-E2A6-4237-84D6-49CBF22093F6}" type="datetime1">
              <a:rPr lang="en-GB" smtClean="0"/>
              <a:t>01/03/2024</a:t>
            </a:fld>
            <a:endParaRPr lang="en-GB" dirty="0"/>
          </a:p>
        </p:txBody>
      </p:sp>
      <p:sp>
        <p:nvSpPr>
          <p:cNvPr id="10" name="Footer Placeholder 4"/>
          <p:cNvSpPr>
            <a:spLocks noGrp="1"/>
          </p:cNvSpPr>
          <p:nvPr>
            <p:ph type="ftr" sz="quarter" idx="16"/>
          </p:nvPr>
        </p:nvSpPr>
        <p:spPr/>
        <p:txBody>
          <a:bodyPr/>
          <a:lstStyle>
            <a:lvl1pPr>
              <a:defRPr/>
            </a:lvl1pPr>
          </a:lstStyle>
          <a:p>
            <a:pPr>
              <a:defRPr/>
            </a:pPr>
            <a:endParaRPr lang="en-GB"/>
          </a:p>
        </p:txBody>
      </p:sp>
      <p:sp>
        <p:nvSpPr>
          <p:cNvPr id="11" name="Slide Number Placeholder 5"/>
          <p:cNvSpPr>
            <a:spLocks noGrp="1"/>
          </p:cNvSpPr>
          <p:nvPr>
            <p:ph type="sldNum" sz="quarter" idx="17"/>
          </p:nvPr>
        </p:nvSpPr>
        <p:spPr/>
        <p:txBody>
          <a:bodyPr/>
          <a:lstStyle>
            <a:lvl1pPr>
              <a:defRPr/>
            </a:lvl1pPr>
          </a:lstStyle>
          <a:p>
            <a:pPr>
              <a:defRPr/>
            </a:pPr>
            <a:r>
              <a:rPr lang="en-GB" dirty="0"/>
              <a:t>Slide </a:t>
            </a:r>
            <a:fld id="{68D81D64-64DC-4A8B-86D3-B2597B76EA14}" type="slidenum">
              <a:rPr lang="en-GB" smtClean="0"/>
              <a:pPr>
                <a:defRPr/>
              </a:pPr>
              <a:t>‹#›</a:t>
            </a:fld>
            <a:endParaRPr lang="en-GB" dirty="0"/>
          </a:p>
        </p:txBody>
      </p:sp>
    </p:spTree>
    <p:extLst>
      <p:ext uri="{BB962C8B-B14F-4D97-AF65-F5344CB8AC3E}">
        <p14:creationId xmlns:p14="http://schemas.microsoft.com/office/powerpoint/2010/main" val="228839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cxnSp>
        <p:nvCxnSpPr>
          <p:cNvPr id="12" name="Straight Connector 11"/>
          <p:cNvCxnSpPr/>
          <p:nvPr userDrawn="1"/>
        </p:nvCxnSpPr>
        <p:spPr>
          <a:xfrm>
            <a:off x="4679950" y="1557338"/>
            <a:ext cx="38877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userDrawn="1"/>
        </p:nvCxnSpPr>
        <p:spPr>
          <a:xfrm>
            <a:off x="4679950" y="4019550"/>
            <a:ext cx="38877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userDrawn="1"/>
        </p:nvCxnSpPr>
        <p:spPr>
          <a:xfrm>
            <a:off x="576263" y="1557338"/>
            <a:ext cx="38877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userDrawn="1"/>
        </p:nvCxnSpPr>
        <p:spPr>
          <a:xfrm>
            <a:off x="576263" y="4019550"/>
            <a:ext cx="3887787"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11" name="Chart Placeholder 10"/>
          <p:cNvSpPr>
            <a:spLocks noGrp="1"/>
          </p:cNvSpPr>
          <p:nvPr>
            <p:ph type="chart" sz="quarter" idx="13"/>
          </p:nvPr>
        </p:nvSpPr>
        <p:spPr>
          <a:xfrm>
            <a:off x="576000" y="1710000"/>
            <a:ext cx="3960000" cy="1908000"/>
          </a:xfrm>
        </p:spPr>
        <p:txBody>
          <a:bodyPr rtlCol="0">
            <a:normAutofit/>
          </a:bodyPr>
          <a:lstStyle>
            <a:lvl1pPr>
              <a:defRPr sz="1100"/>
            </a:lvl1pPr>
          </a:lstStyle>
          <a:p>
            <a:pPr lvl="0"/>
            <a:endParaRPr lang="en-GB" noProof="0"/>
          </a:p>
        </p:txBody>
      </p:sp>
      <p:sp>
        <p:nvSpPr>
          <p:cNvPr id="13" name="Text Placeholder 12"/>
          <p:cNvSpPr>
            <a:spLocks noGrp="1"/>
          </p:cNvSpPr>
          <p:nvPr>
            <p:ph type="body" sz="quarter" idx="14"/>
          </p:nvPr>
        </p:nvSpPr>
        <p:spPr>
          <a:xfrm>
            <a:off x="576000" y="1368000"/>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4" name="Chart Placeholder 10"/>
          <p:cNvSpPr>
            <a:spLocks noGrp="1"/>
          </p:cNvSpPr>
          <p:nvPr>
            <p:ph type="chart" sz="quarter" idx="15"/>
          </p:nvPr>
        </p:nvSpPr>
        <p:spPr>
          <a:xfrm>
            <a:off x="576000" y="4176000"/>
            <a:ext cx="3960000" cy="1908000"/>
          </a:xfrm>
        </p:spPr>
        <p:txBody>
          <a:bodyPr rtlCol="0">
            <a:normAutofit/>
          </a:bodyPr>
          <a:lstStyle>
            <a:lvl1pPr>
              <a:defRPr sz="1100"/>
            </a:lvl1pPr>
          </a:lstStyle>
          <a:p>
            <a:pPr lvl="0"/>
            <a:endParaRPr lang="en-GB" noProof="0"/>
          </a:p>
        </p:txBody>
      </p:sp>
      <p:sp>
        <p:nvSpPr>
          <p:cNvPr id="15" name="Text Placeholder 12"/>
          <p:cNvSpPr>
            <a:spLocks noGrp="1"/>
          </p:cNvSpPr>
          <p:nvPr>
            <p:ph type="body" sz="quarter" idx="16"/>
          </p:nvPr>
        </p:nvSpPr>
        <p:spPr>
          <a:xfrm>
            <a:off x="576000" y="3834000"/>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6" name="Chart Placeholder 10"/>
          <p:cNvSpPr>
            <a:spLocks noGrp="1"/>
          </p:cNvSpPr>
          <p:nvPr>
            <p:ph type="chart" sz="quarter" idx="17"/>
          </p:nvPr>
        </p:nvSpPr>
        <p:spPr>
          <a:xfrm>
            <a:off x="4680000" y="1710000"/>
            <a:ext cx="3960000" cy="1908000"/>
          </a:xfrm>
        </p:spPr>
        <p:txBody>
          <a:bodyPr rtlCol="0">
            <a:normAutofit/>
          </a:bodyPr>
          <a:lstStyle>
            <a:lvl1pPr>
              <a:defRPr sz="1100"/>
            </a:lvl1pPr>
          </a:lstStyle>
          <a:p>
            <a:pPr lvl="0"/>
            <a:endParaRPr lang="en-GB" noProof="0"/>
          </a:p>
        </p:txBody>
      </p:sp>
      <p:sp>
        <p:nvSpPr>
          <p:cNvPr id="17" name="Text Placeholder 12"/>
          <p:cNvSpPr>
            <a:spLocks noGrp="1"/>
          </p:cNvSpPr>
          <p:nvPr>
            <p:ph type="body" sz="quarter" idx="18"/>
          </p:nvPr>
        </p:nvSpPr>
        <p:spPr>
          <a:xfrm>
            <a:off x="4680000" y="1368000"/>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8" name="Chart Placeholder 10"/>
          <p:cNvSpPr>
            <a:spLocks noGrp="1"/>
          </p:cNvSpPr>
          <p:nvPr>
            <p:ph type="chart" sz="quarter" idx="19"/>
          </p:nvPr>
        </p:nvSpPr>
        <p:spPr>
          <a:xfrm>
            <a:off x="4680000" y="4176000"/>
            <a:ext cx="3960000" cy="1908000"/>
          </a:xfrm>
        </p:spPr>
        <p:txBody>
          <a:bodyPr rtlCol="0">
            <a:normAutofit/>
          </a:bodyPr>
          <a:lstStyle>
            <a:lvl1pPr>
              <a:defRPr sz="1100"/>
            </a:lvl1pPr>
          </a:lstStyle>
          <a:p>
            <a:pPr lvl="0"/>
            <a:endParaRPr lang="en-GB" noProof="0"/>
          </a:p>
        </p:txBody>
      </p:sp>
      <p:sp>
        <p:nvSpPr>
          <p:cNvPr id="19" name="Text Placeholder 12"/>
          <p:cNvSpPr>
            <a:spLocks noGrp="1"/>
          </p:cNvSpPr>
          <p:nvPr>
            <p:ph type="body" sz="quarter" idx="20"/>
          </p:nvPr>
        </p:nvSpPr>
        <p:spPr>
          <a:xfrm>
            <a:off x="4680000" y="3834000"/>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23" name="Date Placeholder 4"/>
          <p:cNvSpPr>
            <a:spLocks noGrp="1"/>
          </p:cNvSpPr>
          <p:nvPr>
            <p:ph type="dt" sz="half" idx="21"/>
          </p:nvPr>
        </p:nvSpPr>
        <p:spPr/>
        <p:txBody>
          <a:bodyPr/>
          <a:lstStyle>
            <a:lvl1pPr>
              <a:defRPr/>
            </a:lvl1pPr>
          </a:lstStyle>
          <a:p>
            <a:pPr>
              <a:defRPr/>
            </a:pPr>
            <a:fld id="{DDECBDC6-A26A-4380-AEEC-339B32D01CEE}" type="datetime1">
              <a:rPr lang="en-GB" smtClean="0"/>
              <a:t>01/03/2024</a:t>
            </a:fld>
            <a:endParaRPr lang="en-GB"/>
          </a:p>
        </p:txBody>
      </p:sp>
      <p:sp>
        <p:nvSpPr>
          <p:cNvPr id="24" name="Footer Placeholder 5"/>
          <p:cNvSpPr>
            <a:spLocks noGrp="1"/>
          </p:cNvSpPr>
          <p:nvPr>
            <p:ph type="ftr" sz="quarter" idx="22"/>
          </p:nvPr>
        </p:nvSpPr>
        <p:spPr/>
        <p:txBody>
          <a:bodyPr/>
          <a:lstStyle>
            <a:lvl1pPr>
              <a:defRPr/>
            </a:lvl1pPr>
          </a:lstStyle>
          <a:p>
            <a:pPr>
              <a:defRPr/>
            </a:pPr>
            <a:endParaRPr lang="en-GB"/>
          </a:p>
        </p:txBody>
      </p:sp>
      <p:sp>
        <p:nvSpPr>
          <p:cNvPr id="25" name="Slide Number Placeholder 6"/>
          <p:cNvSpPr>
            <a:spLocks noGrp="1"/>
          </p:cNvSpPr>
          <p:nvPr>
            <p:ph type="sldNum" sz="quarter" idx="23"/>
          </p:nvPr>
        </p:nvSpPr>
        <p:spPr/>
        <p:txBody>
          <a:bodyPr/>
          <a:lstStyle>
            <a:lvl1pPr>
              <a:defRPr/>
            </a:lvl1pPr>
          </a:lstStyle>
          <a:p>
            <a:pPr>
              <a:defRPr/>
            </a:pPr>
            <a:r>
              <a:rPr lang="en-GB" dirty="0"/>
              <a:t>Slide </a:t>
            </a:r>
            <a:fld id="{AF61D7FF-AD8E-47C1-A249-5D1A76E9647B}" type="slidenum">
              <a:rPr lang="en-GB" smtClean="0"/>
              <a:pPr>
                <a:defRPr/>
              </a:pPr>
              <a:t>‹#›</a:t>
            </a:fld>
            <a:endParaRPr lang="en-GB" dirty="0"/>
          </a:p>
        </p:txBody>
      </p:sp>
    </p:spTree>
    <p:extLst>
      <p:ext uri="{BB962C8B-B14F-4D97-AF65-F5344CB8AC3E}">
        <p14:creationId xmlns:p14="http://schemas.microsoft.com/office/powerpoint/2010/main" val="98108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7999"/>
            <a:ext cx="8064000" cy="2232000"/>
          </a:xfrm>
        </p:spPr>
        <p:txBody>
          <a:bodyPr>
            <a:normAutofit/>
          </a:bodyPr>
          <a:lstStyle>
            <a:lvl1pPr marL="179388" indent="-179388">
              <a:defRPr sz="1400"/>
            </a:lvl1pPr>
            <a:lvl2pPr marL="427038" indent="-234950">
              <a:defRPr sz="1400"/>
            </a:lvl2pPr>
            <a:lvl3pPr marL="657225" indent="-228600">
              <a:defRPr sz="1400"/>
            </a:lvl3pPr>
            <a:lvl4pPr marL="874713" indent="-228600">
              <a:defRPr sz="1400"/>
            </a:lvl4pPr>
            <a:lvl5pPr marL="1068388" indent="-1809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3"/>
          </p:nvPr>
        </p:nvSpPr>
        <p:spPr>
          <a:xfrm>
            <a:off x="576000" y="3744000"/>
            <a:ext cx="8064000" cy="2232000"/>
          </a:xfrm>
        </p:spPr>
        <p:txBody>
          <a:bodyPr>
            <a:normAutofit/>
          </a:bodyPr>
          <a:lstStyle>
            <a:lvl1pPr marL="179388" indent="-179388">
              <a:defRPr sz="1400"/>
            </a:lvl1pPr>
            <a:lvl2pPr marL="427038" indent="-234950">
              <a:defRPr sz="1400"/>
            </a:lvl2pPr>
            <a:lvl3pPr marL="657225" indent="-228600">
              <a:defRPr sz="1400"/>
            </a:lvl3pPr>
            <a:lvl4pPr marL="874713" indent="-228600">
              <a:defRPr sz="1400"/>
            </a:lvl4pPr>
            <a:lvl5pPr marL="1068388" indent="-1809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4"/>
          </p:nvPr>
        </p:nvSpPr>
        <p:spPr/>
        <p:txBody>
          <a:bodyPr/>
          <a:lstStyle>
            <a:lvl1pPr>
              <a:defRPr/>
            </a:lvl1pPr>
          </a:lstStyle>
          <a:p>
            <a:pPr>
              <a:defRPr/>
            </a:pPr>
            <a:fld id="{3726B91E-747B-4CB2-B3A4-036A760A86DE}" type="datetime1">
              <a:rPr lang="en-GB" smtClean="0"/>
              <a:t>01/03/2024</a:t>
            </a:fld>
            <a:endParaRPr lang="en-GB" dirty="0"/>
          </a:p>
        </p:txBody>
      </p:sp>
      <p:sp>
        <p:nvSpPr>
          <p:cNvPr id="6" name="Footer Placeholder 4"/>
          <p:cNvSpPr>
            <a:spLocks noGrp="1"/>
          </p:cNvSpPr>
          <p:nvPr>
            <p:ph type="ftr" sz="quarter" idx="15"/>
          </p:nvPr>
        </p:nvSpPr>
        <p:spPr/>
        <p:txBody>
          <a:bodyPr/>
          <a:lstStyle>
            <a:lvl1pPr>
              <a:defRPr/>
            </a:lvl1pPr>
          </a:lstStyle>
          <a:p>
            <a:pPr>
              <a:defRPr/>
            </a:pPr>
            <a:endParaRPr lang="en-GB"/>
          </a:p>
        </p:txBody>
      </p:sp>
      <p:sp>
        <p:nvSpPr>
          <p:cNvPr id="7" name="Slide Number Placeholder 5"/>
          <p:cNvSpPr>
            <a:spLocks noGrp="1"/>
          </p:cNvSpPr>
          <p:nvPr>
            <p:ph type="sldNum" sz="quarter" idx="16"/>
          </p:nvPr>
        </p:nvSpPr>
        <p:spPr/>
        <p:txBody>
          <a:bodyPr/>
          <a:lstStyle>
            <a:lvl1pPr>
              <a:defRPr/>
            </a:lvl1pPr>
          </a:lstStyle>
          <a:p>
            <a:pPr>
              <a:defRPr/>
            </a:pPr>
            <a:r>
              <a:rPr lang="en-GB" dirty="0"/>
              <a:t>Slide </a:t>
            </a:r>
            <a:fld id="{C6DB3434-78BF-468A-902F-536E30EA56B7}" type="slidenum">
              <a:rPr lang="en-GB" smtClean="0"/>
              <a:pPr>
                <a:defRPr/>
              </a:pPr>
              <a:t>‹#›</a:t>
            </a:fld>
            <a:endParaRPr lang="en-GB" dirty="0"/>
          </a:p>
        </p:txBody>
      </p:sp>
    </p:spTree>
    <p:extLst>
      <p:ext uri="{BB962C8B-B14F-4D97-AF65-F5344CB8AC3E}">
        <p14:creationId xmlns:p14="http://schemas.microsoft.com/office/powerpoint/2010/main" val="169996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8000"/>
            <a:ext cx="2592000" cy="4896000"/>
          </a:xfrm>
        </p:spPr>
        <p:txBody>
          <a:bodyPr>
            <a:normAutofit/>
          </a:bodyPr>
          <a:lstStyle>
            <a:lvl1pPr marL="179388" indent="-179388">
              <a:defRPr sz="1400"/>
            </a:lvl1pPr>
            <a:lvl2pPr marL="419100" indent="-234950">
              <a:defRPr sz="1400"/>
            </a:lvl2pPr>
            <a:lvl3pPr marL="647700" indent="-228600">
              <a:defRPr sz="1400"/>
            </a:lvl3pPr>
            <a:lvl4pPr marL="866775"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3306920" y="1368000"/>
            <a:ext cx="5328000" cy="4896000"/>
          </a:xfrm>
        </p:spPr>
        <p:txBody>
          <a:bodyPr>
            <a:normAutofit/>
          </a:bodyPr>
          <a:lstStyle>
            <a:lvl1pPr marL="179388" indent="-179388">
              <a:defRPr sz="1400"/>
            </a:lvl1pPr>
            <a:lvl2pPr marL="419100" indent="-234950">
              <a:defRPr sz="1400"/>
            </a:lvl2pPr>
            <a:lvl3pPr marL="657225" indent="-22860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BB2A017F-34F9-4208-94F9-442DD971D373}" type="datetime1">
              <a:rPr lang="en-GB" smtClean="0"/>
              <a:t>01/03/2024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r>
              <a:rPr lang="en-GB" dirty="0"/>
              <a:t>Slide </a:t>
            </a:r>
            <a:fld id="{0356A815-ADAD-465E-827C-C4929D52A681}" type="slidenum">
              <a:rPr lang="en-GB" smtClean="0"/>
              <a:pPr>
                <a:defRPr/>
              </a:pPr>
              <a:t>‹#›</a:t>
            </a:fld>
            <a:endParaRPr lang="en-GB" dirty="0"/>
          </a:p>
        </p:txBody>
      </p:sp>
    </p:spTree>
    <p:extLst>
      <p:ext uri="{BB962C8B-B14F-4D97-AF65-F5344CB8AC3E}">
        <p14:creationId xmlns:p14="http://schemas.microsoft.com/office/powerpoint/2010/main" val="918474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Reversed">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8" name="Content Placeholder 2"/>
          <p:cNvSpPr>
            <a:spLocks noGrp="1"/>
          </p:cNvSpPr>
          <p:nvPr>
            <p:ph sz="half" idx="1"/>
          </p:nvPr>
        </p:nvSpPr>
        <p:spPr>
          <a:xfrm>
            <a:off x="6048000" y="1367999"/>
            <a:ext cx="2592000" cy="4896000"/>
          </a:xfrm>
        </p:spPr>
        <p:txBody>
          <a:bodyPr>
            <a:normAutofit/>
          </a:bodyPr>
          <a:lstStyle>
            <a:lvl1pPr marL="179388" indent="-179388">
              <a:defRPr sz="1400"/>
            </a:lvl1pPr>
            <a:lvl2pPr marL="358775" indent="-174625">
              <a:defRPr sz="1400"/>
            </a:lvl2pPr>
            <a:lvl3pPr marL="647700" indent="-228600">
              <a:defRPr sz="1400"/>
            </a:lvl3pPr>
            <a:lvl4pPr marL="866775"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3"/>
          <p:cNvSpPr>
            <a:spLocks noGrp="1"/>
          </p:cNvSpPr>
          <p:nvPr>
            <p:ph sz="half" idx="2"/>
          </p:nvPr>
        </p:nvSpPr>
        <p:spPr>
          <a:xfrm>
            <a:off x="576000" y="1367999"/>
            <a:ext cx="5328000" cy="4896000"/>
          </a:xfrm>
        </p:spPr>
        <p:txBody>
          <a:bodyPr>
            <a:normAutofit/>
          </a:bodyPr>
          <a:lstStyle>
            <a:lvl1pPr marL="179388" indent="-179388">
              <a:defRPr sz="1400"/>
            </a:lvl1pPr>
            <a:lvl2pPr marL="358775" indent="-174625">
              <a:defRPr sz="1400"/>
            </a:lvl2pPr>
            <a:lvl3pPr marL="657225" indent="-228600">
              <a:defRPr sz="1400"/>
            </a:lvl3pPr>
            <a:lvl4pPr marL="882650" indent="-228600">
              <a:defRPr sz="1400"/>
            </a:lvl4pPr>
            <a:lvl5pPr marL="1116013"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DABB8F24-579E-4366-A7CB-BC108D327531}" type="datetime1">
              <a:rPr lang="en-GB" smtClean="0"/>
              <a:t>01/03/2024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r>
              <a:rPr lang="en-GB" dirty="0"/>
              <a:t>Slide </a:t>
            </a:r>
            <a:fld id="{0685F66B-75DF-4A09-81B5-FF5F7C5585F6}" type="slidenum">
              <a:rPr lang="en-GB" smtClean="0"/>
              <a:pPr>
                <a:defRPr/>
              </a:pPr>
              <a:t>‹#›</a:t>
            </a:fld>
            <a:endParaRPr lang="en-GB" dirty="0"/>
          </a:p>
        </p:txBody>
      </p:sp>
    </p:spTree>
    <p:extLst>
      <p:ext uri="{BB962C8B-B14F-4D97-AF65-F5344CB8AC3E}">
        <p14:creationId xmlns:p14="http://schemas.microsoft.com/office/powerpoint/2010/main" val="123024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wo charts">
    <p:spTree>
      <p:nvGrpSpPr>
        <p:cNvPr id="1" name=""/>
        <p:cNvGrpSpPr/>
        <p:nvPr/>
      </p:nvGrpSpPr>
      <p:grpSpPr>
        <a:xfrm>
          <a:off x="0" y="0"/>
          <a:ext cx="0" cy="0"/>
          <a:chOff x="0" y="0"/>
          <a:chExt cx="0" cy="0"/>
        </a:xfrm>
      </p:grpSpPr>
      <p:cxnSp>
        <p:nvCxnSpPr>
          <p:cNvPr id="8" name="Straight Connector 7"/>
          <p:cNvCxnSpPr/>
          <p:nvPr userDrawn="1"/>
        </p:nvCxnSpPr>
        <p:spPr>
          <a:xfrm>
            <a:off x="4679950" y="1557338"/>
            <a:ext cx="396081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userDrawn="1"/>
        </p:nvCxnSpPr>
        <p:spPr>
          <a:xfrm>
            <a:off x="4679950" y="4019550"/>
            <a:ext cx="3960813"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7999"/>
            <a:ext cx="3960000" cy="471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hart Placeholder 10"/>
          <p:cNvSpPr>
            <a:spLocks noGrp="1"/>
          </p:cNvSpPr>
          <p:nvPr>
            <p:ph type="chart" sz="quarter" idx="17"/>
          </p:nvPr>
        </p:nvSpPr>
        <p:spPr>
          <a:xfrm>
            <a:off x="4680000" y="1702800"/>
            <a:ext cx="3960000" cy="1908000"/>
          </a:xfrm>
        </p:spPr>
        <p:txBody>
          <a:bodyPr rtlCol="0">
            <a:normAutofit/>
          </a:bodyPr>
          <a:lstStyle>
            <a:lvl1pPr>
              <a:defRPr sz="1100"/>
            </a:lvl1pPr>
          </a:lstStyle>
          <a:p>
            <a:pPr lvl="0"/>
            <a:endParaRPr lang="en-GB" noProof="0"/>
          </a:p>
        </p:txBody>
      </p:sp>
      <p:sp>
        <p:nvSpPr>
          <p:cNvPr id="10" name="Text Placeholder 12"/>
          <p:cNvSpPr>
            <a:spLocks noGrp="1"/>
          </p:cNvSpPr>
          <p:nvPr>
            <p:ph type="body" sz="quarter" idx="18"/>
          </p:nvPr>
        </p:nvSpPr>
        <p:spPr>
          <a:xfrm>
            <a:off x="4680000" y="1368000"/>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1" name="Chart Placeholder 10"/>
          <p:cNvSpPr>
            <a:spLocks noGrp="1"/>
          </p:cNvSpPr>
          <p:nvPr>
            <p:ph type="chart" sz="quarter" idx="19"/>
          </p:nvPr>
        </p:nvSpPr>
        <p:spPr>
          <a:xfrm>
            <a:off x="4680000" y="4169064"/>
            <a:ext cx="3960000" cy="1908000"/>
          </a:xfrm>
        </p:spPr>
        <p:txBody>
          <a:bodyPr rtlCol="0">
            <a:normAutofit/>
          </a:bodyPr>
          <a:lstStyle>
            <a:lvl1pPr>
              <a:defRPr sz="1100"/>
            </a:lvl1pPr>
          </a:lstStyle>
          <a:p>
            <a:pPr lvl="0"/>
            <a:endParaRPr lang="en-GB" noProof="0"/>
          </a:p>
        </p:txBody>
      </p:sp>
      <p:sp>
        <p:nvSpPr>
          <p:cNvPr id="12" name="Text Placeholder 12"/>
          <p:cNvSpPr>
            <a:spLocks noGrp="1"/>
          </p:cNvSpPr>
          <p:nvPr>
            <p:ph type="body" sz="quarter" idx="20"/>
          </p:nvPr>
        </p:nvSpPr>
        <p:spPr>
          <a:xfrm>
            <a:off x="4680000" y="3833752"/>
            <a:ext cx="3960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4" name="Date Placeholder 4"/>
          <p:cNvSpPr>
            <a:spLocks noGrp="1"/>
          </p:cNvSpPr>
          <p:nvPr>
            <p:ph type="dt" sz="half" idx="21"/>
          </p:nvPr>
        </p:nvSpPr>
        <p:spPr/>
        <p:txBody>
          <a:bodyPr/>
          <a:lstStyle>
            <a:lvl1pPr>
              <a:defRPr/>
            </a:lvl1pPr>
          </a:lstStyle>
          <a:p>
            <a:pPr>
              <a:defRPr/>
            </a:pPr>
            <a:fld id="{A0D85EB5-BCB9-4B72-99CE-C500C0023859}" type="datetime1">
              <a:rPr lang="en-GB" smtClean="0"/>
              <a:t>01/03/2024</a:t>
            </a:fld>
            <a:endParaRPr lang="en-GB"/>
          </a:p>
        </p:txBody>
      </p:sp>
      <p:sp>
        <p:nvSpPr>
          <p:cNvPr id="15" name="Footer Placeholder 5"/>
          <p:cNvSpPr>
            <a:spLocks noGrp="1"/>
          </p:cNvSpPr>
          <p:nvPr>
            <p:ph type="ftr" sz="quarter" idx="22"/>
          </p:nvPr>
        </p:nvSpPr>
        <p:spPr/>
        <p:txBody>
          <a:bodyPr/>
          <a:lstStyle>
            <a:lvl1pPr>
              <a:defRPr/>
            </a:lvl1pPr>
          </a:lstStyle>
          <a:p>
            <a:pPr>
              <a:defRPr/>
            </a:pPr>
            <a:endParaRPr lang="en-GB"/>
          </a:p>
        </p:txBody>
      </p:sp>
      <p:sp>
        <p:nvSpPr>
          <p:cNvPr id="16" name="Slide Number Placeholder 6"/>
          <p:cNvSpPr>
            <a:spLocks noGrp="1"/>
          </p:cNvSpPr>
          <p:nvPr>
            <p:ph type="sldNum" sz="quarter" idx="23"/>
          </p:nvPr>
        </p:nvSpPr>
        <p:spPr>
          <a:xfrm>
            <a:off x="6840538" y="6423025"/>
            <a:ext cx="1800225" cy="250825"/>
          </a:xfrm>
        </p:spPr>
        <p:txBody>
          <a:bodyPr/>
          <a:lstStyle>
            <a:lvl1pPr>
              <a:defRPr/>
            </a:lvl1pPr>
          </a:lstStyle>
          <a:p>
            <a:pPr>
              <a:defRPr/>
            </a:pPr>
            <a:r>
              <a:rPr lang="en-GB" dirty="0"/>
              <a:t>Slide </a:t>
            </a:r>
            <a:fld id="{65AF9D20-5055-4A88-9708-25CA1EEE55D3}" type="slidenum">
              <a:rPr lang="en-GB" smtClean="0"/>
              <a:pPr>
                <a:defRPr/>
              </a:pPr>
              <a:t>‹#›</a:t>
            </a:fld>
            <a:endParaRPr lang="en-GB" dirty="0"/>
          </a:p>
        </p:txBody>
      </p:sp>
    </p:spTree>
    <p:extLst>
      <p:ext uri="{BB962C8B-B14F-4D97-AF65-F5344CB8AC3E}">
        <p14:creationId xmlns:p14="http://schemas.microsoft.com/office/powerpoint/2010/main" val="3098682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rrow Text and Two Charts">
    <p:spTree>
      <p:nvGrpSpPr>
        <p:cNvPr id="1" name=""/>
        <p:cNvGrpSpPr/>
        <p:nvPr/>
      </p:nvGrpSpPr>
      <p:grpSpPr>
        <a:xfrm>
          <a:off x="0" y="0"/>
          <a:ext cx="0" cy="0"/>
          <a:chOff x="0" y="0"/>
          <a:chExt cx="0" cy="0"/>
        </a:xfrm>
      </p:grpSpPr>
      <p:cxnSp>
        <p:nvCxnSpPr>
          <p:cNvPr id="12" name="Straight Connector 11"/>
          <p:cNvCxnSpPr/>
          <p:nvPr userDrawn="1"/>
        </p:nvCxnSpPr>
        <p:spPr>
          <a:xfrm>
            <a:off x="3311525" y="1557338"/>
            <a:ext cx="532923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userDrawn="1"/>
        </p:nvCxnSpPr>
        <p:spPr>
          <a:xfrm>
            <a:off x="3311525" y="4019550"/>
            <a:ext cx="5329238"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8000"/>
            <a:ext cx="2592000" cy="4716000"/>
          </a:xfrm>
        </p:spPr>
        <p:txBody>
          <a:bodyPr>
            <a:normAutofit/>
          </a:bodyPr>
          <a:lstStyle>
            <a:lvl1pPr>
              <a:defRPr sz="1400"/>
            </a:lvl1pPr>
            <a:lvl2pPr marL="444500" indent="-166688">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hart Placeholder 10"/>
          <p:cNvSpPr>
            <a:spLocks noGrp="1"/>
          </p:cNvSpPr>
          <p:nvPr>
            <p:ph type="chart" sz="quarter" idx="17"/>
          </p:nvPr>
        </p:nvSpPr>
        <p:spPr>
          <a:xfrm>
            <a:off x="3312000" y="1702800"/>
            <a:ext cx="5328000" cy="1908000"/>
          </a:xfrm>
        </p:spPr>
        <p:txBody>
          <a:bodyPr rtlCol="0">
            <a:normAutofit/>
          </a:bodyPr>
          <a:lstStyle>
            <a:lvl1pPr>
              <a:defRPr sz="1100"/>
            </a:lvl1pPr>
          </a:lstStyle>
          <a:p>
            <a:pPr lvl="0"/>
            <a:endParaRPr lang="en-GB" noProof="0"/>
          </a:p>
        </p:txBody>
      </p:sp>
      <p:sp>
        <p:nvSpPr>
          <p:cNvPr id="9" name="Text Placeholder 12"/>
          <p:cNvSpPr>
            <a:spLocks noGrp="1"/>
          </p:cNvSpPr>
          <p:nvPr>
            <p:ph type="body" sz="quarter" idx="18"/>
          </p:nvPr>
        </p:nvSpPr>
        <p:spPr>
          <a:xfrm>
            <a:off x="3312000" y="1368000"/>
            <a:ext cx="5328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0" name="Chart Placeholder 10"/>
          <p:cNvSpPr>
            <a:spLocks noGrp="1"/>
          </p:cNvSpPr>
          <p:nvPr>
            <p:ph type="chart" sz="quarter" idx="19"/>
          </p:nvPr>
        </p:nvSpPr>
        <p:spPr>
          <a:xfrm>
            <a:off x="3312000" y="4169064"/>
            <a:ext cx="5328000" cy="1908000"/>
          </a:xfrm>
        </p:spPr>
        <p:txBody>
          <a:bodyPr rtlCol="0">
            <a:normAutofit/>
          </a:bodyPr>
          <a:lstStyle>
            <a:lvl1pPr>
              <a:defRPr sz="1100"/>
            </a:lvl1pPr>
          </a:lstStyle>
          <a:p>
            <a:pPr lvl="0"/>
            <a:endParaRPr lang="en-GB" noProof="0"/>
          </a:p>
        </p:txBody>
      </p:sp>
      <p:sp>
        <p:nvSpPr>
          <p:cNvPr id="11" name="Text Placeholder 12"/>
          <p:cNvSpPr>
            <a:spLocks noGrp="1"/>
          </p:cNvSpPr>
          <p:nvPr>
            <p:ph type="body" sz="quarter" idx="20"/>
          </p:nvPr>
        </p:nvSpPr>
        <p:spPr>
          <a:xfrm>
            <a:off x="3312000" y="3833752"/>
            <a:ext cx="5328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4" name="Date Placeholder 4"/>
          <p:cNvSpPr>
            <a:spLocks noGrp="1"/>
          </p:cNvSpPr>
          <p:nvPr>
            <p:ph type="dt" sz="half" idx="21"/>
          </p:nvPr>
        </p:nvSpPr>
        <p:spPr/>
        <p:txBody>
          <a:bodyPr/>
          <a:lstStyle>
            <a:lvl1pPr>
              <a:defRPr/>
            </a:lvl1pPr>
          </a:lstStyle>
          <a:p>
            <a:pPr>
              <a:defRPr/>
            </a:pPr>
            <a:fld id="{C2E03D14-DD8C-4BAE-A327-F5B5E6C0C6AF}" type="datetime1">
              <a:rPr lang="en-GB" smtClean="0"/>
              <a:t>01/03/2024</a:t>
            </a:fld>
            <a:endParaRPr lang="en-GB"/>
          </a:p>
        </p:txBody>
      </p:sp>
      <p:sp>
        <p:nvSpPr>
          <p:cNvPr id="15" name="Footer Placeholder 5"/>
          <p:cNvSpPr>
            <a:spLocks noGrp="1"/>
          </p:cNvSpPr>
          <p:nvPr>
            <p:ph type="ftr" sz="quarter" idx="22"/>
          </p:nvPr>
        </p:nvSpPr>
        <p:spPr/>
        <p:txBody>
          <a:bodyPr/>
          <a:lstStyle>
            <a:lvl1pPr>
              <a:defRPr/>
            </a:lvl1pPr>
          </a:lstStyle>
          <a:p>
            <a:pPr>
              <a:defRPr/>
            </a:pPr>
            <a:endParaRPr lang="en-GB"/>
          </a:p>
        </p:txBody>
      </p:sp>
      <p:sp>
        <p:nvSpPr>
          <p:cNvPr id="16" name="Slide Number Placeholder 6"/>
          <p:cNvSpPr>
            <a:spLocks noGrp="1"/>
          </p:cNvSpPr>
          <p:nvPr>
            <p:ph type="sldNum" sz="quarter" idx="23"/>
          </p:nvPr>
        </p:nvSpPr>
        <p:spPr/>
        <p:txBody>
          <a:bodyPr/>
          <a:lstStyle>
            <a:lvl1pPr>
              <a:defRPr/>
            </a:lvl1pPr>
          </a:lstStyle>
          <a:p>
            <a:pPr>
              <a:defRPr/>
            </a:pPr>
            <a:r>
              <a:rPr lang="en-GB" dirty="0"/>
              <a:t>Slide </a:t>
            </a:r>
            <a:fld id="{A5D40EAA-4E77-486B-9125-BC814625D2A5}" type="slidenum">
              <a:rPr lang="en-GB" smtClean="0"/>
              <a:pPr>
                <a:defRPr/>
              </a:pPr>
              <a:t>‹#›</a:t>
            </a:fld>
            <a:endParaRPr lang="en-GB" dirty="0"/>
          </a:p>
        </p:txBody>
      </p:sp>
    </p:spTree>
    <p:extLst>
      <p:ext uri="{BB962C8B-B14F-4D97-AF65-F5344CB8AC3E}">
        <p14:creationId xmlns:p14="http://schemas.microsoft.com/office/powerpoint/2010/main" val="230852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Text and Two Charts Reversed">
    <p:spTree>
      <p:nvGrpSpPr>
        <p:cNvPr id="1" name=""/>
        <p:cNvGrpSpPr/>
        <p:nvPr/>
      </p:nvGrpSpPr>
      <p:grpSpPr>
        <a:xfrm>
          <a:off x="0" y="0"/>
          <a:ext cx="0" cy="0"/>
          <a:chOff x="0" y="0"/>
          <a:chExt cx="0" cy="0"/>
        </a:xfrm>
      </p:grpSpPr>
      <p:cxnSp>
        <p:nvCxnSpPr>
          <p:cNvPr id="12" name="Straight Connector 11"/>
          <p:cNvCxnSpPr/>
          <p:nvPr userDrawn="1"/>
        </p:nvCxnSpPr>
        <p:spPr>
          <a:xfrm>
            <a:off x="576263" y="1557338"/>
            <a:ext cx="53276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userDrawn="1"/>
        </p:nvCxnSpPr>
        <p:spPr>
          <a:xfrm>
            <a:off x="576263" y="4019550"/>
            <a:ext cx="5327650"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48000" y="1368000"/>
            <a:ext cx="2592000" cy="4716000"/>
          </a:xfrm>
        </p:spPr>
        <p:txBody>
          <a:bodyPr>
            <a:normAutofit/>
          </a:bodyPr>
          <a:lstStyle>
            <a:lvl1pPr>
              <a:defRPr sz="1400"/>
            </a:lvl1pPr>
            <a:lvl2pPr marL="444500" indent="-166688">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hart Placeholder 10"/>
          <p:cNvSpPr>
            <a:spLocks noGrp="1"/>
          </p:cNvSpPr>
          <p:nvPr>
            <p:ph type="chart" sz="quarter" idx="17"/>
          </p:nvPr>
        </p:nvSpPr>
        <p:spPr>
          <a:xfrm>
            <a:off x="576000" y="1702800"/>
            <a:ext cx="5328000" cy="1908000"/>
          </a:xfrm>
        </p:spPr>
        <p:txBody>
          <a:bodyPr rtlCol="0">
            <a:normAutofit/>
          </a:bodyPr>
          <a:lstStyle>
            <a:lvl1pPr>
              <a:defRPr sz="1100"/>
            </a:lvl1pPr>
          </a:lstStyle>
          <a:p>
            <a:pPr lvl="0"/>
            <a:endParaRPr lang="en-GB" noProof="0"/>
          </a:p>
        </p:txBody>
      </p:sp>
      <p:sp>
        <p:nvSpPr>
          <p:cNvPr id="9" name="Text Placeholder 12"/>
          <p:cNvSpPr>
            <a:spLocks noGrp="1"/>
          </p:cNvSpPr>
          <p:nvPr>
            <p:ph type="body" sz="quarter" idx="18"/>
          </p:nvPr>
        </p:nvSpPr>
        <p:spPr>
          <a:xfrm>
            <a:off x="576000" y="1368000"/>
            <a:ext cx="5328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0" name="Chart Placeholder 10"/>
          <p:cNvSpPr>
            <a:spLocks noGrp="1"/>
          </p:cNvSpPr>
          <p:nvPr>
            <p:ph type="chart" sz="quarter" idx="19"/>
          </p:nvPr>
        </p:nvSpPr>
        <p:spPr>
          <a:xfrm>
            <a:off x="576000" y="4169064"/>
            <a:ext cx="5328000" cy="1908000"/>
          </a:xfrm>
        </p:spPr>
        <p:txBody>
          <a:bodyPr rtlCol="0">
            <a:normAutofit/>
          </a:bodyPr>
          <a:lstStyle>
            <a:lvl1pPr>
              <a:defRPr sz="1100"/>
            </a:lvl1pPr>
          </a:lstStyle>
          <a:p>
            <a:pPr lvl="0"/>
            <a:endParaRPr lang="en-GB" noProof="0"/>
          </a:p>
        </p:txBody>
      </p:sp>
      <p:sp>
        <p:nvSpPr>
          <p:cNvPr id="11" name="Text Placeholder 12"/>
          <p:cNvSpPr>
            <a:spLocks noGrp="1"/>
          </p:cNvSpPr>
          <p:nvPr>
            <p:ph type="body" sz="quarter" idx="20"/>
          </p:nvPr>
        </p:nvSpPr>
        <p:spPr>
          <a:xfrm>
            <a:off x="576000" y="3833752"/>
            <a:ext cx="5328000" cy="252000"/>
          </a:xfrm>
        </p:spPr>
        <p:txBody>
          <a:bodyPr>
            <a:normAutofit/>
          </a:bodyPr>
          <a:lstStyle>
            <a:lvl1pPr marL="0" indent="0">
              <a:buNone/>
              <a:defRPr sz="1400" b="1">
                <a:solidFill>
                  <a:schemeClr val="accent2"/>
                </a:solidFill>
              </a:defRPr>
            </a:lvl1pPr>
          </a:lstStyle>
          <a:p>
            <a:pPr lvl="0"/>
            <a:r>
              <a:rPr lang="en-US" dirty="0"/>
              <a:t>Click to edit Master text styles</a:t>
            </a:r>
          </a:p>
        </p:txBody>
      </p:sp>
      <p:sp>
        <p:nvSpPr>
          <p:cNvPr id="14" name="Date Placeholder 4"/>
          <p:cNvSpPr>
            <a:spLocks noGrp="1"/>
          </p:cNvSpPr>
          <p:nvPr>
            <p:ph type="dt" sz="half" idx="21"/>
          </p:nvPr>
        </p:nvSpPr>
        <p:spPr/>
        <p:txBody>
          <a:bodyPr/>
          <a:lstStyle>
            <a:lvl1pPr>
              <a:defRPr/>
            </a:lvl1pPr>
          </a:lstStyle>
          <a:p>
            <a:pPr>
              <a:defRPr/>
            </a:pPr>
            <a:fld id="{AEE82698-CC5D-43B1-8F1A-89A325E6412B}" type="datetime1">
              <a:rPr lang="en-GB" smtClean="0"/>
              <a:t>01/03/2024</a:t>
            </a:fld>
            <a:endParaRPr lang="en-GB"/>
          </a:p>
        </p:txBody>
      </p:sp>
      <p:sp>
        <p:nvSpPr>
          <p:cNvPr id="15" name="Footer Placeholder 5"/>
          <p:cNvSpPr>
            <a:spLocks noGrp="1"/>
          </p:cNvSpPr>
          <p:nvPr>
            <p:ph type="ftr" sz="quarter" idx="22"/>
          </p:nvPr>
        </p:nvSpPr>
        <p:spPr/>
        <p:txBody>
          <a:bodyPr/>
          <a:lstStyle>
            <a:lvl1pPr>
              <a:defRPr/>
            </a:lvl1pPr>
          </a:lstStyle>
          <a:p>
            <a:pPr>
              <a:defRPr/>
            </a:pPr>
            <a:endParaRPr lang="en-GB"/>
          </a:p>
        </p:txBody>
      </p:sp>
      <p:sp>
        <p:nvSpPr>
          <p:cNvPr id="16" name="Slide Number Placeholder 6"/>
          <p:cNvSpPr>
            <a:spLocks noGrp="1"/>
          </p:cNvSpPr>
          <p:nvPr>
            <p:ph type="sldNum" sz="quarter" idx="23"/>
          </p:nvPr>
        </p:nvSpPr>
        <p:spPr/>
        <p:txBody>
          <a:bodyPr/>
          <a:lstStyle>
            <a:lvl1pPr>
              <a:defRPr/>
            </a:lvl1pPr>
          </a:lstStyle>
          <a:p>
            <a:pPr>
              <a:defRPr/>
            </a:pPr>
            <a:r>
              <a:rPr lang="en-GB" dirty="0"/>
              <a:t>Slide </a:t>
            </a:r>
            <a:fld id="{1742EFB2-5F9C-49FD-8AF4-AB396D6F1D69}" type="slidenum">
              <a:rPr lang="en-GB" smtClean="0"/>
              <a:pPr>
                <a:defRPr/>
              </a:pPr>
              <a:t>‹#›</a:t>
            </a:fld>
            <a:endParaRPr lang="en-GB" dirty="0"/>
          </a:p>
        </p:txBody>
      </p:sp>
    </p:spTree>
    <p:extLst>
      <p:ext uri="{BB962C8B-B14F-4D97-AF65-F5344CB8AC3E}">
        <p14:creationId xmlns:p14="http://schemas.microsoft.com/office/powerpoint/2010/main" val="1256966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idx="1"/>
          </p:nvPr>
        </p:nvSpPr>
        <p:spPr>
          <a:xfrm>
            <a:off x="576000" y="1367999"/>
            <a:ext cx="2592000" cy="4896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defTabSz="939800">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3"/>
          </p:nvPr>
        </p:nvSpPr>
        <p:spPr>
          <a:xfrm>
            <a:off x="3312000" y="1367999"/>
            <a:ext cx="2592000" cy="4896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idx="14"/>
          </p:nvPr>
        </p:nvSpPr>
        <p:spPr>
          <a:xfrm>
            <a:off x="6048000" y="1367999"/>
            <a:ext cx="2592000" cy="4896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3"/>
          <p:cNvSpPr>
            <a:spLocks noGrp="1"/>
          </p:cNvSpPr>
          <p:nvPr>
            <p:ph type="dt" sz="half" idx="15"/>
          </p:nvPr>
        </p:nvSpPr>
        <p:spPr/>
        <p:txBody>
          <a:bodyPr/>
          <a:lstStyle>
            <a:lvl1pPr>
              <a:defRPr/>
            </a:lvl1pPr>
          </a:lstStyle>
          <a:p>
            <a:pPr>
              <a:defRPr/>
            </a:pPr>
            <a:fld id="{24FB8195-978F-4D13-A587-30F6679F7753}" type="datetime1">
              <a:rPr lang="en-GB" smtClean="0"/>
              <a:t>01/03/2024</a:t>
            </a:fld>
            <a:endParaRPr lang="en-GB" dirty="0"/>
          </a:p>
        </p:txBody>
      </p:sp>
      <p:sp>
        <p:nvSpPr>
          <p:cNvPr id="9" name="Footer Placeholder 4"/>
          <p:cNvSpPr>
            <a:spLocks noGrp="1"/>
          </p:cNvSpPr>
          <p:nvPr>
            <p:ph type="ftr" sz="quarter" idx="16"/>
          </p:nvPr>
        </p:nvSpPr>
        <p:spPr/>
        <p:txBody>
          <a:bodyPr/>
          <a:lstStyle>
            <a:lvl1pPr>
              <a:defRPr/>
            </a:lvl1pPr>
          </a:lstStyle>
          <a:p>
            <a:pPr>
              <a:defRPr/>
            </a:pPr>
            <a:endParaRPr lang="en-GB"/>
          </a:p>
        </p:txBody>
      </p:sp>
      <p:sp>
        <p:nvSpPr>
          <p:cNvPr id="10" name="Slide Number Placeholder 5"/>
          <p:cNvSpPr>
            <a:spLocks noGrp="1"/>
          </p:cNvSpPr>
          <p:nvPr>
            <p:ph type="sldNum" sz="quarter" idx="17"/>
          </p:nvPr>
        </p:nvSpPr>
        <p:spPr/>
        <p:txBody>
          <a:bodyPr/>
          <a:lstStyle>
            <a:lvl1pPr>
              <a:defRPr/>
            </a:lvl1pPr>
          </a:lstStyle>
          <a:p>
            <a:pPr>
              <a:defRPr/>
            </a:pPr>
            <a:r>
              <a:rPr lang="en-GB" dirty="0"/>
              <a:t>Slide </a:t>
            </a:r>
            <a:fld id="{6C200A33-22DE-4384-A1D8-D48D721E90A9}" type="slidenum">
              <a:rPr lang="en-GB" smtClean="0"/>
              <a:pPr>
                <a:defRPr/>
              </a:pPr>
              <a:t>‹#›</a:t>
            </a:fld>
            <a:endParaRPr lang="en-GB" dirty="0"/>
          </a:p>
        </p:txBody>
      </p:sp>
    </p:spTree>
    <p:extLst>
      <p:ext uri="{BB962C8B-B14F-4D97-AF65-F5344CB8AC3E}">
        <p14:creationId xmlns:p14="http://schemas.microsoft.com/office/powerpoint/2010/main" val="86453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userDrawn="1"/>
        </p:nvGrpSpPr>
        <p:grpSpPr bwMode="auto">
          <a:xfrm>
            <a:off x="576263" y="4508500"/>
            <a:ext cx="2008187" cy="900113"/>
            <a:chOff x="116601" y="5744680"/>
            <a:chExt cx="2088000" cy="936000"/>
          </a:xfrm>
        </p:grpSpPr>
        <p:sp>
          <p:nvSpPr>
            <p:cNvPr id="7" name="Rectangle 6"/>
            <p:cNvSpPr/>
            <p:nvPr/>
          </p:nvSpPr>
          <p:spPr>
            <a:xfrm>
              <a:off x="116601" y="5744680"/>
              <a:ext cx="2088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8"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565" y="5780680"/>
              <a:ext cx="1784072"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576000" y="2052000"/>
            <a:ext cx="8064000" cy="864000"/>
          </a:xfrm>
        </p:spPr>
        <p:txBody>
          <a:bodyPr/>
          <a:lstStyle>
            <a:lvl1pPr>
              <a:defRPr sz="48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576000" y="2952000"/>
            <a:ext cx="4032000" cy="936000"/>
          </a:xfrm>
        </p:spPr>
        <p:txBody>
          <a:bodyPr>
            <a:normAutofit/>
          </a:bodyPr>
          <a:lstStyle>
            <a:lvl1pPr marL="0" indent="0" algn="l">
              <a:spcBef>
                <a:spcPts val="0"/>
              </a:spcBef>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2" name="Text Placeholder 11"/>
          <p:cNvSpPr>
            <a:spLocks noGrp="1"/>
          </p:cNvSpPr>
          <p:nvPr>
            <p:ph type="body" sz="quarter" idx="13"/>
          </p:nvPr>
        </p:nvSpPr>
        <p:spPr>
          <a:xfrm>
            <a:off x="576000" y="648000"/>
            <a:ext cx="8064000" cy="360362"/>
          </a:xfrm>
        </p:spPr>
        <p:txBody>
          <a:bodyPr/>
          <a:lstStyle>
            <a:lvl1pPr marL="0" indent="0">
              <a:buNone/>
              <a:defRPr b="1">
                <a:solidFill>
                  <a:schemeClr val="accent2"/>
                </a:solidFill>
              </a:defRPr>
            </a:lvl1pPr>
          </a:lstStyle>
          <a:p>
            <a:pPr lvl="0"/>
            <a:r>
              <a:rPr lang="en-US" dirty="0"/>
              <a:t>Click to edit Master text styles</a:t>
            </a:r>
            <a:endParaRPr lang="en-GB" dirty="0"/>
          </a:p>
        </p:txBody>
      </p:sp>
      <p:sp>
        <p:nvSpPr>
          <p:cNvPr id="9" name="Date Placeholder 3"/>
          <p:cNvSpPr>
            <a:spLocks noGrp="1"/>
          </p:cNvSpPr>
          <p:nvPr>
            <p:ph type="dt" sz="half" idx="14"/>
          </p:nvPr>
        </p:nvSpPr>
        <p:spPr/>
        <p:txBody>
          <a:bodyPr/>
          <a:lstStyle>
            <a:lvl1pPr>
              <a:defRPr/>
            </a:lvl1pPr>
          </a:lstStyle>
          <a:p>
            <a:pPr>
              <a:defRPr/>
            </a:pPr>
            <a:fld id="{FB660DD9-5A0C-4850-B700-ADD6D5869C2A}" type="datetime1">
              <a:rPr lang="en-GB" smtClean="0"/>
              <a:t>01/03/2024</a:t>
            </a:fld>
            <a:endParaRPr lang="en-GB"/>
          </a:p>
        </p:txBody>
      </p:sp>
      <p:sp>
        <p:nvSpPr>
          <p:cNvPr id="10" name="Footer Placeholder 4"/>
          <p:cNvSpPr>
            <a:spLocks noGrp="1"/>
          </p:cNvSpPr>
          <p:nvPr>
            <p:ph type="ftr" sz="quarter" idx="15"/>
          </p:nvPr>
        </p:nvSpPr>
        <p:spPr/>
        <p:txBody>
          <a:bodyPr/>
          <a:lstStyle>
            <a:lvl1pPr>
              <a:defRPr/>
            </a:lvl1pPr>
          </a:lstStyle>
          <a:p>
            <a:pPr>
              <a:defRPr/>
            </a:pPr>
            <a:endParaRPr lang="en-GB"/>
          </a:p>
        </p:txBody>
      </p:sp>
      <p:sp>
        <p:nvSpPr>
          <p:cNvPr id="11" name="Slide Number Placeholder 5"/>
          <p:cNvSpPr>
            <a:spLocks noGrp="1"/>
          </p:cNvSpPr>
          <p:nvPr>
            <p:ph type="sldNum" sz="quarter" idx="16"/>
          </p:nvPr>
        </p:nvSpPr>
        <p:spPr/>
        <p:txBody>
          <a:bodyPr/>
          <a:lstStyle>
            <a:lvl1pPr>
              <a:defRPr>
                <a:solidFill>
                  <a:schemeClr val="bg1"/>
                </a:solidFill>
              </a:defRPr>
            </a:lvl1pPr>
          </a:lstStyle>
          <a:p>
            <a:pPr>
              <a:defRPr/>
            </a:pPr>
            <a:r>
              <a:rPr lang="en-GB" dirty="0"/>
              <a:t>Slide </a:t>
            </a:r>
            <a:fld id="{E3FBC1CC-11C2-4562-83F8-23DBB5937006}" type="slidenum">
              <a:rPr lang="en-GB" smtClean="0"/>
              <a:pPr>
                <a:defRPr/>
              </a:pPr>
              <a:t>‹#›</a:t>
            </a:fld>
            <a:endParaRPr lang="en-GB" dirty="0"/>
          </a:p>
        </p:txBody>
      </p:sp>
    </p:spTree>
    <p:extLst>
      <p:ext uri="{BB962C8B-B14F-4D97-AF65-F5344CB8AC3E}">
        <p14:creationId xmlns:p14="http://schemas.microsoft.com/office/powerpoint/2010/main" val="1929309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idx="1"/>
          </p:nvPr>
        </p:nvSpPr>
        <p:spPr>
          <a:xfrm>
            <a:off x="576000" y="1367999"/>
            <a:ext cx="1908000" cy="4896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tabLst/>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3"/>
          </p:nvPr>
        </p:nvSpPr>
        <p:spPr>
          <a:xfrm>
            <a:off x="2628000" y="1367999"/>
            <a:ext cx="1908000" cy="4896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idx="14"/>
          </p:nvPr>
        </p:nvSpPr>
        <p:spPr>
          <a:xfrm>
            <a:off x="4680000" y="1367999"/>
            <a:ext cx="1908000" cy="4896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p:cNvSpPr>
            <a:spLocks noGrp="1"/>
          </p:cNvSpPr>
          <p:nvPr>
            <p:ph idx="15"/>
          </p:nvPr>
        </p:nvSpPr>
        <p:spPr>
          <a:xfrm>
            <a:off x="6732000" y="1367999"/>
            <a:ext cx="1908000" cy="4896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3"/>
          <p:cNvSpPr>
            <a:spLocks noGrp="1"/>
          </p:cNvSpPr>
          <p:nvPr>
            <p:ph type="dt" sz="half" idx="16"/>
          </p:nvPr>
        </p:nvSpPr>
        <p:spPr/>
        <p:txBody>
          <a:bodyPr/>
          <a:lstStyle>
            <a:lvl1pPr>
              <a:defRPr/>
            </a:lvl1pPr>
          </a:lstStyle>
          <a:p>
            <a:pPr>
              <a:defRPr/>
            </a:pPr>
            <a:fld id="{E56F303A-D3E7-4D03-B22F-E83B20810CB9}" type="datetime1">
              <a:rPr lang="en-GB" smtClean="0"/>
              <a:t>01/03/2024</a:t>
            </a:fld>
            <a:endParaRPr lang="en-GB" dirty="0"/>
          </a:p>
        </p:txBody>
      </p:sp>
      <p:sp>
        <p:nvSpPr>
          <p:cNvPr id="10" name="Footer Placeholder 4"/>
          <p:cNvSpPr>
            <a:spLocks noGrp="1"/>
          </p:cNvSpPr>
          <p:nvPr>
            <p:ph type="ftr" sz="quarter" idx="17"/>
          </p:nvPr>
        </p:nvSpPr>
        <p:spPr/>
        <p:txBody>
          <a:bodyPr/>
          <a:lstStyle>
            <a:lvl1pPr>
              <a:defRPr/>
            </a:lvl1pPr>
          </a:lstStyle>
          <a:p>
            <a:pPr>
              <a:defRPr/>
            </a:pPr>
            <a:endParaRPr lang="en-GB"/>
          </a:p>
        </p:txBody>
      </p:sp>
      <p:sp>
        <p:nvSpPr>
          <p:cNvPr id="11" name="Slide Number Placeholder 5"/>
          <p:cNvSpPr>
            <a:spLocks noGrp="1"/>
          </p:cNvSpPr>
          <p:nvPr>
            <p:ph type="sldNum" sz="quarter" idx="18"/>
          </p:nvPr>
        </p:nvSpPr>
        <p:spPr/>
        <p:txBody>
          <a:bodyPr/>
          <a:lstStyle>
            <a:lvl1pPr>
              <a:defRPr/>
            </a:lvl1pPr>
          </a:lstStyle>
          <a:p>
            <a:pPr>
              <a:defRPr/>
            </a:pPr>
            <a:r>
              <a:rPr lang="en-GB" dirty="0"/>
              <a:t>Slide </a:t>
            </a:r>
            <a:fld id="{71D66BD1-4A27-4D8A-AA93-62784B415E00}" type="slidenum">
              <a:rPr lang="en-GB" smtClean="0"/>
              <a:pPr>
                <a:defRPr/>
              </a:pPr>
              <a:t>‹#›</a:t>
            </a:fld>
            <a:endParaRPr lang="en-GB" dirty="0"/>
          </a:p>
        </p:txBody>
      </p:sp>
    </p:spTree>
    <p:extLst>
      <p:ext uri="{BB962C8B-B14F-4D97-AF65-F5344CB8AC3E}">
        <p14:creationId xmlns:p14="http://schemas.microsoft.com/office/powerpoint/2010/main" val="1236149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Contne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15" name="Content Placeholder 2"/>
          <p:cNvSpPr>
            <a:spLocks noGrp="1"/>
          </p:cNvSpPr>
          <p:nvPr>
            <p:ph idx="1"/>
          </p:nvPr>
        </p:nvSpPr>
        <p:spPr>
          <a:xfrm>
            <a:off x="576000" y="1368000"/>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defTabSz="939800">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p:cNvSpPr>
            <a:spLocks noGrp="1"/>
          </p:cNvSpPr>
          <p:nvPr>
            <p:ph idx="13"/>
          </p:nvPr>
        </p:nvSpPr>
        <p:spPr>
          <a:xfrm>
            <a:off x="3312000" y="1368000"/>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p:cNvSpPr>
            <a:spLocks noGrp="1"/>
          </p:cNvSpPr>
          <p:nvPr>
            <p:ph idx="14"/>
          </p:nvPr>
        </p:nvSpPr>
        <p:spPr>
          <a:xfrm>
            <a:off x="6048000" y="1368000"/>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p:cNvSpPr>
            <a:spLocks noGrp="1"/>
          </p:cNvSpPr>
          <p:nvPr>
            <p:ph idx="15"/>
          </p:nvPr>
        </p:nvSpPr>
        <p:spPr>
          <a:xfrm>
            <a:off x="576000" y="3833752"/>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defTabSz="939800">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2"/>
          <p:cNvSpPr>
            <a:spLocks noGrp="1"/>
          </p:cNvSpPr>
          <p:nvPr>
            <p:ph idx="16"/>
          </p:nvPr>
        </p:nvSpPr>
        <p:spPr>
          <a:xfrm>
            <a:off x="3312000" y="3833752"/>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2"/>
          <p:cNvSpPr>
            <a:spLocks noGrp="1"/>
          </p:cNvSpPr>
          <p:nvPr>
            <p:ph idx="17"/>
          </p:nvPr>
        </p:nvSpPr>
        <p:spPr>
          <a:xfrm>
            <a:off x="6048000" y="3833752"/>
            <a:ext cx="2592000" cy="2232000"/>
          </a:xfrm>
        </p:spPr>
        <p:txBody>
          <a:bodyPr>
            <a:normAutofit/>
          </a:bodyPr>
          <a:lstStyle>
            <a:lvl1pPr marL="179388" indent="-179388">
              <a:defRPr sz="1200"/>
            </a:lvl1pPr>
            <a:lvl2pPr marL="358775" indent="-166688">
              <a:defRPr sz="1200"/>
            </a:lvl2pPr>
            <a:lvl3pPr marL="538163" indent="-187325">
              <a:defRPr sz="1200"/>
            </a:lvl3pPr>
            <a:lvl4pPr marL="717550" indent="-176213">
              <a:defRPr sz="1200"/>
            </a:lvl4pPr>
            <a:lvl5pPr marL="896938" indent="-179388">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3"/>
          <p:cNvSpPr>
            <a:spLocks noGrp="1"/>
          </p:cNvSpPr>
          <p:nvPr>
            <p:ph type="dt" sz="half" idx="18"/>
          </p:nvPr>
        </p:nvSpPr>
        <p:spPr/>
        <p:txBody>
          <a:bodyPr/>
          <a:lstStyle>
            <a:lvl1pPr>
              <a:defRPr/>
            </a:lvl1pPr>
          </a:lstStyle>
          <a:p>
            <a:pPr>
              <a:defRPr/>
            </a:pPr>
            <a:fld id="{6D1174C0-7382-467E-829A-5995BECC5353}" type="datetime1">
              <a:rPr lang="en-GB" smtClean="0"/>
              <a:t>01/03/2024</a:t>
            </a:fld>
            <a:endParaRPr lang="en-GB" dirty="0"/>
          </a:p>
        </p:txBody>
      </p:sp>
      <p:sp>
        <p:nvSpPr>
          <p:cNvPr id="10" name="Footer Placeholder 4"/>
          <p:cNvSpPr>
            <a:spLocks noGrp="1"/>
          </p:cNvSpPr>
          <p:nvPr>
            <p:ph type="ftr" sz="quarter" idx="19"/>
          </p:nvPr>
        </p:nvSpPr>
        <p:spPr/>
        <p:txBody>
          <a:bodyPr/>
          <a:lstStyle>
            <a:lvl1pPr>
              <a:defRPr/>
            </a:lvl1pPr>
          </a:lstStyle>
          <a:p>
            <a:pPr>
              <a:defRPr/>
            </a:pPr>
            <a:endParaRPr lang="en-GB"/>
          </a:p>
        </p:txBody>
      </p:sp>
      <p:sp>
        <p:nvSpPr>
          <p:cNvPr id="11" name="Slide Number Placeholder 5"/>
          <p:cNvSpPr>
            <a:spLocks noGrp="1"/>
          </p:cNvSpPr>
          <p:nvPr>
            <p:ph type="sldNum" sz="quarter" idx="20"/>
          </p:nvPr>
        </p:nvSpPr>
        <p:spPr/>
        <p:txBody>
          <a:bodyPr/>
          <a:lstStyle>
            <a:lvl1pPr>
              <a:defRPr/>
            </a:lvl1pPr>
          </a:lstStyle>
          <a:p>
            <a:pPr>
              <a:defRPr/>
            </a:pPr>
            <a:r>
              <a:rPr lang="en-GB" dirty="0"/>
              <a:t>Slide </a:t>
            </a:r>
            <a:fld id="{1D0D5C02-C449-40A0-94BD-5693B6078E2D}" type="slidenum">
              <a:rPr lang="en-GB" smtClean="0"/>
              <a:pPr>
                <a:defRPr/>
              </a:pPr>
              <a:t>‹#›</a:t>
            </a:fld>
            <a:endParaRPr lang="en-GB" dirty="0"/>
          </a:p>
        </p:txBody>
      </p:sp>
    </p:spTree>
    <p:extLst>
      <p:ext uri="{BB962C8B-B14F-4D97-AF65-F5344CB8AC3E}">
        <p14:creationId xmlns:p14="http://schemas.microsoft.com/office/powerpoint/2010/main" val="1878139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15" name="Content Placeholder 2"/>
          <p:cNvSpPr>
            <a:spLocks noGrp="1"/>
          </p:cNvSpPr>
          <p:nvPr>
            <p:ph idx="1"/>
          </p:nvPr>
        </p:nvSpPr>
        <p:spPr>
          <a:xfrm>
            <a:off x="576000" y="1367999"/>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tabLst/>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p:cNvSpPr>
            <a:spLocks noGrp="1"/>
          </p:cNvSpPr>
          <p:nvPr>
            <p:ph idx="13"/>
          </p:nvPr>
        </p:nvSpPr>
        <p:spPr>
          <a:xfrm>
            <a:off x="2628080" y="1367999"/>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p:cNvSpPr>
            <a:spLocks noGrp="1"/>
          </p:cNvSpPr>
          <p:nvPr>
            <p:ph idx="14"/>
          </p:nvPr>
        </p:nvSpPr>
        <p:spPr>
          <a:xfrm>
            <a:off x="4680160" y="1367999"/>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p:cNvSpPr>
            <a:spLocks noGrp="1"/>
          </p:cNvSpPr>
          <p:nvPr>
            <p:ph idx="15"/>
          </p:nvPr>
        </p:nvSpPr>
        <p:spPr>
          <a:xfrm>
            <a:off x="6732240" y="1367999"/>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2"/>
          <p:cNvSpPr>
            <a:spLocks noGrp="1"/>
          </p:cNvSpPr>
          <p:nvPr>
            <p:ph idx="16"/>
          </p:nvPr>
        </p:nvSpPr>
        <p:spPr>
          <a:xfrm>
            <a:off x="576000" y="3833752"/>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tabLst/>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2"/>
          <p:cNvSpPr>
            <a:spLocks noGrp="1"/>
          </p:cNvSpPr>
          <p:nvPr>
            <p:ph idx="17"/>
          </p:nvPr>
        </p:nvSpPr>
        <p:spPr>
          <a:xfrm>
            <a:off x="2628080" y="3833752"/>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p:cNvSpPr>
            <a:spLocks noGrp="1"/>
          </p:cNvSpPr>
          <p:nvPr>
            <p:ph idx="18"/>
          </p:nvPr>
        </p:nvSpPr>
        <p:spPr>
          <a:xfrm>
            <a:off x="4680160" y="3833752"/>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2"/>
          <p:cNvSpPr>
            <a:spLocks noGrp="1"/>
          </p:cNvSpPr>
          <p:nvPr>
            <p:ph idx="19"/>
          </p:nvPr>
        </p:nvSpPr>
        <p:spPr>
          <a:xfrm>
            <a:off x="6732240" y="3833752"/>
            <a:ext cx="1908000" cy="2232000"/>
          </a:xfrm>
        </p:spPr>
        <p:txBody>
          <a:bodyPr>
            <a:normAutofit/>
          </a:bodyPr>
          <a:lstStyle>
            <a:lvl1pPr marL="179388" indent="-179388">
              <a:defRPr sz="1000"/>
            </a:lvl1pPr>
            <a:lvl2pPr marL="376238" indent="-166688">
              <a:defRPr sz="1000"/>
            </a:lvl2pPr>
            <a:lvl3pPr marL="573088" indent="-187325">
              <a:defRPr sz="1000"/>
            </a:lvl3pPr>
            <a:lvl4pPr marL="717550" indent="-131763">
              <a:defRPr sz="1000"/>
            </a:lvl4pPr>
            <a:lvl5pPr marL="879475" indent="-171450">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Date Placeholder 3"/>
          <p:cNvSpPr>
            <a:spLocks noGrp="1"/>
          </p:cNvSpPr>
          <p:nvPr>
            <p:ph type="dt" sz="half" idx="20"/>
          </p:nvPr>
        </p:nvSpPr>
        <p:spPr/>
        <p:txBody>
          <a:bodyPr/>
          <a:lstStyle>
            <a:lvl1pPr>
              <a:defRPr/>
            </a:lvl1pPr>
          </a:lstStyle>
          <a:p>
            <a:pPr>
              <a:defRPr/>
            </a:pPr>
            <a:fld id="{66101714-38DF-4EC9-BEAC-CE160E16E6DD}" type="datetime1">
              <a:rPr lang="en-GB" smtClean="0"/>
              <a:t>01/03/2024</a:t>
            </a:fld>
            <a:endParaRPr lang="en-GB" dirty="0"/>
          </a:p>
        </p:txBody>
      </p:sp>
      <p:sp>
        <p:nvSpPr>
          <p:cNvPr id="12" name="Footer Placeholder 4"/>
          <p:cNvSpPr>
            <a:spLocks noGrp="1"/>
          </p:cNvSpPr>
          <p:nvPr>
            <p:ph type="ftr" sz="quarter" idx="21"/>
          </p:nvPr>
        </p:nvSpPr>
        <p:spPr/>
        <p:txBody>
          <a:bodyPr/>
          <a:lstStyle>
            <a:lvl1pPr>
              <a:defRPr/>
            </a:lvl1pPr>
          </a:lstStyle>
          <a:p>
            <a:pPr>
              <a:defRPr/>
            </a:pPr>
            <a:endParaRPr lang="en-GB"/>
          </a:p>
        </p:txBody>
      </p:sp>
      <p:sp>
        <p:nvSpPr>
          <p:cNvPr id="13" name="Slide Number Placeholder 5"/>
          <p:cNvSpPr>
            <a:spLocks noGrp="1"/>
          </p:cNvSpPr>
          <p:nvPr>
            <p:ph type="sldNum" sz="quarter" idx="22"/>
          </p:nvPr>
        </p:nvSpPr>
        <p:spPr/>
        <p:txBody>
          <a:bodyPr/>
          <a:lstStyle>
            <a:lvl1pPr>
              <a:defRPr/>
            </a:lvl1pPr>
          </a:lstStyle>
          <a:p>
            <a:pPr>
              <a:defRPr/>
            </a:pPr>
            <a:r>
              <a:rPr lang="en-GB" dirty="0"/>
              <a:t>Slide </a:t>
            </a:r>
            <a:fld id="{1CDD6FA7-B6F7-4593-875A-7B985A90BA88}" type="slidenum">
              <a:rPr lang="en-GB" smtClean="0"/>
              <a:pPr>
                <a:defRPr/>
              </a:pPr>
              <a:t>‹#›</a:t>
            </a:fld>
            <a:endParaRPr lang="en-GB" dirty="0"/>
          </a:p>
        </p:txBody>
      </p:sp>
    </p:spTree>
    <p:extLst>
      <p:ext uri="{BB962C8B-B14F-4D97-AF65-F5344CB8AC3E}">
        <p14:creationId xmlns:p14="http://schemas.microsoft.com/office/powerpoint/2010/main" val="1793856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grpSp>
        <p:nvGrpSpPr>
          <p:cNvPr id="38" name="Group 9"/>
          <p:cNvGrpSpPr>
            <a:grpSpLocks/>
          </p:cNvGrpSpPr>
          <p:nvPr userDrawn="1"/>
        </p:nvGrpSpPr>
        <p:grpSpPr bwMode="auto">
          <a:xfrm>
            <a:off x="576263" y="2447925"/>
            <a:ext cx="8064500" cy="0"/>
            <a:chOff x="576000" y="2448499"/>
            <a:chExt cx="8064000" cy="0"/>
          </a:xfrm>
        </p:grpSpPr>
        <p:cxnSp>
          <p:nvCxnSpPr>
            <p:cNvPr id="39" name="Straight Connector 38"/>
            <p:cNvCxnSpPr/>
            <p:nvPr userDrawn="1"/>
          </p:nvCxnSpPr>
          <p:spPr>
            <a:xfrm>
              <a:off x="576000"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userDrawn="1"/>
          </p:nvCxnSpPr>
          <p:spPr>
            <a:xfrm>
              <a:off x="2628510"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userDrawn="1"/>
          </p:nvCxnSpPr>
          <p:spPr>
            <a:xfrm>
              <a:off x="4679433"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userDrawn="1"/>
          </p:nvCxnSpPr>
          <p:spPr>
            <a:xfrm>
              <a:off x="6731943"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grpSp>
      <p:grpSp>
        <p:nvGrpSpPr>
          <p:cNvPr id="43" name="Group 15"/>
          <p:cNvGrpSpPr>
            <a:grpSpLocks/>
          </p:cNvGrpSpPr>
          <p:nvPr userDrawn="1"/>
        </p:nvGrpSpPr>
        <p:grpSpPr bwMode="auto">
          <a:xfrm>
            <a:off x="582613" y="4924425"/>
            <a:ext cx="8064500" cy="0"/>
            <a:chOff x="576000" y="2448499"/>
            <a:chExt cx="8064000" cy="0"/>
          </a:xfrm>
        </p:grpSpPr>
        <p:cxnSp>
          <p:nvCxnSpPr>
            <p:cNvPr id="44" name="Straight Connector 43"/>
            <p:cNvCxnSpPr/>
            <p:nvPr userDrawn="1"/>
          </p:nvCxnSpPr>
          <p:spPr>
            <a:xfrm>
              <a:off x="576000"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userDrawn="1"/>
          </p:nvCxnSpPr>
          <p:spPr>
            <a:xfrm>
              <a:off x="2628510"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userDrawn="1"/>
          </p:nvCxnSpPr>
          <p:spPr>
            <a:xfrm>
              <a:off x="4679433"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userDrawn="1"/>
          </p:nvCxnSpPr>
          <p:spPr>
            <a:xfrm>
              <a:off x="6731943" y="2448499"/>
              <a:ext cx="1908057" cy="0"/>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7" name="Picture Placeholder 6"/>
          <p:cNvSpPr>
            <a:spLocks noGrp="1"/>
          </p:cNvSpPr>
          <p:nvPr>
            <p:ph type="pic" sz="quarter" idx="20"/>
          </p:nvPr>
        </p:nvSpPr>
        <p:spPr>
          <a:xfrm>
            <a:off x="576000" y="1368000"/>
            <a:ext cx="1908000" cy="1080000"/>
          </a:xfrm>
        </p:spPr>
        <p:txBody>
          <a:bodyPr rtlCol="0" anchor="ctr">
            <a:noAutofit/>
          </a:bodyPr>
          <a:lstStyle>
            <a:lvl1pPr marL="0" indent="0" algn="ctr">
              <a:buNone/>
              <a:defRPr sz="1600"/>
            </a:lvl1pPr>
          </a:lstStyle>
          <a:p>
            <a:pPr lvl="0"/>
            <a:endParaRPr lang="en-GB" noProof="0" dirty="0"/>
          </a:p>
        </p:txBody>
      </p:sp>
      <p:sp>
        <p:nvSpPr>
          <p:cNvPr id="24" name="Picture Placeholder 6"/>
          <p:cNvSpPr>
            <a:spLocks noGrp="1"/>
          </p:cNvSpPr>
          <p:nvPr>
            <p:ph type="pic" sz="quarter" idx="22"/>
          </p:nvPr>
        </p:nvSpPr>
        <p:spPr>
          <a:xfrm>
            <a:off x="6732000" y="1368000"/>
            <a:ext cx="1908000" cy="1080000"/>
          </a:xfrm>
        </p:spPr>
        <p:txBody>
          <a:bodyPr rtlCol="0" anchor="ctr">
            <a:noAutofit/>
          </a:bodyPr>
          <a:lstStyle>
            <a:lvl1pPr marL="0" indent="0" algn="ctr">
              <a:buNone/>
              <a:defRPr sz="1600"/>
            </a:lvl1pPr>
          </a:lstStyle>
          <a:p>
            <a:pPr lvl="0"/>
            <a:endParaRPr lang="en-GB" noProof="0" dirty="0"/>
          </a:p>
        </p:txBody>
      </p:sp>
      <p:sp>
        <p:nvSpPr>
          <p:cNvPr id="26" name="Picture Placeholder 6"/>
          <p:cNvSpPr>
            <a:spLocks noGrp="1"/>
          </p:cNvSpPr>
          <p:nvPr>
            <p:ph type="pic" sz="quarter" idx="24"/>
          </p:nvPr>
        </p:nvSpPr>
        <p:spPr>
          <a:xfrm>
            <a:off x="4680000" y="1368000"/>
            <a:ext cx="1908000" cy="1080000"/>
          </a:xfrm>
        </p:spPr>
        <p:txBody>
          <a:bodyPr rtlCol="0" anchor="ctr">
            <a:noAutofit/>
          </a:bodyPr>
          <a:lstStyle>
            <a:lvl1pPr marL="0" indent="0" algn="ctr">
              <a:buNone/>
              <a:defRPr sz="1600"/>
            </a:lvl1pPr>
          </a:lstStyle>
          <a:p>
            <a:pPr lvl="0"/>
            <a:endParaRPr lang="en-GB" noProof="0" dirty="0"/>
          </a:p>
        </p:txBody>
      </p:sp>
      <p:sp>
        <p:nvSpPr>
          <p:cNvPr id="28" name="Picture Placeholder 6"/>
          <p:cNvSpPr>
            <a:spLocks noGrp="1"/>
          </p:cNvSpPr>
          <p:nvPr>
            <p:ph type="pic" sz="quarter" idx="26"/>
          </p:nvPr>
        </p:nvSpPr>
        <p:spPr>
          <a:xfrm>
            <a:off x="2628000" y="1368000"/>
            <a:ext cx="1908000" cy="1080000"/>
          </a:xfrm>
        </p:spPr>
        <p:txBody>
          <a:bodyPr rtlCol="0" anchor="ctr">
            <a:noAutofit/>
          </a:bodyPr>
          <a:lstStyle>
            <a:lvl1pPr marL="0" indent="0" algn="ctr">
              <a:buNone/>
              <a:defRPr sz="1600"/>
            </a:lvl1pPr>
          </a:lstStyle>
          <a:p>
            <a:pPr lvl="0"/>
            <a:endParaRPr lang="en-GB" noProof="0" dirty="0"/>
          </a:p>
        </p:txBody>
      </p:sp>
      <p:sp>
        <p:nvSpPr>
          <p:cNvPr id="30" name="Picture Placeholder 6"/>
          <p:cNvSpPr>
            <a:spLocks noGrp="1"/>
          </p:cNvSpPr>
          <p:nvPr>
            <p:ph type="pic" sz="quarter" idx="28"/>
          </p:nvPr>
        </p:nvSpPr>
        <p:spPr>
          <a:xfrm>
            <a:off x="576000" y="3841342"/>
            <a:ext cx="1908000" cy="1080000"/>
          </a:xfrm>
        </p:spPr>
        <p:txBody>
          <a:bodyPr rtlCol="0" anchor="ctr">
            <a:noAutofit/>
          </a:bodyPr>
          <a:lstStyle>
            <a:lvl1pPr marL="0" indent="0" algn="ctr">
              <a:buNone/>
              <a:defRPr sz="1600"/>
            </a:lvl1pPr>
          </a:lstStyle>
          <a:p>
            <a:pPr lvl="0"/>
            <a:endParaRPr lang="en-GB" noProof="0" dirty="0"/>
          </a:p>
        </p:txBody>
      </p:sp>
      <p:sp>
        <p:nvSpPr>
          <p:cNvPr id="32" name="Picture Placeholder 6"/>
          <p:cNvSpPr>
            <a:spLocks noGrp="1"/>
          </p:cNvSpPr>
          <p:nvPr>
            <p:ph type="pic" sz="quarter" idx="30"/>
          </p:nvPr>
        </p:nvSpPr>
        <p:spPr>
          <a:xfrm>
            <a:off x="2628000" y="3841342"/>
            <a:ext cx="1908000" cy="1080000"/>
          </a:xfrm>
        </p:spPr>
        <p:txBody>
          <a:bodyPr rtlCol="0" anchor="ctr">
            <a:noAutofit/>
          </a:bodyPr>
          <a:lstStyle>
            <a:lvl1pPr marL="0" indent="0" algn="ctr">
              <a:buNone/>
              <a:defRPr sz="1600"/>
            </a:lvl1pPr>
          </a:lstStyle>
          <a:p>
            <a:pPr lvl="0"/>
            <a:endParaRPr lang="en-GB" noProof="0" dirty="0"/>
          </a:p>
        </p:txBody>
      </p:sp>
      <p:sp>
        <p:nvSpPr>
          <p:cNvPr id="34" name="Picture Placeholder 6"/>
          <p:cNvSpPr>
            <a:spLocks noGrp="1"/>
          </p:cNvSpPr>
          <p:nvPr>
            <p:ph type="pic" sz="quarter" idx="32"/>
          </p:nvPr>
        </p:nvSpPr>
        <p:spPr>
          <a:xfrm>
            <a:off x="4680000" y="3841342"/>
            <a:ext cx="1908000" cy="1080000"/>
          </a:xfrm>
        </p:spPr>
        <p:txBody>
          <a:bodyPr rtlCol="0" anchor="ctr">
            <a:noAutofit/>
          </a:bodyPr>
          <a:lstStyle>
            <a:lvl1pPr marL="0" indent="0" algn="ctr">
              <a:buNone/>
              <a:defRPr sz="1600"/>
            </a:lvl1pPr>
          </a:lstStyle>
          <a:p>
            <a:pPr lvl="0"/>
            <a:endParaRPr lang="en-GB" noProof="0" dirty="0"/>
          </a:p>
        </p:txBody>
      </p:sp>
      <p:sp>
        <p:nvSpPr>
          <p:cNvPr id="36" name="Picture Placeholder 6"/>
          <p:cNvSpPr>
            <a:spLocks noGrp="1"/>
          </p:cNvSpPr>
          <p:nvPr>
            <p:ph type="pic" sz="quarter" idx="34"/>
          </p:nvPr>
        </p:nvSpPr>
        <p:spPr>
          <a:xfrm>
            <a:off x="6732000" y="3841342"/>
            <a:ext cx="1908000" cy="1080000"/>
          </a:xfrm>
        </p:spPr>
        <p:txBody>
          <a:bodyPr rtlCol="0" anchor="ctr">
            <a:noAutofit/>
          </a:bodyPr>
          <a:lstStyle>
            <a:lvl1pPr marL="0" indent="0" algn="ctr">
              <a:buNone/>
              <a:defRPr sz="1600"/>
            </a:lvl1pPr>
          </a:lstStyle>
          <a:p>
            <a:pPr lvl="0"/>
            <a:endParaRPr lang="en-GB" noProof="0" dirty="0"/>
          </a:p>
        </p:txBody>
      </p:sp>
      <p:sp>
        <p:nvSpPr>
          <p:cNvPr id="2" name="Title 1"/>
          <p:cNvSpPr>
            <a:spLocks noGrp="1"/>
          </p:cNvSpPr>
          <p:nvPr>
            <p:ph type="title"/>
          </p:nvPr>
        </p:nvSpPr>
        <p:spPr>
          <a:xfrm>
            <a:off x="576000" y="452970"/>
            <a:ext cx="8064000" cy="432000"/>
          </a:xfrm>
        </p:spPr>
        <p:txBody>
          <a:bodyPr/>
          <a:lstStyle/>
          <a:p>
            <a:r>
              <a:rPr lang="en-US" dirty="0"/>
              <a:t>Click to edit Master title style</a:t>
            </a:r>
            <a:endParaRPr lang="en-GB" dirty="0"/>
          </a:p>
        </p:txBody>
      </p:sp>
      <p:sp>
        <p:nvSpPr>
          <p:cNvPr id="15" name="Content Placeholder 2"/>
          <p:cNvSpPr>
            <a:spLocks noGrp="1"/>
          </p:cNvSpPr>
          <p:nvPr>
            <p:ph idx="1"/>
          </p:nvPr>
        </p:nvSpPr>
        <p:spPr>
          <a:xfrm>
            <a:off x="576000" y="2673419"/>
            <a:ext cx="1908000" cy="900000"/>
          </a:xfrm>
        </p:spPr>
        <p:txBody>
          <a:bodyPr>
            <a:noAutofit/>
          </a:bodyPr>
          <a:lstStyle>
            <a:lvl1pPr marL="179388" indent="-179388">
              <a:spcBef>
                <a:spcPts val="0"/>
              </a:spcBef>
              <a:defRPr sz="1000"/>
            </a:lvl1pPr>
            <a:lvl2pPr marL="376238" indent="-166688">
              <a:spcBef>
                <a:spcPts val="0"/>
              </a:spcBef>
              <a:defRPr sz="1000"/>
            </a:lvl2pPr>
            <a:lvl3pPr marL="573088" indent="-187325">
              <a:spcBef>
                <a:spcPts val="0"/>
              </a:spcBef>
              <a:defRPr sz="1000"/>
            </a:lvl3pPr>
            <a:lvl4pPr marL="717550" indent="-131763">
              <a:spcBef>
                <a:spcPts val="0"/>
              </a:spcBef>
              <a:defRPr sz="1000"/>
            </a:lvl4pPr>
            <a:lvl5pPr marL="879475" indent="-171450">
              <a:tabLst/>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p:cNvSpPr>
            <a:spLocks noGrp="1"/>
          </p:cNvSpPr>
          <p:nvPr>
            <p:ph idx="13"/>
          </p:nvPr>
        </p:nvSpPr>
        <p:spPr>
          <a:xfrm>
            <a:off x="2628000" y="2673419"/>
            <a:ext cx="1908000" cy="900000"/>
          </a:xfrm>
        </p:spPr>
        <p:txBody>
          <a:bodyPr>
            <a:noAutofit/>
          </a:bodyPr>
          <a:lstStyle>
            <a:lvl1pPr marL="179388" indent="-179388">
              <a:spcBef>
                <a:spcPts val="0"/>
              </a:spcBef>
              <a:defRPr sz="1000"/>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p:cNvSpPr>
            <a:spLocks noGrp="1"/>
          </p:cNvSpPr>
          <p:nvPr>
            <p:ph idx="14"/>
          </p:nvPr>
        </p:nvSpPr>
        <p:spPr>
          <a:xfrm>
            <a:off x="4680000" y="2673419"/>
            <a:ext cx="1908000" cy="900000"/>
          </a:xfrm>
        </p:spPr>
        <p:txBody>
          <a:bodyPr>
            <a:noAutofit/>
          </a:bodyPr>
          <a:lstStyle>
            <a:lvl1pPr marL="179388" indent="-179388">
              <a:spcBef>
                <a:spcPts val="0"/>
              </a:spcBef>
              <a:defRPr sz="1000"/>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p:cNvSpPr>
            <a:spLocks noGrp="1"/>
          </p:cNvSpPr>
          <p:nvPr>
            <p:ph idx="15"/>
          </p:nvPr>
        </p:nvSpPr>
        <p:spPr>
          <a:xfrm>
            <a:off x="6732000" y="2673419"/>
            <a:ext cx="1908000" cy="900000"/>
          </a:xfrm>
        </p:spPr>
        <p:txBody>
          <a:bodyPr>
            <a:noAutofit/>
          </a:bodyPr>
          <a:lstStyle>
            <a:lvl1pPr marL="179388" indent="-1793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2"/>
          <p:cNvSpPr>
            <a:spLocks noGrp="1"/>
          </p:cNvSpPr>
          <p:nvPr>
            <p:ph idx="16"/>
          </p:nvPr>
        </p:nvSpPr>
        <p:spPr>
          <a:xfrm>
            <a:off x="576000" y="5143640"/>
            <a:ext cx="1908000" cy="900000"/>
          </a:xfrm>
        </p:spPr>
        <p:txBody>
          <a:bodyPr>
            <a:noAutofit/>
          </a:bodyPr>
          <a:lstStyle>
            <a:lvl1pPr marL="179388" indent="-179388">
              <a:spcBef>
                <a:spcPts val="0"/>
              </a:spcBef>
              <a:defRPr sz="1000"/>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tabLst/>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2"/>
          <p:cNvSpPr>
            <a:spLocks noGrp="1"/>
          </p:cNvSpPr>
          <p:nvPr>
            <p:ph idx="17"/>
          </p:nvPr>
        </p:nvSpPr>
        <p:spPr>
          <a:xfrm>
            <a:off x="2628000" y="5143640"/>
            <a:ext cx="1908000" cy="900000"/>
          </a:xfrm>
        </p:spPr>
        <p:txBody>
          <a:bodyPr>
            <a:noAutofit/>
          </a:bodyPr>
          <a:lstStyle>
            <a:lvl1pPr marL="179388" indent="-1793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p:cNvSpPr>
            <a:spLocks noGrp="1"/>
          </p:cNvSpPr>
          <p:nvPr>
            <p:ph idx="18"/>
          </p:nvPr>
        </p:nvSpPr>
        <p:spPr>
          <a:xfrm>
            <a:off x="4680000" y="5143640"/>
            <a:ext cx="1908000" cy="900000"/>
          </a:xfrm>
        </p:spPr>
        <p:txBody>
          <a:bodyPr>
            <a:noAutofit/>
          </a:bodyPr>
          <a:lstStyle>
            <a:lvl1pPr marL="179388" indent="-1793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2"/>
          <p:cNvSpPr>
            <a:spLocks noGrp="1"/>
          </p:cNvSpPr>
          <p:nvPr>
            <p:ph idx="19"/>
          </p:nvPr>
        </p:nvSpPr>
        <p:spPr>
          <a:xfrm>
            <a:off x="6732000" y="5143640"/>
            <a:ext cx="1908000" cy="900000"/>
          </a:xfrm>
        </p:spPr>
        <p:txBody>
          <a:bodyPr>
            <a:noAutofit/>
          </a:bodyPr>
          <a:lstStyle>
            <a:lvl1pPr marL="179388" indent="-1793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1pPr>
            <a:lvl2pPr marL="376238" indent="-166688"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2pPr>
            <a:lvl3pPr marL="573088" indent="-187325"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3pPr>
            <a:lvl4pPr marL="717550" indent="-131763" algn="l" defTabSz="914400" rtl="0" eaLnBrk="1" latinLnBrk="0" hangingPunct="1">
              <a:lnSpc>
                <a:spcPct val="90000"/>
              </a:lnSpc>
              <a:spcBef>
                <a:spcPts val="0"/>
              </a:spcBef>
              <a:buFont typeface="Arial" pitchFamily="34" charset="0"/>
              <a:defRPr lang="en-US" sz="1000" kern="1200" dirty="0" smtClean="0">
                <a:solidFill>
                  <a:schemeClr val="tx1"/>
                </a:solidFill>
                <a:latin typeface="+mn-lt"/>
                <a:ea typeface="+mn-ea"/>
                <a:cs typeface="+mn-cs"/>
              </a:defRPr>
            </a:lvl4pPr>
            <a:lvl5pPr marL="879475" indent="-171450" algn="l" defTabSz="914400" rtl="0" eaLnBrk="1" latinLnBrk="0" hangingPunct="1">
              <a:lnSpc>
                <a:spcPct val="90000"/>
              </a:lnSpc>
              <a:spcBef>
                <a:spcPts val="0"/>
              </a:spcBef>
              <a:buFont typeface="Arial" pitchFamily="34" charset="0"/>
              <a:defRPr lang="en-GB" sz="1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21"/>
          </p:nvPr>
        </p:nvSpPr>
        <p:spPr>
          <a:xfrm>
            <a:off x="576000" y="2483273"/>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25" name="Text Placeholder 8"/>
          <p:cNvSpPr>
            <a:spLocks noGrp="1"/>
          </p:cNvSpPr>
          <p:nvPr>
            <p:ph type="body" sz="quarter" idx="23"/>
          </p:nvPr>
        </p:nvSpPr>
        <p:spPr>
          <a:xfrm>
            <a:off x="6732000" y="2483273"/>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27" name="Text Placeholder 8"/>
          <p:cNvSpPr>
            <a:spLocks noGrp="1"/>
          </p:cNvSpPr>
          <p:nvPr>
            <p:ph type="body" sz="quarter" idx="25"/>
          </p:nvPr>
        </p:nvSpPr>
        <p:spPr>
          <a:xfrm>
            <a:off x="4680000" y="2483273"/>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29" name="Text Placeholder 8"/>
          <p:cNvSpPr>
            <a:spLocks noGrp="1"/>
          </p:cNvSpPr>
          <p:nvPr>
            <p:ph type="body" sz="quarter" idx="27"/>
          </p:nvPr>
        </p:nvSpPr>
        <p:spPr>
          <a:xfrm>
            <a:off x="2628000" y="2483273"/>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31" name="Text Placeholder 8"/>
          <p:cNvSpPr>
            <a:spLocks noGrp="1"/>
          </p:cNvSpPr>
          <p:nvPr>
            <p:ph type="body" sz="quarter" idx="29"/>
          </p:nvPr>
        </p:nvSpPr>
        <p:spPr>
          <a:xfrm>
            <a:off x="576000" y="4958062"/>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33" name="Text Placeholder 8"/>
          <p:cNvSpPr>
            <a:spLocks noGrp="1"/>
          </p:cNvSpPr>
          <p:nvPr>
            <p:ph type="body" sz="quarter" idx="31"/>
          </p:nvPr>
        </p:nvSpPr>
        <p:spPr>
          <a:xfrm>
            <a:off x="2628000" y="4958062"/>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35" name="Text Placeholder 8"/>
          <p:cNvSpPr>
            <a:spLocks noGrp="1"/>
          </p:cNvSpPr>
          <p:nvPr>
            <p:ph type="body" sz="quarter" idx="33"/>
          </p:nvPr>
        </p:nvSpPr>
        <p:spPr>
          <a:xfrm>
            <a:off x="4672246" y="4958062"/>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37" name="Text Placeholder 8"/>
          <p:cNvSpPr>
            <a:spLocks noGrp="1"/>
          </p:cNvSpPr>
          <p:nvPr>
            <p:ph type="body" sz="quarter" idx="35"/>
          </p:nvPr>
        </p:nvSpPr>
        <p:spPr>
          <a:xfrm>
            <a:off x="6732000" y="4958062"/>
            <a:ext cx="1908000" cy="180000"/>
          </a:xfrm>
        </p:spPr>
        <p:txBody>
          <a:bodyPr>
            <a:noAutofit/>
          </a:bodyPr>
          <a:lstStyle>
            <a:lvl1pPr marL="0" indent="0">
              <a:buNone/>
              <a:defRPr sz="1200" b="1">
                <a:solidFill>
                  <a:schemeClr val="accent2"/>
                </a:solidFill>
              </a:defRPr>
            </a:lvl1pPr>
          </a:lstStyle>
          <a:p>
            <a:pPr lvl="0"/>
            <a:r>
              <a:rPr lang="en-US"/>
              <a:t>Click to edit Master text styles</a:t>
            </a:r>
          </a:p>
        </p:txBody>
      </p:sp>
      <p:sp>
        <p:nvSpPr>
          <p:cNvPr id="48" name="Date Placeholder 3"/>
          <p:cNvSpPr>
            <a:spLocks noGrp="1"/>
          </p:cNvSpPr>
          <p:nvPr>
            <p:ph type="dt" sz="half" idx="36"/>
          </p:nvPr>
        </p:nvSpPr>
        <p:spPr/>
        <p:txBody>
          <a:bodyPr/>
          <a:lstStyle>
            <a:lvl1pPr>
              <a:defRPr/>
            </a:lvl1pPr>
          </a:lstStyle>
          <a:p>
            <a:pPr>
              <a:defRPr/>
            </a:pPr>
            <a:fld id="{0A602D5F-1D78-4187-A494-ED6247572718}" type="datetime1">
              <a:rPr lang="en-GB" smtClean="0"/>
              <a:t>01/03/2024</a:t>
            </a:fld>
            <a:endParaRPr lang="en-GB"/>
          </a:p>
        </p:txBody>
      </p:sp>
      <p:sp>
        <p:nvSpPr>
          <p:cNvPr id="49" name="Footer Placeholder 4"/>
          <p:cNvSpPr>
            <a:spLocks noGrp="1"/>
          </p:cNvSpPr>
          <p:nvPr>
            <p:ph type="ftr" sz="quarter" idx="37"/>
          </p:nvPr>
        </p:nvSpPr>
        <p:spPr/>
        <p:txBody>
          <a:bodyPr/>
          <a:lstStyle>
            <a:lvl1pPr>
              <a:defRPr/>
            </a:lvl1pPr>
          </a:lstStyle>
          <a:p>
            <a:pPr>
              <a:defRPr/>
            </a:pPr>
            <a:endParaRPr lang="en-GB"/>
          </a:p>
        </p:txBody>
      </p:sp>
      <p:sp>
        <p:nvSpPr>
          <p:cNvPr id="50" name="Slide Number Placeholder 5"/>
          <p:cNvSpPr>
            <a:spLocks noGrp="1"/>
          </p:cNvSpPr>
          <p:nvPr>
            <p:ph type="sldNum" sz="quarter" idx="38"/>
          </p:nvPr>
        </p:nvSpPr>
        <p:spPr/>
        <p:txBody>
          <a:bodyPr/>
          <a:lstStyle>
            <a:lvl1pPr>
              <a:defRPr/>
            </a:lvl1pPr>
          </a:lstStyle>
          <a:p>
            <a:pPr>
              <a:defRPr/>
            </a:pPr>
            <a:r>
              <a:rPr lang="en-GB" dirty="0"/>
              <a:t>Slide </a:t>
            </a:r>
            <a:fld id="{FEFFA1EB-5BB3-42DF-812A-8CF6CE376523}" type="slidenum">
              <a:rPr lang="en-GB" smtClean="0"/>
              <a:pPr>
                <a:defRPr/>
              </a:pPr>
              <a:t>‹#›</a:t>
            </a:fld>
            <a:endParaRPr lang="en-GB" dirty="0"/>
          </a:p>
        </p:txBody>
      </p:sp>
    </p:spTree>
    <p:extLst>
      <p:ext uri="{BB962C8B-B14F-4D97-AF65-F5344CB8AC3E}">
        <p14:creationId xmlns:p14="http://schemas.microsoft.com/office/powerpoint/2010/main" val="3138941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701CCE2F-41D4-47BC-B3B6-5C8A8260C798}" type="datetime1">
              <a:rPr lang="en-GB" smtClean="0"/>
              <a:t>01/03/2024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r>
              <a:rPr lang="en-GB" dirty="0"/>
              <a:t>Slide </a:t>
            </a:r>
            <a:fld id="{8FDED57C-02FA-44E1-99DC-1C5493F183B7}" type="slidenum">
              <a:rPr lang="en-GB" smtClean="0"/>
              <a:pPr>
                <a:defRPr/>
              </a:pPr>
              <a:t>‹#›</a:t>
            </a:fld>
            <a:endParaRPr lang="en-GB" dirty="0"/>
          </a:p>
        </p:txBody>
      </p:sp>
    </p:spTree>
    <p:extLst>
      <p:ext uri="{BB962C8B-B14F-4D97-AF65-F5344CB8AC3E}">
        <p14:creationId xmlns:p14="http://schemas.microsoft.com/office/powerpoint/2010/main" val="3467000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Details">
    <p:spTree>
      <p:nvGrpSpPr>
        <p:cNvPr id="1" name=""/>
        <p:cNvGrpSpPr/>
        <p:nvPr/>
      </p:nvGrpSpPr>
      <p:grpSpPr>
        <a:xfrm>
          <a:off x="0" y="0"/>
          <a:ext cx="0" cy="0"/>
          <a:chOff x="0" y="0"/>
          <a:chExt cx="0" cy="0"/>
        </a:xfrm>
      </p:grpSpPr>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481012" y="0"/>
            <a:ext cx="4451027" cy="6308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4"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5514975"/>
            <a:ext cx="6477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6000" y="453600"/>
            <a:ext cx="3960000" cy="432000"/>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76000" y="2205038"/>
            <a:ext cx="3960000" cy="215850"/>
          </a:xfrm>
        </p:spPr>
        <p:txBody>
          <a:bodyPr>
            <a:normAutofit/>
          </a:bodyPr>
          <a:lstStyle>
            <a:lvl1pPr marL="0" indent="0">
              <a:buNone/>
              <a:defRPr sz="1600" b="1">
                <a:solidFill>
                  <a:schemeClr val="accent2"/>
                </a:solidFill>
              </a:defRPr>
            </a:lvl1pPr>
          </a:lstStyle>
          <a:p>
            <a:pPr lvl="0"/>
            <a:r>
              <a:rPr lang="en-US"/>
              <a:t>Click to edit Master text styles</a:t>
            </a:r>
          </a:p>
        </p:txBody>
      </p:sp>
      <p:sp>
        <p:nvSpPr>
          <p:cNvPr id="8" name="Text Placeholder 6"/>
          <p:cNvSpPr>
            <a:spLocks noGrp="1"/>
          </p:cNvSpPr>
          <p:nvPr>
            <p:ph type="body" sz="quarter" idx="14"/>
          </p:nvPr>
        </p:nvSpPr>
        <p:spPr>
          <a:xfrm>
            <a:off x="576000" y="2492896"/>
            <a:ext cx="3960000" cy="215850"/>
          </a:xfrm>
        </p:spPr>
        <p:txBody>
          <a:bodyPr>
            <a:normAutofit/>
          </a:bodyPr>
          <a:lstStyle>
            <a:lvl1pPr marL="0" indent="0">
              <a:buNone/>
              <a:defRPr sz="1600" b="1">
                <a:solidFill>
                  <a:schemeClr val="accent2"/>
                </a:solidFill>
              </a:defRPr>
            </a:lvl1pPr>
          </a:lstStyle>
          <a:p>
            <a:pPr lvl="0"/>
            <a:r>
              <a:rPr lang="en-US"/>
              <a:t>Click to edit Master text styles</a:t>
            </a:r>
          </a:p>
        </p:txBody>
      </p:sp>
      <p:sp>
        <p:nvSpPr>
          <p:cNvPr id="9" name="Text Placeholder 6"/>
          <p:cNvSpPr>
            <a:spLocks noGrp="1"/>
          </p:cNvSpPr>
          <p:nvPr>
            <p:ph type="body" sz="quarter" idx="15"/>
          </p:nvPr>
        </p:nvSpPr>
        <p:spPr>
          <a:xfrm>
            <a:off x="576000" y="2852936"/>
            <a:ext cx="3960000" cy="215850"/>
          </a:xfrm>
        </p:spPr>
        <p:txBody>
          <a:bodyPr>
            <a:normAutofit/>
          </a:bodyPr>
          <a:lstStyle>
            <a:lvl1pPr marL="0" indent="0">
              <a:buNone/>
              <a:defRPr sz="1600" baseline="0"/>
            </a:lvl1pPr>
          </a:lstStyle>
          <a:p>
            <a:pPr lvl="0"/>
            <a:r>
              <a:rPr lang="en-US"/>
              <a:t>Click to edit Master text styles</a:t>
            </a:r>
          </a:p>
        </p:txBody>
      </p:sp>
      <p:sp>
        <p:nvSpPr>
          <p:cNvPr id="10" name="Text Placeholder 6"/>
          <p:cNvSpPr>
            <a:spLocks noGrp="1"/>
          </p:cNvSpPr>
          <p:nvPr>
            <p:ph type="body" sz="quarter" idx="16"/>
          </p:nvPr>
        </p:nvSpPr>
        <p:spPr>
          <a:xfrm>
            <a:off x="576000" y="3124050"/>
            <a:ext cx="3960000" cy="215850"/>
          </a:xfrm>
        </p:spPr>
        <p:txBody>
          <a:bodyPr>
            <a:normAutofit/>
          </a:bodyPr>
          <a:lstStyle>
            <a:lvl1pPr marL="0" indent="0">
              <a:buNone/>
              <a:defRPr sz="1600" baseline="0"/>
            </a:lvl1pPr>
          </a:lstStyle>
          <a:p>
            <a:pPr lvl="0"/>
            <a:r>
              <a:rPr lang="en-US"/>
              <a:t>Click to edit Master text styles</a:t>
            </a:r>
          </a:p>
        </p:txBody>
      </p:sp>
      <p:sp>
        <p:nvSpPr>
          <p:cNvPr id="11" name="Text Placeholder 6"/>
          <p:cNvSpPr>
            <a:spLocks noGrp="1"/>
          </p:cNvSpPr>
          <p:nvPr>
            <p:ph type="body" sz="quarter" idx="17"/>
          </p:nvPr>
        </p:nvSpPr>
        <p:spPr>
          <a:xfrm>
            <a:off x="576000" y="3514774"/>
            <a:ext cx="3960000" cy="1800000"/>
          </a:xfrm>
        </p:spPr>
        <p:txBody>
          <a:bodyPr>
            <a:normAutofit/>
          </a:bodyPr>
          <a:lstStyle>
            <a:lvl1pPr marL="0" indent="0">
              <a:lnSpc>
                <a:spcPct val="100000"/>
              </a:lnSpc>
              <a:spcBef>
                <a:spcPts val="0"/>
              </a:spcBef>
              <a:buNone/>
              <a:defRPr sz="1600" baseline="0"/>
            </a:lvl1pPr>
          </a:lstStyle>
          <a:p>
            <a:pPr lvl="0"/>
            <a:r>
              <a:rPr lang="en-US"/>
              <a:t>Click to edit Master text styles</a:t>
            </a:r>
          </a:p>
        </p:txBody>
      </p:sp>
      <p:sp>
        <p:nvSpPr>
          <p:cNvPr id="15" name="Date Placeholder 2"/>
          <p:cNvSpPr>
            <a:spLocks noGrp="1"/>
          </p:cNvSpPr>
          <p:nvPr>
            <p:ph type="dt" sz="half" idx="18"/>
          </p:nvPr>
        </p:nvSpPr>
        <p:spPr/>
        <p:txBody>
          <a:bodyPr/>
          <a:lstStyle>
            <a:lvl1pPr>
              <a:defRPr/>
            </a:lvl1pPr>
          </a:lstStyle>
          <a:p>
            <a:pPr>
              <a:defRPr/>
            </a:pPr>
            <a:fld id="{DC7382AC-7FE2-4726-B5EB-702AFB7E0810}" type="datetime1">
              <a:rPr lang="en-GB" smtClean="0"/>
              <a:t>01/03/2024</a:t>
            </a:fld>
            <a:endParaRPr lang="en-GB"/>
          </a:p>
        </p:txBody>
      </p:sp>
      <p:sp>
        <p:nvSpPr>
          <p:cNvPr id="16" name="Footer Placeholder 3"/>
          <p:cNvSpPr>
            <a:spLocks noGrp="1"/>
          </p:cNvSpPr>
          <p:nvPr>
            <p:ph type="ftr" sz="quarter" idx="19"/>
          </p:nvPr>
        </p:nvSpPr>
        <p:spPr/>
        <p:txBody>
          <a:bodyPr/>
          <a:lstStyle>
            <a:lvl1pPr>
              <a:defRPr/>
            </a:lvl1pPr>
          </a:lstStyle>
          <a:p>
            <a:pPr>
              <a:defRPr/>
            </a:pPr>
            <a:endParaRPr lang="en-GB"/>
          </a:p>
        </p:txBody>
      </p:sp>
      <p:sp>
        <p:nvSpPr>
          <p:cNvPr id="17" name="Slide Number Placeholder 4"/>
          <p:cNvSpPr>
            <a:spLocks noGrp="1"/>
          </p:cNvSpPr>
          <p:nvPr>
            <p:ph type="sldNum" sz="quarter" idx="20"/>
          </p:nvPr>
        </p:nvSpPr>
        <p:spPr/>
        <p:txBody>
          <a:bodyPr/>
          <a:lstStyle>
            <a:lvl1pPr>
              <a:defRPr>
                <a:solidFill>
                  <a:schemeClr val="bg1"/>
                </a:solidFill>
              </a:defRPr>
            </a:lvl1pPr>
          </a:lstStyle>
          <a:p>
            <a:pPr>
              <a:defRPr/>
            </a:pPr>
            <a:r>
              <a:rPr lang="en-GB" dirty="0"/>
              <a:t>Slide </a:t>
            </a:r>
            <a:fld id="{4271ED99-CC3D-4797-BE8B-DA22BC9B14C4}" type="slidenum">
              <a:rPr lang="en-GB" smtClean="0"/>
              <a:pPr>
                <a:defRPr/>
              </a:pPr>
              <a:t>‹#›</a:t>
            </a:fld>
            <a:endParaRPr lang="en-GB" dirty="0"/>
          </a:p>
        </p:txBody>
      </p:sp>
    </p:spTree>
    <p:extLst>
      <p:ext uri="{BB962C8B-B14F-4D97-AF65-F5344CB8AC3E}">
        <p14:creationId xmlns:p14="http://schemas.microsoft.com/office/powerpoint/2010/main" val="2476112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Details - Blank">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7" name="Text Placeholder 6"/>
          <p:cNvSpPr>
            <a:spLocks noGrp="1"/>
          </p:cNvSpPr>
          <p:nvPr>
            <p:ph type="body" sz="quarter" idx="13"/>
          </p:nvPr>
        </p:nvSpPr>
        <p:spPr>
          <a:xfrm>
            <a:off x="576000" y="2205038"/>
            <a:ext cx="4043363" cy="215850"/>
          </a:xfrm>
        </p:spPr>
        <p:txBody>
          <a:bodyPr>
            <a:normAutofit/>
          </a:bodyPr>
          <a:lstStyle>
            <a:lvl1pPr marL="0" indent="0">
              <a:buNone/>
              <a:defRPr sz="1600"/>
            </a:lvl1pPr>
          </a:lstStyle>
          <a:p>
            <a:pPr lvl="0"/>
            <a:r>
              <a:rPr lang="en-US"/>
              <a:t>Click to edit Master text styles</a:t>
            </a:r>
          </a:p>
        </p:txBody>
      </p:sp>
      <p:sp>
        <p:nvSpPr>
          <p:cNvPr id="8" name="Text Placeholder 6"/>
          <p:cNvSpPr>
            <a:spLocks noGrp="1"/>
          </p:cNvSpPr>
          <p:nvPr>
            <p:ph type="body" sz="quarter" idx="14"/>
          </p:nvPr>
        </p:nvSpPr>
        <p:spPr>
          <a:xfrm>
            <a:off x="576000" y="2492896"/>
            <a:ext cx="4043363" cy="215850"/>
          </a:xfrm>
        </p:spPr>
        <p:txBody>
          <a:bodyPr>
            <a:normAutofit/>
          </a:bodyPr>
          <a:lstStyle>
            <a:lvl1pPr marL="0" indent="0">
              <a:buNone/>
              <a:defRPr sz="1600"/>
            </a:lvl1pPr>
          </a:lstStyle>
          <a:p>
            <a:pPr lvl="0"/>
            <a:r>
              <a:rPr lang="en-US"/>
              <a:t>Click to edit Master text styles</a:t>
            </a:r>
          </a:p>
        </p:txBody>
      </p:sp>
      <p:sp>
        <p:nvSpPr>
          <p:cNvPr id="9" name="Text Placeholder 6"/>
          <p:cNvSpPr>
            <a:spLocks noGrp="1"/>
          </p:cNvSpPr>
          <p:nvPr>
            <p:ph type="body" sz="quarter" idx="15"/>
          </p:nvPr>
        </p:nvSpPr>
        <p:spPr>
          <a:xfrm>
            <a:off x="576000" y="2852936"/>
            <a:ext cx="4043363" cy="215850"/>
          </a:xfrm>
        </p:spPr>
        <p:txBody>
          <a:bodyPr>
            <a:normAutofit/>
          </a:bodyPr>
          <a:lstStyle>
            <a:lvl1pPr marL="0" indent="0">
              <a:buNone/>
              <a:defRPr sz="1600" baseline="0"/>
            </a:lvl1pPr>
          </a:lstStyle>
          <a:p>
            <a:pPr lvl="0"/>
            <a:r>
              <a:rPr lang="en-US"/>
              <a:t>Click to edit Master text styles</a:t>
            </a:r>
          </a:p>
        </p:txBody>
      </p:sp>
      <p:sp>
        <p:nvSpPr>
          <p:cNvPr id="10" name="Text Placeholder 6"/>
          <p:cNvSpPr>
            <a:spLocks noGrp="1"/>
          </p:cNvSpPr>
          <p:nvPr>
            <p:ph type="body" sz="quarter" idx="16"/>
          </p:nvPr>
        </p:nvSpPr>
        <p:spPr>
          <a:xfrm>
            <a:off x="576000" y="3124050"/>
            <a:ext cx="4043363" cy="215850"/>
          </a:xfrm>
        </p:spPr>
        <p:txBody>
          <a:bodyPr>
            <a:normAutofit/>
          </a:bodyPr>
          <a:lstStyle>
            <a:lvl1pPr marL="0" indent="0">
              <a:buNone/>
              <a:defRPr sz="1600" baseline="0"/>
            </a:lvl1pPr>
          </a:lstStyle>
          <a:p>
            <a:pPr lvl="0"/>
            <a:r>
              <a:rPr lang="en-US"/>
              <a:t>Click to edit Master text styles</a:t>
            </a:r>
          </a:p>
        </p:txBody>
      </p:sp>
      <p:sp>
        <p:nvSpPr>
          <p:cNvPr id="11" name="Text Placeholder 6"/>
          <p:cNvSpPr>
            <a:spLocks noGrp="1"/>
          </p:cNvSpPr>
          <p:nvPr>
            <p:ph type="body" sz="quarter" idx="17"/>
          </p:nvPr>
        </p:nvSpPr>
        <p:spPr>
          <a:xfrm>
            <a:off x="576000" y="3514774"/>
            <a:ext cx="4043363" cy="2736000"/>
          </a:xfrm>
        </p:spPr>
        <p:txBody>
          <a:bodyPr>
            <a:normAutofit/>
          </a:bodyPr>
          <a:lstStyle>
            <a:lvl1pPr marL="0" indent="0">
              <a:lnSpc>
                <a:spcPct val="100000"/>
              </a:lnSpc>
              <a:spcBef>
                <a:spcPts val="0"/>
              </a:spcBef>
              <a:buNone/>
              <a:defRPr sz="1600" baseline="0"/>
            </a:lvl1pPr>
          </a:lstStyle>
          <a:p>
            <a:pPr lvl="0"/>
            <a:r>
              <a:rPr lang="en-US"/>
              <a:t>Click to edit Master text styles</a:t>
            </a:r>
          </a:p>
        </p:txBody>
      </p:sp>
      <p:sp>
        <p:nvSpPr>
          <p:cNvPr id="12" name="Date Placeholder 3"/>
          <p:cNvSpPr>
            <a:spLocks noGrp="1"/>
          </p:cNvSpPr>
          <p:nvPr>
            <p:ph type="dt" sz="half" idx="18"/>
          </p:nvPr>
        </p:nvSpPr>
        <p:spPr/>
        <p:txBody>
          <a:bodyPr/>
          <a:lstStyle>
            <a:lvl1pPr>
              <a:defRPr/>
            </a:lvl1pPr>
          </a:lstStyle>
          <a:p>
            <a:pPr>
              <a:defRPr/>
            </a:pPr>
            <a:fld id="{9885AE90-112B-45CB-B32D-CA2344F40D63}" type="datetime1">
              <a:rPr lang="en-GB" smtClean="0"/>
              <a:t>01/03/2024</a:t>
            </a:fld>
            <a:endParaRPr lang="en-GB" dirty="0"/>
          </a:p>
        </p:txBody>
      </p:sp>
      <p:sp>
        <p:nvSpPr>
          <p:cNvPr id="13" name="Footer Placeholder 4"/>
          <p:cNvSpPr>
            <a:spLocks noGrp="1"/>
          </p:cNvSpPr>
          <p:nvPr>
            <p:ph type="ftr" sz="quarter" idx="19"/>
          </p:nvPr>
        </p:nvSpPr>
        <p:spPr/>
        <p:txBody>
          <a:bodyPr/>
          <a:lstStyle>
            <a:lvl1pPr>
              <a:defRPr/>
            </a:lvl1pPr>
          </a:lstStyle>
          <a:p>
            <a:pPr>
              <a:defRPr/>
            </a:pPr>
            <a:endParaRPr lang="en-GB"/>
          </a:p>
        </p:txBody>
      </p:sp>
      <p:sp>
        <p:nvSpPr>
          <p:cNvPr id="14" name="Slide Number Placeholder 5"/>
          <p:cNvSpPr>
            <a:spLocks noGrp="1"/>
          </p:cNvSpPr>
          <p:nvPr>
            <p:ph type="sldNum" sz="quarter" idx="20"/>
          </p:nvPr>
        </p:nvSpPr>
        <p:spPr/>
        <p:txBody>
          <a:bodyPr/>
          <a:lstStyle>
            <a:lvl1pPr>
              <a:defRPr/>
            </a:lvl1pPr>
          </a:lstStyle>
          <a:p>
            <a:pPr>
              <a:defRPr/>
            </a:pPr>
            <a:r>
              <a:rPr lang="en-GB" dirty="0"/>
              <a:t>Slide </a:t>
            </a:r>
            <a:fld id="{CDE3756C-CA7E-4A2A-BC27-C7EF7FEAD1E4}" type="slidenum">
              <a:rPr lang="en-GB" smtClean="0"/>
              <a:pPr>
                <a:defRPr/>
              </a:pPr>
              <a:t>‹#›</a:t>
            </a:fld>
            <a:endParaRPr lang="en-GB" dirty="0"/>
          </a:p>
        </p:txBody>
      </p:sp>
    </p:spTree>
    <p:extLst>
      <p:ext uri="{BB962C8B-B14F-4D97-AF65-F5344CB8AC3E}">
        <p14:creationId xmlns:p14="http://schemas.microsoft.com/office/powerpoint/2010/main" val="296628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White Divider">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l="-4996" r="-4996"/>
          <a:stretch>
            <a:fillRect/>
          </a:stretch>
        </p:blipFill>
        <p:spPr bwMode="auto">
          <a:xfrm>
            <a:off x="7135813" y="6021388"/>
            <a:ext cx="1617662" cy="712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6000" y="1572904"/>
            <a:ext cx="8064000" cy="540000"/>
          </a:xfrm>
        </p:spPr>
        <p:txBody>
          <a:bodyPr anchor="t">
            <a:normAutofit/>
          </a:bodyPr>
          <a:lstStyle>
            <a:lvl1pPr algn="l">
              <a:defRPr sz="3200" b="1" cap="none" baseline="0">
                <a:solidFill>
                  <a:schemeClr val="accent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576000" y="2052000"/>
            <a:ext cx="8064000" cy="360000"/>
          </a:xfrm>
        </p:spPr>
        <p:txBody>
          <a:bodyPr/>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15457B0-ECEC-4019-B09E-4D234AF192D8}" type="datetime1">
              <a:rPr lang="en-GB" smtClean="0"/>
              <a:t>01/03/2024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b="1">
                <a:solidFill>
                  <a:schemeClr val="accent4"/>
                </a:solidFill>
              </a:defRPr>
            </a:lvl1pPr>
          </a:lstStyle>
          <a:p>
            <a:pPr>
              <a:defRPr/>
            </a:pPr>
            <a:r>
              <a:rPr lang="en-GB" dirty="0"/>
              <a:t>Slide </a:t>
            </a:r>
            <a:fld id="{723E2691-B0E8-4B86-B762-E07BB1908635}" type="slidenum">
              <a:rPr lang="en-GB" smtClean="0"/>
              <a:pPr>
                <a:defRPr/>
              </a:pPr>
              <a:t>‹#›</a:t>
            </a:fld>
            <a:endParaRPr lang="en-GB" dirty="0"/>
          </a:p>
        </p:txBody>
      </p:sp>
    </p:spTree>
    <p:extLst>
      <p:ext uri="{BB962C8B-B14F-4D97-AF65-F5344CB8AC3E}">
        <p14:creationId xmlns:p14="http://schemas.microsoft.com/office/powerpoint/2010/main" val="401047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1">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6000" y="1572904"/>
            <a:ext cx="8064000" cy="540000"/>
          </a:xfrm>
        </p:spPr>
        <p:txBody>
          <a:bodyPr anchor="t">
            <a:normAutofit/>
          </a:bodyPr>
          <a:lstStyle>
            <a:lvl1pPr algn="l">
              <a:defRPr sz="3200" b="1"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576000" y="2052000"/>
            <a:ext cx="8064000" cy="360000"/>
          </a:xfrm>
        </p:spPr>
        <p:txBody>
          <a:bodyPr/>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DD6C5D11-AA88-4F78-A577-FB46BEE25A81}" type="datetime1">
              <a:rPr lang="en-GB" smtClean="0"/>
              <a:t>01/03/2024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solidFill>
                  <a:schemeClr val="bg1"/>
                </a:solidFill>
              </a:defRPr>
            </a:lvl1pPr>
          </a:lstStyle>
          <a:p>
            <a:pPr>
              <a:defRPr/>
            </a:pPr>
            <a:r>
              <a:rPr lang="en-GB" dirty="0"/>
              <a:t>Slide</a:t>
            </a:r>
            <a:fld id="{3B5BD059-2A53-48D9-A64B-A73588B9DFD5}" type="slidenum">
              <a:rPr lang="en-GB" smtClean="0"/>
              <a:pPr>
                <a:defRPr/>
              </a:pPr>
              <a:t>‹#›</a:t>
            </a:fld>
            <a:endParaRPr lang="en-GB" dirty="0"/>
          </a:p>
        </p:txBody>
      </p:sp>
    </p:spTree>
    <p:extLst>
      <p:ext uri="{BB962C8B-B14F-4D97-AF65-F5344CB8AC3E}">
        <p14:creationId xmlns:p14="http://schemas.microsoft.com/office/powerpoint/2010/main" val="60498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2">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0"/>
            <a:ext cx="10260013" cy="6858000"/>
            <a:chOff x="0" y="0"/>
            <a:chExt cx="10260632" cy="685800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t="781" r="781" b="-2"/>
            <a:stretch>
              <a:fillRect/>
            </a:stretch>
          </p:blipFill>
          <p:spPr bwMode="auto">
            <a:xfrm>
              <a:off x="111663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0"/>
              <a:ext cx="2267087" cy="6858000"/>
            </a:xfrm>
            <a:prstGeom prst="rect">
              <a:avLst/>
            </a:prstGeom>
            <a:solidFill>
              <a:srgbClr val="006D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 name="Title 1"/>
          <p:cNvSpPr>
            <a:spLocks noGrp="1"/>
          </p:cNvSpPr>
          <p:nvPr>
            <p:ph type="title"/>
          </p:nvPr>
        </p:nvSpPr>
        <p:spPr>
          <a:xfrm>
            <a:off x="576000" y="1572904"/>
            <a:ext cx="8064000" cy="540000"/>
          </a:xfrm>
        </p:spPr>
        <p:txBody>
          <a:bodyPr anchor="t">
            <a:normAutofit/>
          </a:bodyPr>
          <a:lstStyle>
            <a:lvl1pPr algn="l">
              <a:defRPr sz="3200" b="1"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576000" y="2052000"/>
            <a:ext cx="8064000" cy="360000"/>
          </a:xfrm>
        </p:spPr>
        <p:txBody>
          <a:bodyPr/>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0"/>
          </p:nvPr>
        </p:nvSpPr>
        <p:spPr/>
        <p:txBody>
          <a:bodyPr/>
          <a:lstStyle>
            <a:lvl1pPr>
              <a:defRPr/>
            </a:lvl1pPr>
          </a:lstStyle>
          <a:p>
            <a:pPr>
              <a:defRPr/>
            </a:pPr>
            <a:fld id="{24089999-1057-4784-BF56-E2EFA4257AE6}" type="datetime1">
              <a:rPr lang="en-GB" smtClean="0"/>
              <a:t>01/03/2024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solidFill>
                  <a:schemeClr val="bg1"/>
                </a:solidFill>
              </a:defRPr>
            </a:lvl1pPr>
          </a:lstStyle>
          <a:p>
            <a:pPr>
              <a:defRPr/>
            </a:pPr>
            <a:r>
              <a:rPr lang="en-GB" dirty="0"/>
              <a:t>Slide </a:t>
            </a:r>
            <a:fld id="{5B720E67-597D-4C21-A328-3CAF0EE7E0F4}" type="slidenum">
              <a:rPr lang="en-GB" smtClean="0"/>
              <a:pPr>
                <a:defRPr/>
              </a:pPr>
              <a:t>‹#›</a:t>
            </a:fld>
            <a:endParaRPr lang="en-GB" dirty="0"/>
          </a:p>
        </p:txBody>
      </p:sp>
    </p:spTree>
    <p:extLst>
      <p:ext uri="{BB962C8B-B14F-4D97-AF65-F5344CB8AC3E}">
        <p14:creationId xmlns:p14="http://schemas.microsoft.com/office/powerpoint/2010/main" val="221111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6000" y="1572904"/>
            <a:ext cx="8064000" cy="540000"/>
          </a:xfrm>
        </p:spPr>
        <p:txBody>
          <a:bodyPr anchor="t">
            <a:normAutofit/>
          </a:bodyPr>
          <a:lstStyle>
            <a:lvl1pPr algn="l">
              <a:defRPr sz="3200" b="1"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576000" y="2052000"/>
            <a:ext cx="8064000" cy="360000"/>
          </a:xfrm>
        </p:spPr>
        <p:txBody>
          <a:bodyPr/>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8FB183BD-FB98-4BEF-B828-784CBEAA2662}" type="datetime1">
              <a:rPr lang="en-GB" smtClean="0"/>
              <a:t>01/03/2024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solidFill>
                  <a:schemeClr val="bg1"/>
                </a:solidFill>
              </a:defRPr>
            </a:lvl1pPr>
          </a:lstStyle>
          <a:p>
            <a:pPr>
              <a:defRPr/>
            </a:pPr>
            <a:r>
              <a:rPr lang="en-GB" dirty="0"/>
              <a:t>Slide </a:t>
            </a:r>
            <a:fld id="{24B4B8B4-6ED7-4303-B612-2D362F77D75E}" type="slidenum">
              <a:rPr lang="en-GB" smtClean="0"/>
              <a:pPr>
                <a:defRPr/>
              </a:pPr>
              <a:t>‹#›</a:t>
            </a:fld>
            <a:endParaRPr lang="en-GB" dirty="0"/>
          </a:p>
        </p:txBody>
      </p:sp>
    </p:spTree>
    <p:extLst>
      <p:ext uri="{BB962C8B-B14F-4D97-AF65-F5344CB8AC3E}">
        <p14:creationId xmlns:p14="http://schemas.microsoft.com/office/powerpoint/2010/main" val="134486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576000" y="2016000"/>
            <a:ext cx="8064000" cy="424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3"/>
          </p:nvPr>
        </p:nvSpPr>
        <p:spPr>
          <a:xfrm>
            <a:off x="576000" y="1368000"/>
            <a:ext cx="8064500" cy="288000"/>
          </a:xfrm>
        </p:spPr>
        <p:txBody>
          <a:bodyPr>
            <a:noAutofit/>
          </a:bodyPr>
          <a:lstStyle>
            <a:lvl1pPr marL="0" indent="0">
              <a:buNone/>
              <a:defRPr sz="2200" b="1">
                <a:solidFill>
                  <a:schemeClr val="accent1"/>
                </a:solidFill>
              </a:defRPr>
            </a:lvl1pPr>
          </a:lstStyle>
          <a:p>
            <a:pPr lvl="0"/>
            <a:r>
              <a:rPr lang="en-US" dirty="0"/>
              <a:t>Click to edit Master text styles</a:t>
            </a:r>
          </a:p>
        </p:txBody>
      </p:sp>
      <p:sp>
        <p:nvSpPr>
          <p:cNvPr id="9" name="Text Placeholder 7"/>
          <p:cNvSpPr>
            <a:spLocks noGrp="1"/>
          </p:cNvSpPr>
          <p:nvPr>
            <p:ph type="body" sz="quarter" idx="14"/>
          </p:nvPr>
        </p:nvSpPr>
        <p:spPr>
          <a:xfrm>
            <a:off x="576000" y="1700840"/>
            <a:ext cx="8064500" cy="288000"/>
          </a:xfrm>
        </p:spPr>
        <p:txBody>
          <a:bodyPr/>
          <a:lstStyle>
            <a:lvl1pPr marL="0" indent="0">
              <a:buNone/>
              <a:defRPr b="1">
                <a:solidFill>
                  <a:schemeClr val="accent2"/>
                </a:solidFill>
              </a:defRPr>
            </a:lvl1pPr>
          </a:lstStyle>
          <a:p>
            <a:pPr lvl="0"/>
            <a:r>
              <a:rPr lang="en-US" dirty="0"/>
              <a:t>Click to edit Master text styles</a:t>
            </a:r>
          </a:p>
        </p:txBody>
      </p:sp>
      <p:sp>
        <p:nvSpPr>
          <p:cNvPr id="6" name="Date Placeholder 3"/>
          <p:cNvSpPr>
            <a:spLocks noGrp="1"/>
          </p:cNvSpPr>
          <p:nvPr>
            <p:ph type="dt" sz="half" idx="15"/>
          </p:nvPr>
        </p:nvSpPr>
        <p:spPr/>
        <p:txBody>
          <a:bodyPr/>
          <a:lstStyle>
            <a:lvl1pPr>
              <a:defRPr/>
            </a:lvl1pPr>
          </a:lstStyle>
          <a:p>
            <a:pPr>
              <a:defRPr/>
            </a:pPr>
            <a:fld id="{5CC413C5-F0D8-4194-A4F7-CAF31863E8F3}" type="datetime1">
              <a:rPr lang="en-GB" smtClean="0"/>
              <a:t>01/03/2024</a:t>
            </a:fld>
            <a:endParaRPr lang="en-GB" dirty="0"/>
          </a:p>
        </p:txBody>
      </p:sp>
      <p:sp>
        <p:nvSpPr>
          <p:cNvPr id="7" name="Footer Placeholder 4"/>
          <p:cNvSpPr>
            <a:spLocks noGrp="1"/>
          </p:cNvSpPr>
          <p:nvPr>
            <p:ph type="ftr" sz="quarter" idx="16"/>
          </p:nvPr>
        </p:nvSpPr>
        <p:spPr/>
        <p:txBody>
          <a:bodyPr/>
          <a:lstStyle>
            <a:lvl1pPr>
              <a:defRPr/>
            </a:lvl1pPr>
          </a:lstStyle>
          <a:p>
            <a:pPr>
              <a:defRPr/>
            </a:pPr>
            <a:endParaRPr lang="en-GB"/>
          </a:p>
        </p:txBody>
      </p:sp>
      <p:sp>
        <p:nvSpPr>
          <p:cNvPr id="10" name="Slide Number Placeholder 5"/>
          <p:cNvSpPr>
            <a:spLocks noGrp="1"/>
          </p:cNvSpPr>
          <p:nvPr>
            <p:ph type="sldNum" sz="quarter" idx="17"/>
          </p:nvPr>
        </p:nvSpPr>
        <p:spPr/>
        <p:txBody>
          <a:bodyPr/>
          <a:lstStyle>
            <a:lvl1pPr>
              <a:defRPr/>
            </a:lvl1pPr>
          </a:lstStyle>
          <a:p>
            <a:pPr>
              <a:defRPr/>
            </a:pPr>
            <a:r>
              <a:rPr lang="en-GB" dirty="0"/>
              <a:t>Slide </a:t>
            </a:r>
            <a:fld id="{B1722252-34A0-4E5A-A8E0-0DD0075AFA7A}" type="slidenum">
              <a:rPr lang="en-GB" smtClean="0"/>
              <a:pPr>
                <a:defRPr/>
              </a:pPr>
              <a:t>‹#›</a:t>
            </a:fld>
            <a:endParaRPr lang="en-GB" dirty="0"/>
          </a:p>
        </p:txBody>
      </p:sp>
    </p:spTree>
    <p:extLst>
      <p:ext uri="{BB962C8B-B14F-4D97-AF65-F5344CB8AC3E}">
        <p14:creationId xmlns:p14="http://schemas.microsoft.com/office/powerpoint/2010/main" val="231627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DD78D70A-9938-4EB7-A459-5799E5F0A627}" type="datetime1">
              <a:rPr lang="en-GB" smtClean="0"/>
              <a:t>01/03/2024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r>
              <a:rPr lang="en-GB" dirty="0"/>
              <a:t>Slide </a:t>
            </a:r>
            <a:fld id="{AC9B628F-8E1F-4780-8E76-83577860C743}" type="slidenum">
              <a:rPr lang="en-GB" smtClean="0"/>
              <a:pPr>
                <a:defRPr/>
              </a:pPr>
              <a:t>‹#›</a:t>
            </a:fld>
            <a:endParaRPr lang="en-GB" dirty="0"/>
          </a:p>
        </p:txBody>
      </p:sp>
    </p:spTree>
    <p:extLst>
      <p:ext uri="{BB962C8B-B14F-4D97-AF65-F5344CB8AC3E}">
        <p14:creationId xmlns:p14="http://schemas.microsoft.com/office/powerpoint/2010/main" val="191726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00" y="453600"/>
            <a:ext cx="8064000" cy="432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76000" y="1367999"/>
            <a:ext cx="3960000" cy="489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80000" y="1367999"/>
            <a:ext cx="3960000" cy="489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50A57881-012C-4068-A998-A6C3B81A3C69}" type="datetime1">
              <a:rPr lang="en-GB" smtClean="0"/>
              <a:t>01/03/2024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r>
              <a:rPr lang="en-GB" dirty="0"/>
              <a:t>Slide </a:t>
            </a:r>
            <a:fld id="{C73C3AFA-6491-4EF4-86E2-D43B7E729C25}" type="slidenum">
              <a:rPr lang="en-GB" smtClean="0"/>
              <a:pPr>
                <a:defRPr/>
              </a:pPr>
              <a:t>‹#›</a:t>
            </a:fld>
            <a:endParaRPr lang="en-GB" dirty="0"/>
          </a:p>
        </p:txBody>
      </p:sp>
    </p:spTree>
    <p:extLst>
      <p:ext uri="{BB962C8B-B14F-4D97-AF65-F5344CB8AC3E}">
        <p14:creationId xmlns:p14="http://schemas.microsoft.com/office/powerpoint/2010/main" val="411798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p:cNvPicPr>
          <p:nvPr userDrawn="1"/>
        </p:nvPicPr>
        <p:blipFill>
          <a:blip r:embed="rId28">
            <a:extLst>
              <a:ext uri="{28A0092B-C50C-407E-A947-70E740481C1C}">
                <a14:useLocalDpi xmlns:a14="http://schemas.microsoft.com/office/drawing/2010/main" val="0"/>
              </a:ext>
            </a:extLst>
          </a:blip>
          <a:srcRect l="20757" t="13316" r="1427" b="53680"/>
          <a:stretch>
            <a:fillRect/>
          </a:stretch>
        </p:blipFill>
        <p:spPr bwMode="auto">
          <a:xfrm>
            <a:off x="7164388" y="6018213"/>
            <a:ext cx="1979612"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576263" y="6543675"/>
            <a:ext cx="673258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8" name="Title Placeholder 1"/>
          <p:cNvSpPr>
            <a:spLocks noGrp="1"/>
          </p:cNvSpPr>
          <p:nvPr>
            <p:ph type="title"/>
          </p:nvPr>
        </p:nvSpPr>
        <p:spPr bwMode="auto">
          <a:xfrm>
            <a:off x="576263" y="452438"/>
            <a:ext cx="8064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1029" name="Text Placeholder 2"/>
          <p:cNvSpPr>
            <a:spLocks noGrp="1"/>
          </p:cNvSpPr>
          <p:nvPr>
            <p:ph type="body" idx="1"/>
          </p:nvPr>
        </p:nvSpPr>
        <p:spPr bwMode="auto">
          <a:xfrm>
            <a:off x="576263" y="1368425"/>
            <a:ext cx="8064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1439863" y="6583363"/>
            <a:ext cx="1079500" cy="184150"/>
          </a:xfrm>
          <a:prstGeom prst="rect">
            <a:avLst/>
          </a:prstGeom>
        </p:spPr>
        <p:txBody>
          <a:bodyPr vert="horz" lIns="0" tIns="0" rIns="0" bIns="0" rtlCol="0" anchor="ctr">
            <a:spAutoFit/>
          </a:bodyPr>
          <a:lstStyle>
            <a:lvl1pPr algn="l" fontAlgn="auto">
              <a:spcBef>
                <a:spcPts val="0"/>
              </a:spcBef>
              <a:spcAft>
                <a:spcPts val="0"/>
              </a:spcAft>
              <a:defRPr sz="1200">
                <a:solidFill>
                  <a:schemeClr val="accent1"/>
                </a:solidFill>
                <a:latin typeface="+mn-lt"/>
                <a:cs typeface="+mn-cs"/>
              </a:defRPr>
            </a:lvl1pPr>
          </a:lstStyle>
          <a:p>
            <a:pPr>
              <a:defRPr/>
            </a:pPr>
            <a:fld id="{56BC8564-BDDE-430C-9995-167465B19F09}" type="datetime1">
              <a:rPr lang="en-GB" smtClean="0"/>
              <a:t>01/03/2024</a:t>
            </a:fld>
            <a:endParaRPr lang="en-GB" dirty="0"/>
          </a:p>
        </p:txBody>
      </p:sp>
      <p:sp>
        <p:nvSpPr>
          <p:cNvPr id="5" name="Footer Placeholder 4"/>
          <p:cNvSpPr>
            <a:spLocks noGrp="1"/>
          </p:cNvSpPr>
          <p:nvPr>
            <p:ph type="ftr" sz="quarter" idx="3"/>
          </p:nvPr>
        </p:nvSpPr>
        <p:spPr>
          <a:xfrm>
            <a:off x="-2700338" y="6583363"/>
            <a:ext cx="1079500" cy="184150"/>
          </a:xfrm>
          <a:prstGeom prst="rect">
            <a:avLst/>
          </a:prstGeom>
        </p:spPr>
        <p:txBody>
          <a:bodyPr vert="horz" lIns="0" tIns="0" rIns="0" bIns="0" rtlCol="0" anchor="ctr">
            <a:spAutoFit/>
          </a:bodyPr>
          <a:lstStyle>
            <a:lvl1pPr algn="l" fontAlgn="auto">
              <a:spcBef>
                <a:spcPts val="0"/>
              </a:spcBef>
              <a:spcAft>
                <a:spcPts val="0"/>
              </a:spcAft>
              <a:defRPr sz="1200">
                <a:solidFill>
                  <a:schemeClr val="accent1"/>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840538" y="6423025"/>
            <a:ext cx="1800225" cy="252413"/>
          </a:xfrm>
          <a:prstGeom prst="rect">
            <a:avLst/>
          </a:prstGeom>
        </p:spPr>
        <p:txBody>
          <a:bodyPr vert="horz" lIns="0" tIns="0" rIns="0" bIns="0" rtlCol="0" anchor="ctr">
            <a:noAutofit/>
          </a:bodyPr>
          <a:lstStyle>
            <a:lvl1pPr algn="r" fontAlgn="auto">
              <a:spcBef>
                <a:spcPts val="0"/>
              </a:spcBef>
              <a:spcAft>
                <a:spcPts val="0"/>
              </a:spcAft>
              <a:defRPr sz="1000" b="1">
                <a:solidFill>
                  <a:schemeClr val="bg1"/>
                </a:solidFill>
                <a:latin typeface="+mn-lt"/>
                <a:cs typeface="+mn-cs"/>
              </a:defRPr>
            </a:lvl1pPr>
          </a:lstStyle>
          <a:p>
            <a:pPr>
              <a:defRPr/>
            </a:pPr>
            <a:r>
              <a:rPr lang="en-GB" dirty="0"/>
              <a:t>Slide </a:t>
            </a:r>
            <a:fld id="{E247C48B-8740-4168-874E-C941589C4DBC}" type="slidenum">
              <a:rPr lang="en-GB" smtClean="0"/>
              <a:pPr>
                <a:defRPr/>
              </a:pPr>
              <a:t>‹#›</a:t>
            </a:fld>
            <a:endParaRPr lang="en-GB" dirty="0"/>
          </a:p>
        </p:txBody>
      </p:sp>
      <p:pic>
        <p:nvPicPr>
          <p:cNvPr id="1033" name="Picture 10"/>
          <p:cNvPicPr>
            <a:picLocks noChangeAspect="1"/>
          </p:cNvPicPr>
          <p:nvPr userDrawn="1"/>
        </p:nvPicPr>
        <p:blipFill>
          <a:blip r:embed="rId29">
            <a:extLst>
              <a:ext uri="{28A0092B-C50C-407E-A947-70E740481C1C}">
                <a14:useLocalDpi xmlns:a14="http://schemas.microsoft.com/office/drawing/2010/main" val="0"/>
              </a:ext>
            </a:extLst>
          </a:blip>
          <a:srcRect l="-4996" r="-4996"/>
          <a:stretch>
            <a:fillRect/>
          </a:stretch>
        </p:blipFill>
        <p:spPr bwMode="auto">
          <a:xfrm>
            <a:off x="444500" y="6272213"/>
            <a:ext cx="1225550" cy="539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44" r:id="rId7"/>
    <p:sldLayoutId id="2147483745" r:id="rId8"/>
    <p:sldLayoutId id="2147483746" r:id="rId9"/>
    <p:sldLayoutId id="2147483763" r:id="rId10"/>
    <p:sldLayoutId id="2147483747" r:id="rId11"/>
    <p:sldLayoutId id="2147483764" r:id="rId12"/>
    <p:sldLayoutId id="2147483748" r:id="rId13"/>
    <p:sldLayoutId id="2147483749" r:id="rId14"/>
    <p:sldLayoutId id="2147483750" r:id="rId15"/>
    <p:sldLayoutId id="2147483765" r:id="rId16"/>
    <p:sldLayoutId id="2147483766" r:id="rId17"/>
    <p:sldLayoutId id="2147483767" r:id="rId18"/>
    <p:sldLayoutId id="2147483751" r:id="rId19"/>
    <p:sldLayoutId id="2147483752" r:id="rId20"/>
    <p:sldLayoutId id="2147483753" r:id="rId21"/>
    <p:sldLayoutId id="2147483754" r:id="rId22"/>
    <p:sldLayoutId id="2147483768" r:id="rId23"/>
    <p:sldLayoutId id="2147483755" r:id="rId24"/>
    <p:sldLayoutId id="2147483769" r:id="rId25"/>
    <p:sldLayoutId id="2147483756" r:id="rId26"/>
  </p:sldLayoutIdLst>
  <p:hf hdr="0" ftr="0" dt="0"/>
  <p:txStyles>
    <p:title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p:titleStyle>
    <p:body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gea.org/projects/green-fiscal-policy-tool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youtube.com/watch?v=aAVw1rKKRnQ" TargetMode="External"/><Relationship Id="rId5" Type="http://schemas.openxmlformats.org/officeDocument/2006/relationships/image" Target="../media/image24.png"/><Relationship Id="rId4" Type="http://schemas.openxmlformats.org/officeDocument/2006/relationships/hyperlink" Target="https://www.youtube.com/watch?v=noQEAJPLWj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eca.europa.eu/ECAPublications/SR-2024-01/SR-2024-01_EN.pdf"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www.eca.europa.eu/en/Pages/DocItem.aspx?did=37264"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hyperlink" Target="https://www.eca.europa.eu/ECAPublications/SR-2023-29/SR-2023-29_EN.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ca.europa.eu/Lists/ECADocuments/SR-2023-08/SR-2023-08_EN.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eca.europa.eu/Lists/ECADocuments/SR21_05/SR_Electrical_charging_infrastructure_EN.pdf"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www.eca.europa.eu/Lists/ECADocuments/SR20_06/SR_Sustainable_Urban_Mobility_EN.pdf"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www.eca.europa.eu/Lists/ECADocuments/SR18_23/SR_AIR_QUALITY_EN.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a.europa.eu/ECAPublications/SR-2023-24/SR-2023-24_EN.pdf"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www.eca.europa.eu/Lists/ECADocuments/SR20_11/SR_Energy_efficiency_in_buildings_EN.pdf"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eca.europa.eu/ECAPublications/SR-2023-22/SR-2023-22_EN.pdf"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www.eca.europa.eu/ECAPublications/SR-2023-15/SR-2023-15_EN.pdf"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s://www.eca.europa.eu/Lists/ECADocuments/SR22_22/SR_coal_regions_EN.pdf"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https://www.eca.europa.eu/Lists/ECADocuments/SR22_02/SR_Energy-effic-enterpr_EN.pdf"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www.eca.europa.eu/Lists/ECADocuments/SR19_18/SR_Greenhouse_gas_emissions_EN.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eca.europa.eu/Lists/ECADocuments/SR19_08/SR_PHOTOVOLTAIC_E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www.eca.europa.eu/en"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an-green-deal_en"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www.eca.europa.eu/ECAPublications/SR-2023-17/SR-2023-17_EN.pdf"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s://www.eca.europa.eu/Lists/ECADocuments/SR21_12/SR_polluter_pays_principle_EN.pdf"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eca.europa.eu/Lists/ECADocuments/SR21_20/SR_CAP-and-water_EN.pdf"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hyperlink" Target="https://www.eca.europa.eu/ECAPublications/SR-2023-19/SR-2023-19_EN.pdf"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https://www.eca.europa.eu/Lists/ECADocuments/SR21_16/SR_CAP-and-Climate_EN.pdf"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www.eca.europa.eu/ECAPublications/SR-2023-23/SR-2023-23_EN.pdf"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hyperlink" Target="https://www.eca.europa.eu/Lists/ECADocuments/SR20_05/SR_Pesticides_EN.pdf"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hyperlink" Target="https://www.eca.europa.eu/Lists/ECADocuments/SR18_05/SR_Renewable_Energy_EN.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eca.europa.eu/Lists/ECADocuments/WP2023/WP2023_EN.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www.eca.europa.eu/Lists/ECADocuments/STRATEGY2021-2025/STRATEGY2021-2025_EN.pdf"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eca.europa.eu/Lists/ECADocuments/SR20_15/SR_Pollinators_EN.pdf"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hyperlink" Target="https://www.eca.europa.eu/Lists/ECADocuments/SR20_13/SR_Biodiversity_on_farmland_EN.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ca.europa.eu/ECAPublications/SR-2023-25/SR-2023-25_EN.pdf"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hyperlink" Target="https://www.eca.europa.eu/Lists/ECADocuments/SR22_20/SR_Illegal_fishing_EN.pdf"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eca.europa.eu/Lists/ECADocuments/SR21_21/SR_Forestry_EN.pdf"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eca.europa.eu/Lists/ECADocuments/SR20_26/SR_Marine_environment_EN.pdf"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eca.europa.eu/Lists/ECADocuments/SR21_22/SR_sustainable-finance_EN.pdf"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hyperlink" Target="https://methodology.eca.europa.eu/aware/Pages/Home.aspx"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www.eca.europa.eu/Lists/ECADocuments/SR23_04/SR_Climate_change_and_aid_EN.pdf"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www.eca.europa.eu/Lists/ECADocuments/SR18_25/SR_FLOODS_EN.pdf"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eca.europa.eu/Lists/ECADocuments/SR18_24/SR_CCS_EN.pdf"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hyperlink" Target="https://www.eca.europa.eu/Lists/ECADocuments/SR18_33/SR_DESERTIFICATION_EN.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eca.europa.eu/ECAPublications/SR-2023-18/SR-2023-18_EN.pdf"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hyperlink" Target="https://www.eca.europa.eu/Lists/ECADocuments/SR22_09/SR_Climate-mainstreaming_EN.pdf"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hyperlink" Target="https://www.eca.europa.eu/Lists/ECADocuments/SR19_16/SR_EEEA_EN.pdf"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facebook.com/EUauditors" TargetMode="External"/><Relationship Id="rId3" Type="http://schemas.openxmlformats.org/officeDocument/2006/relationships/hyperlink" Target="mailto:wilfred.aquilina@eca.europa.eu" TargetMode="External"/><Relationship Id="rId7" Type="http://schemas.openxmlformats.org/officeDocument/2006/relationships/hyperlink" Target="https://www.instagram.com/euauditors/" TargetMode="Externa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hyperlink" Target="https://www.linkedin.com/company/euauditors" TargetMode="External"/><Relationship Id="rId11" Type="http://schemas.openxmlformats.org/officeDocument/2006/relationships/hyperlink" Target="https://www.eca.europa.eu/en/contact" TargetMode="External"/><Relationship Id="rId5" Type="http://schemas.openxmlformats.org/officeDocument/2006/relationships/hyperlink" Target="http://twitter.com/EUAuditors" TargetMode="External"/><Relationship Id="rId10" Type="http://schemas.openxmlformats.org/officeDocument/2006/relationships/hyperlink" Target="https://www.youtube.com/user/euauditorseca" TargetMode="External"/><Relationship Id="rId4" Type="http://schemas.openxmlformats.org/officeDocument/2006/relationships/hyperlink" Target="eca.europa.eu" TargetMode="External"/><Relationship Id="rId9" Type="http://schemas.openxmlformats.org/officeDocument/2006/relationships/hyperlink" Target="https://www.facebook.com/sharer/sharer.php?u=https%3A%2F%2Fwww.eca.europa.eu%2Fen%2Fmedia-contac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issai.org/wp-content/uploads/2019/08/ISSAI-3000-Performance-Audit-Standard.pdf#page=25" TargetMode="External"/><Relationship Id="rId13" Type="http://schemas.openxmlformats.org/officeDocument/2006/relationships/hyperlink" Target="https://www.issai.org/wp-content/uploads/2019/08/GUID-3910-Central-Concepts-for-Performance-Auditing.pdf#page=13" TargetMode="External"/><Relationship Id="rId18" Type="http://schemas.openxmlformats.org/officeDocument/2006/relationships/hyperlink" Target="https://www.issai.org/wp-content/uploads/2019/08/ISSAI-300.pdf#page=14" TargetMode="External"/><Relationship Id="rId26" Type="http://schemas.openxmlformats.org/officeDocument/2006/relationships/hyperlink" Target="https://www.issai.org/wp-content/uploads/2019/08/ISSAI-300.pdf#page=17" TargetMode="External"/><Relationship Id="rId3" Type="http://schemas.openxmlformats.org/officeDocument/2006/relationships/image" Target="../media/image17.png"/><Relationship Id="rId21" Type="http://schemas.openxmlformats.org/officeDocument/2006/relationships/hyperlink" Target="https://www.issai.org/wp-content/uploads/2019/08/GUID-3920-The-Performance-Auditing-Process.pdf#page=12" TargetMode="External"/><Relationship Id="rId7" Type="http://schemas.openxmlformats.org/officeDocument/2006/relationships/hyperlink" Target="https://www.issai.org/wp-content/uploads/2019/08/ISSAI-300.pdf#page=26" TargetMode="External"/><Relationship Id="rId12" Type="http://schemas.openxmlformats.org/officeDocument/2006/relationships/hyperlink" Target="https://www.issai.org/wp-content/uploads/2019/08/ISSAI-3000-Performance-Audit-Standard.pdf#page=11" TargetMode="External"/><Relationship Id="rId17" Type="http://schemas.openxmlformats.org/officeDocument/2006/relationships/hyperlink" Target="https://www.issai.org/wp-content/uploads/2019/08/ISSAI-300.pdf#page=9" TargetMode="External"/><Relationship Id="rId25" Type="http://schemas.openxmlformats.org/officeDocument/2006/relationships/hyperlink" Target="https://www.issai.org/wp-content/uploads/2019/08/GUID-3920-The-Performance-Auditing-Process.pdf#page=17" TargetMode="External"/><Relationship Id="rId2" Type="http://schemas.openxmlformats.org/officeDocument/2006/relationships/notesSlide" Target="../notesSlides/notesSlide6.xml"/><Relationship Id="rId16" Type="http://schemas.openxmlformats.org/officeDocument/2006/relationships/image" Target="../media/image19.jpeg"/><Relationship Id="rId20" Type="http://schemas.openxmlformats.org/officeDocument/2006/relationships/hyperlink" Target="https://www.issai.org/wp-content/uploads/2019/08/GUID-3910-Central-Concepts-for-Performance-Auditing.pdf#page=16" TargetMode="External"/><Relationship Id="rId29" Type="http://schemas.openxmlformats.org/officeDocument/2006/relationships/hyperlink" Target="https://workplace.eca.eu/aware/Standards/ISSAI-140-EN.pdf#page=19" TargetMode="External"/><Relationship Id="rId1" Type="http://schemas.openxmlformats.org/officeDocument/2006/relationships/slideLayout" Target="../slideLayouts/slideLayout8.xml"/><Relationship Id="rId6" Type="http://schemas.openxmlformats.org/officeDocument/2006/relationships/hyperlink" Target="https://www.issai.org/wp-content/uploads/2019/08/GUID-3920-The-Performance-Auditing-Process.pdf#page=7" TargetMode="External"/><Relationship Id="rId11" Type="http://schemas.openxmlformats.org/officeDocument/2006/relationships/hyperlink" Target="https://www.issai.org/wp-content/uploads/2019/08/ISSAI-300.pdf#page=12" TargetMode="External"/><Relationship Id="rId24" Type="http://schemas.openxmlformats.org/officeDocument/2006/relationships/hyperlink" Target="https://www.issai.org/wp-content/uploads/2019/08/GUID-3910-Central-Concepts-for-Performance-Auditing.pdf#page=25" TargetMode="External"/><Relationship Id="rId32" Type="http://schemas.openxmlformats.org/officeDocument/2006/relationships/hyperlink" Target="https://workplace.eca.eu/aware/Standards/GUID-3920-EN.pdf#page=25" TargetMode="External"/><Relationship Id="rId5" Type="http://schemas.openxmlformats.org/officeDocument/2006/relationships/hyperlink" Target="https://www.issai.org/wp-content/uploads/2019/08/ISSAI-3000-Performance-Audit-Standard.pdf#page=23" TargetMode="External"/><Relationship Id="rId15" Type="http://schemas.openxmlformats.org/officeDocument/2006/relationships/image" Target="../media/image18.png"/><Relationship Id="rId23" Type="http://schemas.openxmlformats.org/officeDocument/2006/relationships/hyperlink" Target="https://www.issai.org/wp-content/uploads/2019/08/ISSAI-3000-Performance-Audit-Standard.pdf#page=14" TargetMode="External"/><Relationship Id="rId28" Type="http://schemas.openxmlformats.org/officeDocument/2006/relationships/hyperlink" Target="https://www.issai.org/wp-content/uploads/2019/08/GUID-3920-The-Performance-Auditing-Process.pdf#page=23" TargetMode="External"/><Relationship Id="rId10" Type="http://schemas.openxmlformats.org/officeDocument/2006/relationships/hyperlink" Target="https://www.issai.org/wp-content/uploads/2019/08/GUID-3920-The-Performance-Auditing-Process.pdf#page=13" TargetMode="External"/><Relationship Id="rId19" Type="http://schemas.openxmlformats.org/officeDocument/2006/relationships/hyperlink" Target="https://www.issai.org/wp-content/uploads/2019/08/ISSAI-3000-Performance-Audit-Standard.pdf#page=12" TargetMode="External"/><Relationship Id="rId31" Type="http://schemas.openxmlformats.org/officeDocument/2006/relationships/hyperlink" Target="https://workplace.eca.eu/aware/Standards/ISSAI-3000-EN.pdf#page=18" TargetMode="External"/><Relationship Id="rId4" Type="http://schemas.openxmlformats.org/officeDocument/2006/relationships/hyperlink" Target="https://www.issai.org/wp-content/uploads/2019/08/ISSAI-300.pdf#page=25" TargetMode="External"/><Relationship Id="rId9" Type="http://schemas.openxmlformats.org/officeDocument/2006/relationships/hyperlink" Target="https://www.issai.org/wp-content/uploads/2019/08/ISSAI-100-Fundamental-Principles-of-Public-Sector-Auditing.pdf#page=25" TargetMode="External"/><Relationship Id="rId14" Type="http://schemas.openxmlformats.org/officeDocument/2006/relationships/hyperlink" Target="https://www.issai.org/wp-content/uploads/2019/08/GUID-3920-The-Performance-Auditing-Process.pdf#page=16" TargetMode="External"/><Relationship Id="rId22" Type="http://schemas.openxmlformats.org/officeDocument/2006/relationships/hyperlink" Target="https://www.issai.org/wp-content/uploads/2019/08/ISSAI-300.pdf#page=16" TargetMode="External"/><Relationship Id="rId27" Type="http://schemas.openxmlformats.org/officeDocument/2006/relationships/hyperlink" Target="https://www.issai.org/wp-content/uploads/2019/08/ISSAI-3000-Performance-Audit-Standard.pdf#page=17" TargetMode="External"/><Relationship Id="rId30" Type="http://schemas.openxmlformats.org/officeDocument/2006/relationships/hyperlink" Target="https://workplace.eca.eu/aware/Standards/ISSAI-300-EN.pdf#page=21"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orkplace.eca.eu/aware/Standards/GUID-3910-EN.pdf" TargetMode="External"/><Relationship Id="rId13" Type="http://schemas.openxmlformats.org/officeDocument/2006/relationships/hyperlink" Target="https://workplace.eca.eu/aware/Standards/ISSAI-3000-EN.pdf#page=27" TargetMode="External"/><Relationship Id="rId18" Type="http://schemas.openxmlformats.org/officeDocument/2006/relationships/hyperlink" Target="https://workplace.eca.eu/aware/Standards/ISSAI-300-EN.pdf#page=21" TargetMode="External"/><Relationship Id="rId3" Type="http://schemas.openxmlformats.org/officeDocument/2006/relationships/image" Target="../media/image20.png"/><Relationship Id="rId21" Type="http://schemas.openxmlformats.org/officeDocument/2006/relationships/hyperlink" Target="https://workplace.eca.eu/aware/Standards/ISSAI-300-EN.pdf#page=23" TargetMode="External"/><Relationship Id="rId7" Type="http://schemas.openxmlformats.org/officeDocument/2006/relationships/hyperlink" Target="https://workplace.eca.eu/aware/Standards/ISSAI-3000-EN.pdf" TargetMode="External"/><Relationship Id="rId12" Type="http://schemas.openxmlformats.org/officeDocument/2006/relationships/hyperlink" Target="https://workplace.eca.eu/aware/Standards/ISSAI-300-EN.pdf#page=28" TargetMode="External"/><Relationship Id="rId17" Type="http://schemas.openxmlformats.org/officeDocument/2006/relationships/hyperlink" Target="https://workplace.eca.eu/aware/Standards/ISSAI-140-EN.pdf#page=19" TargetMode="External"/><Relationship Id="rId2" Type="http://schemas.openxmlformats.org/officeDocument/2006/relationships/notesSlide" Target="../notesSlides/notesSlide7.xml"/><Relationship Id="rId16" Type="http://schemas.openxmlformats.org/officeDocument/2006/relationships/hyperlink" Target="https://workplace.eca.eu/aware/Standards/ISSAI-3000-EN.pdf#page=30" TargetMode="External"/><Relationship Id="rId20" Type="http://schemas.openxmlformats.org/officeDocument/2006/relationships/hyperlink" Target="https://workplace.eca.eu/aware/Standards/GUID-3920-EN.pdf#page=25" TargetMode="External"/><Relationship Id="rId1" Type="http://schemas.openxmlformats.org/officeDocument/2006/relationships/slideLayout" Target="../slideLayouts/slideLayout8.xml"/><Relationship Id="rId6" Type="http://schemas.openxmlformats.org/officeDocument/2006/relationships/hyperlink" Target="https://workplace.eca.eu/aware/Standards/ISSAI-300-EN.pdf" TargetMode="External"/><Relationship Id="rId11" Type="http://schemas.openxmlformats.org/officeDocument/2006/relationships/hyperlink" Target="https://workplace.eca.eu/aware/Standards/ISSAI-3000-EN.pdf#page=25" TargetMode="External"/><Relationship Id="rId24" Type="http://schemas.openxmlformats.org/officeDocument/2006/relationships/hyperlink" Target="https://workplace.eca.eu/aware/Standards/GUID-3920-EN.pdf#page=42" TargetMode="External"/><Relationship Id="rId5" Type="http://schemas.openxmlformats.org/officeDocument/2006/relationships/image" Target="../media/image19.jpeg"/><Relationship Id="rId15" Type="http://schemas.openxmlformats.org/officeDocument/2006/relationships/hyperlink" Target="https://workplace.eca.eu/aware/Standards/ISSAI-300-EN.pdf#page=18" TargetMode="External"/><Relationship Id="rId23" Type="http://schemas.openxmlformats.org/officeDocument/2006/relationships/hyperlink" Target="https://workplace.eca.eu/aware/Standards/GUID-3910-EN.pdf#page=47" TargetMode="External"/><Relationship Id="rId10" Type="http://schemas.openxmlformats.org/officeDocument/2006/relationships/hyperlink" Target="https://workplace.eca.eu/aware/Standards/ISSAI-300-EN.pdf#page=26" TargetMode="External"/><Relationship Id="rId19" Type="http://schemas.openxmlformats.org/officeDocument/2006/relationships/hyperlink" Target="https://workplace.eca.eu/aware/Standards/ISSAI-3000-EN.pdf#page=18" TargetMode="External"/><Relationship Id="rId4" Type="http://schemas.openxmlformats.org/officeDocument/2006/relationships/image" Target="../media/image18.png"/><Relationship Id="rId9" Type="http://schemas.openxmlformats.org/officeDocument/2006/relationships/hyperlink" Target="https://workplace.eca.eu/aware/Standards/GUID-3920-EN.pdf" TargetMode="External"/><Relationship Id="rId14" Type="http://schemas.openxmlformats.org/officeDocument/2006/relationships/hyperlink" Target="https://workplace.eca.eu/aware/Standards/GUID-3920-EN.pdf#page=36" TargetMode="External"/><Relationship Id="rId22" Type="http://schemas.openxmlformats.org/officeDocument/2006/relationships/hyperlink" Target="https://workplace.eca.eu/aware/Standards/ISSAI-3000-EN.pdf#page=22"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orkplace.eca.eu/aware/Standards/ISSAI-3000-EN.pdf#page=18" TargetMode="External"/><Relationship Id="rId13" Type="http://schemas.openxmlformats.org/officeDocument/2006/relationships/hyperlink" Target="https://www.issai.org/wp-content/uploads/2019/08/ISSAI-300.pdf#page=18" TargetMode="External"/><Relationship Id="rId18" Type="http://schemas.openxmlformats.org/officeDocument/2006/relationships/hyperlink" Target="https://www.issai.org/wp-content/uploads/2019/08/ISSAI-300.pdf#page=19" TargetMode="External"/><Relationship Id="rId3" Type="http://schemas.openxmlformats.org/officeDocument/2006/relationships/image" Target="../media/image18.png"/><Relationship Id="rId21" Type="http://schemas.openxmlformats.org/officeDocument/2006/relationships/hyperlink" Target="https://www.issai.org/wp-content/uploads/2019/08/GUID-3920-The-Performance-Auditing-Process.pdf#page=60" TargetMode="External"/><Relationship Id="rId7" Type="http://schemas.openxmlformats.org/officeDocument/2006/relationships/hyperlink" Target="https://workplace.eca.eu/aware/Standards/ISSAI-300-EN.pdf#page=21" TargetMode="External"/><Relationship Id="rId12" Type="http://schemas.openxmlformats.org/officeDocument/2006/relationships/hyperlink" Target="https://www.issai.org/wp-content/uploads/2019/08/GUID-3920-The-Performance-Auditing-Process.pdf#page=49" TargetMode="External"/><Relationship Id="rId17" Type="http://schemas.openxmlformats.org/officeDocument/2006/relationships/hyperlink" Target="https://www.issai.org/wp-content/uploads/2019/08/GUID-3920-The-Performance-Auditing-Process.pdf#page=56" TargetMode="External"/><Relationship Id="rId2" Type="http://schemas.openxmlformats.org/officeDocument/2006/relationships/notesSlide" Target="../notesSlides/notesSlide8.xml"/><Relationship Id="rId16" Type="http://schemas.openxmlformats.org/officeDocument/2006/relationships/hyperlink" Target="https://www.issai.org/wp-content/uploads/2019/08/ISSAI-3000-Performance-Audit-Standard.pdf#page=31" TargetMode="External"/><Relationship Id="rId20" Type="http://schemas.openxmlformats.org/officeDocument/2006/relationships/hyperlink" Target="https://www.issai.org/wp-content/uploads/2019/08/ISSAI-3000-Performance-Audit-Standard.pdf#page=32" TargetMode="External"/><Relationship Id="rId1" Type="http://schemas.openxmlformats.org/officeDocument/2006/relationships/slideLayout" Target="../slideLayouts/slideLayout8.xml"/><Relationship Id="rId6" Type="http://schemas.openxmlformats.org/officeDocument/2006/relationships/hyperlink" Target="https://workplace.eca.eu/aware/Standards/ISSAI-140-EN.pdf#page=19" TargetMode="External"/><Relationship Id="rId11" Type="http://schemas.openxmlformats.org/officeDocument/2006/relationships/hyperlink" Target="https://www.issai.org/wp-content/uploads/2019/08/ISSAI-3000-Performance-Audit-Standard.pdf#page=28" TargetMode="External"/><Relationship Id="rId5" Type="http://schemas.openxmlformats.org/officeDocument/2006/relationships/image" Target="../media/image22.png"/><Relationship Id="rId15" Type="http://schemas.openxmlformats.org/officeDocument/2006/relationships/hyperlink" Target="https://www.issai.org/wp-content/uploads/2019/08/ISSAI-300.pdf#page=30" TargetMode="External"/><Relationship Id="rId10" Type="http://schemas.openxmlformats.org/officeDocument/2006/relationships/hyperlink" Target="https://www.issai.org/wp-content/uploads/2019/08/ISSAI-300.pdf#page=29" TargetMode="External"/><Relationship Id="rId19" Type="http://schemas.openxmlformats.org/officeDocument/2006/relationships/hyperlink" Target="https://www.issai.org/wp-content/uploads/2019/08/ISSAI-300.pdf#page=31" TargetMode="External"/><Relationship Id="rId4" Type="http://schemas.openxmlformats.org/officeDocument/2006/relationships/image" Target="../media/image21.jpeg"/><Relationship Id="rId9" Type="http://schemas.openxmlformats.org/officeDocument/2006/relationships/hyperlink" Target="https://workplace.eca.eu/aware/Standards/GUID-3920-EN.pdf#page=25" TargetMode="External"/><Relationship Id="rId14" Type="http://schemas.openxmlformats.org/officeDocument/2006/relationships/hyperlink" Target="https://www.issai.org/wp-content/uploads/2019/08/ISSAI-3000-Performance-Audit-Standard.pdf#page=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237689" y="3257403"/>
            <a:ext cx="5453393" cy="886397"/>
          </a:xfrm>
        </p:spPr>
        <p:txBody>
          <a:bodyPr wrap="square">
            <a:spAutoFit/>
          </a:bodyPr>
          <a:lstStyle/>
          <a:p>
            <a:pPr eaLnBrk="1" hangingPunct="1">
              <a:spcAft>
                <a:spcPts val="1800"/>
              </a:spcAft>
            </a:pPr>
            <a:r>
              <a:rPr lang="en-GB" altLang="en-US" sz="3200" dirty="0">
                <a:latin typeface="+mn-lt"/>
              </a:rPr>
              <a:t>Performance audit of environmental issues</a:t>
            </a:r>
          </a:p>
        </p:txBody>
      </p:sp>
      <p:sp>
        <p:nvSpPr>
          <p:cNvPr id="16387" name="Subtitle 5"/>
          <p:cNvSpPr>
            <a:spLocks noGrp="1"/>
          </p:cNvSpPr>
          <p:nvPr>
            <p:ph type="subTitle" idx="1"/>
          </p:nvPr>
        </p:nvSpPr>
        <p:spPr>
          <a:xfrm>
            <a:off x="5436096" y="188640"/>
            <a:ext cx="3738168" cy="747897"/>
          </a:xfrm>
        </p:spPr>
        <p:txBody>
          <a:bodyPr wrap="square">
            <a:spAutoFit/>
          </a:bodyPr>
          <a:lstStyle/>
          <a:p>
            <a:pPr algn="ctr"/>
            <a:r>
              <a:rPr lang="en-GB" sz="1800" dirty="0">
                <a:solidFill>
                  <a:srgbClr val="025388"/>
                </a:solidFill>
                <a:latin typeface="Myriad Pro" panose="020B0503030403020204" pitchFamily="34" charset="0"/>
                <a:cs typeface="Arial" pitchFamily="34" charset="0"/>
              </a:rPr>
              <a:t>15</a:t>
            </a:r>
            <a:r>
              <a:rPr lang="en-GB" sz="1800" baseline="30000" dirty="0">
                <a:solidFill>
                  <a:srgbClr val="025388"/>
                </a:solidFill>
                <a:latin typeface="Myriad Pro" panose="020B0503030403020204" pitchFamily="34" charset="0"/>
                <a:cs typeface="Arial" pitchFamily="34" charset="0"/>
              </a:rPr>
              <a:t>th</a:t>
            </a:r>
            <a:r>
              <a:rPr lang="en-GB" sz="1800" dirty="0">
                <a:solidFill>
                  <a:srgbClr val="025388"/>
                </a:solidFill>
                <a:latin typeface="Myriad Pro" panose="020B0503030403020204" pitchFamily="34" charset="0"/>
                <a:cs typeface="Arial" pitchFamily="34" charset="0"/>
              </a:rPr>
              <a:t> INTOSAI Performance Audit Subcommittee meeting </a:t>
            </a:r>
          </a:p>
          <a:p>
            <a:pPr algn="ctr"/>
            <a:r>
              <a:rPr lang="en-GB" sz="1800" dirty="0">
                <a:solidFill>
                  <a:srgbClr val="025388"/>
                </a:solidFill>
                <a:latin typeface="Myriad Pro" panose="020B0503030403020204" pitchFamily="34" charset="0"/>
                <a:cs typeface="Arial" pitchFamily="34" charset="0"/>
              </a:rPr>
              <a:t>5 - 6 March 2024</a:t>
            </a:r>
            <a:endParaRPr lang="en-GB" altLang="en-US" sz="1800" dirty="0">
              <a:solidFill>
                <a:srgbClr val="025388"/>
              </a:solidFill>
              <a:latin typeface="Myriad Pro" panose="020B0503030403020204" pitchFamily="34" charset="0"/>
              <a:cs typeface="Arial" pitchFamily="34" charset="0"/>
            </a:endParaRPr>
          </a:p>
        </p:txBody>
      </p:sp>
      <p:sp>
        <p:nvSpPr>
          <p:cNvPr id="5" name="Subtitle 5">
            <a:extLst>
              <a:ext uri="{FF2B5EF4-FFF2-40B4-BE49-F238E27FC236}">
                <a16:creationId xmlns:a16="http://schemas.microsoft.com/office/drawing/2014/main" id="{9219B1BF-1F54-494F-A8D4-8E8962F74C45}"/>
              </a:ext>
            </a:extLst>
          </p:cNvPr>
          <p:cNvSpPr txBox="1">
            <a:spLocks/>
          </p:cNvSpPr>
          <p:nvPr/>
        </p:nvSpPr>
        <p:spPr bwMode="auto">
          <a:xfrm>
            <a:off x="237689" y="5803670"/>
            <a:ext cx="4725618" cy="5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0" fontAlgn="base" hangingPunct="0">
              <a:lnSpc>
                <a:spcPct val="90000"/>
              </a:lnSpc>
              <a:spcBef>
                <a:spcPts val="0"/>
              </a:spcBef>
              <a:spcAft>
                <a:spcPct val="0"/>
              </a:spcAft>
              <a:buClr>
                <a:schemeClr val="accent1"/>
              </a:buClr>
              <a:buSzPct val="100000"/>
              <a:buFont typeface="Arial" pitchFamily="34" charset="0"/>
              <a:buNone/>
              <a:defRPr sz="2600" kern="1200">
                <a:solidFill>
                  <a:schemeClr val="bg1"/>
                </a:solidFill>
                <a:latin typeface="+mn-lt"/>
                <a:ea typeface="+mn-ea"/>
                <a:cs typeface="+mn-cs"/>
              </a:defRPr>
            </a:lvl1pPr>
            <a:lvl2pPr marL="457200" indent="0" algn="ctr" rtl="0" eaLnBrk="0" fontAlgn="base" hangingPunct="0">
              <a:lnSpc>
                <a:spcPct val="90000"/>
              </a:lnSpc>
              <a:spcBef>
                <a:spcPts val="400"/>
              </a:spcBef>
              <a:spcAft>
                <a:spcPct val="0"/>
              </a:spcAft>
              <a:buClr>
                <a:schemeClr val="accent1"/>
              </a:buClr>
              <a:buSzPct val="100000"/>
              <a:buFont typeface="Arial" pitchFamily="34" charset="0"/>
              <a:buNone/>
              <a:defRPr kern="1200">
                <a:solidFill>
                  <a:schemeClr val="tx1">
                    <a:tint val="75000"/>
                  </a:schemeClr>
                </a:solidFill>
                <a:latin typeface="+mn-lt"/>
                <a:ea typeface="+mn-ea"/>
                <a:cs typeface="+mn-cs"/>
              </a:defRPr>
            </a:lvl2pPr>
            <a:lvl3pPr marL="914400" indent="0" algn="ctr" rtl="0" eaLnBrk="0" fontAlgn="base" hangingPunct="0">
              <a:lnSpc>
                <a:spcPct val="90000"/>
              </a:lnSpc>
              <a:spcBef>
                <a:spcPts val="200"/>
              </a:spcBef>
              <a:spcAft>
                <a:spcPct val="0"/>
              </a:spcAft>
              <a:buClr>
                <a:schemeClr val="accent1"/>
              </a:buClr>
              <a:buSzPct val="100000"/>
              <a:buFont typeface="Arial" pitchFamily="34" charset="0"/>
              <a:buNone/>
              <a:defRPr kern="1200">
                <a:solidFill>
                  <a:schemeClr val="tx1">
                    <a:tint val="75000"/>
                  </a:schemeClr>
                </a:solidFill>
                <a:latin typeface="+mn-lt"/>
                <a:ea typeface="+mn-ea"/>
                <a:cs typeface="+mn-cs"/>
              </a:defRPr>
            </a:lvl3pPr>
            <a:lvl4pPr marL="1371600" indent="0" algn="ctr" rtl="0" eaLnBrk="0" fontAlgn="base" hangingPunct="0">
              <a:lnSpc>
                <a:spcPct val="90000"/>
              </a:lnSpc>
              <a:spcBef>
                <a:spcPct val="0"/>
              </a:spcBef>
              <a:spcAft>
                <a:spcPct val="0"/>
              </a:spcAft>
              <a:buClr>
                <a:schemeClr val="accent1"/>
              </a:buClr>
              <a:buSzPct val="100000"/>
              <a:buFont typeface="Arial" pitchFamily="34" charset="0"/>
              <a:buNone/>
              <a:defRPr kern="1200">
                <a:solidFill>
                  <a:schemeClr val="tx1">
                    <a:tint val="75000"/>
                  </a:schemeClr>
                </a:solidFill>
                <a:latin typeface="+mn-lt"/>
                <a:ea typeface="+mn-ea"/>
                <a:cs typeface="+mn-cs"/>
              </a:defRPr>
            </a:lvl4pPr>
            <a:lvl5pPr marL="1828800" indent="0" algn="ctr" rtl="0" eaLnBrk="0" fontAlgn="base" hangingPunct="0">
              <a:lnSpc>
                <a:spcPct val="90000"/>
              </a:lnSpc>
              <a:spcBef>
                <a:spcPct val="0"/>
              </a:spcBef>
              <a:spcAft>
                <a:spcPct val="0"/>
              </a:spcAft>
              <a:buClr>
                <a:schemeClr val="accent1"/>
              </a:buClr>
              <a:buSzPct val="100000"/>
              <a:buFont typeface="Arial" pitchFamily="34"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spcBef>
                <a:spcPct val="0"/>
              </a:spcBef>
            </a:pPr>
            <a:r>
              <a:rPr lang="en-GB" altLang="en-US" sz="1900" dirty="0"/>
              <a:t>Wilfred Aquilina</a:t>
            </a:r>
          </a:p>
          <a:p>
            <a:pPr eaLnBrk="1" hangingPunct="1">
              <a:spcBef>
                <a:spcPct val="0"/>
              </a:spcBef>
            </a:pPr>
            <a:r>
              <a:rPr lang="en-GB" altLang="en-US" sz="1900" dirty="0"/>
              <a:t>European Court of Auditors</a:t>
            </a:r>
          </a:p>
        </p:txBody>
      </p:sp>
      <p:sp>
        <p:nvSpPr>
          <p:cNvPr id="2" name="Slide Number Placeholder 1">
            <a:extLst>
              <a:ext uri="{FF2B5EF4-FFF2-40B4-BE49-F238E27FC236}">
                <a16:creationId xmlns:a16="http://schemas.microsoft.com/office/drawing/2014/main" id="{666ABC6A-8EF2-C6D4-F31D-1DA07F995AFA}"/>
              </a:ext>
            </a:extLst>
          </p:cNvPr>
          <p:cNvSpPr>
            <a:spLocks noGrp="1"/>
          </p:cNvSpPr>
          <p:nvPr>
            <p:ph type="sldNum" sz="quarter" idx="16"/>
          </p:nvPr>
        </p:nvSpPr>
        <p:spPr/>
        <p:txBody>
          <a:bodyPr/>
          <a:lstStyle/>
          <a:p>
            <a:pPr>
              <a:defRPr/>
            </a:pPr>
            <a:r>
              <a:rPr lang="en-GB"/>
              <a:t>Page </a:t>
            </a:r>
            <a:fld id="{85F245DA-2D72-4102-ADC0-00E0B09FA3E0}" type="slidenum">
              <a:rPr lang="en-GB" smtClean="0"/>
              <a:pPr>
                <a:defRPr/>
              </a:pPr>
              <a:t>1</a:t>
            </a:fld>
            <a:endParaRPr lang="en-GB"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3821" y="327548"/>
            <a:ext cx="8829115" cy="431800"/>
          </a:xfrm>
        </p:spPr>
        <p:txBody>
          <a:bodyPr/>
          <a:lstStyle/>
          <a:p>
            <a:pPr algn="ctr"/>
            <a:r>
              <a:rPr lang="en-GB" sz="2900" dirty="0"/>
              <a:t>INTOSAI Working Group on Environmental Auditing</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89152" y="975620"/>
            <a:ext cx="6397404" cy="1888679"/>
          </a:xfrm>
        </p:spPr>
        <p:txBody>
          <a:bodyPr/>
          <a:lstStyle/>
          <a:p>
            <a:pPr marL="0" indent="0">
              <a:spcAft>
                <a:spcPts val="600"/>
              </a:spcAft>
              <a:buNone/>
            </a:pPr>
            <a:r>
              <a:rPr lang="en-GB" sz="2100" dirty="0">
                <a:solidFill>
                  <a:schemeClr val="tx1"/>
                </a:solidFill>
              </a:rPr>
              <a:t>Part of the INTOSAI Knowledge Sharing Committee (KSC)</a:t>
            </a:r>
          </a:p>
          <a:p>
            <a:pPr marL="0" indent="0">
              <a:spcAft>
                <a:spcPts val="600"/>
              </a:spcAft>
              <a:buNone/>
            </a:pPr>
            <a:r>
              <a:rPr lang="en-GB" sz="2100" dirty="0">
                <a:solidFill>
                  <a:schemeClr val="tx1"/>
                </a:solidFill>
              </a:rPr>
              <a:t>Member of the INTOSAI WGEA Steering Committee</a:t>
            </a:r>
          </a:p>
          <a:p>
            <a:pPr marL="0" indent="0">
              <a:spcAft>
                <a:spcPts val="600"/>
              </a:spcAft>
              <a:buNone/>
            </a:pPr>
            <a:r>
              <a:rPr lang="en-GB" sz="2100" dirty="0">
                <a:solidFill>
                  <a:schemeClr val="tx1"/>
                </a:solidFill>
              </a:rPr>
              <a:t>Assembly, meetings, development of tools, bulletins, newsletter, seminars, webinars, online courses…</a:t>
            </a:r>
          </a:p>
          <a:p>
            <a:pPr marL="0" indent="0">
              <a:spcAft>
                <a:spcPts val="600"/>
              </a:spcAft>
              <a:buNone/>
            </a:pPr>
            <a:r>
              <a:rPr lang="en-GB" sz="2100" dirty="0">
                <a:solidFill>
                  <a:schemeClr val="tx1"/>
                </a:solidFill>
              </a:rPr>
              <a:t>ECA leading with the GAO a project on </a:t>
            </a:r>
            <a:r>
              <a:rPr lang="en-GB" sz="2100" dirty="0">
                <a:solidFill>
                  <a:schemeClr val="tx1"/>
                </a:solidFill>
                <a:hlinkClick r:id="rId3"/>
              </a:rPr>
              <a:t>Green fiscal policy </a:t>
            </a:r>
            <a:r>
              <a:rPr lang="en-GB" sz="2100" dirty="0">
                <a:solidFill>
                  <a:schemeClr val="tx1"/>
                </a:solidFill>
              </a:rPr>
              <a:t>tools</a:t>
            </a:r>
          </a:p>
          <a:p>
            <a:pPr marL="0" indent="0">
              <a:spcAft>
                <a:spcPts val="600"/>
              </a:spcAft>
              <a:buNone/>
            </a:pPr>
            <a:r>
              <a:rPr lang="en-GB" sz="2100" dirty="0">
                <a:solidFill>
                  <a:schemeClr val="tx1"/>
                </a:solidFill>
              </a:rPr>
              <a:t>E.g. participation in COP 28: </a:t>
            </a:r>
            <a:r>
              <a:rPr lang="en-GB" dirty="0">
                <a:solidFill>
                  <a:schemeClr val="tx1"/>
                </a:solidFill>
                <a:hlinkClick r:id="rId4"/>
              </a:rPr>
              <a:t>https://www.youtube.com/watch?v=noQEAJPLWjY</a:t>
            </a:r>
            <a:r>
              <a:rPr lang="en-GB" dirty="0">
                <a:solidFill>
                  <a:schemeClr val="tx1"/>
                </a:solidFill>
              </a:rPr>
              <a:t> </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388447" y="2248623"/>
            <a:ext cx="1323974" cy="245899"/>
          </a:xfrm>
          <a:prstGeom prst="rect">
            <a:avLst/>
          </a:prstGeom>
        </p:spPr>
        <p:txBody>
          <a:bodyPr>
            <a:normAutofit/>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t>https://wgea.org/</a:t>
            </a:r>
          </a:p>
        </p:txBody>
      </p:sp>
      <p:pic>
        <p:nvPicPr>
          <p:cNvPr id="1026" name="Picture 2" descr="WGEA - Working Group on Environmental Auditing">
            <a:extLst>
              <a:ext uri="{FF2B5EF4-FFF2-40B4-BE49-F238E27FC236}">
                <a16:creationId xmlns:a16="http://schemas.microsoft.com/office/drawing/2014/main" id="{12209E03-543C-E0D1-F902-F899D8B13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36" y="1221906"/>
            <a:ext cx="1880127" cy="838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1F81FA4-C08B-6E76-B716-E060426BCF41}"/>
              </a:ext>
            </a:extLst>
          </p:cNvPr>
          <p:cNvSpPr txBox="1">
            <a:spLocks/>
          </p:cNvSpPr>
          <p:nvPr/>
        </p:nvSpPr>
        <p:spPr bwMode="auto">
          <a:xfrm>
            <a:off x="42594" y="4195004"/>
            <a:ext cx="882911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pPr algn="ctr"/>
            <a:r>
              <a:rPr lang="en-GB" sz="2900" dirty="0"/>
              <a:t>EUROSAI Working Group on Environmental Auditing</a:t>
            </a:r>
          </a:p>
        </p:txBody>
      </p:sp>
      <p:sp>
        <p:nvSpPr>
          <p:cNvPr id="9" name="Content Placeholder 2">
            <a:extLst>
              <a:ext uri="{FF2B5EF4-FFF2-40B4-BE49-F238E27FC236}">
                <a16:creationId xmlns:a16="http://schemas.microsoft.com/office/drawing/2014/main" id="{CC6DB541-4671-9889-8E04-95C23DD6378D}"/>
              </a:ext>
            </a:extLst>
          </p:cNvPr>
          <p:cNvSpPr txBox="1">
            <a:spLocks/>
          </p:cNvSpPr>
          <p:nvPr/>
        </p:nvSpPr>
        <p:spPr bwMode="auto">
          <a:xfrm>
            <a:off x="279536" y="4780681"/>
            <a:ext cx="8598111" cy="188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en-GB" sz="2100" dirty="0">
                <a:solidFill>
                  <a:schemeClr val="tx1"/>
                </a:solidFill>
              </a:rPr>
              <a:t>Member of EUROSAI WGEA Steering Committee</a:t>
            </a:r>
          </a:p>
          <a:p>
            <a:pPr marL="0" indent="0">
              <a:spcAft>
                <a:spcPts val="600"/>
              </a:spcAft>
              <a:buFont typeface="Arial" pitchFamily="34" charset="0"/>
              <a:buNone/>
            </a:pPr>
            <a:r>
              <a:rPr lang="en-GB" sz="2100" dirty="0">
                <a:solidFill>
                  <a:schemeClr val="tx1"/>
                </a:solidFill>
              </a:rPr>
              <a:t>Annual meeting, spring session, newsletter, courses… </a:t>
            </a:r>
          </a:p>
          <a:p>
            <a:pPr marL="0" indent="0">
              <a:spcAft>
                <a:spcPts val="600"/>
              </a:spcAft>
              <a:buFont typeface="Arial" pitchFamily="34" charset="0"/>
              <a:buNone/>
            </a:pPr>
            <a:r>
              <a:rPr lang="en-GB" sz="2100" dirty="0">
                <a:solidFill>
                  <a:schemeClr val="tx1"/>
                </a:solidFill>
              </a:rPr>
              <a:t>E.g. participation in COP 26: </a:t>
            </a:r>
            <a:r>
              <a:rPr lang="en-GB" b="0" i="0" dirty="0">
                <a:solidFill>
                  <a:srgbClr val="444444"/>
                </a:solidFill>
                <a:effectLst/>
                <a:latin typeface="Segoe UI Semilight" panose="020B0402040204020203" pitchFamily="34" charset="0"/>
                <a:hlinkClick r:id="rId6"/>
              </a:rPr>
              <a:t>https://www.youtube.com/watch?v=aAVw1rKKRnQ</a:t>
            </a:r>
            <a:r>
              <a:rPr lang="en-GB" b="0" i="0" dirty="0">
                <a:solidFill>
                  <a:srgbClr val="444444"/>
                </a:solidFill>
                <a:effectLst/>
                <a:latin typeface="Segoe UI Semilight" panose="020B0402040204020203" pitchFamily="34" charset="0"/>
              </a:rPr>
              <a:t> </a:t>
            </a:r>
            <a:endParaRPr lang="en-GB" dirty="0">
              <a:solidFill>
                <a:schemeClr val="tx1"/>
              </a:solidFill>
            </a:endParaRPr>
          </a:p>
        </p:txBody>
      </p:sp>
      <p:sp>
        <p:nvSpPr>
          <p:cNvPr id="4" name="Slide Number Placeholder 3">
            <a:extLst>
              <a:ext uri="{FF2B5EF4-FFF2-40B4-BE49-F238E27FC236}">
                <a16:creationId xmlns:a16="http://schemas.microsoft.com/office/drawing/2014/main" id="{57512760-F066-074D-DB51-EF4937CCF9BE}"/>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10</a:t>
            </a:fld>
            <a:endParaRPr lang="en-GB" dirty="0"/>
          </a:p>
        </p:txBody>
      </p:sp>
    </p:spTree>
    <p:extLst>
      <p:ext uri="{BB962C8B-B14F-4D97-AF65-F5344CB8AC3E}">
        <p14:creationId xmlns:p14="http://schemas.microsoft.com/office/powerpoint/2010/main" val="365432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ED6F1B-B96A-4467-B1E7-CC1DC6BE4C94}"/>
              </a:ext>
            </a:extLst>
          </p:cNvPr>
          <p:cNvSpPr>
            <a:spLocks noGrp="1"/>
          </p:cNvSpPr>
          <p:nvPr>
            <p:ph type="title"/>
          </p:nvPr>
        </p:nvSpPr>
        <p:spPr>
          <a:xfrm>
            <a:off x="556783" y="1124744"/>
            <a:ext cx="8468269" cy="3744416"/>
          </a:xfrm>
        </p:spPr>
        <p:txBody>
          <a:bodyPr>
            <a:noAutofit/>
          </a:bodyPr>
          <a:lstStyle/>
          <a:p>
            <a:pPr lvl="0">
              <a:lnSpc>
                <a:spcPct val="150000"/>
              </a:lnSpc>
              <a:spcBef>
                <a:spcPts val="1200"/>
              </a:spcBef>
            </a:pPr>
            <a:r>
              <a:rPr lang="en-GB" sz="3000" dirty="0"/>
              <a:t>Transport and the environment</a:t>
            </a:r>
            <a:br>
              <a:rPr lang="en-GB" sz="3000" dirty="0"/>
            </a:br>
            <a:r>
              <a:rPr lang="en-GB" sz="3000" dirty="0"/>
              <a:t>Urban development</a:t>
            </a:r>
            <a:br>
              <a:rPr lang="en-GB" sz="3000" dirty="0"/>
            </a:br>
            <a:r>
              <a:rPr lang="en-GB" sz="3000" dirty="0"/>
              <a:t>Energy transition</a:t>
            </a:r>
            <a:br>
              <a:rPr lang="en-GB" sz="3000" dirty="0"/>
            </a:br>
            <a:r>
              <a:rPr lang="en-GB" sz="3000" dirty="0"/>
              <a:t>Farming, fishing and aquaculture</a:t>
            </a:r>
            <a:br>
              <a:rPr lang="en-GB" sz="3000" dirty="0"/>
            </a:br>
            <a:r>
              <a:rPr lang="en-GB" sz="3000" dirty="0"/>
              <a:t>Forests</a:t>
            </a:r>
            <a:br>
              <a:rPr lang="en-GB" sz="3000" dirty="0"/>
            </a:br>
            <a:r>
              <a:rPr lang="en-GB" sz="3000" dirty="0"/>
              <a:t>EU framework and programmes</a:t>
            </a:r>
            <a:br>
              <a:rPr lang="en-GB" sz="3000" dirty="0"/>
            </a:br>
            <a:r>
              <a:rPr lang="en-GB" sz="3000" dirty="0"/>
              <a:t>Reporting on climate targets</a:t>
            </a:r>
            <a:br>
              <a:rPr lang="en-GB" sz="2500" dirty="0"/>
            </a:br>
            <a:endParaRPr lang="en-GB" sz="2500" dirty="0"/>
          </a:p>
        </p:txBody>
      </p:sp>
      <p:sp>
        <p:nvSpPr>
          <p:cNvPr id="4" name="Slide Number Placeholder 3">
            <a:extLst>
              <a:ext uri="{FF2B5EF4-FFF2-40B4-BE49-F238E27FC236}">
                <a16:creationId xmlns:a16="http://schemas.microsoft.com/office/drawing/2014/main" id="{457FEA6E-34E2-4D5E-A6A6-B51D633A4780}"/>
              </a:ext>
            </a:extLst>
          </p:cNvPr>
          <p:cNvSpPr>
            <a:spLocks noGrp="1"/>
          </p:cNvSpPr>
          <p:nvPr>
            <p:ph type="sldNum" sz="quarter" idx="12"/>
          </p:nvPr>
        </p:nvSpPr>
        <p:spPr/>
        <p:txBody>
          <a:bodyPr/>
          <a:lstStyle/>
          <a:p>
            <a:pPr>
              <a:defRPr/>
            </a:pPr>
            <a:r>
              <a:rPr lang="en-GB" dirty="0"/>
              <a:t>Slide </a:t>
            </a:r>
            <a:fld id="{3B5BD059-2A53-48D9-A64B-A73588B9DFD5}" type="slidenum">
              <a:rPr lang="en-GB" smtClean="0"/>
              <a:pPr>
                <a:defRPr/>
              </a:pPr>
              <a:t>11</a:t>
            </a:fld>
            <a:endParaRPr lang="en-GB" dirty="0"/>
          </a:p>
        </p:txBody>
      </p:sp>
      <p:sp>
        <p:nvSpPr>
          <p:cNvPr id="14" name="TextBox 13">
            <a:extLst>
              <a:ext uri="{FF2B5EF4-FFF2-40B4-BE49-F238E27FC236}">
                <a16:creationId xmlns:a16="http://schemas.microsoft.com/office/drawing/2014/main" id="{010C2969-FA0C-4AD3-88F7-965F7BC954FC}"/>
              </a:ext>
            </a:extLst>
          </p:cNvPr>
          <p:cNvSpPr txBox="1"/>
          <p:nvPr/>
        </p:nvSpPr>
        <p:spPr>
          <a:xfrm>
            <a:off x="-108520" y="332656"/>
            <a:ext cx="9144000" cy="461665"/>
          </a:xfrm>
          <a:prstGeom prst="rect">
            <a:avLst/>
          </a:prstGeom>
          <a:noFill/>
        </p:spPr>
        <p:txBody>
          <a:bodyPr wrap="square">
            <a:spAutoFit/>
          </a:bodyPr>
          <a:lstStyle/>
          <a:p>
            <a:pPr algn="ctr"/>
            <a:r>
              <a:rPr lang="en-GB" sz="2400" b="1" dirty="0">
                <a:solidFill>
                  <a:srgbClr val="FFC000"/>
                </a:solidFill>
                <a:latin typeface="Myriad Pro" panose="020B0503030403020204" pitchFamily="34" charset="0"/>
              </a:rPr>
              <a:t>Performance audit of environmental issues</a:t>
            </a:r>
          </a:p>
        </p:txBody>
      </p:sp>
    </p:spTree>
    <p:extLst>
      <p:ext uri="{BB962C8B-B14F-4D97-AF65-F5344CB8AC3E}">
        <p14:creationId xmlns:p14="http://schemas.microsoft.com/office/powerpoint/2010/main" val="394434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vert="horz" wrap="square" lIns="0" tIns="0" rIns="0" bIns="0" numCol="1" anchor="b" anchorCtr="0" compatLnSpc="1">
            <a:prstTxWarp prst="textNoShape">
              <a:avLst/>
            </a:prstTxWarp>
            <a:normAutofit/>
          </a:bodyPr>
          <a:lstStyle/>
          <a:p>
            <a:r>
              <a:rPr lang="en-GB" dirty="0"/>
              <a:t>Transport and the environment</a:t>
            </a:r>
          </a:p>
        </p:txBody>
      </p:sp>
      <p:pic>
        <p:nvPicPr>
          <p:cNvPr id="1026" name="Picture 2">
            <a:extLst>
              <a:ext uri="{FF2B5EF4-FFF2-40B4-BE49-F238E27FC236}">
                <a16:creationId xmlns:a16="http://schemas.microsoft.com/office/drawing/2014/main" id="{6747DC40-7FA8-CAB4-94E1-DA1BB33D2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47" b="8033"/>
          <a:stretch/>
        </p:blipFill>
        <p:spPr bwMode="auto">
          <a:xfrm>
            <a:off x="540000" y="1052736"/>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12</a:t>
            </a:fld>
            <a:endParaRPr lang="en-GB"/>
          </a:p>
        </p:txBody>
      </p:sp>
      <p:sp>
        <p:nvSpPr>
          <p:cNvPr id="8" name="Content Placeholder 2">
            <a:extLst>
              <a:ext uri="{FF2B5EF4-FFF2-40B4-BE49-F238E27FC236}">
                <a16:creationId xmlns:a16="http://schemas.microsoft.com/office/drawing/2014/main" id="{C53C6331-E213-7404-92BD-D2F687ECF6D2}"/>
              </a:ext>
            </a:extLst>
          </p:cNvPr>
          <p:cNvSpPr txBox="1">
            <a:spLocks/>
          </p:cNvSpPr>
          <p:nvPr/>
        </p:nvSpPr>
        <p:spPr bwMode="auto">
          <a:xfrm>
            <a:off x="576263" y="5419509"/>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2020</a:t>
            </a:r>
          </a:p>
        </p:txBody>
      </p:sp>
    </p:spTree>
    <p:extLst>
      <p:ext uri="{BB962C8B-B14F-4D97-AF65-F5344CB8AC3E}">
        <p14:creationId xmlns:p14="http://schemas.microsoft.com/office/powerpoint/2010/main" val="42813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Reducing carbon dioxide emissions </a:t>
            </a:r>
            <a:br>
              <a:rPr lang="en-GB" sz="2900" dirty="0"/>
            </a:br>
            <a:r>
              <a:rPr lang="en-GB" sz="2900" dirty="0"/>
              <a:t>from passenger cars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253784" cy="3544863"/>
          </a:xfrm>
        </p:spPr>
        <p:txBody>
          <a:bodyPr/>
          <a:lstStyle/>
          <a:p>
            <a:pPr marL="0" indent="0">
              <a:spcAft>
                <a:spcPts val="600"/>
              </a:spcAft>
              <a:buNone/>
            </a:pPr>
            <a:r>
              <a:rPr lang="en-GB" sz="2100" dirty="0">
                <a:solidFill>
                  <a:schemeClr val="tx1"/>
                </a:solidFill>
              </a:rPr>
              <a:t>Progress since the EU’s first Cars CO₂ Regulation (2010) </a:t>
            </a:r>
          </a:p>
          <a:p>
            <a:pPr marL="0" indent="0">
              <a:spcAft>
                <a:spcPts val="600"/>
              </a:spcAft>
              <a:buNone/>
            </a:pPr>
            <a:r>
              <a:rPr lang="en-GB" sz="2100" dirty="0">
                <a:solidFill>
                  <a:schemeClr val="tx1"/>
                </a:solidFill>
              </a:rPr>
              <a:t>Key EU measure for reducing CO₂ emissions in new cars </a:t>
            </a:r>
          </a:p>
          <a:p>
            <a:pPr marL="0" indent="0">
              <a:spcAft>
                <a:spcPts val="600"/>
              </a:spcAft>
              <a:buNone/>
            </a:pPr>
            <a:r>
              <a:rPr lang="en-GB" sz="2100" dirty="0">
                <a:solidFill>
                  <a:schemeClr val="tx1"/>
                </a:solidFill>
              </a:rPr>
              <a:t>Audit covered several issues affecting implementation</a:t>
            </a:r>
          </a:p>
          <a:p>
            <a:pPr marL="0" indent="0">
              <a:spcAft>
                <a:spcPts val="600"/>
              </a:spcAft>
              <a:buNone/>
            </a:pPr>
            <a:r>
              <a:rPr lang="en-GB" sz="2100" dirty="0">
                <a:solidFill>
                  <a:schemeClr val="tx1"/>
                </a:solidFill>
              </a:rPr>
              <a:t>Insufficient assurance on accuracy of CO₂ emissions declared by manufacturers on certificates of conformity </a:t>
            </a:r>
          </a:p>
          <a:p>
            <a:pPr marL="0" indent="0">
              <a:spcAft>
                <a:spcPts val="600"/>
              </a:spcAft>
              <a:buNone/>
            </a:pPr>
            <a:r>
              <a:rPr lang="en-GB" sz="2100" dirty="0">
                <a:solidFill>
                  <a:schemeClr val="tx1"/>
                </a:solidFill>
              </a:rPr>
              <a:t>Car CO₂ emissions data collected and verified by the European Commission</a:t>
            </a:r>
          </a:p>
          <a:p>
            <a:pPr marL="0" indent="0">
              <a:spcAft>
                <a:spcPts val="600"/>
              </a:spcAft>
              <a:buNone/>
            </a:pPr>
            <a:r>
              <a:rPr lang="en-GB" sz="2100" dirty="0">
                <a:solidFill>
                  <a:schemeClr val="tx1"/>
                </a:solidFill>
              </a:rPr>
              <a:t>Difficulty to align with EU’s climate ambitions, and accelerate uptake of electric vehicles</a:t>
            </a:r>
          </a:p>
          <a:p>
            <a:pPr marL="0" indent="0">
              <a:spcAft>
                <a:spcPts val="600"/>
              </a:spcAft>
              <a:buNone/>
            </a:pPr>
            <a:r>
              <a:rPr lang="en-GB" sz="2100" dirty="0">
                <a:solidFill>
                  <a:schemeClr val="tx1"/>
                </a:solidFill>
              </a:rPr>
              <a:t>Published in January 2024</a:t>
            </a:r>
            <a:endParaRPr lang="en-GB" sz="22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381890"/>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https://www.eca.europa.eu/ECAPublications/SR-2024-01/SR-2024-01_EN.pdf</a:t>
            </a:r>
            <a:r>
              <a:rPr lang="en-US" sz="1000" dirty="0"/>
              <a:t> </a:t>
            </a:r>
          </a:p>
        </p:txBody>
      </p:sp>
      <p:pic>
        <p:nvPicPr>
          <p:cNvPr id="8" name="Picture 7">
            <a:extLst>
              <a:ext uri="{FF2B5EF4-FFF2-40B4-BE49-F238E27FC236}">
                <a16:creationId xmlns:a16="http://schemas.microsoft.com/office/drawing/2014/main" id="{52BE7CFD-6463-7B6B-BF8C-38248EF9E66D}"/>
              </a:ext>
            </a:extLst>
          </p:cNvPr>
          <p:cNvPicPr>
            <a:picLocks noChangeAspect="1"/>
          </p:cNvPicPr>
          <p:nvPr/>
        </p:nvPicPr>
        <p:blipFill>
          <a:blip r:embed="rId4"/>
          <a:stretch>
            <a:fillRect/>
          </a:stretch>
        </p:blipFill>
        <p:spPr>
          <a:xfrm>
            <a:off x="290300" y="1556792"/>
            <a:ext cx="1905436" cy="2677257"/>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D94043C3-334D-9261-3512-35F93F2C7C8A}"/>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13</a:t>
            </a:fld>
            <a:endParaRPr lang="en-GB" dirty="0"/>
          </a:p>
        </p:txBody>
      </p:sp>
    </p:spTree>
    <p:extLst>
      <p:ext uri="{BB962C8B-B14F-4D97-AF65-F5344CB8AC3E}">
        <p14:creationId xmlns:p14="http://schemas.microsoft.com/office/powerpoint/2010/main" val="242298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The EU’s support for sustainable</a:t>
            </a:r>
            <a:br>
              <a:rPr lang="en-GB" sz="2900" dirty="0"/>
            </a:br>
            <a:r>
              <a:rPr lang="en-GB" sz="2900" dirty="0"/>
              <a:t>biofuels in transport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253784" cy="3544863"/>
          </a:xfrm>
        </p:spPr>
        <p:txBody>
          <a:bodyPr/>
          <a:lstStyle/>
          <a:p>
            <a:pPr marL="0" indent="0">
              <a:spcAft>
                <a:spcPts val="600"/>
              </a:spcAft>
              <a:buNone/>
            </a:pPr>
            <a:r>
              <a:rPr lang="en-GB" sz="2100" dirty="0">
                <a:solidFill>
                  <a:schemeClr val="tx1"/>
                </a:solidFill>
              </a:rPr>
              <a:t>Published in December 2023</a:t>
            </a:r>
          </a:p>
          <a:p>
            <a:pPr marL="0" indent="0">
              <a:spcAft>
                <a:spcPts val="600"/>
              </a:spcAft>
              <a:buNone/>
            </a:pPr>
            <a:r>
              <a:rPr lang="en-GB" sz="2100" dirty="0">
                <a:solidFill>
                  <a:schemeClr val="tx1"/>
                </a:solidFill>
              </a:rPr>
              <a:t>An alternative to fossil fuels. Intended to help reduce greenhouse gas emissions in the transport sector</a:t>
            </a:r>
          </a:p>
          <a:p>
            <a:pPr marL="0" indent="0">
              <a:spcAft>
                <a:spcPts val="600"/>
              </a:spcAft>
              <a:buNone/>
            </a:pPr>
            <a:r>
              <a:rPr lang="en-GB" sz="2100" dirty="0">
                <a:solidFill>
                  <a:schemeClr val="tx1"/>
                </a:solidFill>
              </a:rPr>
              <a:t>Covered all member states, and a sample of 22 biofuel projects (located in 4 member states)</a:t>
            </a:r>
          </a:p>
          <a:p>
            <a:pPr marL="0" indent="0">
              <a:spcAft>
                <a:spcPts val="600"/>
              </a:spcAft>
              <a:buNone/>
            </a:pPr>
            <a:r>
              <a:rPr lang="en-GB" sz="2100" dirty="0">
                <a:solidFill>
                  <a:schemeClr val="tx1"/>
                </a:solidFill>
              </a:rPr>
              <a:t>Lack of a long-term perspective in EU biofuels policy</a:t>
            </a:r>
          </a:p>
          <a:p>
            <a:pPr marL="0" indent="0">
              <a:spcAft>
                <a:spcPts val="600"/>
              </a:spcAft>
              <a:buNone/>
            </a:pPr>
            <a:r>
              <a:rPr lang="en-GB" sz="2100" dirty="0">
                <a:solidFill>
                  <a:schemeClr val="tx1"/>
                </a:solidFill>
              </a:rPr>
              <a:t>Affected investment, sustainability, availability and costs. Limited deployment of biofuels, despite also EU support for research</a:t>
            </a:r>
          </a:p>
          <a:p>
            <a:pPr marL="0" indent="0">
              <a:spcAft>
                <a:spcPts val="600"/>
              </a:spcAft>
              <a:buNone/>
            </a:pPr>
            <a:r>
              <a:rPr lang="en-GB" sz="2100" dirty="0">
                <a:solidFill>
                  <a:schemeClr val="tx1"/>
                </a:solidFill>
              </a:rPr>
              <a:t>2020 targets had not been reached by most member states</a:t>
            </a:r>
          </a:p>
          <a:p>
            <a:pPr marL="0" indent="0">
              <a:spcAft>
                <a:spcPts val="600"/>
              </a:spcAft>
              <a:buNone/>
            </a:pPr>
            <a:r>
              <a:rPr lang="en-GB" sz="2100" dirty="0">
                <a:solidFill>
                  <a:schemeClr val="tx1"/>
                </a:solidFill>
              </a:rPr>
              <a:t>EU system for the certification of biofuels covered by the ECA in a </a:t>
            </a:r>
            <a:r>
              <a:rPr lang="en-GB" sz="2100" dirty="0">
                <a:solidFill>
                  <a:schemeClr val="tx1"/>
                </a:solidFill>
                <a:hlinkClick r:id="rId3"/>
              </a:rPr>
              <a:t>2016 report</a:t>
            </a: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381890"/>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4"/>
              </a:rPr>
              <a:t>https://www.eca.europa.eu/ECAPublications/SR-2023-29/SR-2023-29_EN.pdf</a:t>
            </a:r>
            <a:r>
              <a:rPr lang="en-US" sz="1000" dirty="0"/>
              <a:t> </a:t>
            </a:r>
          </a:p>
        </p:txBody>
      </p:sp>
      <p:pic>
        <p:nvPicPr>
          <p:cNvPr id="6" name="Picture 5">
            <a:extLst>
              <a:ext uri="{FF2B5EF4-FFF2-40B4-BE49-F238E27FC236}">
                <a16:creationId xmlns:a16="http://schemas.microsoft.com/office/drawing/2014/main" id="{6060283A-B7D5-7CDB-192D-05B69348F107}"/>
              </a:ext>
            </a:extLst>
          </p:cNvPr>
          <p:cNvPicPr>
            <a:picLocks noChangeAspect="1"/>
          </p:cNvPicPr>
          <p:nvPr/>
        </p:nvPicPr>
        <p:blipFill>
          <a:blip r:embed="rId5"/>
          <a:stretch>
            <a:fillRect/>
          </a:stretch>
        </p:blipFill>
        <p:spPr>
          <a:xfrm>
            <a:off x="395536" y="1555317"/>
            <a:ext cx="1905436" cy="2680849"/>
          </a:xfrm>
          <a:prstGeom prst="rect">
            <a:avLst/>
          </a:prstGeom>
        </p:spPr>
      </p:pic>
      <p:sp>
        <p:nvSpPr>
          <p:cNvPr id="4" name="Slide Number Placeholder 3">
            <a:extLst>
              <a:ext uri="{FF2B5EF4-FFF2-40B4-BE49-F238E27FC236}">
                <a16:creationId xmlns:a16="http://schemas.microsoft.com/office/drawing/2014/main" id="{550A5E69-002B-3985-C283-61970AC5A3E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14</a:t>
            </a:fld>
            <a:endParaRPr lang="en-GB" dirty="0"/>
          </a:p>
        </p:txBody>
      </p:sp>
    </p:spTree>
    <p:extLst>
      <p:ext uri="{BB962C8B-B14F-4D97-AF65-F5344CB8AC3E}">
        <p14:creationId xmlns:p14="http://schemas.microsoft.com/office/powerpoint/2010/main" val="352143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Intermodal freight transport </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253784" cy="3544863"/>
          </a:xfrm>
        </p:spPr>
        <p:txBody>
          <a:bodyPr/>
          <a:lstStyle/>
          <a:p>
            <a:pPr marL="0" indent="0">
              <a:spcAft>
                <a:spcPts val="600"/>
              </a:spcAft>
              <a:buNone/>
            </a:pPr>
            <a:r>
              <a:rPr lang="en-GB" sz="2100" dirty="0">
                <a:solidFill>
                  <a:schemeClr val="tx1"/>
                </a:solidFill>
              </a:rPr>
              <a:t>Published in March 2023</a:t>
            </a:r>
          </a:p>
          <a:p>
            <a:pPr marL="0" indent="0">
              <a:spcAft>
                <a:spcPts val="600"/>
              </a:spcAft>
              <a:buNone/>
            </a:pPr>
            <a:r>
              <a:rPr lang="en-GB" sz="2100" dirty="0">
                <a:solidFill>
                  <a:schemeClr val="tx1"/>
                </a:solidFill>
              </a:rPr>
              <a:t>Transport of goods in a single loading unit (such as container) using a combination of modes of transport: road, rail, waterways or air. </a:t>
            </a:r>
          </a:p>
          <a:p>
            <a:pPr marL="0" indent="0">
              <a:spcAft>
                <a:spcPts val="600"/>
              </a:spcAft>
              <a:buNone/>
            </a:pPr>
            <a:r>
              <a:rPr lang="en-GB" sz="2100" dirty="0">
                <a:solidFill>
                  <a:schemeClr val="tx1"/>
                </a:solidFill>
              </a:rPr>
              <a:t>Reduce environmental impact</a:t>
            </a:r>
          </a:p>
          <a:p>
            <a:pPr marL="0" indent="0">
              <a:spcAft>
                <a:spcPts val="600"/>
              </a:spcAft>
              <a:buNone/>
            </a:pPr>
            <a:r>
              <a:rPr lang="en-GB" sz="2100" dirty="0">
                <a:solidFill>
                  <a:schemeClr val="tx1"/>
                </a:solidFill>
              </a:rPr>
              <a:t>Assessed whether the EU's regulatory and financial support for intermodal freight transport since 2014 was effective</a:t>
            </a:r>
          </a:p>
          <a:p>
            <a:pPr marL="0" indent="0">
              <a:spcAft>
                <a:spcPts val="600"/>
              </a:spcAft>
              <a:buNone/>
            </a:pPr>
            <a:r>
              <a:rPr lang="en-GB" sz="2100" dirty="0">
                <a:solidFill>
                  <a:schemeClr val="tx1"/>
                </a:solidFill>
              </a:rPr>
              <a:t>Targets at EU level for increased use of rail and inland waterways were unrealistic and member states’  targets not aligned</a:t>
            </a:r>
          </a:p>
          <a:p>
            <a:pPr marL="0" indent="0">
              <a:spcAft>
                <a:spcPts val="600"/>
              </a:spcAft>
              <a:buNone/>
            </a:pPr>
            <a:r>
              <a:rPr lang="en-GB" sz="2100" dirty="0">
                <a:solidFill>
                  <a:schemeClr val="tx1"/>
                </a:solidFill>
              </a:rPr>
              <a:t>Regulatory and infrastructural barriers </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381890"/>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https://www.eca.europa.eu/Lists/ECADocuments/SR-2023-08/SR-2023-08_EN.pdf</a:t>
            </a:r>
            <a:r>
              <a:rPr lang="en-US" sz="1000" dirty="0"/>
              <a:t> </a:t>
            </a:r>
          </a:p>
        </p:txBody>
      </p:sp>
      <p:sp>
        <p:nvSpPr>
          <p:cNvPr id="4" name="Slide Number Placeholder 3">
            <a:extLst>
              <a:ext uri="{FF2B5EF4-FFF2-40B4-BE49-F238E27FC236}">
                <a16:creationId xmlns:a16="http://schemas.microsoft.com/office/drawing/2014/main" id="{550A5E69-002B-3985-C283-61970AC5A3E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15</a:t>
            </a:fld>
            <a:endParaRPr lang="en-GB" dirty="0"/>
          </a:p>
        </p:txBody>
      </p:sp>
      <p:pic>
        <p:nvPicPr>
          <p:cNvPr id="7" name="Picture 6">
            <a:extLst>
              <a:ext uri="{FF2B5EF4-FFF2-40B4-BE49-F238E27FC236}">
                <a16:creationId xmlns:a16="http://schemas.microsoft.com/office/drawing/2014/main" id="{ACEB9C47-B15B-23FD-0EE6-44042E0202C0}"/>
              </a:ext>
            </a:extLst>
          </p:cNvPr>
          <p:cNvPicPr>
            <a:picLocks noChangeAspect="1"/>
          </p:cNvPicPr>
          <p:nvPr/>
        </p:nvPicPr>
        <p:blipFill>
          <a:blip r:embed="rId4"/>
          <a:stretch>
            <a:fillRect/>
          </a:stretch>
        </p:blipFill>
        <p:spPr>
          <a:xfrm>
            <a:off x="410105" y="1540321"/>
            <a:ext cx="1980925" cy="278145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86431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236222" y="331465"/>
            <a:ext cx="7748995" cy="431800"/>
          </a:xfrm>
        </p:spPr>
        <p:txBody>
          <a:bodyPr/>
          <a:lstStyle/>
          <a:p>
            <a:pPr algn="ctr"/>
            <a:r>
              <a:rPr lang="en-GB" sz="2900" dirty="0"/>
              <a:t>Infrastructure for charging electric vehicles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052736"/>
            <a:ext cx="6253784" cy="3544863"/>
          </a:xfrm>
        </p:spPr>
        <p:txBody>
          <a:bodyPr/>
          <a:lstStyle/>
          <a:p>
            <a:pPr marL="0" indent="0">
              <a:spcAft>
                <a:spcPts val="600"/>
              </a:spcAft>
              <a:buNone/>
            </a:pPr>
            <a:r>
              <a:rPr lang="en-GB" sz="2100" dirty="0">
                <a:solidFill>
                  <a:schemeClr val="tx1"/>
                </a:solidFill>
              </a:rPr>
              <a:t>Published in April 2021</a:t>
            </a:r>
          </a:p>
          <a:p>
            <a:pPr marL="0" indent="0">
              <a:spcAft>
                <a:spcPts val="600"/>
              </a:spcAft>
              <a:buNone/>
            </a:pPr>
            <a:r>
              <a:rPr lang="en-GB" sz="2100" dirty="0">
                <a:solidFill>
                  <a:schemeClr val="tx1"/>
                </a:solidFill>
              </a:rPr>
              <a:t>Assessed the effectiveness of Commission’s support for deployment of an EU-wide publicly accessible infrastructure for charging electric vehicles</a:t>
            </a:r>
          </a:p>
          <a:p>
            <a:pPr marL="0" indent="0">
              <a:spcAft>
                <a:spcPts val="600"/>
              </a:spcAft>
              <a:buNone/>
            </a:pPr>
            <a:r>
              <a:rPr lang="en-GB" sz="2100" dirty="0">
                <a:solidFill>
                  <a:schemeClr val="tx1"/>
                </a:solidFill>
              </a:rPr>
              <a:t>Success in promoting a common EU plug standard, improving access to different charging networks…</a:t>
            </a:r>
          </a:p>
          <a:p>
            <a:pPr marL="0" indent="0">
              <a:spcAft>
                <a:spcPts val="600"/>
              </a:spcAft>
              <a:buNone/>
            </a:pPr>
            <a:r>
              <a:rPr lang="en-GB" sz="2100" dirty="0">
                <a:solidFill>
                  <a:schemeClr val="tx1"/>
                </a:solidFill>
              </a:rPr>
              <a:t>However: major obstacles to travel across the EU in electric vehicles, availability of charging stations varies between countries</a:t>
            </a:r>
          </a:p>
          <a:p>
            <a:pPr marL="0" indent="0">
              <a:spcAft>
                <a:spcPts val="600"/>
              </a:spcAft>
              <a:buNone/>
            </a:pPr>
            <a:r>
              <a:rPr lang="en-GB" sz="2100" dirty="0">
                <a:solidFill>
                  <a:schemeClr val="tx1"/>
                </a:solidFill>
              </a:rPr>
              <a:t>Commission unable to ensure EU funding went where it was most needed, still a long way off Green Deal target of 1 million charging points by 2025</a:t>
            </a:r>
          </a:p>
          <a:p>
            <a:pPr marL="0" indent="0">
              <a:spcAft>
                <a:spcPts val="600"/>
              </a:spcAft>
              <a:buNone/>
            </a:pPr>
            <a:r>
              <a:rPr lang="en-GB" sz="2100" dirty="0">
                <a:solidFill>
                  <a:schemeClr val="tx1"/>
                </a:solidFill>
              </a:rPr>
              <a:t>EU lacked an overall strategic roadmap for electro-mobility</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3733818"/>
            <a:ext cx="1891845" cy="487270"/>
          </a:xfrm>
          <a:prstGeom prst="rect">
            <a:avLst/>
          </a:prstGeom>
        </p:spPr>
        <p:txBody>
          <a:bodyPr>
            <a:normAutofit fontScale="925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https://www.eca.europa.eu/Lists/ECADocuments/SR21_05/SR_Electrical_charging_infrastructure_EN.pdf</a:t>
            </a:r>
            <a:endParaRPr lang="en-US" sz="1000" dirty="0"/>
          </a:p>
        </p:txBody>
      </p:sp>
      <p:sp>
        <p:nvSpPr>
          <p:cNvPr id="4" name="Slide Number Placeholder 3">
            <a:extLst>
              <a:ext uri="{FF2B5EF4-FFF2-40B4-BE49-F238E27FC236}">
                <a16:creationId xmlns:a16="http://schemas.microsoft.com/office/drawing/2014/main" id="{550A5E69-002B-3985-C283-61970AC5A3E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16</a:t>
            </a:fld>
            <a:endParaRPr lang="en-GB" dirty="0"/>
          </a:p>
        </p:txBody>
      </p:sp>
      <p:pic>
        <p:nvPicPr>
          <p:cNvPr id="6" name="Picture 5">
            <a:extLst>
              <a:ext uri="{FF2B5EF4-FFF2-40B4-BE49-F238E27FC236}">
                <a16:creationId xmlns:a16="http://schemas.microsoft.com/office/drawing/2014/main" id="{046D6F67-C453-A886-8EDE-C5FDAB2348F8}"/>
              </a:ext>
            </a:extLst>
          </p:cNvPr>
          <p:cNvPicPr>
            <a:picLocks noChangeAspect="1"/>
          </p:cNvPicPr>
          <p:nvPr/>
        </p:nvPicPr>
        <p:blipFill>
          <a:blip r:embed="rId4"/>
          <a:stretch>
            <a:fillRect/>
          </a:stretch>
        </p:blipFill>
        <p:spPr>
          <a:xfrm>
            <a:off x="395536" y="1052736"/>
            <a:ext cx="1891845" cy="2602369"/>
          </a:xfrm>
          <a:prstGeom prst="rect">
            <a:avLst/>
          </a:prstGeom>
          <a:noFill/>
          <a:effectLst>
            <a:outerShdw blurRad="50800" dist="38100" algn="l" rotWithShape="0">
              <a:prstClr val="black">
                <a:alpha val="40000"/>
              </a:prstClr>
            </a:outerShdw>
          </a:effectLst>
        </p:spPr>
      </p:pic>
    </p:spTree>
    <p:extLst>
      <p:ext uri="{BB962C8B-B14F-4D97-AF65-F5344CB8AC3E}">
        <p14:creationId xmlns:p14="http://schemas.microsoft.com/office/powerpoint/2010/main" val="91613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663611" y="329332"/>
            <a:ext cx="8064500" cy="431800"/>
          </a:xfrm>
        </p:spPr>
        <p:txBody>
          <a:bodyPr/>
          <a:lstStyle/>
          <a:p>
            <a:r>
              <a:rPr lang="en-GB" sz="2900" dirty="0"/>
              <a:t>Sustainable urban mobility</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639308" y="1158962"/>
            <a:ext cx="8393235" cy="1368152"/>
          </a:xfrm>
        </p:spPr>
        <p:txBody>
          <a:bodyPr/>
          <a:lstStyle/>
          <a:p>
            <a:pPr marL="0" indent="0">
              <a:buNone/>
            </a:pPr>
            <a:r>
              <a:rPr lang="en-GB" sz="2000" b="1" dirty="0">
                <a:solidFill>
                  <a:schemeClr val="tx1"/>
                </a:solidFill>
              </a:rPr>
              <a:t>Audit published in March 2020 </a:t>
            </a:r>
          </a:p>
          <a:p>
            <a:pPr marL="0" indent="0">
              <a:buNone/>
            </a:pPr>
            <a:r>
              <a:rPr lang="en-GB" sz="1300" b="1" dirty="0">
                <a:solidFill>
                  <a:schemeClr val="tx1"/>
                </a:solidFill>
                <a:hlinkClick r:id="rId3"/>
              </a:rPr>
              <a:t>https://www.eca.europa.eu/Lists/ECADocuments/SR20_06/SR_Sustainable_Urban_Mobility_EN.pdf</a:t>
            </a:r>
            <a:endParaRPr lang="en-GB" sz="1300" b="1" dirty="0">
              <a:solidFill>
                <a:schemeClr val="tx1"/>
              </a:solidFill>
            </a:endParaRPr>
          </a:p>
          <a:p>
            <a:pPr marL="0" indent="0">
              <a:spcAft>
                <a:spcPts val="1200"/>
              </a:spcAft>
              <a:buNone/>
            </a:pPr>
            <a:r>
              <a:rPr lang="en-GB" sz="2000" dirty="0">
                <a:solidFill>
                  <a:schemeClr val="tx1"/>
                </a:solidFill>
              </a:rPr>
              <a:t>Urban Mobility Package and funding for clean urban transport</a:t>
            </a:r>
          </a:p>
          <a:p>
            <a:pPr marL="0" indent="0">
              <a:spcBef>
                <a:spcPts val="0"/>
              </a:spcBef>
              <a:buNone/>
            </a:pPr>
            <a:r>
              <a:rPr lang="en-GB" sz="2000" dirty="0">
                <a:solidFill>
                  <a:schemeClr val="tx1"/>
                </a:solidFill>
              </a:rPr>
              <a:t>Weaknesses in implementation and no clear trend</a:t>
            </a:r>
          </a:p>
          <a:p>
            <a:pPr marL="0" indent="0">
              <a:buNone/>
            </a:pPr>
            <a:endParaRPr lang="en-GB" sz="2000" dirty="0">
              <a:solidFill>
                <a:schemeClr val="tx1"/>
              </a:solidFill>
            </a:endParaRP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17</a:t>
            </a:fld>
            <a:endParaRPr lang="en-GB" dirty="0"/>
          </a:p>
        </p:txBody>
      </p:sp>
      <p:sp>
        <p:nvSpPr>
          <p:cNvPr id="5" name="Title 1">
            <a:extLst>
              <a:ext uri="{FF2B5EF4-FFF2-40B4-BE49-F238E27FC236}">
                <a16:creationId xmlns:a16="http://schemas.microsoft.com/office/drawing/2014/main" id="{929742B4-95C5-9F64-C896-B5A55D0F82FC}"/>
              </a:ext>
            </a:extLst>
          </p:cNvPr>
          <p:cNvSpPr txBox="1">
            <a:spLocks/>
          </p:cNvSpPr>
          <p:nvPr/>
        </p:nvSpPr>
        <p:spPr bwMode="auto">
          <a:xfrm>
            <a:off x="663611" y="2714241"/>
            <a:ext cx="8064500" cy="372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pPr>
              <a:spcAft>
                <a:spcPts val="1200"/>
              </a:spcAft>
            </a:pPr>
            <a:r>
              <a:rPr lang="en-GB" sz="2900" dirty="0"/>
              <a:t>Air pollution</a:t>
            </a:r>
          </a:p>
          <a:p>
            <a:pPr>
              <a:spcBef>
                <a:spcPts val="1200"/>
              </a:spcBef>
            </a:pPr>
            <a:r>
              <a:rPr lang="en-GB" sz="2000" dirty="0">
                <a:solidFill>
                  <a:schemeClr val="tx1"/>
                </a:solidFill>
              </a:rPr>
              <a:t>Audit published in September 2018</a:t>
            </a:r>
          </a:p>
          <a:p>
            <a:pPr>
              <a:spcBef>
                <a:spcPts val="600"/>
              </a:spcBef>
            </a:pPr>
            <a:r>
              <a:rPr lang="en-GB" sz="1300" b="0" dirty="0">
                <a:solidFill>
                  <a:schemeClr val="tx1"/>
                </a:solidFill>
                <a:ea typeface="+mn-ea"/>
                <a:cs typeface="+mn-cs"/>
                <a:hlinkClick r:id="rId4"/>
              </a:rPr>
              <a:t>https://www.eca.europa.eu/Lists/ECADocuments/SR18_23/SR_AIR_QUALITY_EN.pdf</a:t>
            </a:r>
            <a:endParaRPr lang="en-GB" sz="1300" b="0" dirty="0">
              <a:solidFill>
                <a:schemeClr val="tx1"/>
              </a:solidFill>
              <a:ea typeface="+mn-ea"/>
              <a:cs typeface="+mn-cs"/>
            </a:endParaRPr>
          </a:p>
          <a:p>
            <a:endParaRPr lang="en-GB" sz="2000" b="0" dirty="0">
              <a:solidFill>
                <a:schemeClr val="tx1"/>
              </a:solidFill>
              <a:ea typeface="+mn-ea"/>
              <a:cs typeface="+mn-cs"/>
            </a:endParaRPr>
          </a:p>
          <a:p>
            <a:r>
              <a:rPr lang="en-GB" sz="2000" b="0" dirty="0">
                <a:solidFill>
                  <a:schemeClr val="tx1"/>
                </a:solidFill>
                <a:ea typeface="+mn-ea"/>
                <a:cs typeface="+mn-cs"/>
              </a:rPr>
              <a:t>Excessive air pollutants such as dust particles, nitrogen dioxide and ozone </a:t>
            </a:r>
          </a:p>
          <a:p>
            <a:endParaRPr lang="en-GB" sz="2000" b="0" dirty="0">
              <a:solidFill>
                <a:schemeClr val="tx1"/>
              </a:solidFill>
              <a:ea typeface="+mn-ea"/>
              <a:cs typeface="+mn-cs"/>
            </a:endParaRPr>
          </a:p>
          <a:p>
            <a:r>
              <a:rPr lang="en-GB" sz="2000" b="0" dirty="0">
                <a:solidFill>
                  <a:schemeClr val="tx1"/>
                </a:solidFill>
                <a:ea typeface="+mn-ea"/>
                <a:cs typeface="+mn-cs"/>
              </a:rPr>
              <a:t>Found weak legislation and poor policy implementation</a:t>
            </a:r>
          </a:p>
          <a:p>
            <a:endParaRPr lang="en-GB" sz="2000" b="0" dirty="0">
              <a:solidFill>
                <a:schemeClr val="tx1"/>
              </a:solidFill>
              <a:ea typeface="+mn-ea"/>
              <a:cs typeface="+mn-cs"/>
            </a:endParaRPr>
          </a:p>
          <a:p>
            <a:endParaRPr lang="en-GB" sz="1600" b="0" dirty="0">
              <a:solidFill>
                <a:schemeClr val="tx1"/>
              </a:solidFill>
              <a:ea typeface="+mn-ea"/>
              <a:cs typeface="+mn-cs"/>
            </a:endParaRPr>
          </a:p>
          <a:p>
            <a:endParaRPr lang="en-GB" sz="2000" b="0" dirty="0">
              <a:solidFill>
                <a:schemeClr val="tx1"/>
              </a:solidFill>
              <a:ea typeface="+mn-ea"/>
              <a:cs typeface="+mn-cs"/>
            </a:endParaRPr>
          </a:p>
        </p:txBody>
      </p:sp>
    </p:spTree>
    <p:extLst>
      <p:ext uri="{BB962C8B-B14F-4D97-AF65-F5344CB8AC3E}">
        <p14:creationId xmlns:p14="http://schemas.microsoft.com/office/powerpoint/2010/main" val="3168318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548680"/>
            <a:ext cx="8064500" cy="431800"/>
          </a:xfrm>
        </p:spPr>
        <p:txBody>
          <a:bodyPr/>
          <a:lstStyle/>
          <a:p>
            <a:r>
              <a:rPr lang="en-GB" sz="3200" dirty="0"/>
              <a:t>Sea water pollution from vessels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576263" y="1510312"/>
            <a:ext cx="8064500" cy="4895850"/>
          </a:xfrm>
        </p:spPr>
        <p:txBody>
          <a:bodyPr/>
          <a:lstStyle/>
          <a:p>
            <a:pPr marL="0" indent="0">
              <a:buNone/>
            </a:pPr>
            <a:r>
              <a:rPr lang="en-GB" sz="2400" b="1" dirty="0">
                <a:solidFill>
                  <a:schemeClr val="tx1"/>
                </a:solidFill>
              </a:rPr>
              <a:t>Ongoing audit, publication in 2024-2025</a:t>
            </a:r>
          </a:p>
          <a:p>
            <a:pPr marL="0" indent="0">
              <a:spcBef>
                <a:spcPts val="1800"/>
              </a:spcBef>
              <a:buNone/>
            </a:pPr>
            <a:r>
              <a:rPr lang="en-GB" sz="2400" dirty="0">
                <a:solidFill>
                  <a:schemeClr val="tx1"/>
                </a:solidFill>
              </a:rPr>
              <a:t>Whether EU actions tackling sea water pollution originating from vessels are well designed and implemented</a:t>
            </a:r>
          </a:p>
          <a:p>
            <a:pPr marL="0" indent="0">
              <a:spcBef>
                <a:spcPts val="1800"/>
              </a:spcBef>
              <a:buNone/>
            </a:pPr>
            <a:r>
              <a:rPr lang="en-GB" sz="2400" dirty="0">
                <a:solidFill>
                  <a:schemeClr val="tx1"/>
                </a:solidFill>
              </a:rPr>
              <a:t>Looking at the coherence of the framework in place at EU and member state level </a:t>
            </a:r>
          </a:p>
          <a:p>
            <a:pPr marL="0" indent="0">
              <a:spcBef>
                <a:spcPts val="1800"/>
              </a:spcBef>
              <a:buNone/>
            </a:pPr>
            <a:r>
              <a:rPr lang="en-GB" sz="2400" dirty="0">
                <a:solidFill>
                  <a:schemeClr val="tx1"/>
                </a:solidFill>
              </a:rPr>
              <a:t>The policies, measures, services and systems used by the Commission and member states to tackle this type of pollution</a:t>
            </a:r>
          </a:p>
          <a:p>
            <a:pPr marL="0" indent="0">
              <a:spcBef>
                <a:spcPts val="1800"/>
              </a:spcBef>
              <a:buNone/>
            </a:pPr>
            <a:r>
              <a:rPr lang="en-GB" sz="2400" dirty="0">
                <a:solidFill>
                  <a:schemeClr val="tx1"/>
                </a:solidFill>
              </a:rPr>
              <a:t>The use of EU funds in implemented projects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18</a:t>
            </a:fld>
            <a:endParaRPr lang="en-GB" dirty="0"/>
          </a:p>
        </p:txBody>
      </p:sp>
    </p:spTree>
    <p:extLst>
      <p:ext uri="{BB962C8B-B14F-4D97-AF65-F5344CB8AC3E}">
        <p14:creationId xmlns:p14="http://schemas.microsoft.com/office/powerpoint/2010/main" val="395282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vert="horz" wrap="square" lIns="0" tIns="0" rIns="0" bIns="0" numCol="1" anchor="b" anchorCtr="0" compatLnSpc="1">
            <a:prstTxWarp prst="textNoShape">
              <a:avLst/>
            </a:prstTxWarp>
            <a:normAutofit/>
          </a:bodyPr>
          <a:lstStyle/>
          <a:p>
            <a:r>
              <a:rPr lang="en-GB" dirty="0"/>
              <a:t>Urban development and the environment</a:t>
            </a:r>
          </a:p>
        </p:txBody>
      </p:sp>
      <p:pic>
        <p:nvPicPr>
          <p:cNvPr id="3" name="Picture 2">
            <a:extLst>
              <a:ext uri="{FF2B5EF4-FFF2-40B4-BE49-F238E27FC236}">
                <a16:creationId xmlns:a16="http://schemas.microsoft.com/office/drawing/2014/main" id="{F1C66705-7FBF-BCEF-62B2-CA5A1A7ACC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62"/>
          <a:stretch/>
        </p:blipFill>
        <p:spPr bwMode="auto">
          <a:xfrm>
            <a:off x="540000" y="1305000"/>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19</a:t>
            </a:fld>
            <a:endParaRPr lang="en-GB"/>
          </a:p>
        </p:txBody>
      </p:sp>
      <p:sp>
        <p:nvSpPr>
          <p:cNvPr id="5" name="Content Placeholder 2">
            <a:extLst>
              <a:ext uri="{FF2B5EF4-FFF2-40B4-BE49-F238E27FC236}">
                <a16:creationId xmlns:a16="http://schemas.microsoft.com/office/drawing/2014/main" id="{E1FD0ECA-718D-B1FE-B7D6-8950334A82F3}"/>
              </a:ext>
            </a:extLst>
          </p:cNvPr>
          <p:cNvSpPr txBox="1">
            <a:spLocks/>
          </p:cNvSpPr>
          <p:nvPr/>
        </p:nvSpPr>
        <p:spPr bwMode="auto">
          <a:xfrm>
            <a:off x="580168" y="5700012"/>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2020</a:t>
            </a:r>
          </a:p>
        </p:txBody>
      </p:sp>
    </p:spTree>
    <p:extLst>
      <p:ext uri="{BB962C8B-B14F-4D97-AF65-F5344CB8AC3E}">
        <p14:creationId xmlns:p14="http://schemas.microsoft.com/office/powerpoint/2010/main" val="419871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ED6F1B-B96A-4467-B1E7-CC1DC6BE4C94}"/>
              </a:ext>
            </a:extLst>
          </p:cNvPr>
          <p:cNvSpPr>
            <a:spLocks noGrp="1"/>
          </p:cNvSpPr>
          <p:nvPr>
            <p:ph type="title"/>
          </p:nvPr>
        </p:nvSpPr>
        <p:spPr>
          <a:xfrm>
            <a:off x="678630" y="1572025"/>
            <a:ext cx="3873954" cy="3713950"/>
          </a:xfrm>
        </p:spPr>
        <p:txBody>
          <a:bodyPr>
            <a:noAutofit/>
          </a:bodyPr>
          <a:lstStyle/>
          <a:p>
            <a:pPr lvl="0"/>
            <a:r>
              <a:rPr lang="en-GB" dirty="0"/>
              <a:t>Introduction</a:t>
            </a:r>
            <a:br>
              <a:rPr lang="en-GB" dirty="0"/>
            </a:br>
            <a:br>
              <a:rPr lang="en-GB" dirty="0"/>
            </a:br>
            <a:r>
              <a:rPr lang="en-GB" dirty="0"/>
              <a:t>The ECA’s experience and approach</a:t>
            </a:r>
            <a:br>
              <a:rPr lang="en-GB" dirty="0"/>
            </a:br>
            <a:br>
              <a:rPr lang="en-GB" dirty="0"/>
            </a:br>
            <a:br>
              <a:rPr lang="en-GB" dirty="0"/>
            </a:br>
            <a:br>
              <a:rPr lang="en-GB" dirty="0"/>
            </a:br>
            <a:br>
              <a:rPr lang="en-GB" sz="2500" dirty="0"/>
            </a:br>
            <a:br>
              <a:rPr lang="en-GB" sz="2500" dirty="0"/>
            </a:br>
            <a:endParaRPr lang="en-GB" sz="2500" dirty="0"/>
          </a:p>
        </p:txBody>
      </p:sp>
      <p:sp>
        <p:nvSpPr>
          <p:cNvPr id="4" name="Slide Number Placeholder 3">
            <a:extLst>
              <a:ext uri="{FF2B5EF4-FFF2-40B4-BE49-F238E27FC236}">
                <a16:creationId xmlns:a16="http://schemas.microsoft.com/office/drawing/2014/main" id="{457FEA6E-34E2-4D5E-A6A6-B51D633A4780}"/>
              </a:ext>
            </a:extLst>
          </p:cNvPr>
          <p:cNvSpPr>
            <a:spLocks noGrp="1"/>
          </p:cNvSpPr>
          <p:nvPr>
            <p:ph type="sldNum" sz="quarter" idx="12"/>
          </p:nvPr>
        </p:nvSpPr>
        <p:spPr/>
        <p:txBody>
          <a:bodyPr/>
          <a:lstStyle/>
          <a:p>
            <a:pPr>
              <a:defRPr/>
            </a:pPr>
            <a:r>
              <a:rPr lang="en-GB" dirty="0"/>
              <a:t>Slide </a:t>
            </a:r>
            <a:fld id="{3B5BD059-2A53-48D9-A64B-A73588B9DFD5}" type="slidenum">
              <a:rPr lang="en-GB" smtClean="0"/>
              <a:pPr>
                <a:defRPr/>
              </a:pPr>
              <a:t>2</a:t>
            </a:fld>
            <a:endParaRPr lang="en-GB" dirty="0"/>
          </a:p>
        </p:txBody>
      </p:sp>
      <p:sp>
        <p:nvSpPr>
          <p:cNvPr id="14" name="TextBox 13">
            <a:extLst>
              <a:ext uri="{FF2B5EF4-FFF2-40B4-BE49-F238E27FC236}">
                <a16:creationId xmlns:a16="http://schemas.microsoft.com/office/drawing/2014/main" id="{010C2969-FA0C-4AD3-88F7-965F7BC954FC}"/>
              </a:ext>
            </a:extLst>
          </p:cNvPr>
          <p:cNvSpPr txBox="1"/>
          <p:nvPr/>
        </p:nvSpPr>
        <p:spPr>
          <a:xfrm>
            <a:off x="-972616" y="6105571"/>
            <a:ext cx="9144000" cy="461665"/>
          </a:xfrm>
          <a:prstGeom prst="rect">
            <a:avLst/>
          </a:prstGeom>
          <a:noFill/>
        </p:spPr>
        <p:txBody>
          <a:bodyPr wrap="square">
            <a:spAutoFit/>
          </a:bodyPr>
          <a:lstStyle/>
          <a:p>
            <a:pPr algn="ctr"/>
            <a:r>
              <a:rPr lang="en-GB" sz="2400" b="1" dirty="0">
                <a:solidFill>
                  <a:srgbClr val="FFC000"/>
                </a:solidFill>
                <a:latin typeface="Myriad Pro" panose="020B0503030403020204" pitchFamily="34" charset="0"/>
              </a:rPr>
              <a:t>Performance audit of environmental issues</a:t>
            </a:r>
          </a:p>
        </p:txBody>
      </p:sp>
    </p:spTree>
    <p:extLst>
      <p:ext uri="{BB962C8B-B14F-4D97-AF65-F5344CB8AC3E}">
        <p14:creationId xmlns:p14="http://schemas.microsoft.com/office/powerpoint/2010/main" val="2988182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Smart cities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436580" cy="3544863"/>
          </a:xfrm>
        </p:spPr>
        <p:txBody>
          <a:bodyPr/>
          <a:lstStyle/>
          <a:p>
            <a:pPr marL="0" indent="0">
              <a:spcAft>
                <a:spcPts val="600"/>
              </a:spcAft>
              <a:buNone/>
            </a:pPr>
            <a:r>
              <a:rPr lang="en-GB" sz="2100" dirty="0">
                <a:solidFill>
                  <a:schemeClr val="tx1"/>
                </a:solidFill>
              </a:rPr>
              <a:t>Published in October 2023</a:t>
            </a:r>
          </a:p>
          <a:p>
            <a:pPr marL="0" indent="0">
              <a:spcAft>
                <a:spcPts val="600"/>
              </a:spcAft>
              <a:buNone/>
            </a:pPr>
            <a:r>
              <a:rPr lang="en-GB" sz="2100" dirty="0">
                <a:solidFill>
                  <a:schemeClr val="tx1"/>
                </a:solidFill>
              </a:rPr>
              <a:t>¾ of EU citizens live in urban areas - a major source of pollution. Using technological innovation, cities and towns can improve how they are managed and contribute to achieving environmental, digital and economic benefits. </a:t>
            </a:r>
          </a:p>
          <a:p>
            <a:pPr marL="0" indent="0">
              <a:spcAft>
                <a:spcPts val="600"/>
              </a:spcAft>
              <a:buNone/>
            </a:pPr>
            <a:r>
              <a:rPr lang="en-GB" sz="2100" dirty="0">
                <a:solidFill>
                  <a:schemeClr val="tx1"/>
                </a:solidFill>
              </a:rPr>
              <a:t>Focus on the Lighthouse programme (assessed all 18 projects) and whether lessons learned applied to Horizon Europe Mission on Climate-Neutral and Smart Cities</a:t>
            </a:r>
          </a:p>
          <a:p>
            <a:pPr marL="0" indent="0">
              <a:spcAft>
                <a:spcPts val="600"/>
              </a:spcAft>
              <a:buNone/>
            </a:pPr>
            <a:r>
              <a:rPr lang="en-GB" sz="2100" dirty="0">
                <a:solidFill>
                  <a:schemeClr val="tx1"/>
                </a:solidFill>
              </a:rPr>
              <a:t>15 cities selected, and replies from 40 cities on audited projects</a:t>
            </a:r>
          </a:p>
          <a:p>
            <a:pPr marL="0" indent="0">
              <a:spcAft>
                <a:spcPts val="600"/>
              </a:spcAft>
              <a:buNone/>
            </a:pPr>
            <a:r>
              <a:rPr lang="en-GB" sz="2100" dirty="0">
                <a:solidFill>
                  <a:schemeClr val="tx1"/>
                </a:solidFill>
              </a:rPr>
              <a:t>Positive results but coordination with Mission not fully exploited</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https://www.eca.europa.eu/ECAPublications/SR-2023-24/SR-2023-24_EN.pdf</a:t>
            </a:r>
            <a:r>
              <a:rPr lang="en-US" sz="1000" dirty="0"/>
              <a:t> </a:t>
            </a:r>
          </a:p>
        </p:txBody>
      </p:sp>
      <p:pic>
        <p:nvPicPr>
          <p:cNvPr id="7" name="Picture 6">
            <a:extLst>
              <a:ext uri="{FF2B5EF4-FFF2-40B4-BE49-F238E27FC236}">
                <a16:creationId xmlns:a16="http://schemas.microsoft.com/office/drawing/2014/main" id="{C73D04C3-A7B3-A198-1AC7-2EB51B0B06F4}"/>
              </a:ext>
            </a:extLst>
          </p:cNvPr>
          <p:cNvPicPr>
            <a:picLocks noChangeAspect="1"/>
          </p:cNvPicPr>
          <p:nvPr/>
        </p:nvPicPr>
        <p:blipFill>
          <a:blip r:embed="rId4"/>
          <a:stretch>
            <a:fillRect/>
          </a:stretch>
        </p:blipFill>
        <p:spPr>
          <a:xfrm>
            <a:off x="290300" y="1540321"/>
            <a:ext cx="1905436" cy="2620562"/>
          </a:xfrm>
          <a:prstGeom prst="rect">
            <a:avLst/>
          </a:prstGeom>
        </p:spPr>
      </p:pic>
      <p:sp>
        <p:nvSpPr>
          <p:cNvPr id="8" name="Slide Number Placeholder 7">
            <a:extLst>
              <a:ext uri="{FF2B5EF4-FFF2-40B4-BE49-F238E27FC236}">
                <a16:creationId xmlns:a16="http://schemas.microsoft.com/office/drawing/2014/main" id="{53BDB2BD-C6A4-08FE-FDE2-2663CF01506D}"/>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20</a:t>
            </a:fld>
            <a:endParaRPr lang="en-GB" dirty="0"/>
          </a:p>
        </p:txBody>
      </p:sp>
    </p:spTree>
    <p:extLst>
      <p:ext uri="{BB962C8B-B14F-4D97-AF65-F5344CB8AC3E}">
        <p14:creationId xmlns:p14="http://schemas.microsoft.com/office/powerpoint/2010/main" val="2421476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611560" y="980728"/>
            <a:ext cx="8064500" cy="431800"/>
          </a:xfrm>
        </p:spPr>
        <p:txBody>
          <a:bodyPr/>
          <a:lstStyle/>
          <a:p>
            <a:r>
              <a:rPr lang="en-GB" sz="3200" dirty="0"/>
              <a:t>Energy efficiency in buildings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611560" y="1700808"/>
            <a:ext cx="7920879" cy="3096344"/>
          </a:xfrm>
        </p:spPr>
        <p:txBody>
          <a:bodyPr/>
          <a:lstStyle/>
          <a:p>
            <a:pPr marL="0" indent="0">
              <a:buNone/>
            </a:pPr>
            <a:r>
              <a:rPr lang="en-GB" sz="2400" b="1" dirty="0">
                <a:solidFill>
                  <a:schemeClr val="tx1"/>
                </a:solidFill>
              </a:rPr>
              <a:t>Audit published in April 2020</a:t>
            </a:r>
          </a:p>
          <a:p>
            <a:pPr marL="0" indent="0">
              <a:spcBef>
                <a:spcPts val="600"/>
              </a:spcBef>
              <a:buNone/>
            </a:pPr>
            <a:r>
              <a:rPr lang="en-GB" sz="1300" b="1" dirty="0">
                <a:solidFill>
                  <a:schemeClr val="tx1"/>
                </a:solidFill>
                <a:hlinkClick r:id="rId3"/>
              </a:rPr>
              <a:t>https://www.eca.europa.eu/Lists/ECADocuments/SR20_11/SR_Energy_efficiency_in_buildings_EN.pdf</a:t>
            </a:r>
            <a:endParaRPr lang="en-GB" sz="1300" b="1" dirty="0">
              <a:solidFill>
                <a:schemeClr val="tx1"/>
              </a:solidFill>
            </a:endParaRPr>
          </a:p>
          <a:p>
            <a:pPr marL="0" indent="0">
              <a:spcBef>
                <a:spcPts val="1800"/>
              </a:spcBef>
              <a:buNone/>
            </a:pPr>
            <a:r>
              <a:rPr lang="en-GB" sz="2400" dirty="0">
                <a:solidFill>
                  <a:schemeClr val="tx1"/>
                </a:solidFill>
              </a:rPr>
              <a:t>Whether EU co-funded energy efficiency investments in buildings had cost-effectively helped the EU toward its 2020 energy saving target</a:t>
            </a:r>
          </a:p>
          <a:p>
            <a:pPr marL="0" indent="0">
              <a:buNone/>
            </a:pPr>
            <a:r>
              <a:rPr lang="en-GB" sz="2400" dirty="0">
                <a:solidFill>
                  <a:schemeClr val="tx1"/>
                </a:solidFill>
              </a:rPr>
              <a:t>Programmes were not driven by a cost-effectiveness rationale</a:t>
            </a:r>
          </a:p>
          <a:p>
            <a:pPr marL="0" indent="0">
              <a:buNone/>
            </a:pPr>
            <a:r>
              <a:rPr lang="en-GB" sz="2400" dirty="0">
                <a:solidFill>
                  <a:schemeClr val="tx1"/>
                </a:solidFill>
              </a:rPr>
              <a:t>Projects delivering higher energy savings / benefits at lower cost not prioritised</a:t>
            </a:r>
          </a:p>
          <a:p>
            <a:pPr marL="0" indent="0">
              <a:buNone/>
            </a:pPr>
            <a:r>
              <a:rPr lang="en-GB" sz="2400" dirty="0">
                <a:solidFill>
                  <a:schemeClr val="tx1"/>
                </a:solidFill>
              </a:rPr>
              <a:t>Improvement to planning, selection and monitoring of investments needed</a:t>
            </a:r>
          </a:p>
          <a:p>
            <a:pPr marL="0" indent="0">
              <a:buNone/>
            </a:pPr>
            <a:endParaRPr lang="en-GB" sz="2000" dirty="0">
              <a:solidFill>
                <a:schemeClr val="tx1"/>
              </a:solidFill>
            </a:endParaRP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21</a:t>
            </a:fld>
            <a:endParaRPr lang="en-GB" dirty="0"/>
          </a:p>
        </p:txBody>
      </p:sp>
    </p:spTree>
    <p:extLst>
      <p:ext uri="{BB962C8B-B14F-4D97-AF65-F5344CB8AC3E}">
        <p14:creationId xmlns:p14="http://schemas.microsoft.com/office/powerpoint/2010/main" val="2375997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548680"/>
            <a:ext cx="8064500" cy="431800"/>
          </a:xfrm>
        </p:spPr>
        <p:txBody>
          <a:bodyPr/>
          <a:lstStyle/>
          <a:p>
            <a:r>
              <a:rPr lang="en-GB" sz="3200" dirty="0"/>
              <a:t>Urban pollution</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576263" y="1510312"/>
            <a:ext cx="8064500" cy="4895850"/>
          </a:xfrm>
        </p:spPr>
        <p:txBody>
          <a:bodyPr/>
          <a:lstStyle/>
          <a:p>
            <a:pPr marL="0" indent="0">
              <a:buNone/>
            </a:pPr>
            <a:r>
              <a:rPr lang="en-GB" sz="2400" b="1" dirty="0">
                <a:solidFill>
                  <a:schemeClr val="tx1"/>
                </a:solidFill>
              </a:rPr>
              <a:t>Ongoing audit, publication in 2024-2025</a:t>
            </a:r>
          </a:p>
          <a:p>
            <a:pPr marL="0" indent="0">
              <a:spcBef>
                <a:spcPts val="1800"/>
              </a:spcBef>
              <a:buNone/>
            </a:pPr>
            <a:r>
              <a:rPr lang="en-GB" sz="2400" dirty="0">
                <a:solidFill>
                  <a:schemeClr val="tx1"/>
                </a:solidFill>
              </a:rPr>
              <a:t>Assessing actions, under the EU framework, of the European Commission and the member states to tackle air and noise pollution in urban areas</a:t>
            </a:r>
          </a:p>
          <a:p>
            <a:pPr marL="0" indent="0">
              <a:spcBef>
                <a:spcPts val="1800"/>
              </a:spcBef>
              <a:buNone/>
            </a:pPr>
            <a:r>
              <a:rPr lang="en-GB" sz="2400" dirty="0">
                <a:solidFill>
                  <a:schemeClr val="tx1"/>
                </a:solidFill>
              </a:rPr>
              <a:t>Protection of citizens and the environment </a:t>
            </a:r>
          </a:p>
          <a:p>
            <a:pPr marL="0" indent="0">
              <a:spcBef>
                <a:spcPts val="1800"/>
              </a:spcBef>
              <a:buNone/>
            </a:pPr>
            <a:r>
              <a:rPr lang="en-GB" sz="2400" dirty="0">
                <a:solidFill>
                  <a:schemeClr val="tx1"/>
                </a:solidFill>
              </a:rPr>
              <a:t>Looking at the implementation of the EU framework (e.g. Commission’s use of its powers, member states’ actions,  compliance,…) </a:t>
            </a:r>
          </a:p>
          <a:p>
            <a:pPr marL="0" indent="0">
              <a:spcBef>
                <a:spcPts val="1800"/>
              </a:spcBef>
              <a:buNone/>
            </a:pPr>
            <a:r>
              <a:rPr lang="en-GB" sz="2400" dirty="0">
                <a:solidFill>
                  <a:schemeClr val="tx1"/>
                </a:solidFill>
              </a:rPr>
              <a:t>Auditing the use of EU funds in completed projects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22</a:t>
            </a:fld>
            <a:endParaRPr lang="en-GB" dirty="0"/>
          </a:p>
        </p:txBody>
      </p:sp>
    </p:spTree>
    <p:extLst>
      <p:ext uri="{BB962C8B-B14F-4D97-AF65-F5344CB8AC3E}">
        <p14:creationId xmlns:p14="http://schemas.microsoft.com/office/powerpoint/2010/main" val="751902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548680"/>
            <a:ext cx="8064500" cy="431800"/>
          </a:xfrm>
        </p:spPr>
        <p:txBody>
          <a:bodyPr/>
          <a:lstStyle/>
          <a:p>
            <a:r>
              <a:rPr lang="en-GB" sz="3200" dirty="0"/>
              <a:t>Municipal waste management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p:txBody>
          <a:bodyPr/>
          <a:lstStyle/>
          <a:p>
            <a:pPr marL="0" indent="0">
              <a:spcBef>
                <a:spcPts val="1800"/>
              </a:spcBef>
              <a:buNone/>
            </a:pPr>
            <a:r>
              <a:rPr lang="en-GB" sz="2400" b="1" dirty="0">
                <a:solidFill>
                  <a:schemeClr val="tx1"/>
                </a:solidFill>
              </a:rPr>
              <a:t>Launched audit, publication in 2025</a:t>
            </a:r>
          </a:p>
          <a:p>
            <a:pPr marL="0" indent="0">
              <a:spcBef>
                <a:spcPts val="1800"/>
              </a:spcBef>
              <a:buNone/>
            </a:pPr>
            <a:r>
              <a:rPr lang="en-GB" sz="2400" dirty="0">
                <a:solidFill>
                  <a:schemeClr val="tx1"/>
                </a:solidFill>
              </a:rPr>
              <a:t>Whether the European Commission and the member states took effective action towards achieving the EU’s objectives related to municipal waste</a:t>
            </a:r>
          </a:p>
          <a:p>
            <a:pPr marL="0" indent="0">
              <a:spcBef>
                <a:spcPts val="1800"/>
              </a:spcBef>
              <a:buNone/>
            </a:pPr>
            <a:r>
              <a:rPr lang="en-GB" sz="2400" dirty="0">
                <a:solidFill>
                  <a:schemeClr val="tx1"/>
                </a:solidFill>
              </a:rPr>
              <a:t>Covering three levels: EU, member states, and final beneficiaries</a:t>
            </a:r>
          </a:p>
          <a:p>
            <a:pPr marL="0" indent="0">
              <a:spcBef>
                <a:spcPts val="1800"/>
              </a:spcBef>
              <a:buNone/>
            </a:pPr>
            <a:r>
              <a:rPr lang="en-GB" sz="2400" dirty="0">
                <a:solidFill>
                  <a:schemeClr val="tx1"/>
                </a:solidFill>
              </a:rPr>
              <a:t>Various tools and instruments and how they were designed and applied by the Commission and member states</a:t>
            </a:r>
          </a:p>
          <a:p>
            <a:pPr marL="0" indent="0">
              <a:spcBef>
                <a:spcPts val="1800"/>
              </a:spcBef>
              <a:buNone/>
            </a:pPr>
            <a:r>
              <a:rPr lang="en-GB" sz="2400" dirty="0">
                <a:solidFill>
                  <a:schemeClr val="tx1"/>
                </a:solidFill>
              </a:rPr>
              <a:t>The effective use of EU funds in co-financed projects</a:t>
            </a:r>
          </a:p>
          <a:p>
            <a:pPr marL="0" indent="0">
              <a:buNone/>
            </a:pPr>
            <a:endParaRPr lang="en-GB" sz="2400" b="1" dirty="0"/>
          </a:p>
          <a:p>
            <a:pPr marL="0" indent="0">
              <a:spcBef>
                <a:spcPts val="1800"/>
              </a:spcBef>
              <a:buNone/>
            </a:pPr>
            <a:endParaRPr lang="en-GB" sz="2400" dirty="0">
              <a:solidFill>
                <a:schemeClr val="tx1"/>
              </a:solidFill>
            </a:endParaRPr>
          </a:p>
          <a:p>
            <a:pPr marL="0" indent="0">
              <a:spcBef>
                <a:spcPts val="1800"/>
              </a:spcBef>
              <a:buNone/>
            </a:pPr>
            <a:endParaRPr lang="en-GB" sz="2400" dirty="0">
              <a:solidFill>
                <a:schemeClr val="tx1"/>
              </a:solidFill>
            </a:endParaRPr>
          </a:p>
          <a:p>
            <a:pPr marL="0" indent="0">
              <a:buNone/>
            </a:pPr>
            <a:endParaRPr lang="en-GB" sz="2400" dirty="0">
              <a:solidFill>
                <a:schemeClr val="tx1"/>
              </a:solidFill>
            </a:endParaRPr>
          </a:p>
          <a:p>
            <a:pPr marL="0" indent="0">
              <a:buNone/>
            </a:pPr>
            <a:endParaRPr lang="en-GB" sz="2400" dirty="0">
              <a:solidFill>
                <a:schemeClr val="tx1"/>
              </a:solidFill>
            </a:endParaRP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23</a:t>
            </a:fld>
            <a:endParaRPr lang="en-GB" dirty="0"/>
          </a:p>
        </p:txBody>
      </p:sp>
    </p:spTree>
    <p:extLst>
      <p:ext uri="{BB962C8B-B14F-4D97-AF65-F5344CB8AC3E}">
        <p14:creationId xmlns:p14="http://schemas.microsoft.com/office/powerpoint/2010/main" val="67568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vert="horz" wrap="square" lIns="0" tIns="0" rIns="0" bIns="0" numCol="1" anchor="b" anchorCtr="0" compatLnSpc="1">
            <a:prstTxWarp prst="textNoShape">
              <a:avLst/>
            </a:prstTxWarp>
            <a:normAutofit/>
          </a:bodyPr>
          <a:lstStyle/>
          <a:p>
            <a:r>
              <a:rPr lang="en-GB" dirty="0"/>
              <a:t>Energy transition</a:t>
            </a:r>
          </a:p>
        </p:txBody>
      </p:sp>
      <p:pic>
        <p:nvPicPr>
          <p:cNvPr id="2050" name="Picture 2">
            <a:extLst>
              <a:ext uri="{FF2B5EF4-FFF2-40B4-BE49-F238E27FC236}">
                <a16:creationId xmlns:a16="http://schemas.microsoft.com/office/drawing/2014/main" id="{BBC7E992-4BB5-6EA1-8B3A-879C008B5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81"/>
          <a:stretch/>
        </p:blipFill>
        <p:spPr bwMode="auto">
          <a:xfrm>
            <a:off x="540000" y="1196752"/>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24</a:t>
            </a:fld>
            <a:endParaRPr lang="en-GB"/>
          </a:p>
        </p:txBody>
      </p:sp>
      <p:sp>
        <p:nvSpPr>
          <p:cNvPr id="6" name="Content Placeholder 2">
            <a:extLst>
              <a:ext uri="{FF2B5EF4-FFF2-40B4-BE49-F238E27FC236}">
                <a16:creationId xmlns:a16="http://schemas.microsoft.com/office/drawing/2014/main" id="{96FD17CA-24A7-9354-A405-5CA99C9E3607}"/>
              </a:ext>
            </a:extLst>
          </p:cNvPr>
          <p:cNvSpPr txBox="1">
            <a:spLocks/>
          </p:cNvSpPr>
          <p:nvPr/>
        </p:nvSpPr>
        <p:spPr bwMode="auto">
          <a:xfrm>
            <a:off x="576263" y="5517248"/>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2020</a:t>
            </a:r>
          </a:p>
        </p:txBody>
      </p:sp>
    </p:spTree>
    <p:extLst>
      <p:ext uri="{BB962C8B-B14F-4D97-AF65-F5344CB8AC3E}">
        <p14:creationId xmlns:p14="http://schemas.microsoft.com/office/powerpoint/2010/main" val="320571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433830" y="332656"/>
            <a:ext cx="6336704" cy="431800"/>
          </a:xfrm>
        </p:spPr>
        <p:txBody>
          <a:bodyPr/>
          <a:lstStyle/>
          <a:p>
            <a:pPr algn="ctr"/>
            <a:r>
              <a:rPr lang="en-GB" sz="2900" dirty="0"/>
              <a:t>Offshore renewable energy</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052736"/>
            <a:ext cx="6148548" cy="3544863"/>
          </a:xfrm>
        </p:spPr>
        <p:txBody>
          <a:bodyPr/>
          <a:lstStyle/>
          <a:p>
            <a:pPr marL="0" indent="0">
              <a:spcAft>
                <a:spcPts val="600"/>
              </a:spcAft>
              <a:buNone/>
            </a:pPr>
            <a:r>
              <a:rPr lang="en-GB" sz="2000" dirty="0">
                <a:solidFill>
                  <a:schemeClr val="tx1"/>
                </a:solidFill>
              </a:rPr>
              <a:t>Published in September 2023</a:t>
            </a:r>
          </a:p>
          <a:p>
            <a:pPr marL="0" indent="0">
              <a:spcAft>
                <a:spcPts val="600"/>
              </a:spcAft>
              <a:buNone/>
            </a:pPr>
            <a:r>
              <a:rPr lang="en-GB" sz="2000" dirty="0">
                <a:solidFill>
                  <a:schemeClr val="tx1"/>
                </a:solidFill>
              </a:rPr>
              <a:t>Ambitious deployment targets for 2030 and 2050</a:t>
            </a:r>
          </a:p>
          <a:p>
            <a:pPr marL="0" indent="0">
              <a:spcAft>
                <a:spcPts val="600"/>
              </a:spcAft>
              <a:buNone/>
            </a:pPr>
            <a:r>
              <a:rPr lang="en-GB" sz="2000" dirty="0">
                <a:solidFill>
                  <a:schemeClr val="tx1"/>
                </a:solidFill>
              </a:rPr>
              <a:t>Examined promotion of sustainable development of offshore renewable energy at both European Commission and member state level</a:t>
            </a:r>
          </a:p>
          <a:p>
            <a:pPr marL="0" indent="0">
              <a:spcAft>
                <a:spcPts val="600"/>
              </a:spcAft>
              <a:buNone/>
            </a:pPr>
            <a:r>
              <a:rPr lang="en-GB" sz="2000" dirty="0">
                <a:solidFill>
                  <a:schemeClr val="tx1"/>
                </a:solidFill>
              </a:rPr>
              <a:t>Actions have supported this type of energy, but targets difficult to achieve</a:t>
            </a:r>
          </a:p>
          <a:p>
            <a:pPr marL="0" indent="0">
              <a:spcAft>
                <a:spcPts val="600"/>
              </a:spcAft>
              <a:buNone/>
            </a:pPr>
            <a:r>
              <a:rPr lang="en-GB" sz="2000" dirty="0">
                <a:solidFill>
                  <a:schemeClr val="tx1"/>
                </a:solidFill>
              </a:rPr>
              <a:t>Problem to ensure social and environmental sustainability</a:t>
            </a:r>
          </a:p>
          <a:p>
            <a:pPr marL="0" indent="0">
              <a:spcAft>
                <a:spcPts val="600"/>
              </a:spcAft>
              <a:buNone/>
            </a:pPr>
            <a:r>
              <a:rPr lang="en-GB" sz="2000" dirty="0">
                <a:solidFill>
                  <a:schemeClr val="tx1"/>
                </a:solidFill>
              </a:rPr>
              <a:t>Numerous environmental aspects yet to be recognised during the development of offshore renewables</a:t>
            </a:r>
          </a:p>
          <a:p>
            <a:pPr marL="0" indent="0">
              <a:spcAft>
                <a:spcPts val="600"/>
              </a:spcAft>
              <a:buNone/>
            </a:pPr>
            <a:r>
              <a:rPr lang="en-GB" sz="2000" dirty="0">
                <a:solidFill>
                  <a:schemeClr val="tx1"/>
                </a:solidFill>
              </a:rPr>
              <a:t>Given the scale of the planned offshore renewable energy rollout in coming years, environmental footprint on marine life could be significant</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3750289"/>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https://www.eca.europa.eu/ECAPublications/SR-2023-22/SR-2023-22_EN.pdf</a:t>
            </a:r>
            <a:r>
              <a:rPr lang="en-US" sz="1000" dirty="0"/>
              <a:t> </a:t>
            </a:r>
          </a:p>
        </p:txBody>
      </p:sp>
      <p:pic>
        <p:nvPicPr>
          <p:cNvPr id="6" name="Picture 5">
            <a:extLst>
              <a:ext uri="{FF2B5EF4-FFF2-40B4-BE49-F238E27FC236}">
                <a16:creationId xmlns:a16="http://schemas.microsoft.com/office/drawing/2014/main" id="{FD461097-5C4A-C763-C2D3-9D406098D08E}"/>
              </a:ext>
            </a:extLst>
          </p:cNvPr>
          <p:cNvPicPr>
            <a:picLocks noChangeAspect="1"/>
          </p:cNvPicPr>
          <p:nvPr/>
        </p:nvPicPr>
        <p:blipFill>
          <a:blip r:embed="rId4"/>
          <a:stretch>
            <a:fillRect/>
          </a:stretch>
        </p:blipFill>
        <p:spPr>
          <a:xfrm>
            <a:off x="395536" y="1052736"/>
            <a:ext cx="1897975" cy="2654346"/>
          </a:xfrm>
          <a:prstGeom prst="rect">
            <a:avLst/>
          </a:prstGeom>
        </p:spPr>
      </p:pic>
      <p:sp>
        <p:nvSpPr>
          <p:cNvPr id="7" name="Slide Number Placeholder 6">
            <a:extLst>
              <a:ext uri="{FF2B5EF4-FFF2-40B4-BE49-F238E27FC236}">
                <a16:creationId xmlns:a16="http://schemas.microsoft.com/office/drawing/2014/main" id="{5628507E-B4E3-173B-7FA8-C18661F1AAFB}"/>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25</a:t>
            </a:fld>
            <a:endParaRPr lang="en-GB" dirty="0"/>
          </a:p>
        </p:txBody>
      </p:sp>
    </p:spTree>
    <p:extLst>
      <p:ext uri="{BB962C8B-B14F-4D97-AF65-F5344CB8AC3E}">
        <p14:creationId xmlns:p14="http://schemas.microsoft.com/office/powerpoint/2010/main" val="292545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433830" y="332656"/>
            <a:ext cx="6336704" cy="431800"/>
          </a:xfrm>
        </p:spPr>
        <p:txBody>
          <a:bodyPr/>
          <a:lstStyle/>
          <a:p>
            <a:pPr algn="ctr"/>
            <a:r>
              <a:rPr lang="en-GB" sz="2900" dirty="0"/>
              <a:t>The EU’s industrial policy on batteries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052736"/>
            <a:ext cx="6148548" cy="3544863"/>
          </a:xfrm>
        </p:spPr>
        <p:txBody>
          <a:bodyPr/>
          <a:lstStyle/>
          <a:p>
            <a:pPr marL="0" indent="0">
              <a:spcAft>
                <a:spcPts val="600"/>
              </a:spcAft>
              <a:buNone/>
            </a:pPr>
            <a:r>
              <a:rPr lang="en-GB" sz="2000" dirty="0">
                <a:solidFill>
                  <a:schemeClr val="tx1"/>
                </a:solidFill>
              </a:rPr>
              <a:t>Published in June 2023</a:t>
            </a:r>
          </a:p>
          <a:p>
            <a:pPr marL="0" indent="0">
              <a:spcAft>
                <a:spcPts val="600"/>
              </a:spcAft>
              <a:buNone/>
            </a:pPr>
            <a:r>
              <a:rPr lang="en-GB" sz="2000" dirty="0">
                <a:solidFill>
                  <a:schemeClr val="tx1"/>
                </a:solidFill>
              </a:rPr>
              <a:t>In 2018 the Commission designated batteries as a strategic imperative for clean energy transition</a:t>
            </a:r>
          </a:p>
          <a:p>
            <a:pPr marL="0" indent="0">
              <a:spcAft>
                <a:spcPts val="600"/>
              </a:spcAft>
              <a:buNone/>
            </a:pPr>
            <a:r>
              <a:rPr lang="en-GB" sz="2000" dirty="0">
                <a:solidFill>
                  <a:schemeClr val="tx1"/>
                </a:solidFill>
              </a:rPr>
              <a:t>Launched an action plan aimed at making Europe a global leader in sustainable battery production and use</a:t>
            </a:r>
          </a:p>
          <a:p>
            <a:pPr marL="0" indent="0">
              <a:spcAft>
                <a:spcPts val="600"/>
              </a:spcAft>
              <a:buNone/>
            </a:pPr>
            <a:r>
              <a:rPr lang="en-GB" sz="2000" dirty="0">
                <a:solidFill>
                  <a:schemeClr val="tx1"/>
                </a:solidFill>
              </a:rPr>
              <a:t>We assessed the relevance of that plan, its implementation, and the results achieved to date</a:t>
            </a:r>
          </a:p>
          <a:p>
            <a:pPr marL="0" indent="0">
              <a:spcAft>
                <a:spcPts val="600"/>
              </a:spcAft>
              <a:buNone/>
            </a:pPr>
            <a:r>
              <a:rPr lang="en-GB" sz="2000" dirty="0">
                <a:solidFill>
                  <a:schemeClr val="tx1"/>
                </a:solidFill>
              </a:rPr>
              <a:t>Commission effective at promoting EU industrial policy</a:t>
            </a:r>
          </a:p>
          <a:p>
            <a:pPr marL="0" indent="0">
              <a:spcAft>
                <a:spcPts val="600"/>
              </a:spcAft>
              <a:buNone/>
            </a:pPr>
            <a:r>
              <a:rPr lang="en-GB" sz="2000" dirty="0">
                <a:solidFill>
                  <a:schemeClr val="tx1"/>
                </a:solidFill>
              </a:rPr>
              <a:t>But issues with monitoring, coordination and targeting </a:t>
            </a:r>
          </a:p>
          <a:p>
            <a:pPr marL="0" indent="0">
              <a:spcAft>
                <a:spcPts val="600"/>
              </a:spcAft>
              <a:buNone/>
            </a:pPr>
            <a:r>
              <a:rPr lang="en-GB" sz="2000" dirty="0">
                <a:solidFill>
                  <a:schemeClr val="tx1"/>
                </a:solidFill>
              </a:rPr>
              <a:t>Access to raw materials remains a major strategic challenge, from outside the EU</a:t>
            </a:r>
          </a:p>
          <a:p>
            <a:pPr marL="0" indent="0">
              <a:spcAft>
                <a:spcPts val="600"/>
              </a:spcAft>
              <a:buNone/>
            </a:pPr>
            <a:r>
              <a:rPr lang="en-GB" sz="2000" dirty="0">
                <a:solidFill>
                  <a:schemeClr val="tx1"/>
                </a:solidFill>
              </a:rPr>
              <a:t>We made recommendations towards a renewed strategic impetus in support of the EU’s battery value chain</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3750289"/>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https://www.eca.europa.eu/ECAPublications/SR-2023-15/SR-2023-15_EN.pdf</a:t>
            </a:r>
            <a:r>
              <a:rPr lang="en-US" sz="1000" dirty="0"/>
              <a:t> </a:t>
            </a:r>
          </a:p>
        </p:txBody>
      </p:sp>
      <p:pic>
        <p:nvPicPr>
          <p:cNvPr id="7" name="Picture 6">
            <a:extLst>
              <a:ext uri="{FF2B5EF4-FFF2-40B4-BE49-F238E27FC236}">
                <a16:creationId xmlns:a16="http://schemas.microsoft.com/office/drawing/2014/main" id="{BB79E678-5824-EFCF-9B63-84DADB60C692}"/>
              </a:ext>
            </a:extLst>
          </p:cNvPr>
          <p:cNvPicPr>
            <a:picLocks noChangeAspect="1"/>
          </p:cNvPicPr>
          <p:nvPr/>
        </p:nvPicPr>
        <p:blipFill>
          <a:blip r:embed="rId4"/>
          <a:stretch>
            <a:fillRect/>
          </a:stretch>
        </p:blipFill>
        <p:spPr>
          <a:xfrm>
            <a:off x="363410" y="1052736"/>
            <a:ext cx="1846972" cy="2631108"/>
          </a:xfrm>
          <a:prstGeom prst="rect">
            <a:avLst/>
          </a:prstGeom>
        </p:spPr>
      </p:pic>
      <p:sp>
        <p:nvSpPr>
          <p:cNvPr id="8" name="Slide Number Placeholder 7">
            <a:extLst>
              <a:ext uri="{FF2B5EF4-FFF2-40B4-BE49-F238E27FC236}">
                <a16:creationId xmlns:a16="http://schemas.microsoft.com/office/drawing/2014/main" id="{28767C36-17A2-553D-3ED2-4F9F153BD73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26</a:t>
            </a:fld>
            <a:endParaRPr lang="en-GB" dirty="0"/>
          </a:p>
        </p:txBody>
      </p:sp>
    </p:spTree>
    <p:extLst>
      <p:ext uri="{BB962C8B-B14F-4D97-AF65-F5344CB8AC3E}">
        <p14:creationId xmlns:p14="http://schemas.microsoft.com/office/powerpoint/2010/main" val="374923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3419872" y="620936"/>
            <a:ext cx="4824536" cy="431800"/>
          </a:xfrm>
        </p:spPr>
        <p:txBody>
          <a:bodyPr/>
          <a:lstStyle/>
          <a:p>
            <a:pPr algn="ctr"/>
            <a:r>
              <a:rPr lang="en-GB" sz="2900" dirty="0"/>
              <a:t> EU support to coal regions </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3419872" y="1468313"/>
            <a:ext cx="4824536" cy="3544863"/>
          </a:xfrm>
        </p:spPr>
        <p:txBody>
          <a:bodyPr/>
          <a:lstStyle/>
          <a:p>
            <a:pPr marL="0" indent="0">
              <a:spcAft>
                <a:spcPts val="600"/>
              </a:spcAft>
              <a:buNone/>
            </a:pPr>
            <a:r>
              <a:rPr lang="en-GB" sz="2000" dirty="0">
                <a:solidFill>
                  <a:schemeClr val="tx1"/>
                </a:solidFill>
              </a:rPr>
              <a:t>Published in November 2022</a:t>
            </a:r>
          </a:p>
          <a:p>
            <a:pPr marL="0" indent="0">
              <a:spcAft>
                <a:spcPts val="600"/>
              </a:spcAft>
              <a:buNone/>
            </a:pPr>
            <a:r>
              <a:rPr lang="en-GB" sz="2000" dirty="0">
                <a:solidFill>
                  <a:schemeClr val="tx1"/>
                </a:solidFill>
              </a:rPr>
              <a:t>Phasing-out coal is essential for achieving the EU climate objectives</a:t>
            </a:r>
          </a:p>
          <a:p>
            <a:pPr marL="0" indent="0">
              <a:spcAft>
                <a:spcPts val="600"/>
              </a:spcAft>
              <a:buNone/>
            </a:pPr>
            <a:r>
              <a:rPr lang="en-GB" sz="2000" dirty="0">
                <a:solidFill>
                  <a:schemeClr val="tx1"/>
                </a:solidFill>
              </a:rPr>
              <a:t>EU established the €19.3 billion Just Transition Fund to support the transition to climate neutrality</a:t>
            </a:r>
          </a:p>
          <a:p>
            <a:pPr marL="0" indent="0">
              <a:spcAft>
                <a:spcPts val="600"/>
              </a:spcAft>
              <a:buNone/>
            </a:pPr>
            <a:r>
              <a:rPr lang="en-GB" sz="2000" dirty="0">
                <a:solidFill>
                  <a:schemeClr val="tx1"/>
                </a:solidFill>
              </a:rPr>
              <a:t>Support had limited focus and impact energy transition </a:t>
            </a:r>
          </a:p>
          <a:p>
            <a:pPr marL="0" indent="0">
              <a:spcAft>
                <a:spcPts val="600"/>
              </a:spcAft>
              <a:buNone/>
            </a:pPr>
            <a:r>
              <a:rPr lang="en-GB" sz="2000" dirty="0">
                <a:solidFill>
                  <a:schemeClr val="tx1"/>
                </a:solidFill>
              </a:rPr>
              <a:t>Despite overall progress, coal remains a significant source of greenhouse gas emissions in some member states</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3750289"/>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https://www.eca.europa.eu/Lists/ECADocuments/SR22_22/SR_coal_regions_EN.pdf</a:t>
            </a:r>
            <a:r>
              <a:rPr lang="en-US" sz="1000" dirty="0"/>
              <a:t> </a:t>
            </a:r>
          </a:p>
        </p:txBody>
      </p:sp>
      <p:sp>
        <p:nvSpPr>
          <p:cNvPr id="8" name="Slide Number Placeholder 7">
            <a:extLst>
              <a:ext uri="{FF2B5EF4-FFF2-40B4-BE49-F238E27FC236}">
                <a16:creationId xmlns:a16="http://schemas.microsoft.com/office/drawing/2014/main" id="{28767C36-17A2-553D-3ED2-4F9F153BD73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27</a:t>
            </a:fld>
            <a:endParaRPr lang="en-GB" dirty="0"/>
          </a:p>
        </p:txBody>
      </p:sp>
      <p:pic>
        <p:nvPicPr>
          <p:cNvPr id="4" name="Picture 3">
            <a:extLst>
              <a:ext uri="{FF2B5EF4-FFF2-40B4-BE49-F238E27FC236}">
                <a16:creationId xmlns:a16="http://schemas.microsoft.com/office/drawing/2014/main" id="{096D32DB-5489-E522-DFF8-2CF26ED88E85}"/>
              </a:ext>
            </a:extLst>
          </p:cNvPr>
          <p:cNvPicPr>
            <a:picLocks noChangeAspect="1"/>
          </p:cNvPicPr>
          <p:nvPr/>
        </p:nvPicPr>
        <p:blipFill>
          <a:blip r:embed="rId4"/>
          <a:stretch>
            <a:fillRect/>
          </a:stretch>
        </p:blipFill>
        <p:spPr>
          <a:xfrm>
            <a:off x="395536" y="778665"/>
            <a:ext cx="1990451" cy="279683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5073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339752" y="620936"/>
            <a:ext cx="6336704" cy="431800"/>
          </a:xfrm>
        </p:spPr>
        <p:txBody>
          <a:bodyPr/>
          <a:lstStyle/>
          <a:p>
            <a:pPr algn="ctr"/>
            <a:r>
              <a:rPr lang="en-GB" sz="2900" dirty="0"/>
              <a:t> Energy efficiency in enterprises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771800" y="1340768"/>
            <a:ext cx="6081900" cy="3544863"/>
          </a:xfrm>
        </p:spPr>
        <p:txBody>
          <a:bodyPr/>
          <a:lstStyle/>
          <a:p>
            <a:pPr marL="0" indent="0">
              <a:spcAft>
                <a:spcPts val="600"/>
              </a:spcAft>
              <a:buNone/>
            </a:pPr>
            <a:r>
              <a:rPr lang="en-GB" sz="2000" dirty="0">
                <a:solidFill>
                  <a:schemeClr val="tx1"/>
                </a:solidFill>
              </a:rPr>
              <a:t>Published in January 2022</a:t>
            </a:r>
          </a:p>
          <a:p>
            <a:pPr marL="0" indent="0">
              <a:spcAft>
                <a:spcPts val="600"/>
              </a:spcAft>
              <a:buNone/>
            </a:pPr>
            <a:r>
              <a:rPr lang="en-GB" sz="2000" dirty="0">
                <a:solidFill>
                  <a:schemeClr val="tx1"/>
                </a:solidFill>
              </a:rPr>
              <a:t>Energy efficiency essential to achieve EU carbon neutrality by 2050 </a:t>
            </a:r>
          </a:p>
          <a:p>
            <a:pPr marL="0" indent="0">
              <a:spcAft>
                <a:spcPts val="600"/>
              </a:spcAft>
              <a:buNone/>
            </a:pPr>
            <a:r>
              <a:rPr lang="en-GB" sz="2000" dirty="0">
                <a:solidFill>
                  <a:schemeClr val="tx1"/>
                </a:solidFill>
              </a:rPr>
              <a:t>Potential for energy savings of enterprises or financing needs were not assessed by the Commission </a:t>
            </a:r>
          </a:p>
          <a:p>
            <a:pPr marL="0" indent="0">
              <a:spcAft>
                <a:spcPts val="600"/>
              </a:spcAft>
              <a:buNone/>
            </a:pPr>
            <a:r>
              <a:rPr lang="en-GB" sz="2000" dirty="0">
                <a:solidFill>
                  <a:schemeClr val="tx1"/>
                </a:solidFill>
              </a:rPr>
              <a:t>Programmes did not specify how the funds contribute to energy efficiency priorities</a:t>
            </a:r>
          </a:p>
          <a:p>
            <a:pPr marL="0" indent="0">
              <a:spcAft>
                <a:spcPts val="600"/>
              </a:spcAft>
              <a:buNone/>
            </a:pPr>
            <a:r>
              <a:rPr lang="en-GB" sz="2000" dirty="0">
                <a:solidFill>
                  <a:schemeClr val="tx1"/>
                </a:solidFill>
              </a:rPr>
              <a:t>Limited use of financial indicators in project selection</a:t>
            </a:r>
          </a:p>
          <a:p>
            <a:pPr marL="0" indent="0">
              <a:spcAft>
                <a:spcPts val="600"/>
              </a:spcAft>
              <a:buNone/>
            </a:pPr>
            <a:r>
              <a:rPr lang="en-GB" sz="2000" dirty="0">
                <a:solidFill>
                  <a:schemeClr val="tx1"/>
                </a:solidFill>
              </a:rPr>
              <a:t>Good investments made in energy efficiency</a:t>
            </a:r>
          </a:p>
          <a:p>
            <a:pPr marL="0" indent="0">
              <a:spcAft>
                <a:spcPts val="600"/>
              </a:spcAft>
              <a:buNone/>
            </a:pPr>
            <a:r>
              <a:rPr lang="en-GB" sz="2000" dirty="0">
                <a:solidFill>
                  <a:schemeClr val="tx1"/>
                </a:solidFill>
              </a:rPr>
              <a:t>Estimated contribution was only 0.3 % of effort to 2030</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3750289"/>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https://www.eca.europa.eu/Lists/ECADocuments/SR22_02/SR_Energy-effic-enterpr_EN.pdf</a:t>
            </a:r>
            <a:r>
              <a:rPr lang="en-US" sz="1000" dirty="0"/>
              <a:t> </a:t>
            </a:r>
          </a:p>
        </p:txBody>
      </p:sp>
      <p:sp>
        <p:nvSpPr>
          <p:cNvPr id="8" name="Slide Number Placeholder 7">
            <a:extLst>
              <a:ext uri="{FF2B5EF4-FFF2-40B4-BE49-F238E27FC236}">
                <a16:creationId xmlns:a16="http://schemas.microsoft.com/office/drawing/2014/main" id="{28767C36-17A2-553D-3ED2-4F9F153BD73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28</a:t>
            </a:fld>
            <a:endParaRPr lang="en-GB" dirty="0"/>
          </a:p>
        </p:txBody>
      </p:sp>
      <p:pic>
        <p:nvPicPr>
          <p:cNvPr id="6" name="Picture 5">
            <a:extLst>
              <a:ext uri="{FF2B5EF4-FFF2-40B4-BE49-F238E27FC236}">
                <a16:creationId xmlns:a16="http://schemas.microsoft.com/office/drawing/2014/main" id="{EF21AD0F-62AB-D2FA-71F2-CF49F92744BE}"/>
              </a:ext>
            </a:extLst>
          </p:cNvPr>
          <p:cNvPicPr>
            <a:picLocks noChangeAspect="1"/>
          </p:cNvPicPr>
          <p:nvPr/>
        </p:nvPicPr>
        <p:blipFill>
          <a:blip r:embed="rId4"/>
          <a:stretch>
            <a:fillRect/>
          </a:stretch>
        </p:blipFill>
        <p:spPr>
          <a:xfrm>
            <a:off x="395536" y="805012"/>
            <a:ext cx="2086072" cy="291515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57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486716" y="329333"/>
            <a:ext cx="8064500" cy="431800"/>
          </a:xfrm>
        </p:spPr>
        <p:txBody>
          <a:bodyPr/>
          <a:lstStyle/>
          <a:p>
            <a:r>
              <a:rPr lang="en-GB" sz="2900" dirty="0"/>
              <a:t>EU greenhouse gas emissions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486716" y="980728"/>
            <a:ext cx="8393235" cy="3096344"/>
          </a:xfrm>
        </p:spPr>
        <p:txBody>
          <a:bodyPr/>
          <a:lstStyle/>
          <a:p>
            <a:pPr marL="0" indent="0">
              <a:spcBef>
                <a:spcPts val="1800"/>
              </a:spcBef>
              <a:spcAft>
                <a:spcPts val="600"/>
              </a:spcAft>
              <a:buNone/>
            </a:pPr>
            <a:r>
              <a:rPr lang="en-GB" sz="2000" b="1" dirty="0">
                <a:solidFill>
                  <a:schemeClr val="tx1"/>
                </a:solidFill>
              </a:rPr>
              <a:t>Audit published in November 2019</a:t>
            </a:r>
          </a:p>
          <a:p>
            <a:pPr marL="0" indent="0">
              <a:spcBef>
                <a:spcPts val="0"/>
              </a:spcBef>
              <a:spcAft>
                <a:spcPts val="600"/>
              </a:spcAft>
              <a:buNone/>
            </a:pPr>
            <a:r>
              <a:rPr lang="en-GB" sz="1300" dirty="0">
                <a:solidFill>
                  <a:schemeClr val="tx1"/>
                </a:solidFill>
                <a:hlinkClick r:id="rId3"/>
              </a:rPr>
              <a:t>https://www.eca.europa.eu/Lists/ECADocuments/SR19_18/SR_Greenhouse_gas_emissions_EN.pdf</a:t>
            </a:r>
            <a:r>
              <a:rPr lang="en-GB" sz="1300" dirty="0">
                <a:solidFill>
                  <a:schemeClr val="tx1"/>
                </a:solidFill>
              </a:rPr>
              <a:t> </a:t>
            </a:r>
          </a:p>
          <a:p>
            <a:pPr marL="0" indent="0">
              <a:spcBef>
                <a:spcPts val="1800"/>
              </a:spcBef>
              <a:buNone/>
            </a:pPr>
            <a:r>
              <a:rPr lang="en-GB" sz="2000" dirty="0">
                <a:solidFill>
                  <a:schemeClr val="tx1"/>
                </a:solidFill>
              </a:rPr>
              <a:t>Recommendations to improve the Commission’s review process of greenhouse gas emission data for the land use, land-use change and forestry sector and the framework for future emission reductions.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29</a:t>
            </a:fld>
            <a:endParaRPr lang="en-GB" dirty="0"/>
          </a:p>
        </p:txBody>
      </p:sp>
      <p:sp>
        <p:nvSpPr>
          <p:cNvPr id="5" name="Title 1">
            <a:extLst>
              <a:ext uri="{FF2B5EF4-FFF2-40B4-BE49-F238E27FC236}">
                <a16:creationId xmlns:a16="http://schemas.microsoft.com/office/drawing/2014/main" id="{929742B4-95C5-9F64-C896-B5A55D0F82FC}"/>
              </a:ext>
            </a:extLst>
          </p:cNvPr>
          <p:cNvSpPr txBox="1">
            <a:spLocks/>
          </p:cNvSpPr>
          <p:nvPr/>
        </p:nvSpPr>
        <p:spPr bwMode="auto">
          <a:xfrm>
            <a:off x="486716" y="2781052"/>
            <a:ext cx="8064500" cy="259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900" dirty="0"/>
              <a:t>Wind and solar power for electricity generation</a:t>
            </a:r>
          </a:p>
          <a:p>
            <a:pPr>
              <a:spcBef>
                <a:spcPts val="600"/>
              </a:spcBef>
            </a:pPr>
            <a:r>
              <a:rPr lang="en-GB" sz="2000" dirty="0">
                <a:solidFill>
                  <a:schemeClr val="tx1"/>
                </a:solidFill>
              </a:rPr>
              <a:t>Audit published in June 2019</a:t>
            </a:r>
          </a:p>
          <a:p>
            <a:pPr>
              <a:spcBef>
                <a:spcPts val="1200"/>
              </a:spcBef>
            </a:pPr>
            <a:r>
              <a:rPr lang="en-GB" sz="1300" b="0" dirty="0">
                <a:solidFill>
                  <a:schemeClr val="tx1"/>
                </a:solidFill>
                <a:ea typeface="+mn-ea"/>
                <a:cs typeface="+mn-cs"/>
                <a:hlinkClick r:id="rId4"/>
              </a:rPr>
              <a:t>https://www.eca.europa.eu/Lists/ECADocuments/SR19_08/SR_PHOTOVOLTAIC_EN.pdf</a:t>
            </a:r>
            <a:r>
              <a:rPr lang="en-GB" sz="1300" b="0" dirty="0">
                <a:solidFill>
                  <a:schemeClr val="tx1"/>
                </a:solidFill>
                <a:ea typeface="+mn-ea"/>
                <a:cs typeface="+mn-cs"/>
              </a:rPr>
              <a:t> </a:t>
            </a:r>
            <a:endParaRPr lang="en-GB" sz="2000" dirty="0">
              <a:solidFill>
                <a:schemeClr val="tx1"/>
              </a:solidFill>
            </a:endParaRPr>
          </a:p>
          <a:p>
            <a:endParaRPr lang="en-GB" sz="2000" b="0" dirty="0">
              <a:solidFill>
                <a:schemeClr val="tx1"/>
              </a:solidFill>
              <a:ea typeface="+mn-ea"/>
              <a:cs typeface="+mn-cs"/>
            </a:endParaRPr>
          </a:p>
          <a:p>
            <a:r>
              <a:rPr lang="en-GB" sz="2000" b="0" dirty="0">
                <a:solidFill>
                  <a:schemeClr val="tx1"/>
                </a:solidFill>
                <a:ea typeface="+mn-ea"/>
                <a:cs typeface="+mn-cs"/>
              </a:rPr>
              <a:t>Recommendations to the Commission to help Member States support further deployment, including resolving grid insufficiencies</a:t>
            </a:r>
          </a:p>
          <a:p>
            <a:endParaRPr lang="en-GB" sz="2000" b="0" dirty="0">
              <a:solidFill>
                <a:schemeClr val="tx1"/>
              </a:solidFill>
              <a:ea typeface="+mn-ea"/>
              <a:cs typeface="+mn-cs"/>
            </a:endParaRPr>
          </a:p>
        </p:txBody>
      </p:sp>
    </p:spTree>
    <p:extLst>
      <p:ext uri="{BB962C8B-B14F-4D97-AF65-F5344CB8AC3E}">
        <p14:creationId xmlns:p14="http://schemas.microsoft.com/office/powerpoint/2010/main" val="387185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000" y="196133"/>
            <a:ext cx="8064000" cy="432000"/>
          </a:xfrm>
        </p:spPr>
        <p:txBody>
          <a:bodyPr wrap="square" anchor="b">
            <a:normAutofit/>
          </a:bodyPr>
          <a:lstStyle/>
          <a:p>
            <a:r>
              <a:rPr lang="en-GB" dirty="0"/>
              <a:t>European Court of Auditors</a:t>
            </a:r>
          </a:p>
        </p:txBody>
      </p:sp>
      <p:pic>
        <p:nvPicPr>
          <p:cNvPr id="5" name="Picture 2" descr="D:\Profiles\aquili\AppData\Local\Microsoft\Windows\Temporary Internet Files\Content.IE5\GKU92NEV\map-europe[1].gif">
            <a:extLst>
              <a:ext uri="{FF2B5EF4-FFF2-40B4-BE49-F238E27FC236}">
                <a16:creationId xmlns:a16="http://schemas.microsoft.com/office/drawing/2014/main" id="{852A42EF-E8BD-CFEE-35D5-898573BDCE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36" r="23969"/>
          <a:stretch/>
        </p:blipFill>
        <p:spPr bwMode="auto">
          <a:xfrm>
            <a:off x="576000" y="1053280"/>
            <a:ext cx="2592000" cy="4896000"/>
          </a:xfrm>
          <a:prstGeom prst="rect">
            <a:avLst/>
          </a:prstGeom>
          <a:solidFill>
            <a:srgbClr val="FFFFFF"/>
          </a:solidFill>
          <a:ln>
            <a:noFill/>
          </a:ln>
          <a:effectLst>
            <a:outerShdw blurRad="190500" algn="tl" rotWithShape="0">
              <a:srgbClr val="000000">
                <a:alpha val="70000"/>
              </a:srgbClr>
            </a:outerShdw>
          </a:effectLst>
        </p:spPr>
      </p:pic>
      <p:pic>
        <p:nvPicPr>
          <p:cNvPr id="7" name="Picture 2">
            <a:extLst>
              <a:ext uri="{FF2B5EF4-FFF2-40B4-BE49-F238E27FC236}">
                <a16:creationId xmlns:a16="http://schemas.microsoft.com/office/drawing/2014/main" id="{A478FF2E-020D-2FC5-9A61-83AF48E5FB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10" r="37284"/>
          <a:stretch/>
        </p:blipFill>
        <p:spPr bwMode="auto">
          <a:xfrm>
            <a:off x="3312000" y="1053280"/>
            <a:ext cx="2592000" cy="4896000"/>
          </a:xfrm>
          <a:prstGeom prst="rect">
            <a:avLst/>
          </a:prstGeom>
          <a:solidFill>
            <a:srgbClr val="FFFFFF"/>
          </a:solidFill>
          <a:effectLst>
            <a:outerShdw blurRad="50800" dist="38100" algn="l" rotWithShape="0">
              <a:prstClr val="black">
                <a:alpha val="40000"/>
              </a:prstClr>
            </a:outerShdw>
          </a:effectLst>
        </p:spPr>
      </p:pic>
      <p:pic>
        <p:nvPicPr>
          <p:cNvPr id="6" name="Picture 4">
            <a:extLst>
              <a:ext uri="{FF2B5EF4-FFF2-40B4-BE49-F238E27FC236}">
                <a16:creationId xmlns:a16="http://schemas.microsoft.com/office/drawing/2014/main" id="{0C023122-7D9B-8EDA-3051-E1B0BBA9E8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48" r="31246"/>
          <a:stretch/>
        </p:blipFill>
        <p:spPr bwMode="auto">
          <a:xfrm>
            <a:off x="6048000" y="1053280"/>
            <a:ext cx="2592000" cy="4896000"/>
          </a:xfrm>
          <a:prstGeom prst="rect">
            <a:avLst/>
          </a:prstGeom>
          <a:solidFill>
            <a:srgbClr val="FFFFFF"/>
          </a:solidFill>
          <a:effectLst>
            <a:outerShdw blurRad="50800" dist="38100" algn="l" rotWithShape="0">
              <a:prstClr val="black">
                <a:alpha val="40000"/>
              </a:prstClr>
            </a:outerShdw>
          </a:effectLst>
        </p:spPr>
      </p:pic>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7"/>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3</a:t>
            </a:fld>
            <a:endParaRPr lang="en-GB"/>
          </a:p>
        </p:txBody>
      </p:sp>
      <p:sp>
        <p:nvSpPr>
          <p:cNvPr id="9" name="Content Placeholder 2">
            <a:extLst>
              <a:ext uri="{FF2B5EF4-FFF2-40B4-BE49-F238E27FC236}">
                <a16:creationId xmlns:a16="http://schemas.microsoft.com/office/drawing/2014/main" id="{3CB9F860-2AA1-404F-040E-D3EECF86D1F1}"/>
              </a:ext>
            </a:extLst>
          </p:cNvPr>
          <p:cNvSpPr>
            <a:spLocks noGrp="1"/>
          </p:cNvSpPr>
          <p:nvPr>
            <p:ph idx="1"/>
          </p:nvPr>
        </p:nvSpPr>
        <p:spPr>
          <a:xfrm>
            <a:off x="576000" y="690201"/>
            <a:ext cx="8064500" cy="252413"/>
          </a:xfrm>
        </p:spPr>
        <p:txBody>
          <a:bodyPr>
            <a:normAutofit fontScale="92500" lnSpcReduction="10000"/>
          </a:bodyPr>
          <a:lstStyle/>
          <a:p>
            <a:pPr marL="0" indent="0">
              <a:spcBef>
                <a:spcPts val="1800"/>
              </a:spcBef>
              <a:buNone/>
            </a:pPr>
            <a:r>
              <a:rPr lang="en-GB" sz="2200" b="1" dirty="0">
                <a:solidFill>
                  <a:schemeClr val="tx1"/>
                </a:solidFill>
              </a:rPr>
              <a:t>The EU’s external auditor, based in Luxembourg</a:t>
            </a:r>
          </a:p>
        </p:txBody>
      </p:sp>
      <p:cxnSp>
        <p:nvCxnSpPr>
          <p:cNvPr id="10" name="Straight Arrow Connector 9">
            <a:extLst>
              <a:ext uri="{FF2B5EF4-FFF2-40B4-BE49-F238E27FC236}">
                <a16:creationId xmlns:a16="http://schemas.microsoft.com/office/drawing/2014/main" id="{A4CA3BAD-9037-42C2-8D6F-F1E0A535DA87}"/>
              </a:ext>
            </a:extLst>
          </p:cNvPr>
          <p:cNvCxnSpPr>
            <a:cxnSpLocks/>
          </p:cNvCxnSpPr>
          <p:nvPr/>
        </p:nvCxnSpPr>
        <p:spPr>
          <a:xfrm flipH="1">
            <a:off x="1187624" y="904249"/>
            <a:ext cx="3600400" cy="23554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52B66C-50D3-6D52-74B8-CA67A6F12098}"/>
              </a:ext>
            </a:extLst>
          </p:cNvPr>
          <p:cNvSpPr txBox="1"/>
          <p:nvPr/>
        </p:nvSpPr>
        <p:spPr>
          <a:xfrm>
            <a:off x="3312000" y="6167799"/>
            <a:ext cx="3073657" cy="353943"/>
          </a:xfrm>
          <a:prstGeom prst="rect">
            <a:avLst/>
          </a:prstGeom>
          <a:noFill/>
        </p:spPr>
        <p:txBody>
          <a:bodyPr wrap="square">
            <a:spAutoFit/>
          </a:bodyPr>
          <a:lstStyle/>
          <a:p>
            <a:r>
              <a:rPr lang="en-GB" sz="1700" dirty="0">
                <a:hlinkClick r:id="rId6"/>
              </a:rPr>
              <a:t>https://www.eca.europa.eu/en</a:t>
            </a:r>
            <a:r>
              <a:rPr lang="en-GB" sz="1700" dirty="0"/>
              <a:t> </a:t>
            </a:r>
          </a:p>
        </p:txBody>
      </p:sp>
    </p:spTree>
    <p:extLst>
      <p:ext uri="{BB962C8B-B14F-4D97-AF65-F5344CB8AC3E}">
        <p14:creationId xmlns:p14="http://schemas.microsoft.com/office/powerpoint/2010/main" val="2287574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980728"/>
            <a:ext cx="8064500" cy="431800"/>
          </a:xfrm>
        </p:spPr>
        <p:txBody>
          <a:bodyPr/>
          <a:lstStyle/>
          <a:p>
            <a:r>
              <a:rPr lang="en-GB" sz="3200" dirty="0"/>
              <a:t>Modernising EU electricity grids and meters for clean energy transition</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576263" y="1726088"/>
            <a:ext cx="8388225" cy="4895850"/>
          </a:xfrm>
        </p:spPr>
        <p:txBody>
          <a:bodyPr/>
          <a:lstStyle/>
          <a:p>
            <a:pPr marL="0" indent="0">
              <a:spcBef>
                <a:spcPts val="1800"/>
              </a:spcBef>
              <a:buNone/>
            </a:pPr>
            <a:r>
              <a:rPr lang="en-GB" sz="2400" b="1" dirty="0">
                <a:solidFill>
                  <a:schemeClr val="tx1"/>
                </a:solidFill>
              </a:rPr>
              <a:t>Planned audit, publication in 2025</a:t>
            </a:r>
          </a:p>
          <a:p>
            <a:pPr marL="0" indent="0">
              <a:spcBef>
                <a:spcPts val="1800"/>
              </a:spcBef>
              <a:buNone/>
            </a:pPr>
            <a:r>
              <a:rPr lang="en-GB" sz="2400" dirty="0">
                <a:solidFill>
                  <a:schemeClr val="tx1"/>
                </a:solidFill>
              </a:rPr>
              <a:t>The </a:t>
            </a:r>
            <a:r>
              <a:rPr lang="en-GB" sz="2400" dirty="0">
                <a:solidFill>
                  <a:schemeClr val="accent1"/>
                </a:solidFill>
                <a:hlinkClick r:id="rId3">
                  <a:extLst>
                    <a:ext uri="{A12FA001-AC4F-418D-AE19-62706E023703}">
                      <ahyp:hlinkClr xmlns:ahyp="http://schemas.microsoft.com/office/drawing/2018/hyperlinkcolor" val="tx"/>
                    </a:ext>
                  </a:extLst>
                </a:hlinkClick>
              </a:rPr>
              <a:t>European Green Deal</a:t>
            </a:r>
            <a:r>
              <a:rPr lang="en-GB" sz="2400" dirty="0">
                <a:solidFill>
                  <a:schemeClr val="tx1"/>
                </a:solidFill>
              </a:rPr>
              <a:t>: 55 % reduction in greenhouse gas emissions by 2030, and achieving climate neutrality by 2050</a:t>
            </a:r>
          </a:p>
          <a:p>
            <a:pPr marL="0" indent="0">
              <a:spcBef>
                <a:spcPts val="1800"/>
              </a:spcBef>
              <a:buNone/>
            </a:pPr>
            <a:r>
              <a:rPr lang="en-GB" sz="2400" dirty="0">
                <a:solidFill>
                  <a:schemeClr val="tx1"/>
                </a:solidFill>
              </a:rPr>
              <a:t>To assess whether the EU is contributing effectively to the deployment of smart grids and meters</a:t>
            </a:r>
          </a:p>
          <a:p>
            <a:pPr marL="0" indent="0">
              <a:spcBef>
                <a:spcPts val="1800"/>
              </a:spcBef>
              <a:buNone/>
            </a:pPr>
            <a:r>
              <a:rPr lang="en-GB" sz="2400" dirty="0">
                <a:solidFill>
                  <a:schemeClr val="tx1"/>
                </a:solidFill>
              </a:rPr>
              <a:t>Electricity sector undergoing significant transformation: more decentralised and using a variety of renewable energy generators</a:t>
            </a:r>
          </a:p>
          <a:p>
            <a:pPr marL="0" indent="0">
              <a:spcBef>
                <a:spcPts val="1800"/>
              </a:spcBef>
              <a:buNone/>
            </a:pPr>
            <a:r>
              <a:rPr lang="en-GB" sz="2400" dirty="0">
                <a:solidFill>
                  <a:schemeClr val="tx1"/>
                </a:solidFill>
              </a:rPr>
              <a:t>Shift towards bidirectional electricity flows</a:t>
            </a:r>
          </a:p>
          <a:p>
            <a:pPr marL="0" indent="0">
              <a:spcBef>
                <a:spcPts val="1800"/>
              </a:spcBef>
              <a:buNone/>
            </a:pPr>
            <a:r>
              <a:rPr lang="en-GB" sz="2400" dirty="0">
                <a:solidFill>
                  <a:schemeClr val="tx1"/>
                </a:solidFill>
              </a:rPr>
              <a:t>Clean energy transition is a key enabler for reaching the EU’s 2030 and 2050 climate and energy targets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30</a:t>
            </a:fld>
            <a:endParaRPr lang="en-GB" dirty="0"/>
          </a:p>
        </p:txBody>
      </p:sp>
    </p:spTree>
    <p:extLst>
      <p:ext uri="{BB962C8B-B14F-4D97-AF65-F5344CB8AC3E}">
        <p14:creationId xmlns:p14="http://schemas.microsoft.com/office/powerpoint/2010/main" val="3471578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wrap="square" anchor="b">
            <a:normAutofit/>
          </a:bodyPr>
          <a:lstStyle/>
          <a:p>
            <a:r>
              <a:rPr lang="en-GB" dirty="0"/>
              <a:t>Economy and environment</a:t>
            </a:r>
          </a:p>
        </p:txBody>
      </p:sp>
      <p:pic>
        <p:nvPicPr>
          <p:cNvPr id="5122" name="Picture 2">
            <a:extLst>
              <a:ext uri="{FF2B5EF4-FFF2-40B4-BE49-F238E27FC236}">
                <a16:creationId xmlns:a16="http://schemas.microsoft.com/office/drawing/2014/main" id="{485EBDDF-AE1B-721F-8732-4AB0D4562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82"/>
          <a:stretch/>
        </p:blipFill>
        <p:spPr bwMode="auto">
          <a:xfrm>
            <a:off x="540000" y="1124744"/>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31</a:t>
            </a:fld>
            <a:endParaRPr lang="en-GB"/>
          </a:p>
        </p:txBody>
      </p:sp>
      <p:pic>
        <p:nvPicPr>
          <p:cNvPr id="7" name="Picture 6">
            <a:extLst>
              <a:ext uri="{FF2B5EF4-FFF2-40B4-BE49-F238E27FC236}">
                <a16:creationId xmlns:a16="http://schemas.microsoft.com/office/drawing/2014/main" id="{F691101E-5764-7F3A-E5AC-18EF9D1237D2}"/>
              </a:ext>
            </a:extLst>
          </p:cNvPr>
          <p:cNvPicPr>
            <a:picLocks noChangeAspect="1"/>
          </p:cNvPicPr>
          <p:nvPr/>
        </p:nvPicPr>
        <p:blipFill>
          <a:blip r:embed="rId4"/>
          <a:stretch>
            <a:fillRect/>
          </a:stretch>
        </p:blipFill>
        <p:spPr>
          <a:xfrm rot="16200000">
            <a:off x="7532438" y="4700744"/>
            <a:ext cx="371475" cy="1771650"/>
          </a:xfrm>
          <a:prstGeom prst="rect">
            <a:avLst/>
          </a:prstGeom>
        </p:spPr>
      </p:pic>
    </p:spTree>
    <p:extLst>
      <p:ext uri="{BB962C8B-B14F-4D97-AF65-F5344CB8AC3E}">
        <p14:creationId xmlns:p14="http://schemas.microsoft.com/office/powerpoint/2010/main" val="413440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Circular economy</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1384" y="1540321"/>
            <a:ext cx="6004532" cy="3544863"/>
          </a:xfrm>
        </p:spPr>
        <p:txBody>
          <a:bodyPr/>
          <a:lstStyle/>
          <a:p>
            <a:pPr marL="0" indent="0">
              <a:spcAft>
                <a:spcPts val="600"/>
              </a:spcAft>
              <a:buNone/>
            </a:pPr>
            <a:r>
              <a:rPr lang="en-GB" sz="2000" dirty="0">
                <a:solidFill>
                  <a:schemeClr val="tx1"/>
                </a:solidFill>
              </a:rPr>
              <a:t>Published in July 2023</a:t>
            </a:r>
          </a:p>
          <a:p>
            <a:pPr marL="0" indent="0">
              <a:spcAft>
                <a:spcPts val="600"/>
              </a:spcAft>
              <a:buNone/>
            </a:pPr>
            <a:r>
              <a:rPr lang="en-GB" sz="2000" b="0" dirty="0">
                <a:solidFill>
                  <a:schemeClr val="tx1"/>
                </a:solidFill>
              </a:rPr>
              <a:t>A circular economy preserves the value of products, materials and resources </a:t>
            </a:r>
            <a:r>
              <a:rPr lang="en-GB" sz="2000" dirty="0">
                <a:solidFill>
                  <a:schemeClr val="tx1"/>
                </a:solidFill>
              </a:rPr>
              <a:t>and minimises waste </a:t>
            </a:r>
          </a:p>
          <a:p>
            <a:pPr marL="0" indent="0">
              <a:spcAft>
                <a:spcPts val="600"/>
              </a:spcAft>
              <a:buNone/>
            </a:pPr>
            <a:r>
              <a:rPr lang="en-GB" sz="2000" dirty="0">
                <a:solidFill>
                  <a:schemeClr val="tx1"/>
                </a:solidFill>
              </a:rPr>
              <a:t>A product’s design determines around 80 % of its environmental impact </a:t>
            </a:r>
          </a:p>
          <a:p>
            <a:pPr marL="0" indent="0">
              <a:spcAft>
                <a:spcPts val="600"/>
              </a:spcAft>
              <a:buNone/>
            </a:pPr>
            <a:r>
              <a:rPr lang="en-GB" sz="2000" dirty="0">
                <a:solidFill>
                  <a:schemeClr val="tx1"/>
                </a:solidFill>
              </a:rPr>
              <a:t>Limited evidence that the Commission’s two Circular Economy Action had been effective in influencing circular economy activities in the EU</a:t>
            </a:r>
          </a:p>
          <a:p>
            <a:pPr marL="0" indent="0">
              <a:spcAft>
                <a:spcPts val="600"/>
              </a:spcAft>
              <a:buNone/>
            </a:pPr>
            <a:r>
              <a:rPr lang="en-GB" sz="2000" dirty="0">
                <a:solidFill>
                  <a:schemeClr val="tx1"/>
                </a:solidFill>
              </a:rPr>
              <a:t>The pace of progress remains slow - EU’s ambition of doubling its share of material recycled and fed back into the economy by 2030 looks very challenging</a:t>
            </a:r>
          </a:p>
          <a:p>
            <a:pPr marL="0" indent="0">
              <a:spcAft>
                <a:spcPts val="600"/>
              </a:spcAft>
              <a:buNone/>
            </a:pPr>
            <a:r>
              <a:rPr lang="en-GB" sz="2000" dirty="0">
                <a:solidFill>
                  <a:schemeClr val="tx1"/>
                </a:solidFill>
              </a:rPr>
              <a:t>The Commission’s framework for monitoring did not fully capture all the key aspects and lacked certain specific indicators</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https://www.eca.europa.eu/ECAPublications/SR-2023-17/SR-2023-17_EN.pdf</a:t>
            </a:r>
            <a:r>
              <a:rPr lang="en-US" sz="1000" dirty="0"/>
              <a:t> </a:t>
            </a:r>
          </a:p>
        </p:txBody>
      </p:sp>
      <p:pic>
        <p:nvPicPr>
          <p:cNvPr id="6" name="Picture 5">
            <a:extLst>
              <a:ext uri="{FF2B5EF4-FFF2-40B4-BE49-F238E27FC236}">
                <a16:creationId xmlns:a16="http://schemas.microsoft.com/office/drawing/2014/main" id="{258F7DB1-D369-7281-9BD6-990E65B22953}"/>
              </a:ext>
            </a:extLst>
          </p:cNvPr>
          <p:cNvPicPr>
            <a:picLocks noChangeAspect="1"/>
          </p:cNvPicPr>
          <p:nvPr/>
        </p:nvPicPr>
        <p:blipFill>
          <a:blip r:embed="rId4"/>
          <a:stretch>
            <a:fillRect/>
          </a:stretch>
        </p:blipFill>
        <p:spPr>
          <a:xfrm>
            <a:off x="395536" y="1540321"/>
            <a:ext cx="1895498" cy="2613347"/>
          </a:xfrm>
          <a:prstGeom prst="rect">
            <a:avLst/>
          </a:prstGeom>
        </p:spPr>
      </p:pic>
      <p:sp>
        <p:nvSpPr>
          <p:cNvPr id="7" name="Slide Number Placeholder 6">
            <a:extLst>
              <a:ext uri="{FF2B5EF4-FFF2-40B4-BE49-F238E27FC236}">
                <a16:creationId xmlns:a16="http://schemas.microsoft.com/office/drawing/2014/main" id="{C9346D2B-FF9C-4352-9827-E38A4C378A6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32</a:t>
            </a:fld>
            <a:endParaRPr lang="en-GB" dirty="0"/>
          </a:p>
        </p:txBody>
      </p:sp>
    </p:spTree>
    <p:extLst>
      <p:ext uri="{BB962C8B-B14F-4D97-AF65-F5344CB8AC3E}">
        <p14:creationId xmlns:p14="http://schemas.microsoft.com/office/powerpoint/2010/main" val="1487760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304059" y="356171"/>
            <a:ext cx="6336704" cy="431800"/>
          </a:xfrm>
        </p:spPr>
        <p:txBody>
          <a:bodyPr/>
          <a:lstStyle/>
          <a:p>
            <a:pPr algn="ctr"/>
            <a:r>
              <a:rPr lang="en-GB" sz="2900" dirty="0"/>
              <a:t>Making the polluter pay</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621917" y="1089970"/>
            <a:ext cx="6004532" cy="3544863"/>
          </a:xfrm>
        </p:spPr>
        <p:txBody>
          <a:bodyPr/>
          <a:lstStyle/>
          <a:p>
            <a:pPr marL="0" indent="0">
              <a:spcAft>
                <a:spcPts val="600"/>
              </a:spcAft>
              <a:buNone/>
            </a:pPr>
            <a:r>
              <a:rPr lang="en-GB" sz="2000" dirty="0">
                <a:solidFill>
                  <a:schemeClr val="tx1"/>
                </a:solidFill>
              </a:rPr>
              <a:t>Published in July 2021</a:t>
            </a:r>
          </a:p>
          <a:p>
            <a:pPr marL="0" indent="0">
              <a:spcAft>
                <a:spcPts val="600"/>
              </a:spcAft>
              <a:buNone/>
            </a:pPr>
            <a:r>
              <a:rPr lang="en-GB" sz="2000" b="0" dirty="0">
                <a:solidFill>
                  <a:schemeClr val="tx1"/>
                </a:solidFill>
              </a:rPr>
              <a:t>Polluter Pays Principle (PPP): polluters are incentivised to avoid environmental damage and are held responsible for the pollution that they cause. </a:t>
            </a:r>
          </a:p>
          <a:p>
            <a:pPr marL="0" indent="0">
              <a:spcAft>
                <a:spcPts val="600"/>
              </a:spcAft>
              <a:buNone/>
            </a:pPr>
            <a:r>
              <a:rPr lang="en-GB" sz="2000" b="0" dirty="0">
                <a:solidFill>
                  <a:schemeClr val="tx1"/>
                </a:solidFill>
              </a:rPr>
              <a:t>PPP </a:t>
            </a:r>
            <a:r>
              <a:rPr lang="en-GB" sz="2000" dirty="0">
                <a:solidFill>
                  <a:schemeClr val="tx1"/>
                </a:solidFill>
              </a:rPr>
              <a:t>wa</a:t>
            </a:r>
            <a:r>
              <a:rPr lang="en-GB" sz="2000" b="0" dirty="0">
                <a:solidFill>
                  <a:schemeClr val="tx1"/>
                </a:solidFill>
              </a:rPr>
              <a:t>s reflected and applied to varying degrees in the different EU environmental policies </a:t>
            </a:r>
          </a:p>
          <a:p>
            <a:pPr marL="0" indent="0">
              <a:spcAft>
                <a:spcPts val="600"/>
              </a:spcAft>
              <a:buNone/>
            </a:pPr>
            <a:r>
              <a:rPr lang="en-GB" sz="2000" dirty="0">
                <a:solidFill>
                  <a:schemeClr val="tx1"/>
                </a:solidFill>
              </a:rPr>
              <a:t>However, </a:t>
            </a:r>
            <a:r>
              <a:rPr lang="en-GB" sz="2000" b="0" dirty="0">
                <a:solidFill>
                  <a:schemeClr val="tx1"/>
                </a:solidFill>
              </a:rPr>
              <a:t>its coverage and application was incomplete</a:t>
            </a:r>
          </a:p>
          <a:p>
            <a:pPr marL="0" indent="0">
              <a:spcAft>
                <a:spcPts val="600"/>
              </a:spcAft>
              <a:buNone/>
            </a:pPr>
            <a:r>
              <a:rPr lang="en-GB" sz="2000" b="0" dirty="0">
                <a:solidFill>
                  <a:schemeClr val="tx1"/>
                </a:solidFill>
              </a:rPr>
              <a:t>The EU budget is sometimes used to fund clean-up actions that should, under the PPP, have been borne by polluters</a:t>
            </a:r>
          </a:p>
          <a:p>
            <a:pPr marL="0" indent="0">
              <a:spcAft>
                <a:spcPts val="600"/>
              </a:spcAft>
              <a:buNone/>
            </a:pPr>
            <a:r>
              <a:rPr lang="en-GB" sz="2000" b="0" dirty="0">
                <a:solidFill>
                  <a:schemeClr val="tx1"/>
                </a:solidFill>
              </a:rPr>
              <a:t>Recommended to strengthen integration of PPP into environmental legislation, reinforce environmental liability regime at EU level, and better protect EU funds from being used to finance projects that should be funded by the polluter</a:t>
            </a:r>
            <a:endParaRPr lang="en-GB" sz="20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https://www.eca.europa.eu/Lists/ECADocuments/SR21_12/SR_polluter_pays_principle_EN.pdf</a:t>
            </a:r>
            <a:r>
              <a:rPr lang="en-US" sz="1000" dirty="0"/>
              <a:t> </a:t>
            </a:r>
          </a:p>
        </p:txBody>
      </p:sp>
      <p:sp>
        <p:nvSpPr>
          <p:cNvPr id="7" name="Slide Number Placeholder 6">
            <a:extLst>
              <a:ext uri="{FF2B5EF4-FFF2-40B4-BE49-F238E27FC236}">
                <a16:creationId xmlns:a16="http://schemas.microsoft.com/office/drawing/2014/main" id="{C9346D2B-FF9C-4352-9827-E38A4C378A6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33</a:t>
            </a:fld>
            <a:endParaRPr lang="en-GB" dirty="0"/>
          </a:p>
        </p:txBody>
      </p:sp>
      <p:pic>
        <p:nvPicPr>
          <p:cNvPr id="8" name="Picture 7">
            <a:extLst>
              <a:ext uri="{FF2B5EF4-FFF2-40B4-BE49-F238E27FC236}">
                <a16:creationId xmlns:a16="http://schemas.microsoft.com/office/drawing/2014/main" id="{7B5E815D-71D7-691C-1C3D-25595B7F619A}"/>
              </a:ext>
            </a:extLst>
          </p:cNvPr>
          <p:cNvPicPr>
            <a:picLocks noChangeAspect="1"/>
          </p:cNvPicPr>
          <p:nvPr/>
        </p:nvPicPr>
        <p:blipFill>
          <a:blip r:embed="rId4"/>
          <a:stretch>
            <a:fillRect/>
          </a:stretch>
        </p:blipFill>
        <p:spPr>
          <a:xfrm>
            <a:off x="344325" y="1540321"/>
            <a:ext cx="1850436" cy="264416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241579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vert="horz" wrap="square" lIns="0" tIns="0" rIns="0" bIns="0" numCol="1" anchor="b" anchorCtr="0" compatLnSpc="1">
            <a:prstTxWarp prst="textNoShape">
              <a:avLst/>
            </a:prstTxWarp>
            <a:normAutofit/>
          </a:bodyPr>
          <a:lstStyle/>
          <a:p>
            <a:r>
              <a:rPr lang="en-GB" dirty="0"/>
              <a:t>Farming, fishing and aquaculture</a:t>
            </a:r>
          </a:p>
        </p:txBody>
      </p:sp>
      <p:pic>
        <p:nvPicPr>
          <p:cNvPr id="4098" name="Picture 2">
            <a:extLst>
              <a:ext uri="{FF2B5EF4-FFF2-40B4-BE49-F238E27FC236}">
                <a16:creationId xmlns:a16="http://schemas.microsoft.com/office/drawing/2014/main" id="{F3B60730-449D-F2D4-A62F-2264A652D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01" b="1583"/>
          <a:stretch/>
        </p:blipFill>
        <p:spPr bwMode="auto">
          <a:xfrm>
            <a:off x="540000" y="1124744"/>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34</a:t>
            </a:fld>
            <a:endParaRPr lang="en-GB"/>
          </a:p>
        </p:txBody>
      </p:sp>
      <p:sp>
        <p:nvSpPr>
          <p:cNvPr id="3" name="Content Placeholder 2">
            <a:extLst>
              <a:ext uri="{FF2B5EF4-FFF2-40B4-BE49-F238E27FC236}">
                <a16:creationId xmlns:a16="http://schemas.microsoft.com/office/drawing/2014/main" id="{0ED8D4F2-CB3D-A0F3-EBB5-01CD08A5489B}"/>
              </a:ext>
            </a:extLst>
          </p:cNvPr>
          <p:cNvSpPr txBox="1">
            <a:spLocks/>
          </p:cNvSpPr>
          <p:nvPr/>
        </p:nvSpPr>
        <p:spPr bwMode="auto">
          <a:xfrm>
            <a:off x="539750" y="5498030"/>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2017</a:t>
            </a:r>
          </a:p>
        </p:txBody>
      </p:sp>
    </p:spTree>
    <p:extLst>
      <p:ext uri="{BB962C8B-B14F-4D97-AF65-F5344CB8AC3E}">
        <p14:creationId xmlns:p14="http://schemas.microsoft.com/office/powerpoint/2010/main" val="1976582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411760" y="188640"/>
            <a:ext cx="6336704" cy="431800"/>
          </a:xfrm>
        </p:spPr>
        <p:txBody>
          <a:bodyPr/>
          <a:lstStyle/>
          <a:p>
            <a:pPr algn="ctr"/>
            <a:r>
              <a:rPr lang="en-GB" sz="2900" dirty="0"/>
              <a:t>Sustainable water use in agriculture</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450312" y="908720"/>
            <a:ext cx="6370160" cy="3544863"/>
          </a:xfrm>
        </p:spPr>
        <p:txBody>
          <a:bodyPr/>
          <a:lstStyle/>
          <a:p>
            <a:pPr marL="0" indent="0">
              <a:spcAft>
                <a:spcPts val="600"/>
              </a:spcAft>
              <a:buNone/>
            </a:pPr>
            <a:r>
              <a:rPr lang="en-GB" sz="2100" dirty="0">
                <a:solidFill>
                  <a:schemeClr val="tx1"/>
                </a:solidFill>
              </a:rPr>
              <a:t>Published in September 2021</a:t>
            </a:r>
          </a:p>
          <a:p>
            <a:pPr marL="0" indent="0">
              <a:spcAft>
                <a:spcPts val="600"/>
              </a:spcAft>
              <a:buNone/>
            </a:pPr>
            <a:r>
              <a:rPr lang="en-GB" sz="2100" dirty="0">
                <a:solidFill>
                  <a:schemeClr val="tx1"/>
                </a:solidFill>
              </a:rPr>
              <a:t>¼ of all water abstracted in the EU is used for agriculture, mainly for irrigation</a:t>
            </a:r>
          </a:p>
          <a:p>
            <a:pPr marL="0" indent="0">
              <a:spcAft>
                <a:spcPts val="600"/>
              </a:spcAft>
              <a:buNone/>
            </a:pPr>
            <a:r>
              <a:rPr lang="en-GB" sz="2100" dirty="0">
                <a:solidFill>
                  <a:schemeClr val="tx1"/>
                </a:solidFill>
              </a:rPr>
              <a:t>Many regions affected by water scarcity and climate change </a:t>
            </a:r>
          </a:p>
          <a:p>
            <a:pPr marL="0" indent="0">
              <a:spcAft>
                <a:spcPts val="600"/>
              </a:spcAft>
              <a:buNone/>
            </a:pPr>
            <a:r>
              <a:rPr lang="en-GB" sz="2100" dirty="0">
                <a:solidFill>
                  <a:schemeClr val="tx1"/>
                </a:solidFill>
              </a:rPr>
              <a:t>Target by 2027 for good status of all water bodies (Water Framework Directive) - significant delays in reaching this target</a:t>
            </a:r>
          </a:p>
          <a:p>
            <a:pPr marL="0" indent="0">
              <a:spcAft>
                <a:spcPts val="600"/>
              </a:spcAft>
              <a:buNone/>
            </a:pPr>
            <a:r>
              <a:rPr lang="en-GB" sz="2100" dirty="0">
                <a:solidFill>
                  <a:schemeClr val="tx1"/>
                </a:solidFill>
              </a:rPr>
              <a:t>Agricultural policies not consistently aligned with EU water policy</a:t>
            </a:r>
          </a:p>
          <a:p>
            <a:pPr marL="0" indent="0">
              <a:spcAft>
                <a:spcPts val="600"/>
              </a:spcAft>
              <a:buNone/>
            </a:pPr>
            <a:r>
              <a:rPr lang="en-GB" sz="2100" dirty="0">
                <a:solidFill>
                  <a:schemeClr val="tx1"/>
                </a:solidFill>
              </a:rPr>
              <a:t>Member States need to better justify exemptions to Directive </a:t>
            </a:r>
          </a:p>
          <a:p>
            <a:pPr marL="0" indent="0">
              <a:spcAft>
                <a:spcPts val="600"/>
              </a:spcAft>
              <a:buNone/>
            </a:pPr>
            <a:r>
              <a:rPr lang="en-GB" sz="2100" dirty="0">
                <a:solidFill>
                  <a:schemeClr val="tx1"/>
                </a:solidFill>
              </a:rPr>
              <a:t>Commission should link CAP payments to environmental standards on sustainable water use</a:t>
            </a:r>
          </a:p>
          <a:p>
            <a:pPr marL="0" indent="0">
              <a:spcAft>
                <a:spcPts val="600"/>
              </a:spcAft>
              <a:buNone/>
            </a:pP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172864" y="4209948"/>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https://www.eca.europa.eu/Lists/ECADocuments/SR21_20/SR_CAP-and-water_EN.pdf</a:t>
            </a:r>
            <a:r>
              <a:rPr lang="en-US" sz="1000" dirty="0"/>
              <a:t> </a:t>
            </a:r>
          </a:p>
        </p:txBody>
      </p:sp>
      <p:sp>
        <p:nvSpPr>
          <p:cNvPr id="4" name="Slide Number Placeholder 3">
            <a:extLst>
              <a:ext uri="{FF2B5EF4-FFF2-40B4-BE49-F238E27FC236}">
                <a16:creationId xmlns:a16="http://schemas.microsoft.com/office/drawing/2014/main" id="{69761099-E69F-AD3D-5D89-9A3D0E32C9A2}"/>
              </a:ext>
            </a:extLst>
          </p:cNvPr>
          <p:cNvSpPr>
            <a:spLocks noGrp="1"/>
          </p:cNvSpPr>
          <p:nvPr>
            <p:ph type="sldNum" sz="quarter" idx="12"/>
          </p:nvPr>
        </p:nvSpPr>
        <p:spPr/>
        <p:txBody>
          <a:bodyPr/>
          <a:lstStyle/>
          <a:p>
            <a:pPr>
              <a:defRPr/>
            </a:pPr>
            <a:r>
              <a:rPr lang="en-GB" dirty="0"/>
              <a:t>Slide </a:t>
            </a:r>
            <a:fld id="{AC9B628F-8E1F-4780-8E76-83577860C743}" type="slidenum">
              <a:rPr lang="en-GB" smtClean="0"/>
              <a:pPr>
                <a:defRPr/>
              </a:pPr>
              <a:t>35</a:t>
            </a:fld>
            <a:endParaRPr lang="en-GB" dirty="0"/>
          </a:p>
        </p:txBody>
      </p:sp>
      <p:pic>
        <p:nvPicPr>
          <p:cNvPr id="6" name="Picture 5">
            <a:extLst>
              <a:ext uri="{FF2B5EF4-FFF2-40B4-BE49-F238E27FC236}">
                <a16:creationId xmlns:a16="http://schemas.microsoft.com/office/drawing/2014/main" id="{FF350B03-0597-19C5-6EB4-53CB3237C334}"/>
              </a:ext>
            </a:extLst>
          </p:cNvPr>
          <p:cNvPicPr>
            <a:picLocks noChangeAspect="1"/>
          </p:cNvPicPr>
          <p:nvPr/>
        </p:nvPicPr>
        <p:blipFill>
          <a:blip r:embed="rId4"/>
          <a:stretch>
            <a:fillRect/>
          </a:stretch>
        </p:blipFill>
        <p:spPr>
          <a:xfrm>
            <a:off x="192303" y="1299843"/>
            <a:ext cx="1892064" cy="276261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444970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Sustainable soil management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004532" cy="3544863"/>
          </a:xfrm>
        </p:spPr>
        <p:txBody>
          <a:bodyPr/>
          <a:lstStyle/>
          <a:p>
            <a:pPr marL="0" indent="0">
              <a:spcAft>
                <a:spcPts val="600"/>
              </a:spcAft>
              <a:buNone/>
            </a:pPr>
            <a:r>
              <a:rPr lang="en-GB" sz="2100" dirty="0">
                <a:solidFill>
                  <a:schemeClr val="tx1"/>
                </a:solidFill>
              </a:rPr>
              <a:t>Published in July 2023</a:t>
            </a:r>
          </a:p>
          <a:p>
            <a:pPr marL="0" indent="0">
              <a:spcAft>
                <a:spcPts val="600"/>
              </a:spcAft>
              <a:buNone/>
            </a:pPr>
            <a:r>
              <a:rPr lang="en-GB" sz="2100" dirty="0">
                <a:solidFill>
                  <a:schemeClr val="tx1"/>
                </a:solidFill>
              </a:rPr>
              <a:t>In  EU, 60-70 % of soils are unhealthy, in part due to soil and manure management practices</a:t>
            </a:r>
          </a:p>
          <a:p>
            <a:pPr marL="0" indent="0">
              <a:spcAft>
                <a:spcPts val="600"/>
              </a:spcAft>
              <a:buNone/>
            </a:pPr>
            <a:r>
              <a:rPr lang="en-GB" sz="2100" dirty="0">
                <a:solidFill>
                  <a:schemeClr val="tx1"/>
                </a:solidFill>
              </a:rPr>
              <a:t>The common agricultural policy and the Nitrates Directive provide measures to encourage improvements in soil and manure management</a:t>
            </a:r>
          </a:p>
          <a:p>
            <a:pPr marL="0" indent="0">
              <a:spcAft>
                <a:spcPts val="600"/>
              </a:spcAft>
              <a:buNone/>
            </a:pPr>
            <a:r>
              <a:rPr lang="en-GB" sz="2100" dirty="0">
                <a:solidFill>
                  <a:schemeClr val="tx1"/>
                </a:solidFill>
              </a:rPr>
              <a:t>Assessed the Commission’s and member states’ actions and found insufficient use of the EU tools and conditions for direct payments to farmers</a:t>
            </a:r>
          </a:p>
          <a:p>
            <a:pPr marL="0" indent="0">
              <a:spcAft>
                <a:spcPts val="600"/>
              </a:spcAft>
              <a:buNone/>
            </a:pPr>
            <a:r>
              <a:rPr lang="en-GB" sz="2100" dirty="0">
                <a:solidFill>
                  <a:schemeClr val="tx1"/>
                </a:solidFill>
              </a:rPr>
              <a:t>Recommended various actions for the Commission to take to ensure measures are better designed, implemented and monitored</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https://www.eca.europa.eu/ECAPublications/SR-2023-19/SR-2023-19_EN.pdf</a:t>
            </a:r>
            <a:r>
              <a:rPr lang="en-US" sz="1000" dirty="0"/>
              <a:t> </a:t>
            </a:r>
          </a:p>
        </p:txBody>
      </p:sp>
      <p:pic>
        <p:nvPicPr>
          <p:cNvPr id="6" name="Picture 5">
            <a:extLst>
              <a:ext uri="{FF2B5EF4-FFF2-40B4-BE49-F238E27FC236}">
                <a16:creationId xmlns:a16="http://schemas.microsoft.com/office/drawing/2014/main" id="{D3F778F7-670C-7415-B37C-5E474065A995}"/>
              </a:ext>
            </a:extLst>
          </p:cNvPr>
          <p:cNvPicPr>
            <a:picLocks noChangeAspect="1"/>
          </p:cNvPicPr>
          <p:nvPr/>
        </p:nvPicPr>
        <p:blipFill>
          <a:blip r:embed="rId4"/>
          <a:stretch>
            <a:fillRect/>
          </a:stretch>
        </p:blipFill>
        <p:spPr>
          <a:xfrm>
            <a:off x="395536" y="1619993"/>
            <a:ext cx="1864601" cy="2617881"/>
          </a:xfrm>
          <a:prstGeom prst="rect">
            <a:avLst/>
          </a:prstGeom>
        </p:spPr>
      </p:pic>
      <p:sp>
        <p:nvSpPr>
          <p:cNvPr id="7" name="Slide Number Placeholder 6">
            <a:extLst>
              <a:ext uri="{FF2B5EF4-FFF2-40B4-BE49-F238E27FC236}">
                <a16:creationId xmlns:a16="http://schemas.microsoft.com/office/drawing/2014/main" id="{04A9289F-F72C-B015-4A4E-CF0E3F28A0D3}"/>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36</a:t>
            </a:fld>
            <a:endParaRPr lang="en-GB" dirty="0"/>
          </a:p>
        </p:txBody>
      </p:sp>
    </p:spTree>
    <p:extLst>
      <p:ext uri="{BB962C8B-B14F-4D97-AF65-F5344CB8AC3E}">
        <p14:creationId xmlns:p14="http://schemas.microsoft.com/office/powerpoint/2010/main" val="2090263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Climate change and agriculture</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004532" cy="3544863"/>
          </a:xfrm>
        </p:spPr>
        <p:txBody>
          <a:bodyPr/>
          <a:lstStyle/>
          <a:p>
            <a:pPr marL="0" indent="0">
              <a:spcAft>
                <a:spcPts val="600"/>
              </a:spcAft>
              <a:buNone/>
            </a:pPr>
            <a:r>
              <a:rPr lang="en-GB" sz="2100" dirty="0">
                <a:solidFill>
                  <a:schemeClr val="tx1"/>
                </a:solidFill>
              </a:rPr>
              <a:t>Published in June 2021</a:t>
            </a:r>
          </a:p>
          <a:p>
            <a:pPr marL="0" indent="0">
              <a:spcAft>
                <a:spcPts val="600"/>
              </a:spcAft>
              <a:buNone/>
            </a:pPr>
            <a:r>
              <a:rPr lang="en-GB" sz="2100" dirty="0">
                <a:solidFill>
                  <a:schemeClr val="tx1"/>
                </a:solidFill>
              </a:rPr>
              <a:t>Cover 2014-2020 period when Commission attributed ¼ of CAP budget to mitigate climate change</a:t>
            </a:r>
          </a:p>
          <a:p>
            <a:pPr marL="0" indent="0">
              <a:spcAft>
                <a:spcPts val="600"/>
              </a:spcAft>
              <a:buNone/>
            </a:pPr>
            <a:r>
              <a:rPr lang="en-GB" sz="2100" dirty="0">
                <a:solidFill>
                  <a:schemeClr val="tx1"/>
                </a:solidFill>
              </a:rPr>
              <a:t>Found that €100 billion of CAP funds attributed to climate action had little impact on reducing greenhouse gas emissions from agriculture</a:t>
            </a:r>
          </a:p>
          <a:p>
            <a:pPr marL="0" indent="0">
              <a:spcAft>
                <a:spcPts val="600"/>
              </a:spcAft>
              <a:buNone/>
            </a:pPr>
            <a:r>
              <a:rPr lang="en-GB" sz="2100" dirty="0">
                <a:solidFill>
                  <a:schemeClr val="tx1"/>
                </a:solidFill>
              </a:rPr>
              <a:t>CAP mostly financed measures with a low potential to mitigate climate change</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https://www.eca.europa.eu/Lists/ECADocuments/SR21_16/SR_CAP-and-Climate_EN.pdf</a:t>
            </a:r>
            <a:r>
              <a:rPr lang="en-US" sz="1000" dirty="0"/>
              <a:t> </a:t>
            </a:r>
          </a:p>
          <a:p>
            <a:pPr marL="0" indent="0">
              <a:buFont typeface="Arial" pitchFamily="34" charset="0"/>
              <a:buNone/>
            </a:pPr>
            <a:endParaRPr lang="en-US" sz="1000" dirty="0"/>
          </a:p>
        </p:txBody>
      </p:sp>
      <p:sp>
        <p:nvSpPr>
          <p:cNvPr id="10" name="Slide Number Placeholder 9">
            <a:extLst>
              <a:ext uri="{FF2B5EF4-FFF2-40B4-BE49-F238E27FC236}">
                <a16:creationId xmlns:a16="http://schemas.microsoft.com/office/drawing/2014/main" id="{9D933FDC-8ACA-590A-5247-9FB4616561B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37</a:t>
            </a:fld>
            <a:endParaRPr lang="en-GB" dirty="0"/>
          </a:p>
        </p:txBody>
      </p:sp>
      <p:pic>
        <p:nvPicPr>
          <p:cNvPr id="4" name="Picture 3">
            <a:extLst>
              <a:ext uri="{FF2B5EF4-FFF2-40B4-BE49-F238E27FC236}">
                <a16:creationId xmlns:a16="http://schemas.microsoft.com/office/drawing/2014/main" id="{C0833BF4-FA82-89E0-B195-779D7BBD527E}"/>
              </a:ext>
            </a:extLst>
          </p:cNvPr>
          <p:cNvPicPr>
            <a:picLocks noChangeAspect="1"/>
          </p:cNvPicPr>
          <p:nvPr/>
        </p:nvPicPr>
        <p:blipFill>
          <a:blip r:embed="rId4"/>
          <a:stretch>
            <a:fillRect/>
          </a:stretch>
        </p:blipFill>
        <p:spPr>
          <a:xfrm>
            <a:off x="374714" y="1540321"/>
            <a:ext cx="1807431" cy="256821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9821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Vineyards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004532" cy="3544863"/>
          </a:xfrm>
        </p:spPr>
        <p:txBody>
          <a:bodyPr/>
          <a:lstStyle/>
          <a:p>
            <a:pPr marL="0" indent="0">
              <a:spcAft>
                <a:spcPts val="600"/>
              </a:spcAft>
              <a:buNone/>
            </a:pPr>
            <a:r>
              <a:rPr lang="en-GB" sz="2100" dirty="0">
                <a:solidFill>
                  <a:schemeClr val="tx1"/>
                </a:solidFill>
              </a:rPr>
              <a:t>Published in September 2023</a:t>
            </a:r>
          </a:p>
          <a:p>
            <a:pPr marL="0" indent="0">
              <a:spcAft>
                <a:spcPts val="600"/>
              </a:spcAft>
              <a:buNone/>
            </a:pPr>
            <a:r>
              <a:rPr lang="en-GB" sz="2100" dirty="0">
                <a:solidFill>
                  <a:schemeClr val="tx1"/>
                </a:solidFill>
              </a:rPr>
              <a:t>EU support for vineyard restructuring: improve competitiveness, sustainability and the environmental footprint </a:t>
            </a:r>
          </a:p>
          <a:p>
            <a:pPr marL="0" indent="0">
              <a:spcAft>
                <a:spcPts val="600"/>
              </a:spcAft>
              <a:buNone/>
            </a:pPr>
            <a:r>
              <a:rPr lang="en-GB" sz="2100" dirty="0">
                <a:solidFill>
                  <a:schemeClr val="tx1"/>
                </a:solidFill>
              </a:rPr>
              <a:t>Flaws in the design and implementation of the policy and the scheme</a:t>
            </a:r>
          </a:p>
          <a:p>
            <a:pPr marL="0" indent="0">
              <a:spcAft>
                <a:spcPts val="600"/>
              </a:spcAft>
              <a:buNone/>
            </a:pPr>
            <a:r>
              <a:rPr lang="en-GB" sz="2100" dirty="0">
                <a:solidFill>
                  <a:schemeClr val="tx1"/>
                </a:solidFill>
              </a:rPr>
              <a:t>Falls short of the common agricultural policy’s environmental objectives. Environmental protection was only partially taken on board</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https://www.eca.europa.eu/ECAPublications/SR-2023-23/SR-2023-23_EN.pdf</a:t>
            </a:r>
            <a:endParaRPr lang="en-US" sz="1000" dirty="0"/>
          </a:p>
          <a:p>
            <a:pPr marL="0" indent="0">
              <a:buFont typeface="Arial" pitchFamily="34" charset="0"/>
              <a:buNone/>
            </a:pPr>
            <a:endParaRPr lang="en-US" sz="1000" dirty="0"/>
          </a:p>
        </p:txBody>
      </p:sp>
      <p:pic>
        <p:nvPicPr>
          <p:cNvPr id="9" name="Picture 8">
            <a:extLst>
              <a:ext uri="{FF2B5EF4-FFF2-40B4-BE49-F238E27FC236}">
                <a16:creationId xmlns:a16="http://schemas.microsoft.com/office/drawing/2014/main" id="{E83625A0-B183-A8FA-A860-139DF5719385}"/>
              </a:ext>
            </a:extLst>
          </p:cNvPr>
          <p:cNvPicPr>
            <a:picLocks noChangeAspect="1"/>
          </p:cNvPicPr>
          <p:nvPr/>
        </p:nvPicPr>
        <p:blipFill>
          <a:blip r:embed="rId4"/>
          <a:stretch>
            <a:fillRect/>
          </a:stretch>
        </p:blipFill>
        <p:spPr>
          <a:xfrm>
            <a:off x="332859" y="1540321"/>
            <a:ext cx="1849286" cy="2617880"/>
          </a:xfrm>
          <a:prstGeom prst="rect">
            <a:avLst/>
          </a:prstGeom>
        </p:spPr>
      </p:pic>
      <p:sp>
        <p:nvSpPr>
          <p:cNvPr id="10" name="Slide Number Placeholder 9">
            <a:extLst>
              <a:ext uri="{FF2B5EF4-FFF2-40B4-BE49-F238E27FC236}">
                <a16:creationId xmlns:a16="http://schemas.microsoft.com/office/drawing/2014/main" id="{9D933FDC-8ACA-590A-5247-9FB4616561B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38</a:t>
            </a:fld>
            <a:endParaRPr lang="en-GB" dirty="0"/>
          </a:p>
        </p:txBody>
      </p:sp>
    </p:spTree>
    <p:extLst>
      <p:ext uri="{BB962C8B-B14F-4D97-AF65-F5344CB8AC3E}">
        <p14:creationId xmlns:p14="http://schemas.microsoft.com/office/powerpoint/2010/main" val="3178160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395536" y="548680"/>
            <a:ext cx="8064500" cy="431800"/>
          </a:xfrm>
        </p:spPr>
        <p:txBody>
          <a:bodyPr/>
          <a:lstStyle/>
          <a:p>
            <a:r>
              <a:rPr lang="en-GB" sz="3000" dirty="0"/>
              <a:t>Sustainable use of plant protection products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395536" y="1052736"/>
            <a:ext cx="8567737" cy="2016224"/>
          </a:xfrm>
        </p:spPr>
        <p:txBody>
          <a:bodyPr/>
          <a:lstStyle/>
          <a:p>
            <a:pPr marL="0" indent="0">
              <a:spcBef>
                <a:spcPts val="1200"/>
              </a:spcBef>
              <a:buNone/>
            </a:pPr>
            <a:r>
              <a:rPr lang="en-GB" sz="2200" b="1" dirty="0">
                <a:solidFill>
                  <a:schemeClr val="tx1"/>
                </a:solidFill>
              </a:rPr>
              <a:t>Published in February 2020 </a:t>
            </a:r>
            <a:r>
              <a:rPr lang="en-GB" sz="1300" dirty="0">
                <a:solidFill>
                  <a:schemeClr val="tx1"/>
                </a:solidFill>
                <a:hlinkClick r:id="rId3"/>
              </a:rPr>
              <a:t>https://www.eca.europa.eu/Lists/ECADocuments/SR20_05/SR_Pesticides_EN.pdf</a:t>
            </a:r>
            <a:endParaRPr lang="en-GB" sz="1300" dirty="0">
              <a:solidFill>
                <a:schemeClr val="tx1"/>
              </a:solidFill>
            </a:endParaRPr>
          </a:p>
          <a:p>
            <a:pPr marL="0" indent="0">
              <a:spcBef>
                <a:spcPts val="1200"/>
              </a:spcBef>
              <a:buNone/>
            </a:pPr>
            <a:r>
              <a:rPr lang="en-GB" sz="2200" dirty="0">
                <a:solidFill>
                  <a:schemeClr val="tx1"/>
                </a:solidFill>
              </a:rPr>
              <a:t>Pesticides used to protect crops</a:t>
            </a:r>
          </a:p>
          <a:p>
            <a:pPr marL="0" indent="0">
              <a:spcBef>
                <a:spcPts val="1200"/>
              </a:spcBef>
              <a:buNone/>
            </a:pPr>
            <a:r>
              <a:rPr lang="en-GB" sz="2200" dirty="0">
                <a:solidFill>
                  <a:schemeClr val="tx1"/>
                </a:solidFill>
              </a:rPr>
              <a:t>Limited progress in addressing risks</a:t>
            </a:r>
          </a:p>
          <a:p>
            <a:pPr marL="0" indent="0">
              <a:spcBef>
                <a:spcPts val="1200"/>
              </a:spcBef>
              <a:buNone/>
            </a:pPr>
            <a:r>
              <a:rPr lang="en-GB" sz="2200" dirty="0">
                <a:solidFill>
                  <a:schemeClr val="tx1"/>
                </a:solidFill>
              </a:rPr>
              <a:t>Applying integrated pest management is compulsory for farmers, but was not a requirement for receiving payments and enforcement was weak</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39</a:t>
            </a:fld>
            <a:endParaRPr lang="en-GB" dirty="0"/>
          </a:p>
        </p:txBody>
      </p:sp>
      <p:sp>
        <p:nvSpPr>
          <p:cNvPr id="5" name="Title 1">
            <a:extLst>
              <a:ext uri="{FF2B5EF4-FFF2-40B4-BE49-F238E27FC236}">
                <a16:creationId xmlns:a16="http://schemas.microsoft.com/office/drawing/2014/main" id="{5A93C864-805E-34D6-84E3-9DCE72685922}"/>
              </a:ext>
            </a:extLst>
          </p:cNvPr>
          <p:cNvSpPr txBox="1">
            <a:spLocks/>
          </p:cNvSpPr>
          <p:nvPr/>
        </p:nvSpPr>
        <p:spPr bwMode="auto">
          <a:xfrm>
            <a:off x="395536" y="3645148"/>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Renewable energy for sustainable rural development</a:t>
            </a:r>
          </a:p>
        </p:txBody>
      </p:sp>
      <p:sp>
        <p:nvSpPr>
          <p:cNvPr id="6" name="Content Placeholder 2">
            <a:extLst>
              <a:ext uri="{FF2B5EF4-FFF2-40B4-BE49-F238E27FC236}">
                <a16:creationId xmlns:a16="http://schemas.microsoft.com/office/drawing/2014/main" id="{74A60129-B7A8-FE15-C872-85006F7A55AF}"/>
              </a:ext>
            </a:extLst>
          </p:cNvPr>
          <p:cNvSpPr txBox="1">
            <a:spLocks/>
          </p:cNvSpPr>
          <p:nvPr/>
        </p:nvSpPr>
        <p:spPr bwMode="auto">
          <a:xfrm>
            <a:off x="395536" y="4149080"/>
            <a:ext cx="8352928"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200" b="1" dirty="0">
                <a:solidFill>
                  <a:schemeClr val="tx1"/>
                </a:solidFill>
              </a:rPr>
              <a:t>Published in March 2018 </a:t>
            </a:r>
            <a:r>
              <a:rPr lang="en-GB" sz="1300" b="1" dirty="0">
                <a:solidFill>
                  <a:schemeClr val="tx1"/>
                </a:solidFill>
                <a:hlinkClick r:id="rId4"/>
              </a:rPr>
              <a:t>https://www.eca.europa.eu/Lists/ECADocuments/SR18_05/SR_Renewable_Energy_EN.pdf</a:t>
            </a:r>
            <a:r>
              <a:rPr lang="en-GB" sz="1300" b="1" dirty="0">
                <a:solidFill>
                  <a:schemeClr val="tx1"/>
                </a:solidFill>
              </a:rPr>
              <a:t> </a:t>
            </a:r>
          </a:p>
          <a:p>
            <a:pPr marL="0" indent="0">
              <a:spcBef>
                <a:spcPts val="1800"/>
              </a:spcBef>
              <a:buFont typeface="Arial" pitchFamily="34" charset="0"/>
              <a:buNone/>
            </a:pPr>
            <a:r>
              <a:rPr lang="en-GB" sz="2200" dirty="0">
                <a:solidFill>
                  <a:schemeClr val="tx1"/>
                </a:solidFill>
              </a:rPr>
              <a:t>A driver of sustainable development in rural areas</a:t>
            </a:r>
          </a:p>
          <a:p>
            <a:pPr marL="0" indent="0">
              <a:spcBef>
                <a:spcPts val="1800"/>
              </a:spcBef>
              <a:buFont typeface="Arial" pitchFamily="34" charset="0"/>
              <a:buNone/>
            </a:pPr>
            <a:r>
              <a:rPr lang="en-GB" sz="2200" dirty="0">
                <a:solidFill>
                  <a:schemeClr val="tx1"/>
                </a:solidFill>
              </a:rPr>
              <a:t>Found unrealised synergies between renewable energy policy and funds designated to facilitate sustainable development</a:t>
            </a:r>
          </a:p>
        </p:txBody>
      </p:sp>
    </p:spTree>
    <p:extLst>
      <p:ext uri="{BB962C8B-B14F-4D97-AF65-F5344CB8AC3E}">
        <p14:creationId xmlns:p14="http://schemas.microsoft.com/office/powerpoint/2010/main" val="296721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26416-24FE-4B63-A1D8-A39CEE722FF8}"/>
              </a:ext>
            </a:extLst>
          </p:cNvPr>
          <p:cNvSpPr>
            <a:spLocks noGrp="1"/>
          </p:cNvSpPr>
          <p:nvPr>
            <p:ph type="sldNum" sz="quarter" idx="12"/>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4</a:t>
            </a:fld>
            <a:endParaRPr lang="en-GB"/>
          </a:p>
        </p:txBody>
      </p:sp>
      <p:pic>
        <p:nvPicPr>
          <p:cNvPr id="3" name="Picture 2">
            <a:extLst>
              <a:ext uri="{FF2B5EF4-FFF2-40B4-BE49-F238E27FC236}">
                <a16:creationId xmlns:a16="http://schemas.microsoft.com/office/drawing/2014/main" id="{474ABFE9-CE95-D2BF-2DB2-BFDA7FB35172}"/>
              </a:ext>
            </a:extLst>
          </p:cNvPr>
          <p:cNvPicPr>
            <a:picLocks noChangeAspect="1"/>
          </p:cNvPicPr>
          <p:nvPr/>
        </p:nvPicPr>
        <p:blipFill>
          <a:blip r:embed="rId3"/>
          <a:stretch>
            <a:fillRect/>
          </a:stretch>
        </p:blipFill>
        <p:spPr>
          <a:xfrm>
            <a:off x="151269" y="116633"/>
            <a:ext cx="1291357" cy="1850838"/>
          </a:xfrm>
          <a:prstGeom prst="rect">
            <a:avLst/>
          </a:prstGeom>
        </p:spPr>
      </p:pic>
      <p:pic>
        <p:nvPicPr>
          <p:cNvPr id="2" name="Picture 2">
            <a:extLst>
              <a:ext uri="{FF2B5EF4-FFF2-40B4-BE49-F238E27FC236}">
                <a16:creationId xmlns:a16="http://schemas.microsoft.com/office/drawing/2014/main" id="{507D3E7C-C803-8358-6166-DC1A552ED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19" y="1752027"/>
            <a:ext cx="6995415" cy="47972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E9184C-89BB-7E3D-3CA1-8DF3F541808E}"/>
              </a:ext>
            </a:extLst>
          </p:cNvPr>
          <p:cNvSpPr txBox="1"/>
          <p:nvPr/>
        </p:nvSpPr>
        <p:spPr bwMode="auto">
          <a:xfrm>
            <a:off x="1605584" y="-337311"/>
            <a:ext cx="7538416" cy="1296144"/>
          </a:xfrm>
          <a:prstGeom prst="rect">
            <a:avLst/>
          </a:prstGeom>
          <a:noFill/>
          <a:ln>
            <a:noFill/>
          </a:ln>
        </p:spPr>
        <p:txBody>
          <a:bodyPr vert="horz" wrap="square" lIns="0" tIns="0" rIns="0" bIns="0" numCol="1" anchor="b" anchorCtr="0" compatLnSpc="1">
            <a:prstTxWarp prst="textNoShape">
              <a:avLst/>
            </a:prstTxWarp>
            <a:normAutofit/>
          </a:bodyPr>
          <a:lstStyle/>
          <a:p>
            <a:pPr eaLnBrk="0" hangingPunct="0">
              <a:lnSpc>
                <a:spcPct val="90000"/>
              </a:lnSpc>
              <a:spcAft>
                <a:spcPts val="1800"/>
              </a:spcAft>
            </a:pPr>
            <a:r>
              <a:rPr lang="en-US" sz="2400" b="1" dirty="0">
                <a:latin typeface="+mj-lt"/>
                <a:ea typeface="+mj-ea"/>
                <a:cs typeface="+mj-cs"/>
              </a:rPr>
              <a:t>The ECA Strategy for 2021- 2025 </a:t>
            </a:r>
            <a:r>
              <a:rPr lang="en-US" sz="1300" b="1" dirty="0">
                <a:solidFill>
                  <a:schemeClr val="accent1"/>
                </a:solidFill>
                <a:latin typeface="+mj-lt"/>
                <a:ea typeface="+mj-ea"/>
                <a:cs typeface="+mj-cs"/>
                <a:hlinkClick r:id="rId5"/>
              </a:rPr>
              <a:t>https://www.eca.europa.eu/Lists/ECADocuments/STRATEGY2021-2025/STRATEGY2021-2025_EN.pdf</a:t>
            </a:r>
            <a:r>
              <a:rPr lang="en-US" sz="1300" b="1" dirty="0">
                <a:solidFill>
                  <a:schemeClr val="accent1"/>
                </a:solidFill>
                <a:latin typeface="+mj-lt"/>
                <a:ea typeface="+mj-ea"/>
                <a:cs typeface="+mj-cs"/>
              </a:rPr>
              <a:t> </a:t>
            </a:r>
          </a:p>
        </p:txBody>
      </p:sp>
      <p:sp>
        <p:nvSpPr>
          <p:cNvPr id="6" name="TextBox 5">
            <a:extLst>
              <a:ext uri="{FF2B5EF4-FFF2-40B4-BE49-F238E27FC236}">
                <a16:creationId xmlns:a16="http://schemas.microsoft.com/office/drawing/2014/main" id="{8724EBAD-FCD7-BDF6-E615-537438EA5868}"/>
              </a:ext>
            </a:extLst>
          </p:cNvPr>
          <p:cNvSpPr txBox="1"/>
          <p:nvPr/>
        </p:nvSpPr>
        <p:spPr>
          <a:xfrm>
            <a:off x="1520170" y="1105956"/>
            <a:ext cx="7120593" cy="461665"/>
          </a:xfrm>
          <a:prstGeom prst="rect">
            <a:avLst/>
          </a:prstGeom>
          <a:noFill/>
        </p:spPr>
        <p:txBody>
          <a:bodyPr wrap="square">
            <a:spAutoFit/>
          </a:bodyPr>
          <a:lstStyle/>
          <a:p>
            <a:r>
              <a:rPr lang="en-GB" sz="2400" b="1" i="0" dirty="0">
                <a:effectLst/>
                <a:latin typeface="Calibri" panose="020F0502020204030204" pitchFamily="34" charset="0"/>
              </a:rPr>
              <a:t>The programming process to implement strategy </a:t>
            </a:r>
            <a:endParaRPr lang="en-GB" sz="2400" b="1" dirty="0"/>
          </a:p>
        </p:txBody>
      </p:sp>
      <p:pic>
        <p:nvPicPr>
          <p:cNvPr id="7" name="Picture 6">
            <a:extLst>
              <a:ext uri="{FF2B5EF4-FFF2-40B4-BE49-F238E27FC236}">
                <a16:creationId xmlns:a16="http://schemas.microsoft.com/office/drawing/2014/main" id="{5A90A5F8-23D4-EB34-DFA9-A7CD66E1AF7D}"/>
              </a:ext>
            </a:extLst>
          </p:cNvPr>
          <p:cNvPicPr>
            <a:picLocks noChangeAspect="1"/>
          </p:cNvPicPr>
          <p:nvPr/>
        </p:nvPicPr>
        <p:blipFill>
          <a:blip r:embed="rId6"/>
          <a:stretch>
            <a:fillRect/>
          </a:stretch>
        </p:blipFill>
        <p:spPr>
          <a:xfrm>
            <a:off x="244055" y="4325497"/>
            <a:ext cx="1591641" cy="1130065"/>
          </a:xfrm>
          <a:prstGeom prst="rect">
            <a:avLst/>
          </a:prstGeom>
          <a:noFill/>
        </p:spPr>
      </p:pic>
      <p:sp>
        <p:nvSpPr>
          <p:cNvPr id="8" name="TextBox 7">
            <a:extLst>
              <a:ext uri="{FF2B5EF4-FFF2-40B4-BE49-F238E27FC236}">
                <a16:creationId xmlns:a16="http://schemas.microsoft.com/office/drawing/2014/main" id="{D27785F8-26DC-A1DD-98CF-E000DBE1051F}"/>
              </a:ext>
            </a:extLst>
          </p:cNvPr>
          <p:cNvSpPr txBox="1"/>
          <p:nvPr/>
        </p:nvSpPr>
        <p:spPr bwMode="auto">
          <a:xfrm>
            <a:off x="129783" y="5536144"/>
            <a:ext cx="1900450" cy="431800"/>
          </a:xfrm>
          <a:prstGeom prst="rect">
            <a:avLst/>
          </a:prstGeom>
          <a:noFill/>
          <a:ln>
            <a:noFill/>
          </a:ln>
        </p:spPr>
        <p:txBody>
          <a:bodyPr vert="horz" wrap="square" lIns="0" tIns="0" rIns="0" bIns="0" numCol="1" anchor="b" anchorCtr="0" compatLnSpc="1">
            <a:prstTxWarp prst="textNoShape">
              <a:avLst/>
            </a:prstTxWarp>
            <a:normAutofit fontScale="92500" lnSpcReduction="10000"/>
          </a:bodyPr>
          <a:lstStyle/>
          <a:p>
            <a:pPr eaLnBrk="0" hangingPunct="0">
              <a:lnSpc>
                <a:spcPct val="90000"/>
              </a:lnSpc>
              <a:spcAft>
                <a:spcPts val="600"/>
              </a:spcAft>
            </a:pPr>
            <a:r>
              <a:rPr lang="en-US" sz="1200" b="1" dirty="0">
                <a:solidFill>
                  <a:schemeClr val="accent1"/>
                </a:solidFill>
                <a:latin typeface="+mj-lt"/>
                <a:ea typeface="+mj-ea"/>
                <a:cs typeface="+mj-cs"/>
                <a:hlinkClick r:id="rId7">
                  <a:extLst>
                    <a:ext uri="{A12FA001-AC4F-418D-AE19-62706E023703}">
                      <ahyp:hlinkClr xmlns:ahyp="http://schemas.microsoft.com/office/drawing/2018/hyperlinkcolor" val="tx"/>
                    </a:ext>
                  </a:extLst>
                </a:hlinkClick>
              </a:rPr>
              <a:t>https://www.eca.europa.eu/Lists/ECADocuments/WP2023/WP2023_EN.pdf</a:t>
            </a:r>
            <a:r>
              <a:rPr lang="en-US" sz="1200" b="1" dirty="0">
                <a:solidFill>
                  <a:schemeClr val="accent1"/>
                </a:solidFill>
                <a:latin typeface="+mj-lt"/>
                <a:ea typeface="+mj-ea"/>
                <a:cs typeface="+mj-cs"/>
              </a:rPr>
              <a:t> </a:t>
            </a:r>
          </a:p>
        </p:txBody>
      </p:sp>
    </p:spTree>
    <p:extLst>
      <p:ext uri="{BB962C8B-B14F-4D97-AF65-F5344CB8AC3E}">
        <p14:creationId xmlns:p14="http://schemas.microsoft.com/office/powerpoint/2010/main" val="525816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395536" y="548680"/>
            <a:ext cx="8064500" cy="431800"/>
          </a:xfrm>
        </p:spPr>
        <p:txBody>
          <a:bodyPr/>
          <a:lstStyle/>
          <a:p>
            <a:r>
              <a:rPr lang="en-GB" sz="3000" dirty="0"/>
              <a:t>Protection of wild pollinators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395536" y="1052736"/>
            <a:ext cx="8567737" cy="2016224"/>
          </a:xfrm>
        </p:spPr>
        <p:txBody>
          <a:bodyPr/>
          <a:lstStyle/>
          <a:p>
            <a:pPr marL="0" indent="0">
              <a:spcBef>
                <a:spcPts val="1200"/>
              </a:spcBef>
              <a:buNone/>
            </a:pPr>
            <a:r>
              <a:rPr lang="en-GB" sz="2200" b="1" dirty="0">
                <a:solidFill>
                  <a:schemeClr val="tx1"/>
                </a:solidFill>
              </a:rPr>
              <a:t>Published in July 2020 </a:t>
            </a:r>
            <a:r>
              <a:rPr lang="en-GB" sz="1300" dirty="0">
                <a:solidFill>
                  <a:schemeClr val="tx1"/>
                </a:solidFill>
                <a:hlinkClick r:id="rId3"/>
              </a:rPr>
              <a:t>https://www.eca.europa.eu/Lists/ECADocuments/SR20_15/SR_Pollinators_EN.pdf</a:t>
            </a:r>
            <a:r>
              <a:rPr lang="en-GB" sz="1300" dirty="0">
                <a:solidFill>
                  <a:schemeClr val="tx1"/>
                </a:solidFill>
              </a:rPr>
              <a:t> </a:t>
            </a:r>
          </a:p>
          <a:p>
            <a:pPr marL="0" indent="0">
              <a:spcBef>
                <a:spcPts val="1200"/>
              </a:spcBef>
              <a:buNone/>
            </a:pPr>
            <a:r>
              <a:rPr lang="en-GB" sz="2200" dirty="0">
                <a:solidFill>
                  <a:schemeClr val="tx1"/>
                </a:solidFill>
              </a:rPr>
              <a:t>Declined in abundance and diversity. Commission launched the Pollinators Initiative</a:t>
            </a:r>
          </a:p>
          <a:p>
            <a:pPr marL="0" indent="0">
              <a:spcBef>
                <a:spcPts val="1200"/>
              </a:spcBef>
              <a:buNone/>
            </a:pPr>
            <a:r>
              <a:rPr lang="en-GB" sz="2200" dirty="0">
                <a:solidFill>
                  <a:schemeClr val="tx1"/>
                </a:solidFill>
              </a:rPr>
              <a:t>We found little effect on halting the decline. Initiative needed better management. Biodiversity and agricultural policies, and pesticides legislation did not offer adequate measures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40</a:t>
            </a:fld>
            <a:endParaRPr lang="en-GB" dirty="0"/>
          </a:p>
        </p:txBody>
      </p:sp>
      <p:sp>
        <p:nvSpPr>
          <p:cNvPr id="5" name="Title 1">
            <a:extLst>
              <a:ext uri="{FF2B5EF4-FFF2-40B4-BE49-F238E27FC236}">
                <a16:creationId xmlns:a16="http://schemas.microsoft.com/office/drawing/2014/main" id="{5A93C864-805E-34D6-84E3-9DCE72685922}"/>
              </a:ext>
            </a:extLst>
          </p:cNvPr>
          <p:cNvSpPr txBox="1">
            <a:spLocks/>
          </p:cNvSpPr>
          <p:nvPr/>
        </p:nvSpPr>
        <p:spPr bwMode="auto">
          <a:xfrm>
            <a:off x="395536" y="3423046"/>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Biodiversity on farmland</a:t>
            </a:r>
          </a:p>
        </p:txBody>
      </p:sp>
      <p:sp>
        <p:nvSpPr>
          <p:cNvPr id="6" name="Content Placeholder 2">
            <a:extLst>
              <a:ext uri="{FF2B5EF4-FFF2-40B4-BE49-F238E27FC236}">
                <a16:creationId xmlns:a16="http://schemas.microsoft.com/office/drawing/2014/main" id="{74A60129-B7A8-FE15-C872-85006F7A55AF}"/>
              </a:ext>
            </a:extLst>
          </p:cNvPr>
          <p:cNvSpPr txBox="1">
            <a:spLocks/>
          </p:cNvSpPr>
          <p:nvPr/>
        </p:nvSpPr>
        <p:spPr bwMode="auto">
          <a:xfrm>
            <a:off x="395536" y="3926978"/>
            <a:ext cx="8352928"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200" b="1" dirty="0">
                <a:solidFill>
                  <a:schemeClr val="tx1"/>
                </a:solidFill>
              </a:rPr>
              <a:t>Published in June 2020 </a:t>
            </a:r>
            <a:r>
              <a:rPr lang="en-GB" sz="1300" b="1" dirty="0">
                <a:solidFill>
                  <a:schemeClr val="tx1"/>
                </a:solidFill>
                <a:hlinkClick r:id="rId4"/>
              </a:rPr>
              <a:t>https://www.eca.europa.eu/Lists/ECADocuments/SR20_13/SR_Biodiversity_on_farmland_EN.pdf</a:t>
            </a:r>
            <a:endParaRPr lang="en-GB" sz="1300" b="1" dirty="0">
              <a:solidFill>
                <a:schemeClr val="tx1"/>
              </a:solidFill>
            </a:endParaRPr>
          </a:p>
          <a:p>
            <a:pPr marL="0" indent="0">
              <a:spcBef>
                <a:spcPts val="1800"/>
              </a:spcBef>
              <a:buFont typeface="Arial" pitchFamily="34" charset="0"/>
              <a:buNone/>
            </a:pPr>
            <a:r>
              <a:rPr lang="en-GB" sz="2200" dirty="0">
                <a:solidFill>
                  <a:schemeClr val="tx1"/>
                </a:solidFill>
              </a:rPr>
              <a:t>Decline in number of animal species on farmland.</a:t>
            </a:r>
          </a:p>
          <a:p>
            <a:pPr marL="0" indent="0">
              <a:spcBef>
                <a:spcPts val="1800"/>
              </a:spcBef>
              <a:buNone/>
            </a:pPr>
            <a:r>
              <a:rPr lang="en-GB" sz="2200" dirty="0">
                <a:solidFill>
                  <a:schemeClr val="tx1"/>
                </a:solidFill>
              </a:rPr>
              <a:t>Difficulty to measure progress and tracking of biodiversity expenditure in the EU budget was unreliable; the impact of CAP direct payments is limited or unknown. </a:t>
            </a:r>
          </a:p>
        </p:txBody>
      </p:sp>
    </p:spTree>
    <p:extLst>
      <p:ext uri="{BB962C8B-B14F-4D97-AF65-F5344CB8AC3E}">
        <p14:creationId xmlns:p14="http://schemas.microsoft.com/office/powerpoint/2010/main" val="4283659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835696" y="620688"/>
            <a:ext cx="6336704" cy="431800"/>
          </a:xfrm>
        </p:spPr>
        <p:txBody>
          <a:bodyPr/>
          <a:lstStyle/>
          <a:p>
            <a:pPr algn="ctr"/>
            <a:r>
              <a:rPr lang="en-GB" sz="2900" dirty="0"/>
              <a:t>EU aquaculture policy</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253784" cy="3544863"/>
          </a:xfrm>
        </p:spPr>
        <p:txBody>
          <a:bodyPr/>
          <a:lstStyle/>
          <a:p>
            <a:pPr marL="0" indent="0">
              <a:spcAft>
                <a:spcPts val="600"/>
              </a:spcAft>
              <a:buNone/>
            </a:pPr>
            <a:r>
              <a:rPr lang="en-GB" sz="2100" dirty="0">
                <a:solidFill>
                  <a:schemeClr val="tx1"/>
                </a:solidFill>
              </a:rPr>
              <a:t>Published in November 2023</a:t>
            </a:r>
          </a:p>
          <a:p>
            <a:pPr marL="0" indent="0">
              <a:spcAft>
                <a:spcPts val="600"/>
              </a:spcAft>
              <a:buNone/>
            </a:pPr>
            <a:r>
              <a:rPr lang="en-GB" sz="2100" dirty="0">
                <a:solidFill>
                  <a:schemeClr val="tx1"/>
                </a:solidFill>
              </a:rPr>
              <a:t>An important element of the EU blue economy, if carried out sustainably</a:t>
            </a:r>
          </a:p>
          <a:p>
            <a:pPr marL="0" indent="0">
              <a:spcAft>
                <a:spcPts val="600"/>
              </a:spcAft>
              <a:buNone/>
            </a:pPr>
            <a:r>
              <a:rPr lang="en-GB" sz="2100" dirty="0">
                <a:solidFill>
                  <a:schemeClr val="tx1"/>
                </a:solidFill>
              </a:rPr>
              <a:t>EU’s strategic framework for aquaculture has improved in recent years</a:t>
            </a:r>
          </a:p>
          <a:p>
            <a:pPr marL="0" indent="0">
              <a:spcAft>
                <a:spcPts val="600"/>
              </a:spcAft>
              <a:buNone/>
            </a:pPr>
            <a:r>
              <a:rPr lang="en-GB" sz="2100" dirty="0">
                <a:solidFill>
                  <a:schemeClr val="tx1"/>
                </a:solidFill>
              </a:rPr>
              <a:t>Some key national strategies for the environment do not take aquaculture into account properly</a:t>
            </a:r>
          </a:p>
          <a:p>
            <a:pPr marL="0" indent="0">
              <a:spcAft>
                <a:spcPts val="600"/>
              </a:spcAft>
              <a:buNone/>
            </a:pPr>
            <a:r>
              <a:rPr lang="en-GB" sz="2100" dirty="0">
                <a:solidFill>
                  <a:schemeClr val="tx1"/>
                </a:solidFill>
              </a:rPr>
              <a:t>Obstacles to aquaculture growth</a:t>
            </a:r>
          </a:p>
          <a:p>
            <a:pPr marL="0" indent="0">
              <a:spcAft>
                <a:spcPts val="600"/>
              </a:spcAft>
              <a:buNone/>
            </a:pPr>
            <a:r>
              <a:rPr lang="en-GB" sz="2100" dirty="0">
                <a:solidFill>
                  <a:schemeClr val="tx1"/>
                </a:solidFill>
              </a:rPr>
              <a:t>EU funds, despite large increase, were not fully taken up and weak selection criteria</a:t>
            </a:r>
          </a:p>
          <a:p>
            <a:pPr marL="0" indent="0">
              <a:spcAft>
                <a:spcPts val="600"/>
              </a:spcAft>
              <a:buNone/>
            </a:pPr>
            <a:r>
              <a:rPr lang="en-GB" sz="2100" dirty="0">
                <a:solidFill>
                  <a:schemeClr val="tx1"/>
                </a:solidFill>
              </a:rPr>
              <a:t>Little growth and no reliable indicators to monitor</a:t>
            </a:r>
          </a:p>
          <a:p>
            <a:pPr marL="0" indent="0">
              <a:spcAft>
                <a:spcPts val="600"/>
              </a:spcAft>
              <a:buNone/>
            </a:pPr>
            <a:endParaRPr lang="en-GB" sz="2100" dirty="0">
              <a:solidFill>
                <a:schemeClr val="tx1"/>
              </a:solidFill>
            </a:endParaRPr>
          </a:p>
          <a:p>
            <a:pPr marL="0" indent="0">
              <a:spcAft>
                <a:spcPts val="600"/>
              </a:spcAft>
              <a:buNone/>
            </a:pP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381890"/>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https://www.eca.europa.eu/ECAPublications/SR-2023-25/SR-2023-25_EN.pdf</a:t>
            </a:r>
            <a:r>
              <a:rPr lang="en-US" sz="1000" dirty="0"/>
              <a:t> </a:t>
            </a:r>
          </a:p>
        </p:txBody>
      </p:sp>
      <p:pic>
        <p:nvPicPr>
          <p:cNvPr id="7" name="Picture 6">
            <a:extLst>
              <a:ext uri="{FF2B5EF4-FFF2-40B4-BE49-F238E27FC236}">
                <a16:creationId xmlns:a16="http://schemas.microsoft.com/office/drawing/2014/main" id="{40E8123B-9AD9-7B6D-973A-B6B1E890EA17}"/>
              </a:ext>
            </a:extLst>
          </p:cNvPr>
          <p:cNvPicPr>
            <a:picLocks noChangeAspect="1"/>
          </p:cNvPicPr>
          <p:nvPr/>
        </p:nvPicPr>
        <p:blipFill>
          <a:blip r:embed="rId4"/>
          <a:stretch>
            <a:fillRect/>
          </a:stretch>
        </p:blipFill>
        <p:spPr>
          <a:xfrm>
            <a:off x="395536" y="1540321"/>
            <a:ext cx="1872247" cy="2695845"/>
          </a:xfrm>
          <a:prstGeom prst="rect">
            <a:avLst/>
          </a:prstGeom>
        </p:spPr>
      </p:pic>
      <p:sp>
        <p:nvSpPr>
          <p:cNvPr id="4" name="Slide Number Placeholder 3">
            <a:extLst>
              <a:ext uri="{FF2B5EF4-FFF2-40B4-BE49-F238E27FC236}">
                <a16:creationId xmlns:a16="http://schemas.microsoft.com/office/drawing/2014/main" id="{69761099-E69F-AD3D-5D89-9A3D0E32C9A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41</a:t>
            </a:fld>
            <a:endParaRPr lang="en-GB" dirty="0"/>
          </a:p>
        </p:txBody>
      </p:sp>
    </p:spTree>
    <p:extLst>
      <p:ext uri="{BB962C8B-B14F-4D97-AF65-F5344CB8AC3E}">
        <p14:creationId xmlns:p14="http://schemas.microsoft.com/office/powerpoint/2010/main" val="297846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835696" y="620688"/>
            <a:ext cx="6336704" cy="431800"/>
          </a:xfrm>
        </p:spPr>
        <p:txBody>
          <a:bodyPr/>
          <a:lstStyle/>
          <a:p>
            <a:pPr algn="ctr"/>
            <a:r>
              <a:rPr lang="en-GB" sz="2900" dirty="0"/>
              <a:t>Illegal fishing</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253784" cy="3544863"/>
          </a:xfrm>
        </p:spPr>
        <p:txBody>
          <a:bodyPr/>
          <a:lstStyle/>
          <a:p>
            <a:pPr marL="0" indent="0">
              <a:spcAft>
                <a:spcPts val="600"/>
              </a:spcAft>
              <a:buNone/>
            </a:pPr>
            <a:r>
              <a:rPr lang="en-GB" sz="2100" dirty="0">
                <a:solidFill>
                  <a:schemeClr val="tx1"/>
                </a:solidFill>
              </a:rPr>
              <a:t>Published in September 2022</a:t>
            </a:r>
          </a:p>
          <a:p>
            <a:pPr marL="0" indent="0">
              <a:spcAft>
                <a:spcPts val="600"/>
              </a:spcAft>
              <a:buNone/>
            </a:pPr>
            <a:r>
              <a:rPr lang="en-GB" sz="2100" dirty="0">
                <a:solidFill>
                  <a:schemeClr val="tx1"/>
                </a:solidFill>
              </a:rPr>
              <a:t>Illegal, unreported and unregulated fishing: one of greatest threats to marine ecosystems, undermining efforts to manage fisheries sustainably</a:t>
            </a:r>
          </a:p>
          <a:p>
            <a:pPr marL="0" indent="0">
              <a:spcAft>
                <a:spcPts val="600"/>
              </a:spcAft>
              <a:buNone/>
            </a:pPr>
            <a:r>
              <a:rPr lang="en-GB" sz="2100" dirty="0">
                <a:solidFill>
                  <a:schemeClr val="tx1"/>
                </a:solidFill>
              </a:rPr>
              <a:t>Control systems in place were partially effective</a:t>
            </a:r>
          </a:p>
          <a:p>
            <a:pPr marL="0" indent="0">
              <a:spcAft>
                <a:spcPts val="600"/>
              </a:spcAft>
              <a:buNone/>
            </a:pPr>
            <a:r>
              <a:rPr lang="en-GB" sz="2100" dirty="0">
                <a:solidFill>
                  <a:schemeClr val="tx1"/>
                </a:solidFill>
              </a:rPr>
              <a:t>Uneven application of checks and sanctions by member states</a:t>
            </a:r>
          </a:p>
          <a:p>
            <a:pPr marL="0" indent="0">
              <a:spcAft>
                <a:spcPts val="600"/>
              </a:spcAft>
              <a:buNone/>
            </a:pPr>
            <a:r>
              <a:rPr lang="en-GB" sz="2100" dirty="0">
                <a:solidFill>
                  <a:schemeClr val="tx1"/>
                </a:solidFill>
              </a:rPr>
              <a:t>Target not met (SDG 14.4)</a:t>
            </a:r>
          </a:p>
          <a:p>
            <a:pPr marL="0" indent="0">
              <a:spcAft>
                <a:spcPts val="600"/>
              </a:spcAft>
              <a:buNone/>
            </a:pPr>
            <a:endParaRPr lang="en-GB" sz="2100" dirty="0">
              <a:solidFill>
                <a:schemeClr val="tx1"/>
              </a:solidFill>
            </a:endParaRPr>
          </a:p>
          <a:p>
            <a:pPr marL="0" indent="0">
              <a:spcAft>
                <a:spcPts val="600"/>
              </a:spcAft>
              <a:buNone/>
            </a:pP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381890"/>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https://www.eca.europa.eu/Lists/ECADocuments/SR22_20/SR_Illegal_fishing_EN.pdf</a:t>
            </a:r>
            <a:r>
              <a:rPr lang="en-US" sz="1000" dirty="0"/>
              <a:t> </a:t>
            </a:r>
          </a:p>
        </p:txBody>
      </p:sp>
      <p:sp>
        <p:nvSpPr>
          <p:cNvPr id="4" name="Slide Number Placeholder 3">
            <a:extLst>
              <a:ext uri="{FF2B5EF4-FFF2-40B4-BE49-F238E27FC236}">
                <a16:creationId xmlns:a16="http://schemas.microsoft.com/office/drawing/2014/main" id="{69761099-E69F-AD3D-5D89-9A3D0E32C9A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42</a:t>
            </a:fld>
            <a:endParaRPr lang="en-GB" dirty="0"/>
          </a:p>
        </p:txBody>
      </p:sp>
      <p:pic>
        <p:nvPicPr>
          <p:cNvPr id="8" name="Picture 7">
            <a:extLst>
              <a:ext uri="{FF2B5EF4-FFF2-40B4-BE49-F238E27FC236}">
                <a16:creationId xmlns:a16="http://schemas.microsoft.com/office/drawing/2014/main" id="{54D39DAD-8117-8E69-A6D7-82EAB5818661}"/>
              </a:ext>
            </a:extLst>
          </p:cNvPr>
          <p:cNvPicPr>
            <a:picLocks noChangeAspect="1"/>
          </p:cNvPicPr>
          <p:nvPr/>
        </p:nvPicPr>
        <p:blipFill>
          <a:blip r:embed="rId4"/>
          <a:stretch>
            <a:fillRect/>
          </a:stretch>
        </p:blipFill>
        <p:spPr>
          <a:xfrm>
            <a:off x="395536" y="1664408"/>
            <a:ext cx="1928812" cy="2671762"/>
          </a:xfrm>
          <a:prstGeom prst="rect">
            <a:avLst/>
          </a:prstGeom>
        </p:spPr>
      </p:pic>
    </p:spTree>
    <p:extLst>
      <p:ext uri="{BB962C8B-B14F-4D97-AF65-F5344CB8AC3E}">
        <p14:creationId xmlns:p14="http://schemas.microsoft.com/office/powerpoint/2010/main" val="3613689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548680"/>
            <a:ext cx="8064500" cy="431800"/>
          </a:xfrm>
        </p:spPr>
        <p:txBody>
          <a:bodyPr/>
          <a:lstStyle/>
          <a:p>
            <a:r>
              <a:rPr lang="en-GB" sz="3200" dirty="0"/>
              <a:t>Organic farming</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576263" y="1510312"/>
            <a:ext cx="8064500" cy="4895850"/>
          </a:xfrm>
        </p:spPr>
        <p:txBody>
          <a:bodyPr/>
          <a:lstStyle/>
          <a:p>
            <a:pPr marL="0" indent="0">
              <a:buNone/>
            </a:pPr>
            <a:r>
              <a:rPr lang="en-GB" sz="2400" b="1" dirty="0">
                <a:solidFill>
                  <a:schemeClr val="tx1"/>
                </a:solidFill>
              </a:rPr>
              <a:t>Ongoing audit, publication in 2024</a:t>
            </a:r>
          </a:p>
          <a:p>
            <a:pPr marL="0" indent="0">
              <a:spcBef>
                <a:spcPts val="1800"/>
              </a:spcBef>
              <a:buNone/>
            </a:pPr>
            <a:r>
              <a:rPr lang="en-GB" sz="2200" dirty="0">
                <a:solidFill>
                  <a:schemeClr val="tx1"/>
                </a:solidFill>
              </a:rPr>
              <a:t>Assessing EU support for organic farming in terms of its contribution to the EU’s climate and environmental objectives</a:t>
            </a:r>
          </a:p>
          <a:p>
            <a:pPr marL="0" indent="0">
              <a:spcBef>
                <a:spcPts val="1800"/>
              </a:spcBef>
              <a:buNone/>
            </a:pPr>
            <a:r>
              <a:rPr lang="en-GB" sz="2200" dirty="0">
                <a:solidFill>
                  <a:schemeClr val="tx1"/>
                </a:solidFill>
              </a:rPr>
              <a:t>Use of sustainable farming practices (crops/animals), a fast-growing sector in EU agriculture with significant environmental benefits</a:t>
            </a:r>
          </a:p>
          <a:p>
            <a:pPr marL="0" indent="0">
              <a:spcBef>
                <a:spcPts val="1800"/>
              </a:spcBef>
              <a:buNone/>
            </a:pPr>
            <a:r>
              <a:rPr lang="en-GB" sz="2200" dirty="0">
                <a:solidFill>
                  <a:schemeClr val="tx1"/>
                </a:solidFill>
              </a:rPr>
              <a:t>Organic farming and production regulated at EU level since 1991. Regulation (EU) 848/2018 includes several environmental objectives</a:t>
            </a:r>
          </a:p>
          <a:p>
            <a:pPr marL="0" indent="0">
              <a:spcBef>
                <a:spcPts val="1800"/>
              </a:spcBef>
              <a:buNone/>
            </a:pPr>
            <a:r>
              <a:rPr lang="en-GB" sz="2200" dirty="0">
                <a:solidFill>
                  <a:schemeClr val="tx1"/>
                </a:solidFill>
              </a:rPr>
              <a:t>Audit examining the EU policy, framework and strategies used to support the development of organic farming; the measures of member states to develop organic farming; and the monitoring/evaluation of the EU policy</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43</a:t>
            </a:fld>
            <a:endParaRPr lang="en-GB" dirty="0"/>
          </a:p>
        </p:txBody>
      </p:sp>
    </p:spTree>
    <p:extLst>
      <p:ext uri="{BB962C8B-B14F-4D97-AF65-F5344CB8AC3E}">
        <p14:creationId xmlns:p14="http://schemas.microsoft.com/office/powerpoint/2010/main" val="677772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wrap="square" anchor="b">
            <a:normAutofit/>
          </a:bodyPr>
          <a:lstStyle/>
          <a:p>
            <a:r>
              <a:rPr lang="en-GB" dirty="0"/>
              <a:t>Forests</a:t>
            </a:r>
          </a:p>
        </p:txBody>
      </p:sp>
      <p:pic>
        <p:nvPicPr>
          <p:cNvPr id="3074" name="Picture 2">
            <a:extLst>
              <a:ext uri="{FF2B5EF4-FFF2-40B4-BE49-F238E27FC236}">
                <a16:creationId xmlns:a16="http://schemas.microsoft.com/office/drawing/2014/main" id="{4E7F0336-F20C-0A9F-E494-3F9D89F42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49" b="6232"/>
          <a:stretch/>
        </p:blipFill>
        <p:spPr bwMode="auto">
          <a:xfrm>
            <a:off x="576763" y="1124775"/>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44</a:t>
            </a:fld>
            <a:endParaRPr lang="en-GB"/>
          </a:p>
        </p:txBody>
      </p:sp>
      <p:sp>
        <p:nvSpPr>
          <p:cNvPr id="6" name="Content Placeholder 2">
            <a:extLst>
              <a:ext uri="{FF2B5EF4-FFF2-40B4-BE49-F238E27FC236}">
                <a16:creationId xmlns:a16="http://schemas.microsoft.com/office/drawing/2014/main" id="{ABA48DCF-A87D-C2CC-1C6C-983E2F867637}"/>
              </a:ext>
            </a:extLst>
          </p:cNvPr>
          <p:cNvSpPr txBox="1">
            <a:spLocks/>
          </p:cNvSpPr>
          <p:nvPr/>
        </p:nvSpPr>
        <p:spPr bwMode="auto">
          <a:xfrm>
            <a:off x="539750" y="5498030"/>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2024</a:t>
            </a:r>
          </a:p>
        </p:txBody>
      </p:sp>
    </p:spTree>
    <p:extLst>
      <p:ext uri="{BB962C8B-B14F-4D97-AF65-F5344CB8AC3E}">
        <p14:creationId xmlns:p14="http://schemas.microsoft.com/office/powerpoint/2010/main" val="1817685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486716" y="329333"/>
            <a:ext cx="8064500" cy="431800"/>
          </a:xfrm>
        </p:spPr>
        <p:txBody>
          <a:bodyPr/>
          <a:lstStyle/>
          <a:p>
            <a:r>
              <a:rPr lang="en-GB" sz="2900" dirty="0"/>
              <a:t>Forest wildfires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499244" y="836712"/>
            <a:ext cx="8393235" cy="3096344"/>
          </a:xfrm>
        </p:spPr>
        <p:txBody>
          <a:bodyPr/>
          <a:lstStyle/>
          <a:p>
            <a:pPr marL="0" indent="0">
              <a:buNone/>
            </a:pPr>
            <a:r>
              <a:rPr lang="en-GB" sz="2000" b="1" dirty="0">
                <a:solidFill>
                  <a:schemeClr val="tx1"/>
                </a:solidFill>
              </a:rPr>
              <a:t>Audit to start in 2024</a:t>
            </a:r>
          </a:p>
          <a:p>
            <a:pPr marL="0" indent="0">
              <a:spcBef>
                <a:spcPts val="1800"/>
              </a:spcBef>
              <a:buNone/>
            </a:pPr>
            <a:r>
              <a:rPr lang="en-GB" sz="2000" dirty="0">
                <a:solidFill>
                  <a:schemeClr val="tx1"/>
                </a:solidFill>
              </a:rPr>
              <a:t>To assess whether the EU effectively protected forests against wildfires by:</a:t>
            </a:r>
          </a:p>
          <a:p>
            <a:pPr>
              <a:spcBef>
                <a:spcPts val="1800"/>
              </a:spcBef>
            </a:pPr>
            <a:r>
              <a:rPr lang="en-GB" sz="2000" dirty="0">
                <a:solidFill>
                  <a:schemeClr val="tx1"/>
                </a:solidFill>
              </a:rPr>
              <a:t>addressing prevention (including afforestation and reforestation)</a:t>
            </a:r>
          </a:p>
          <a:p>
            <a:pPr>
              <a:spcBef>
                <a:spcPts val="1800"/>
              </a:spcBef>
            </a:pPr>
            <a:r>
              <a:rPr lang="en-GB" sz="2000" dirty="0">
                <a:solidFill>
                  <a:schemeClr val="tx1"/>
                </a:solidFill>
              </a:rPr>
              <a:t>Supporting the fight against such disasters, and </a:t>
            </a:r>
          </a:p>
          <a:p>
            <a:pPr>
              <a:spcBef>
                <a:spcPts val="1800"/>
              </a:spcBef>
            </a:pPr>
            <a:r>
              <a:rPr lang="en-GB" sz="2000" dirty="0">
                <a:solidFill>
                  <a:schemeClr val="tx1"/>
                </a:solidFill>
              </a:rPr>
              <a:t>ensuring sustainable restoration of damaged forests</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45</a:t>
            </a:fld>
            <a:endParaRPr lang="en-GB" dirty="0"/>
          </a:p>
        </p:txBody>
      </p:sp>
      <p:sp>
        <p:nvSpPr>
          <p:cNvPr id="5" name="Title 1">
            <a:extLst>
              <a:ext uri="{FF2B5EF4-FFF2-40B4-BE49-F238E27FC236}">
                <a16:creationId xmlns:a16="http://schemas.microsoft.com/office/drawing/2014/main" id="{929742B4-95C5-9F64-C896-B5A55D0F82FC}"/>
              </a:ext>
            </a:extLst>
          </p:cNvPr>
          <p:cNvSpPr txBox="1">
            <a:spLocks/>
          </p:cNvSpPr>
          <p:nvPr/>
        </p:nvSpPr>
        <p:spPr bwMode="auto">
          <a:xfrm>
            <a:off x="486716" y="5877272"/>
            <a:ext cx="8064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900" dirty="0"/>
              <a:t>EU funding for biodiversity and climate change in EU forests</a:t>
            </a:r>
          </a:p>
          <a:p>
            <a:pPr>
              <a:spcBef>
                <a:spcPts val="1200"/>
              </a:spcBef>
            </a:pPr>
            <a:r>
              <a:rPr lang="en-GB" sz="2000" dirty="0">
                <a:solidFill>
                  <a:schemeClr val="tx1"/>
                </a:solidFill>
              </a:rPr>
              <a:t>Audit published in October 2021</a:t>
            </a:r>
          </a:p>
          <a:p>
            <a:endParaRPr lang="en-GB" sz="2000" b="0" dirty="0">
              <a:solidFill>
                <a:schemeClr val="tx1"/>
              </a:solidFill>
              <a:ea typeface="+mn-ea"/>
              <a:cs typeface="+mn-cs"/>
            </a:endParaRPr>
          </a:p>
          <a:p>
            <a:r>
              <a:rPr lang="en-GB" sz="2000" b="0" dirty="0">
                <a:solidFill>
                  <a:schemeClr val="tx1"/>
                </a:solidFill>
                <a:ea typeface="+mn-ea"/>
                <a:cs typeface="+mn-cs"/>
              </a:rPr>
              <a:t>The Commission could have taken stronger action to contribute to the protection of EU forests</a:t>
            </a:r>
          </a:p>
          <a:p>
            <a:endParaRPr lang="en-GB" sz="2000" b="0" dirty="0">
              <a:solidFill>
                <a:schemeClr val="tx1"/>
              </a:solidFill>
              <a:ea typeface="+mn-ea"/>
              <a:cs typeface="+mn-cs"/>
            </a:endParaRPr>
          </a:p>
          <a:p>
            <a:r>
              <a:rPr lang="en-GB" sz="1600" b="0" dirty="0">
                <a:solidFill>
                  <a:schemeClr val="tx1"/>
                </a:solidFill>
                <a:ea typeface="+mn-ea"/>
                <a:cs typeface="+mn-cs"/>
                <a:hlinkClick r:id="rId3"/>
              </a:rPr>
              <a:t>https://www.eca.europa.eu/Lists/ECADocuments/SR21_21/SR_Forestry_EN.pdf</a:t>
            </a:r>
            <a:endParaRPr lang="en-GB" sz="1600" b="0" dirty="0">
              <a:solidFill>
                <a:schemeClr val="tx1"/>
              </a:solidFill>
              <a:ea typeface="+mn-ea"/>
              <a:cs typeface="+mn-cs"/>
            </a:endParaRPr>
          </a:p>
          <a:p>
            <a:endParaRPr lang="en-GB" sz="2000" b="0" dirty="0">
              <a:solidFill>
                <a:schemeClr val="tx1"/>
              </a:solidFill>
              <a:ea typeface="+mn-ea"/>
              <a:cs typeface="+mn-cs"/>
            </a:endParaRPr>
          </a:p>
        </p:txBody>
      </p:sp>
    </p:spTree>
    <p:extLst>
      <p:ext uri="{BB962C8B-B14F-4D97-AF65-F5344CB8AC3E}">
        <p14:creationId xmlns:p14="http://schemas.microsoft.com/office/powerpoint/2010/main" val="3560586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wrap="square" anchor="b">
            <a:normAutofit/>
          </a:bodyPr>
          <a:lstStyle/>
          <a:p>
            <a:r>
              <a:rPr lang="en-GB" dirty="0"/>
              <a:t>Marine environment</a:t>
            </a:r>
          </a:p>
        </p:txBody>
      </p:sp>
      <p:pic>
        <p:nvPicPr>
          <p:cNvPr id="2050" name="Picture 2">
            <a:extLst>
              <a:ext uri="{FF2B5EF4-FFF2-40B4-BE49-F238E27FC236}">
                <a16:creationId xmlns:a16="http://schemas.microsoft.com/office/drawing/2014/main" id="{2CED4D8F-E7F7-52A5-F238-C051E6EDAE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762"/>
          <a:stretch/>
        </p:blipFill>
        <p:spPr bwMode="auto">
          <a:xfrm>
            <a:off x="607433" y="1266005"/>
            <a:ext cx="8064000" cy="4248000"/>
          </a:xfrm>
          <a:prstGeom prst="rect">
            <a:avLst/>
          </a:prstGeom>
          <a:solidFill>
            <a:srgbClr val="FFFFFF"/>
          </a:solidFill>
        </p:spPr>
      </p:pic>
      <p:sp>
        <p:nvSpPr>
          <p:cNvPr id="3" name="Content Placeholder 2">
            <a:extLst>
              <a:ext uri="{FF2B5EF4-FFF2-40B4-BE49-F238E27FC236}">
                <a16:creationId xmlns:a16="http://schemas.microsoft.com/office/drawing/2014/main" id="{21C99A5E-D648-A555-4987-8F41F83A7046}"/>
              </a:ext>
            </a:extLst>
          </p:cNvPr>
          <p:cNvSpPr>
            <a:spLocks noGrp="1"/>
          </p:cNvSpPr>
          <p:nvPr>
            <p:ph type="body" sz="quarter" idx="14"/>
          </p:nvPr>
        </p:nvSpPr>
        <p:spPr>
          <a:xfrm>
            <a:off x="616913" y="5591995"/>
            <a:ext cx="8064500" cy="288000"/>
          </a:xfrm>
        </p:spPr>
        <p:txBody>
          <a:bodyPr wrap="square" anchor="t">
            <a:normAutofit/>
          </a:bodyPr>
          <a:lstStyle/>
          <a:p>
            <a:pPr marL="0" indent="0" algn="r">
              <a:buNone/>
            </a:pPr>
            <a:r>
              <a:rPr lang="en-GB" sz="1000" b="1" dirty="0">
                <a:solidFill>
                  <a:schemeClr val="tx1"/>
                </a:solidFill>
              </a:rPr>
              <a:t>© </a:t>
            </a:r>
            <a:r>
              <a:rPr lang="en-GB" sz="1000" b="1" i="0" dirty="0">
                <a:solidFill>
                  <a:schemeClr val="tx1"/>
                </a:solidFill>
                <a:effectLst/>
              </a:rPr>
              <a:t>European Union, 2020</a:t>
            </a:r>
            <a:endParaRPr lang="en-GB" sz="1000" b="1" dirty="0">
              <a:solidFill>
                <a:schemeClr val="tx1"/>
              </a:solidFill>
            </a:endParaRPr>
          </a:p>
        </p:txBody>
      </p:sp>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46</a:t>
            </a:fld>
            <a:endParaRPr lang="en-GB"/>
          </a:p>
        </p:txBody>
      </p:sp>
    </p:spTree>
    <p:extLst>
      <p:ext uri="{BB962C8B-B14F-4D97-AF65-F5344CB8AC3E}">
        <p14:creationId xmlns:p14="http://schemas.microsoft.com/office/powerpoint/2010/main" val="2591298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907704" y="439601"/>
            <a:ext cx="6336704" cy="431800"/>
          </a:xfrm>
        </p:spPr>
        <p:txBody>
          <a:bodyPr/>
          <a:lstStyle/>
          <a:p>
            <a:pPr algn="ctr"/>
            <a:r>
              <a:rPr lang="en-GB" sz="2900" dirty="0"/>
              <a:t>Marine environment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6702" y="1196752"/>
            <a:ext cx="6336704" cy="3544863"/>
          </a:xfrm>
        </p:spPr>
        <p:txBody>
          <a:bodyPr/>
          <a:lstStyle/>
          <a:p>
            <a:pPr marL="0" indent="0">
              <a:spcAft>
                <a:spcPts val="600"/>
              </a:spcAft>
              <a:buNone/>
            </a:pPr>
            <a:r>
              <a:rPr lang="en-GB" sz="2100" dirty="0">
                <a:solidFill>
                  <a:schemeClr val="tx1"/>
                </a:solidFill>
              </a:rPr>
              <a:t>Marine biodiversity and habitat loss: how this challenge was addressed by EU policies and programmes</a:t>
            </a:r>
          </a:p>
          <a:p>
            <a:pPr marL="0" indent="0">
              <a:spcAft>
                <a:spcPts val="600"/>
              </a:spcAft>
              <a:buNone/>
            </a:pPr>
            <a:r>
              <a:rPr lang="en-GB" sz="2100" dirty="0">
                <a:solidFill>
                  <a:schemeClr val="tx1"/>
                </a:solidFill>
              </a:rPr>
              <a:t>Framework in place to protect the marine environment but  EU actions have not restored seas nor fishing to sustainable levels in all seas</a:t>
            </a:r>
          </a:p>
          <a:p>
            <a:pPr marL="0" indent="0">
              <a:spcAft>
                <a:spcPts val="600"/>
              </a:spcAft>
              <a:buNone/>
            </a:pPr>
            <a:r>
              <a:rPr lang="en-GB" sz="2100" dirty="0">
                <a:solidFill>
                  <a:schemeClr val="tx1"/>
                </a:solidFill>
              </a:rPr>
              <a:t>EU protection rules not led to recovery of significant ecosystems and habitats. Marine Protected Areas provide limited protection</a:t>
            </a:r>
          </a:p>
          <a:p>
            <a:pPr marL="0" indent="0">
              <a:spcAft>
                <a:spcPts val="600"/>
              </a:spcAft>
              <a:buNone/>
            </a:pPr>
            <a:r>
              <a:rPr lang="en-GB" sz="2100" dirty="0">
                <a:solidFill>
                  <a:schemeClr val="tx1"/>
                </a:solidFill>
              </a:rPr>
              <a:t>Provisions to coordinate fisheries policy with marine protection policy were little used in practice</a:t>
            </a:r>
          </a:p>
          <a:p>
            <a:pPr marL="0" indent="0">
              <a:spcAft>
                <a:spcPts val="600"/>
              </a:spcAft>
              <a:buNone/>
            </a:pPr>
            <a:r>
              <a:rPr lang="en-GB" sz="2100" dirty="0">
                <a:solidFill>
                  <a:schemeClr val="tx1"/>
                </a:solidFill>
              </a:rPr>
              <a:t>Relatively few of available funds are used for conservation measures</a:t>
            </a:r>
          </a:p>
          <a:p>
            <a:pPr marL="0" indent="0">
              <a:spcAft>
                <a:spcPts val="600"/>
              </a:spcAft>
              <a:buNone/>
            </a:pPr>
            <a:r>
              <a:rPr lang="en-GB" sz="2100" dirty="0">
                <a:solidFill>
                  <a:schemeClr val="tx1"/>
                </a:solidFill>
              </a:rPr>
              <a:t>Measurable improvement in fish stocks in Atlantic, but not in Mediterranean</a:t>
            </a:r>
          </a:p>
          <a:p>
            <a:pPr marL="0" indent="0">
              <a:spcAft>
                <a:spcPts val="600"/>
              </a:spcAft>
              <a:buNone/>
            </a:pP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16096" y="3803278"/>
            <a:ext cx="1891845" cy="1641945"/>
          </a:xfrm>
          <a:prstGeom prst="rect">
            <a:avLst/>
          </a:prstGeom>
        </p:spPr>
        <p:txBody>
          <a:bodyPr>
            <a:normAutofit fontScale="32500" lnSpcReduction="2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100" dirty="0">
                <a:hlinkClick r:id="rId3"/>
              </a:rPr>
              <a:t>https://www.eca.europa.eu/Lists/ECADocuments/SR20_26/SR_Marine_environment_EN.pdf</a:t>
            </a:r>
            <a:r>
              <a:rPr lang="en-US" sz="3100" dirty="0"/>
              <a:t> </a:t>
            </a:r>
          </a:p>
          <a:p>
            <a:pPr marL="0" indent="0">
              <a:buFont typeface="Arial" pitchFamily="34" charset="0"/>
              <a:buNone/>
            </a:pPr>
            <a:endParaRPr lang="en-US" sz="3100" dirty="0"/>
          </a:p>
          <a:p>
            <a:pPr marL="0" indent="0">
              <a:buNone/>
            </a:pPr>
            <a:r>
              <a:rPr lang="en-GB" sz="6200" dirty="0">
                <a:solidFill>
                  <a:schemeClr val="tx1"/>
                </a:solidFill>
              </a:rPr>
              <a:t>Published in November 2020</a:t>
            </a:r>
          </a:p>
          <a:p>
            <a:pPr marL="0" indent="0">
              <a:buFont typeface="Arial" pitchFamily="34" charset="0"/>
              <a:buNone/>
            </a:pPr>
            <a:endParaRPr lang="en-US" sz="1000" dirty="0"/>
          </a:p>
        </p:txBody>
      </p:sp>
      <p:sp>
        <p:nvSpPr>
          <p:cNvPr id="4" name="Slide Number Placeholder 3">
            <a:extLst>
              <a:ext uri="{FF2B5EF4-FFF2-40B4-BE49-F238E27FC236}">
                <a16:creationId xmlns:a16="http://schemas.microsoft.com/office/drawing/2014/main" id="{69761099-E69F-AD3D-5D89-9A3D0E32C9A2}"/>
              </a:ext>
            </a:extLst>
          </p:cNvPr>
          <p:cNvSpPr>
            <a:spLocks noGrp="1"/>
          </p:cNvSpPr>
          <p:nvPr>
            <p:ph type="sldNum" sz="quarter" idx="12"/>
          </p:nvPr>
        </p:nvSpPr>
        <p:spPr/>
        <p:txBody>
          <a:bodyPr/>
          <a:lstStyle/>
          <a:p>
            <a:pPr>
              <a:defRPr/>
            </a:pPr>
            <a:r>
              <a:rPr lang="en-GB" dirty="0" err="1"/>
              <a:t>lide</a:t>
            </a:r>
            <a:r>
              <a:rPr lang="en-GB" dirty="0"/>
              <a:t> </a:t>
            </a:r>
            <a:fld id="{AC9B628F-8E1F-4780-8E76-83577860C743}" type="slidenum">
              <a:rPr lang="en-GB" smtClean="0"/>
              <a:pPr>
                <a:defRPr/>
              </a:pPr>
              <a:t>47</a:t>
            </a:fld>
            <a:endParaRPr lang="en-GB" dirty="0"/>
          </a:p>
        </p:txBody>
      </p:sp>
      <p:pic>
        <p:nvPicPr>
          <p:cNvPr id="10" name="Picture 9">
            <a:extLst>
              <a:ext uri="{FF2B5EF4-FFF2-40B4-BE49-F238E27FC236}">
                <a16:creationId xmlns:a16="http://schemas.microsoft.com/office/drawing/2014/main" id="{24B78534-D7C8-6F80-9FBF-29AB5511D8A0}"/>
              </a:ext>
            </a:extLst>
          </p:cNvPr>
          <p:cNvPicPr>
            <a:picLocks noChangeAspect="1"/>
          </p:cNvPicPr>
          <p:nvPr/>
        </p:nvPicPr>
        <p:blipFill>
          <a:blip r:embed="rId4"/>
          <a:stretch>
            <a:fillRect/>
          </a:stretch>
        </p:blipFill>
        <p:spPr>
          <a:xfrm>
            <a:off x="290300" y="980728"/>
            <a:ext cx="1891845" cy="2711486"/>
          </a:xfrm>
          <a:prstGeom prst="rect">
            <a:avLst/>
          </a:prstGeom>
        </p:spPr>
      </p:pic>
    </p:spTree>
    <p:extLst>
      <p:ext uri="{BB962C8B-B14F-4D97-AF65-F5344CB8AC3E}">
        <p14:creationId xmlns:p14="http://schemas.microsoft.com/office/powerpoint/2010/main" val="3703801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vert="horz" wrap="square" lIns="0" tIns="0" rIns="0" bIns="0" numCol="1" anchor="b" anchorCtr="0" compatLnSpc="1">
            <a:prstTxWarp prst="textNoShape">
              <a:avLst/>
            </a:prstTxWarp>
            <a:normAutofit/>
          </a:bodyPr>
          <a:lstStyle/>
          <a:p>
            <a:r>
              <a:rPr lang="en-GB" dirty="0"/>
              <a:t>General: EU framework and programmes</a:t>
            </a:r>
          </a:p>
        </p:txBody>
      </p:sp>
      <p:pic>
        <p:nvPicPr>
          <p:cNvPr id="6146" name="Picture 2" descr="Negotiations opened with seven non-EU countries to join LIFE programme">
            <a:extLst>
              <a:ext uri="{FF2B5EF4-FFF2-40B4-BE49-F238E27FC236}">
                <a16:creationId xmlns:a16="http://schemas.microsoft.com/office/drawing/2014/main" id="{6C754B3E-3E91-F706-9C8D-B4385A37E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49"/>
          <a:stretch/>
        </p:blipFill>
        <p:spPr bwMode="auto">
          <a:xfrm>
            <a:off x="467544" y="1268760"/>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vert="horz" lIns="0" tIns="0" rIns="0" bIns="0" rtlCol="0" anchor="ctr">
            <a:normAutofit/>
          </a:bodyPr>
          <a:lstStyle/>
          <a:p>
            <a:pPr>
              <a:spcAft>
                <a:spcPts val="600"/>
              </a:spcAft>
              <a:defRPr/>
            </a:pPr>
            <a:r>
              <a:rPr lang="en-GB"/>
              <a:t>Slide </a:t>
            </a:r>
            <a:fld id="{AC9B628F-8E1F-4780-8E76-83577860C743}" type="slidenum">
              <a:rPr lang="en-GB" smtClean="0"/>
              <a:pPr>
                <a:spcAft>
                  <a:spcPts val="600"/>
                </a:spcAft>
                <a:defRPr/>
              </a:pPr>
              <a:t>48</a:t>
            </a:fld>
            <a:endParaRPr lang="en-GB"/>
          </a:p>
        </p:txBody>
      </p:sp>
      <p:sp>
        <p:nvSpPr>
          <p:cNvPr id="5" name="Content Placeholder 2">
            <a:extLst>
              <a:ext uri="{FF2B5EF4-FFF2-40B4-BE49-F238E27FC236}">
                <a16:creationId xmlns:a16="http://schemas.microsoft.com/office/drawing/2014/main" id="{143F3D48-93EF-3384-A4E0-30F0E3E100AD}"/>
              </a:ext>
            </a:extLst>
          </p:cNvPr>
          <p:cNvSpPr txBox="1">
            <a:spLocks/>
          </p:cNvSpPr>
          <p:nvPr/>
        </p:nvSpPr>
        <p:spPr bwMode="auto">
          <a:xfrm>
            <a:off x="467544" y="5589240"/>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2022</a:t>
            </a:r>
          </a:p>
        </p:txBody>
      </p:sp>
    </p:spTree>
    <p:extLst>
      <p:ext uri="{BB962C8B-B14F-4D97-AF65-F5344CB8AC3E}">
        <p14:creationId xmlns:p14="http://schemas.microsoft.com/office/powerpoint/2010/main" val="2266688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815940" y="439601"/>
            <a:ext cx="6120680" cy="431800"/>
          </a:xfrm>
        </p:spPr>
        <p:txBody>
          <a:bodyPr/>
          <a:lstStyle/>
          <a:p>
            <a:pPr algn="ctr"/>
            <a:r>
              <a:rPr lang="en-GB" sz="2800" dirty="0"/>
              <a:t>Financing sustainable investment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815940" y="1304760"/>
            <a:ext cx="6004532" cy="3544863"/>
          </a:xfrm>
        </p:spPr>
        <p:txBody>
          <a:bodyPr/>
          <a:lstStyle/>
          <a:p>
            <a:pPr marL="0" indent="0">
              <a:spcAft>
                <a:spcPts val="600"/>
              </a:spcAft>
              <a:buNone/>
            </a:pPr>
            <a:r>
              <a:rPr lang="en-GB" sz="2100" dirty="0">
                <a:solidFill>
                  <a:schemeClr val="tx1"/>
                </a:solidFill>
              </a:rPr>
              <a:t>Published in September 2021</a:t>
            </a:r>
          </a:p>
          <a:p>
            <a:pPr marL="0" indent="0">
              <a:spcAft>
                <a:spcPts val="600"/>
              </a:spcAft>
              <a:buNone/>
            </a:pPr>
            <a:r>
              <a:rPr lang="en-GB" sz="2100" dirty="0">
                <a:solidFill>
                  <a:schemeClr val="tx1"/>
                </a:solidFill>
              </a:rPr>
              <a:t>Transition to a net-zero emission economy will require significant private and public investment</a:t>
            </a:r>
          </a:p>
          <a:p>
            <a:pPr marL="0" indent="0">
              <a:spcAft>
                <a:spcPts val="600"/>
              </a:spcAft>
              <a:buNone/>
            </a:pPr>
            <a:r>
              <a:rPr lang="en-GB" sz="2100" dirty="0">
                <a:solidFill>
                  <a:schemeClr val="tx1"/>
                </a:solidFill>
              </a:rPr>
              <a:t>Examined whether the Commission had taken the right action to redirect finance towards sustainable investments</a:t>
            </a:r>
          </a:p>
          <a:p>
            <a:pPr marL="0" indent="0">
              <a:spcAft>
                <a:spcPts val="600"/>
              </a:spcAft>
              <a:buNone/>
            </a:pPr>
            <a:r>
              <a:rPr lang="en-GB" sz="2100" dirty="0">
                <a:solidFill>
                  <a:schemeClr val="tx1"/>
                </a:solidFill>
              </a:rPr>
              <a:t>More consistent EU action was needed, including measures to address the cost of unsustainable economic activities</a:t>
            </a:r>
          </a:p>
          <a:p>
            <a:pPr marL="0" indent="0">
              <a:spcAft>
                <a:spcPts val="600"/>
              </a:spcAft>
              <a:buNone/>
            </a:pPr>
            <a:r>
              <a:rPr lang="en-GB" sz="2100" dirty="0">
                <a:solidFill>
                  <a:schemeClr val="tx1"/>
                </a:solidFill>
              </a:rPr>
              <a:t>Many actions were delayed</a:t>
            </a:r>
          </a:p>
          <a:p>
            <a:pPr marL="0" indent="0">
              <a:spcAft>
                <a:spcPts val="600"/>
              </a:spcAft>
              <a:buNone/>
            </a:pPr>
            <a:r>
              <a:rPr lang="en-GB" sz="2100" dirty="0">
                <a:solidFill>
                  <a:schemeClr val="tx1"/>
                </a:solidFill>
              </a:rPr>
              <a:t>Need for consistent criteria to determine the sustainability of EU budget </a:t>
            </a:r>
          </a:p>
          <a:p>
            <a:pPr marL="0" indent="0">
              <a:spcAft>
                <a:spcPts val="600"/>
              </a:spcAft>
              <a:buNone/>
            </a:pPr>
            <a:endParaRPr lang="en-GB" sz="2100" dirty="0">
              <a:solidFill>
                <a:schemeClr val="tx1"/>
              </a:solidFill>
            </a:endParaRP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https://www.eca.europa.eu/Lists/ECADocuments/SR21_22/SR_sustainable-finance_EN.pdf</a:t>
            </a:r>
            <a:r>
              <a:rPr lang="en-US" sz="1000" dirty="0"/>
              <a:t> </a:t>
            </a:r>
          </a:p>
        </p:txBody>
      </p:sp>
      <p:sp>
        <p:nvSpPr>
          <p:cNvPr id="10" name="Slide Number Placeholder 9">
            <a:extLst>
              <a:ext uri="{FF2B5EF4-FFF2-40B4-BE49-F238E27FC236}">
                <a16:creationId xmlns:a16="http://schemas.microsoft.com/office/drawing/2014/main" id="{328566CE-3B42-D7AD-C616-11540F868776}"/>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49</a:t>
            </a:fld>
            <a:endParaRPr lang="en-GB" dirty="0"/>
          </a:p>
        </p:txBody>
      </p:sp>
      <p:pic>
        <p:nvPicPr>
          <p:cNvPr id="6" name="Picture 5">
            <a:extLst>
              <a:ext uri="{FF2B5EF4-FFF2-40B4-BE49-F238E27FC236}">
                <a16:creationId xmlns:a16="http://schemas.microsoft.com/office/drawing/2014/main" id="{978726DB-723D-A8C0-B0CC-0E40790ADA26}"/>
              </a:ext>
            </a:extLst>
          </p:cNvPr>
          <p:cNvPicPr>
            <a:picLocks noChangeAspect="1"/>
          </p:cNvPicPr>
          <p:nvPr/>
        </p:nvPicPr>
        <p:blipFill>
          <a:blip r:embed="rId4"/>
          <a:stretch>
            <a:fillRect/>
          </a:stretch>
        </p:blipFill>
        <p:spPr>
          <a:xfrm>
            <a:off x="340412" y="1304713"/>
            <a:ext cx="1923379" cy="272261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38444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5987D-633A-4461-B231-DFC062DA1002}"/>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5</a:t>
            </a:fld>
            <a:endParaRPr lang="en-GB" dirty="0"/>
          </a:p>
        </p:txBody>
      </p:sp>
      <p:sp>
        <p:nvSpPr>
          <p:cNvPr id="15" name="TextBox 14">
            <a:extLst>
              <a:ext uri="{FF2B5EF4-FFF2-40B4-BE49-F238E27FC236}">
                <a16:creationId xmlns:a16="http://schemas.microsoft.com/office/drawing/2014/main" id="{620E8A6D-DF25-40EC-9CA9-A115A5EBC259}"/>
              </a:ext>
            </a:extLst>
          </p:cNvPr>
          <p:cNvSpPr txBox="1"/>
          <p:nvPr/>
        </p:nvSpPr>
        <p:spPr>
          <a:xfrm>
            <a:off x="1547664" y="5733256"/>
            <a:ext cx="6624736" cy="369332"/>
          </a:xfrm>
          <a:prstGeom prst="rect">
            <a:avLst/>
          </a:prstGeom>
          <a:noFill/>
        </p:spPr>
        <p:txBody>
          <a:bodyPr wrap="square">
            <a:spAutoFit/>
          </a:bodyPr>
          <a:lstStyle/>
          <a:p>
            <a:r>
              <a:rPr lang="en-GB" dirty="0">
                <a:hlinkClick r:id="rId3"/>
              </a:rPr>
              <a:t>https://methodology.eca.europa.eu/aware/Pages/Home.aspx</a:t>
            </a:r>
            <a:r>
              <a:rPr lang="en-GB" dirty="0"/>
              <a:t> </a:t>
            </a:r>
          </a:p>
        </p:txBody>
      </p:sp>
      <p:pic>
        <p:nvPicPr>
          <p:cNvPr id="3" name="Picture 2">
            <a:extLst>
              <a:ext uri="{FF2B5EF4-FFF2-40B4-BE49-F238E27FC236}">
                <a16:creationId xmlns:a16="http://schemas.microsoft.com/office/drawing/2014/main" id="{28437D02-8678-403B-8AA7-A0822FD8B9DE}"/>
              </a:ext>
            </a:extLst>
          </p:cNvPr>
          <p:cNvPicPr>
            <a:picLocks noChangeAspect="1"/>
          </p:cNvPicPr>
          <p:nvPr/>
        </p:nvPicPr>
        <p:blipFill>
          <a:blip r:embed="rId4"/>
          <a:stretch>
            <a:fillRect/>
          </a:stretch>
        </p:blipFill>
        <p:spPr>
          <a:xfrm>
            <a:off x="860828" y="195577"/>
            <a:ext cx="6879822" cy="5301208"/>
          </a:xfrm>
          <a:prstGeom prst="rect">
            <a:avLst/>
          </a:prstGeom>
        </p:spPr>
      </p:pic>
    </p:spTree>
    <p:extLst>
      <p:ext uri="{BB962C8B-B14F-4D97-AF65-F5344CB8AC3E}">
        <p14:creationId xmlns:p14="http://schemas.microsoft.com/office/powerpoint/2010/main" val="3991008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815940" y="439601"/>
            <a:ext cx="6120680" cy="431800"/>
          </a:xfrm>
        </p:spPr>
        <p:txBody>
          <a:bodyPr/>
          <a:lstStyle/>
          <a:p>
            <a:pPr algn="ctr"/>
            <a:r>
              <a:rPr lang="en-GB" sz="2800" dirty="0"/>
              <a:t>The Global Climate Change Alliance(+)</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815940" y="1304760"/>
            <a:ext cx="6004532" cy="3544863"/>
          </a:xfrm>
        </p:spPr>
        <p:txBody>
          <a:bodyPr/>
          <a:lstStyle/>
          <a:p>
            <a:pPr marL="0" indent="0">
              <a:spcAft>
                <a:spcPts val="600"/>
              </a:spcAft>
              <a:buNone/>
            </a:pPr>
            <a:r>
              <a:rPr lang="en-GB" sz="2100" dirty="0">
                <a:solidFill>
                  <a:schemeClr val="tx1"/>
                </a:solidFill>
              </a:rPr>
              <a:t>Published in February 2023</a:t>
            </a:r>
          </a:p>
          <a:p>
            <a:pPr marL="0" indent="0">
              <a:spcAft>
                <a:spcPts val="600"/>
              </a:spcAft>
              <a:buNone/>
            </a:pPr>
            <a:r>
              <a:rPr lang="en-GB" sz="2100" dirty="0">
                <a:solidFill>
                  <a:schemeClr val="tx1"/>
                </a:solidFill>
              </a:rPr>
              <a:t>EU initiative to help the poor developing countries most vulnerable to climate change increase their capacity to adapt to the effects of climate change</a:t>
            </a:r>
          </a:p>
          <a:p>
            <a:pPr marL="0" indent="0">
              <a:spcAft>
                <a:spcPts val="600"/>
              </a:spcAft>
              <a:buNone/>
            </a:pPr>
            <a:r>
              <a:rPr lang="en-GB" sz="2100" dirty="0">
                <a:solidFill>
                  <a:schemeClr val="tx1"/>
                </a:solidFill>
              </a:rPr>
              <a:t>Completed actions generally delivered their outputs but at a high cost</a:t>
            </a:r>
          </a:p>
          <a:p>
            <a:pPr marL="0" indent="0">
              <a:spcAft>
                <a:spcPts val="600"/>
              </a:spcAft>
              <a:buNone/>
            </a:pPr>
            <a:r>
              <a:rPr lang="en-GB" sz="2100" dirty="0">
                <a:solidFill>
                  <a:schemeClr val="tx1"/>
                </a:solidFill>
              </a:rPr>
              <a:t>Initiative did not measure the improvements in the beneficiaries’ situation, nor did it focus sufficiently on the needs of those most affected</a:t>
            </a:r>
          </a:p>
          <a:p>
            <a:pPr marL="0" indent="0">
              <a:spcAft>
                <a:spcPts val="600"/>
              </a:spcAft>
              <a:buNone/>
            </a:pPr>
            <a:r>
              <a:rPr lang="en-GB" sz="2100" dirty="0">
                <a:solidFill>
                  <a:schemeClr val="tx1"/>
                </a:solidFill>
              </a:rPr>
              <a:t>Sustainability was limited, and scaling-up of adaptation did not take place</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fontScale="925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hlinkClick r:id="rId3"/>
              </a:rPr>
              <a:t>https://www.eca.europa.eu/Lists/ECADocuments/SR23_04/SR_Climate_change_and_aid_EN.pdf</a:t>
            </a:r>
            <a:r>
              <a:rPr lang="en-US" sz="1000" dirty="0"/>
              <a:t> </a:t>
            </a:r>
          </a:p>
        </p:txBody>
      </p:sp>
      <p:sp>
        <p:nvSpPr>
          <p:cNvPr id="10" name="Slide Number Placeholder 9">
            <a:extLst>
              <a:ext uri="{FF2B5EF4-FFF2-40B4-BE49-F238E27FC236}">
                <a16:creationId xmlns:a16="http://schemas.microsoft.com/office/drawing/2014/main" id="{328566CE-3B42-D7AD-C616-11540F868776}"/>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50</a:t>
            </a:fld>
            <a:endParaRPr lang="en-GB" dirty="0"/>
          </a:p>
        </p:txBody>
      </p:sp>
      <p:pic>
        <p:nvPicPr>
          <p:cNvPr id="4" name="Picture 3">
            <a:extLst>
              <a:ext uri="{FF2B5EF4-FFF2-40B4-BE49-F238E27FC236}">
                <a16:creationId xmlns:a16="http://schemas.microsoft.com/office/drawing/2014/main" id="{300FF300-2101-232E-3566-77F82D562D46}"/>
              </a:ext>
            </a:extLst>
          </p:cNvPr>
          <p:cNvPicPr>
            <a:picLocks noChangeAspect="1"/>
          </p:cNvPicPr>
          <p:nvPr/>
        </p:nvPicPr>
        <p:blipFill>
          <a:blip r:embed="rId4"/>
          <a:stretch>
            <a:fillRect/>
          </a:stretch>
        </p:blipFill>
        <p:spPr>
          <a:xfrm>
            <a:off x="391911" y="1268760"/>
            <a:ext cx="1999120" cy="282259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85680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51</a:t>
            </a:fld>
            <a:endParaRPr lang="en-GB" dirty="0"/>
          </a:p>
        </p:txBody>
      </p:sp>
      <p:sp>
        <p:nvSpPr>
          <p:cNvPr id="5" name="Title 1">
            <a:extLst>
              <a:ext uri="{FF2B5EF4-FFF2-40B4-BE49-F238E27FC236}">
                <a16:creationId xmlns:a16="http://schemas.microsoft.com/office/drawing/2014/main" id="{5A93C864-805E-34D6-84E3-9DCE72685922}"/>
              </a:ext>
            </a:extLst>
          </p:cNvPr>
          <p:cNvSpPr txBox="1">
            <a:spLocks/>
          </p:cNvSpPr>
          <p:nvPr/>
        </p:nvSpPr>
        <p:spPr bwMode="auto">
          <a:xfrm>
            <a:off x="395536" y="290708"/>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Green transition (The Recovery and Resilience Facility) </a:t>
            </a:r>
          </a:p>
        </p:txBody>
      </p:sp>
      <p:sp>
        <p:nvSpPr>
          <p:cNvPr id="6" name="Content Placeholder 2">
            <a:extLst>
              <a:ext uri="{FF2B5EF4-FFF2-40B4-BE49-F238E27FC236}">
                <a16:creationId xmlns:a16="http://schemas.microsoft.com/office/drawing/2014/main" id="{74A60129-B7A8-FE15-C872-85006F7A55AF}"/>
              </a:ext>
            </a:extLst>
          </p:cNvPr>
          <p:cNvSpPr txBox="1">
            <a:spLocks/>
          </p:cNvSpPr>
          <p:nvPr/>
        </p:nvSpPr>
        <p:spPr bwMode="auto">
          <a:xfrm>
            <a:off x="415077" y="760167"/>
            <a:ext cx="806450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200" b="1" dirty="0">
                <a:solidFill>
                  <a:schemeClr val="tx1"/>
                </a:solidFill>
              </a:rPr>
              <a:t>Ongoing audit, publication in 2024</a:t>
            </a:r>
          </a:p>
          <a:p>
            <a:pPr marL="0" indent="0">
              <a:spcBef>
                <a:spcPts val="600"/>
              </a:spcBef>
              <a:buFont typeface="Arial" pitchFamily="34" charset="0"/>
              <a:buNone/>
            </a:pPr>
            <a:r>
              <a:rPr lang="en-GB" sz="2200" dirty="0">
                <a:solidFill>
                  <a:schemeClr val="tx1"/>
                </a:solidFill>
              </a:rPr>
              <a:t>The EU’s temporary instrument designed to boost the recovery of the post-COVID-19 Europe, important instrument towards achieving the European Green Deal</a:t>
            </a:r>
          </a:p>
          <a:p>
            <a:pPr marL="0" indent="0">
              <a:spcBef>
                <a:spcPts val="1800"/>
              </a:spcBef>
              <a:buFont typeface="Arial" pitchFamily="34" charset="0"/>
              <a:buNone/>
            </a:pPr>
            <a:r>
              <a:rPr lang="en-GB" sz="2200" dirty="0">
                <a:solidFill>
                  <a:schemeClr val="tx1"/>
                </a:solidFill>
              </a:rPr>
              <a:t>RRF supports the green transition contributing to the EU’s 2030 climate targets and climate neutrality by 2050</a:t>
            </a:r>
          </a:p>
          <a:p>
            <a:pPr marL="0" indent="0">
              <a:spcBef>
                <a:spcPts val="1800"/>
              </a:spcBef>
              <a:buFont typeface="Arial" pitchFamily="34" charset="0"/>
              <a:buNone/>
            </a:pPr>
            <a:r>
              <a:rPr lang="en-GB" sz="2200" dirty="0">
                <a:solidFill>
                  <a:schemeClr val="tx1"/>
                </a:solidFill>
              </a:rPr>
              <a:t>Assessing the design and implementation of the measures included in national plans and contribution to EU objectives</a:t>
            </a:r>
          </a:p>
        </p:txBody>
      </p:sp>
      <p:sp>
        <p:nvSpPr>
          <p:cNvPr id="2" name="Title 1">
            <a:extLst>
              <a:ext uri="{FF2B5EF4-FFF2-40B4-BE49-F238E27FC236}">
                <a16:creationId xmlns:a16="http://schemas.microsoft.com/office/drawing/2014/main" id="{9CD5506B-11AB-DA53-4FDD-0340A7309853}"/>
              </a:ext>
            </a:extLst>
          </p:cNvPr>
          <p:cNvSpPr>
            <a:spLocks noGrp="1"/>
          </p:cNvSpPr>
          <p:nvPr>
            <p:ph type="title"/>
          </p:nvPr>
        </p:nvSpPr>
        <p:spPr>
          <a:xfrm>
            <a:off x="415077" y="3985115"/>
            <a:ext cx="8064500" cy="431800"/>
          </a:xfrm>
        </p:spPr>
        <p:txBody>
          <a:bodyPr/>
          <a:lstStyle/>
          <a:p>
            <a:r>
              <a:rPr lang="en-GB" sz="3000" dirty="0"/>
              <a:t>LIFE programme</a:t>
            </a:r>
          </a:p>
        </p:txBody>
      </p:sp>
      <p:sp>
        <p:nvSpPr>
          <p:cNvPr id="3" name="Content Placeholder 2">
            <a:extLst>
              <a:ext uri="{FF2B5EF4-FFF2-40B4-BE49-F238E27FC236}">
                <a16:creationId xmlns:a16="http://schemas.microsoft.com/office/drawing/2014/main" id="{E7D2778C-0A2C-0056-92E0-9B4C34115F78}"/>
              </a:ext>
            </a:extLst>
          </p:cNvPr>
          <p:cNvSpPr>
            <a:spLocks noGrp="1"/>
          </p:cNvSpPr>
          <p:nvPr>
            <p:ph idx="1"/>
          </p:nvPr>
        </p:nvSpPr>
        <p:spPr>
          <a:xfrm>
            <a:off x="415077" y="4543973"/>
            <a:ext cx="8567737" cy="2016224"/>
          </a:xfrm>
        </p:spPr>
        <p:txBody>
          <a:bodyPr/>
          <a:lstStyle/>
          <a:p>
            <a:pPr marL="0" indent="0">
              <a:spcBef>
                <a:spcPts val="1200"/>
              </a:spcBef>
              <a:buNone/>
            </a:pPr>
            <a:r>
              <a:rPr lang="en-GB" sz="2200" b="1" dirty="0">
                <a:solidFill>
                  <a:schemeClr val="tx1"/>
                </a:solidFill>
              </a:rPr>
              <a:t>Planned audit, publication in 2025</a:t>
            </a:r>
          </a:p>
          <a:p>
            <a:pPr marL="0" indent="0">
              <a:spcBef>
                <a:spcPts val="1200"/>
              </a:spcBef>
              <a:buNone/>
            </a:pPr>
            <a:r>
              <a:rPr lang="en-GB" sz="2200" dirty="0">
                <a:solidFill>
                  <a:schemeClr val="tx1"/>
                </a:solidFill>
              </a:rPr>
              <a:t>To assess whether the LIFE programme contributed to achieving the EU’s environmental policy objectives effectively</a:t>
            </a:r>
          </a:p>
          <a:p>
            <a:pPr marL="0" indent="0">
              <a:spcBef>
                <a:spcPts val="1200"/>
              </a:spcBef>
              <a:buNone/>
            </a:pPr>
            <a:r>
              <a:rPr lang="en-GB" sz="2200" dirty="0">
                <a:solidFill>
                  <a:schemeClr val="tx1"/>
                </a:solidFill>
              </a:rPr>
              <a:t>The EU’s LIFE programme 2021-2027 is dedicated entirely to environmental, climate and energy objectives </a:t>
            </a:r>
          </a:p>
        </p:txBody>
      </p:sp>
    </p:spTree>
    <p:extLst>
      <p:ext uri="{BB962C8B-B14F-4D97-AF65-F5344CB8AC3E}">
        <p14:creationId xmlns:p14="http://schemas.microsoft.com/office/powerpoint/2010/main" val="203118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52</a:t>
            </a:fld>
            <a:endParaRPr lang="en-GB" dirty="0"/>
          </a:p>
        </p:txBody>
      </p:sp>
      <p:sp>
        <p:nvSpPr>
          <p:cNvPr id="5" name="Title 1">
            <a:extLst>
              <a:ext uri="{FF2B5EF4-FFF2-40B4-BE49-F238E27FC236}">
                <a16:creationId xmlns:a16="http://schemas.microsoft.com/office/drawing/2014/main" id="{5A93C864-805E-34D6-84E3-9DCE72685922}"/>
              </a:ext>
            </a:extLst>
          </p:cNvPr>
          <p:cNvSpPr txBox="1">
            <a:spLocks/>
          </p:cNvSpPr>
          <p:nvPr/>
        </p:nvSpPr>
        <p:spPr bwMode="auto">
          <a:xfrm>
            <a:off x="395536" y="3423046"/>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Climate adaptation </a:t>
            </a:r>
          </a:p>
        </p:txBody>
      </p:sp>
      <p:sp>
        <p:nvSpPr>
          <p:cNvPr id="6" name="Content Placeholder 2">
            <a:extLst>
              <a:ext uri="{FF2B5EF4-FFF2-40B4-BE49-F238E27FC236}">
                <a16:creationId xmlns:a16="http://schemas.microsoft.com/office/drawing/2014/main" id="{74A60129-B7A8-FE15-C872-85006F7A55AF}"/>
              </a:ext>
            </a:extLst>
          </p:cNvPr>
          <p:cNvSpPr txBox="1">
            <a:spLocks/>
          </p:cNvSpPr>
          <p:nvPr/>
        </p:nvSpPr>
        <p:spPr bwMode="auto">
          <a:xfrm>
            <a:off x="395536" y="3926978"/>
            <a:ext cx="8352928"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000" b="1" dirty="0">
                <a:solidFill>
                  <a:schemeClr val="tx1"/>
                </a:solidFill>
              </a:rPr>
              <a:t>Ongoing audit, publication in 2024</a:t>
            </a:r>
          </a:p>
          <a:p>
            <a:pPr marL="0" indent="0">
              <a:spcBef>
                <a:spcPts val="1800"/>
              </a:spcBef>
              <a:buNone/>
            </a:pPr>
            <a:r>
              <a:rPr lang="en-GB" sz="2000" dirty="0">
                <a:solidFill>
                  <a:schemeClr val="tx1"/>
                </a:solidFill>
              </a:rPr>
              <a:t>Assessing the EU framework (policies, strategies, plans and tools) on climate adaptation, and how it has been integrated and monitored</a:t>
            </a:r>
          </a:p>
          <a:p>
            <a:pPr marL="0" indent="0">
              <a:spcBef>
                <a:spcPts val="1800"/>
              </a:spcBef>
              <a:buNone/>
            </a:pPr>
            <a:r>
              <a:rPr lang="en-GB" sz="2000" dirty="0">
                <a:solidFill>
                  <a:schemeClr val="tx1"/>
                </a:solidFill>
              </a:rPr>
              <a:t>Effectiveness of EU funding of projects addressing the effects of climate change</a:t>
            </a:r>
          </a:p>
        </p:txBody>
      </p:sp>
      <p:sp>
        <p:nvSpPr>
          <p:cNvPr id="9" name="Title 1">
            <a:extLst>
              <a:ext uri="{FF2B5EF4-FFF2-40B4-BE49-F238E27FC236}">
                <a16:creationId xmlns:a16="http://schemas.microsoft.com/office/drawing/2014/main" id="{142293D3-210B-4393-C1BC-0151D4F37AAC}"/>
              </a:ext>
            </a:extLst>
          </p:cNvPr>
          <p:cNvSpPr txBox="1">
            <a:spLocks/>
          </p:cNvSpPr>
          <p:nvPr/>
        </p:nvSpPr>
        <p:spPr bwMode="auto">
          <a:xfrm>
            <a:off x="427475" y="482998"/>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Floods</a:t>
            </a:r>
          </a:p>
        </p:txBody>
      </p:sp>
      <p:sp>
        <p:nvSpPr>
          <p:cNvPr id="10" name="Content Placeholder 2">
            <a:extLst>
              <a:ext uri="{FF2B5EF4-FFF2-40B4-BE49-F238E27FC236}">
                <a16:creationId xmlns:a16="http://schemas.microsoft.com/office/drawing/2014/main" id="{C63945A2-B3D8-85ED-DF31-65C5A1E3E242}"/>
              </a:ext>
            </a:extLst>
          </p:cNvPr>
          <p:cNvSpPr txBox="1">
            <a:spLocks/>
          </p:cNvSpPr>
          <p:nvPr/>
        </p:nvSpPr>
        <p:spPr bwMode="auto">
          <a:xfrm>
            <a:off x="427475" y="985183"/>
            <a:ext cx="8584926"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200" b="1" dirty="0">
                <a:solidFill>
                  <a:schemeClr val="tx1"/>
                </a:solidFill>
              </a:rPr>
              <a:t>Published in November 2018 </a:t>
            </a:r>
            <a:r>
              <a:rPr lang="en-GB" sz="1300" b="1" dirty="0">
                <a:solidFill>
                  <a:schemeClr val="tx1"/>
                </a:solidFill>
                <a:hlinkClick r:id="rId3"/>
              </a:rPr>
              <a:t>https://www.eca.europa.eu/Lists/ECADocuments/SR18_25/SR_FLOODS_EN.pdf</a:t>
            </a:r>
            <a:endParaRPr lang="en-GB" sz="1300" b="1" dirty="0">
              <a:solidFill>
                <a:schemeClr val="tx1"/>
              </a:solidFill>
            </a:endParaRPr>
          </a:p>
          <a:p>
            <a:pPr marL="0" indent="0">
              <a:spcBef>
                <a:spcPts val="1800"/>
              </a:spcBef>
              <a:buFont typeface="Arial" pitchFamily="34" charset="0"/>
              <a:buNone/>
            </a:pPr>
            <a:r>
              <a:rPr lang="en-GB" sz="2000" dirty="0">
                <a:solidFill>
                  <a:schemeClr val="tx1"/>
                </a:solidFill>
              </a:rPr>
              <a:t>Floods Directives had positive effects overall but major challenges remained</a:t>
            </a:r>
          </a:p>
          <a:p>
            <a:pPr marL="0" indent="0">
              <a:spcBef>
                <a:spcPts val="1200"/>
              </a:spcBef>
              <a:buNone/>
            </a:pPr>
            <a:r>
              <a:rPr lang="en-GB" sz="2000" dirty="0">
                <a:solidFill>
                  <a:schemeClr val="tx1"/>
                </a:solidFill>
              </a:rPr>
              <a:t>Weaknesses in allocation of funds for implementation of flood prevention measures</a:t>
            </a:r>
          </a:p>
          <a:p>
            <a:pPr marL="0" indent="0">
              <a:spcBef>
                <a:spcPts val="1200"/>
              </a:spcBef>
              <a:buNone/>
            </a:pPr>
            <a:r>
              <a:rPr lang="en-GB" sz="2000" dirty="0">
                <a:solidFill>
                  <a:schemeClr val="tx1"/>
                </a:solidFill>
              </a:rPr>
              <a:t>Improvements of member states’  flood risk management plans were needed</a:t>
            </a:r>
          </a:p>
        </p:txBody>
      </p:sp>
    </p:spTree>
    <p:extLst>
      <p:ext uri="{BB962C8B-B14F-4D97-AF65-F5344CB8AC3E}">
        <p14:creationId xmlns:p14="http://schemas.microsoft.com/office/powerpoint/2010/main" val="3176854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53</a:t>
            </a:fld>
            <a:endParaRPr lang="en-GB" dirty="0"/>
          </a:p>
        </p:txBody>
      </p:sp>
      <p:sp>
        <p:nvSpPr>
          <p:cNvPr id="5" name="Title 1">
            <a:extLst>
              <a:ext uri="{FF2B5EF4-FFF2-40B4-BE49-F238E27FC236}">
                <a16:creationId xmlns:a16="http://schemas.microsoft.com/office/drawing/2014/main" id="{5A93C864-805E-34D6-84E3-9DCE72685922}"/>
              </a:ext>
            </a:extLst>
          </p:cNvPr>
          <p:cNvSpPr txBox="1">
            <a:spLocks/>
          </p:cNvSpPr>
          <p:nvPr/>
        </p:nvSpPr>
        <p:spPr bwMode="auto">
          <a:xfrm>
            <a:off x="395536" y="3933304"/>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Instruments for climate action</a:t>
            </a:r>
          </a:p>
        </p:txBody>
      </p:sp>
      <p:sp>
        <p:nvSpPr>
          <p:cNvPr id="6" name="Content Placeholder 2">
            <a:extLst>
              <a:ext uri="{FF2B5EF4-FFF2-40B4-BE49-F238E27FC236}">
                <a16:creationId xmlns:a16="http://schemas.microsoft.com/office/drawing/2014/main" id="{74A60129-B7A8-FE15-C872-85006F7A55AF}"/>
              </a:ext>
            </a:extLst>
          </p:cNvPr>
          <p:cNvSpPr txBox="1">
            <a:spLocks/>
          </p:cNvSpPr>
          <p:nvPr/>
        </p:nvSpPr>
        <p:spPr bwMode="auto">
          <a:xfrm>
            <a:off x="395536" y="4490925"/>
            <a:ext cx="835292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None/>
            </a:pPr>
            <a:r>
              <a:rPr lang="en-GB" sz="2000" b="1" dirty="0">
                <a:solidFill>
                  <a:schemeClr val="tx1"/>
                </a:solidFill>
              </a:rPr>
              <a:t>Published in October 2018 </a:t>
            </a:r>
            <a:r>
              <a:rPr lang="en-GB" sz="1300" b="1" dirty="0">
                <a:solidFill>
                  <a:schemeClr val="tx1"/>
                </a:solidFill>
                <a:hlinkClick r:id="rId3"/>
              </a:rPr>
              <a:t>https://www.eca.europa.eu/Lists/ECADocuments/SR18_24/SR_CCS_EN.pdf</a:t>
            </a:r>
            <a:endParaRPr lang="en-GB" sz="1300" b="1" dirty="0">
              <a:solidFill>
                <a:schemeClr val="tx1"/>
              </a:solidFill>
            </a:endParaRPr>
          </a:p>
          <a:p>
            <a:pPr marL="0" indent="0">
              <a:spcBef>
                <a:spcPts val="1800"/>
              </a:spcBef>
              <a:buNone/>
            </a:pPr>
            <a:r>
              <a:rPr lang="en-GB" sz="2000" dirty="0">
                <a:solidFill>
                  <a:schemeClr val="tx1"/>
                </a:solidFill>
              </a:rPr>
              <a:t>Recommendations to strengthen design of future programmes</a:t>
            </a:r>
          </a:p>
        </p:txBody>
      </p:sp>
      <p:sp>
        <p:nvSpPr>
          <p:cNvPr id="9" name="Title 1">
            <a:extLst>
              <a:ext uri="{FF2B5EF4-FFF2-40B4-BE49-F238E27FC236}">
                <a16:creationId xmlns:a16="http://schemas.microsoft.com/office/drawing/2014/main" id="{142293D3-210B-4393-C1BC-0151D4F37AAC}"/>
              </a:ext>
            </a:extLst>
          </p:cNvPr>
          <p:cNvSpPr txBox="1">
            <a:spLocks/>
          </p:cNvSpPr>
          <p:nvPr/>
        </p:nvSpPr>
        <p:spPr bwMode="auto">
          <a:xfrm>
            <a:off x="429856" y="564611"/>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600" b="1">
                <a:solidFill>
                  <a:schemeClr val="accent1"/>
                </a:solidFill>
                <a:latin typeface="Myriad Pro"/>
              </a:defRPr>
            </a:lvl2pPr>
            <a:lvl3pPr algn="l" rtl="0" eaLnBrk="0" fontAlgn="base" hangingPunct="0">
              <a:lnSpc>
                <a:spcPct val="90000"/>
              </a:lnSpc>
              <a:spcBef>
                <a:spcPct val="0"/>
              </a:spcBef>
              <a:spcAft>
                <a:spcPct val="0"/>
              </a:spcAft>
              <a:defRPr sz="2600" b="1">
                <a:solidFill>
                  <a:schemeClr val="accent1"/>
                </a:solidFill>
                <a:latin typeface="Myriad Pro"/>
              </a:defRPr>
            </a:lvl3pPr>
            <a:lvl4pPr algn="l" rtl="0" eaLnBrk="0" fontAlgn="base" hangingPunct="0">
              <a:lnSpc>
                <a:spcPct val="90000"/>
              </a:lnSpc>
              <a:spcBef>
                <a:spcPct val="0"/>
              </a:spcBef>
              <a:spcAft>
                <a:spcPct val="0"/>
              </a:spcAft>
              <a:defRPr sz="2600" b="1">
                <a:solidFill>
                  <a:schemeClr val="accent1"/>
                </a:solidFill>
                <a:latin typeface="Myriad Pro"/>
              </a:defRPr>
            </a:lvl4pPr>
            <a:lvl5pPr algn="l" rtl="0" eaLnBrk="0" fontAlgn="base" hangingPunct="0">
              <a:lnSpc>
                <a:spcPct val="90000"/>
              </a:lnSpc>
              <a:spcBef>
                <a:spcPct val="0"/>
              </a:spcBef>
              <a:spcAft>
                <a:spcPct val="0"/>
              </a:spcAft>
              <a:defRPr sz="2600" b="1">
                <a:solidFill>
                  <a:schemeClr val="accent1"/>
                </a:solidFill>
                <a:latin typeface="Myriad Pro"/>
              </a:defRPr>
            </a:lvl5pPr>
            <a:lvl6pPr marL="457200" algn="l" rtl="0" fontAlgn="base">
              <a:lnSpc>
                <a:spcPct val="90000"/>
              </a:lnSpc>
              <a:spcBef>
                <a:spcPct val="0"/>
              </a:spcBef>
              <a:spcAft>
                <a:spcPct val="0"/>
              </a:spcAft>
              <a:defRPr sz="2600" b="1">
                <a:solidFill>
                  <a:schemeClr val="accent1"/>
                </a:solidFill>
                <a:latin typeface="Myriad Pro"/>
              </a:defRPr>
            </a:lvl6pPr>
            <a:lvl7pPr marL="914400" algn="l" rtl="0" fontAlgn="base">
              <a:lnSpc>
                <a:spcPct val="90000"/>
              </a:lnSpc>
              <a:spcBef>
                <a:spcPct val="0"/>
              </a:spcBef>
              <a:spcAft>
                <a:spcPct val="0"/>
              </a:spcAft>
              <a:defRPr sz="2600" b="1">
                <a:solidFill>
                  <a:schemeClr val="accent1"/>
                </a:solidFill>
                <a:latin typeface="Myriad Pro"/>
              </a:defRPr>
            </a:lvl7pPr>
            <a:lvl8pPr marL="1371600" algn="l" rtl="0" fontAlgn="base">
              <a:lnSpc>
                <a:spcPct val="90000"/>
              </a:lnSpc>
              <a:spcBef>
                <a:spcPct val="0"/>
              </a:spcBef>
              <a:spcAft>
                <a:spcPct val="0"/>
              </a:spcAft>
              <a:defRPr sz="2600" b="1">
                <a:solidFill>
                  <a:schemeClr val="accent1"/>
                </a:solidFill>
                <a:latin typeface="Myriad Pro"/>
              </a:defRPr>
            </a:lvl8pPr>
            <a:lvl9pPr marL="1828800" algn="l" rtl="0" fontAlgn="base">
              <a:lnSpc>
                <a:spcPct val="90000"/>
              </a:lnSpc>
              <a:spcBef>
                <a:spcPct val="0"/>
              </a:spcBef>
              <a:spcAft>
                <a:spcPct val="0"/>
              </a:spcAft>
              <a:defRPr sz="2600" b="1">
                <a:solidFill>
                  <a:schemeClr val="accent1"/>
                </a:solidFill>
                <a:latin typeface="Myriad Pro"/>
              </a:defRPr>
            </a:lvl9pPr>
          </a:lstStyle>
          <a:p>
            <a:r>
              <a:rPr lang="en-GB" sz="2800" dirty="0"/>
              <a:t>Combating desertification in the EU</a:t>
            </a:r>
          </a:p>
        </p:txBody>
      </p:sp>
      <p:sp>
        <p:nvSpPr>
          <p:cNvPr id="10" name="Content Placeholder 2">
            <a:extLst>
              <a:ext uri="{FF2B5EF4-FFF2-40B4-BE49-F238E27FC236}">
                <a16:creationId xmlns:a16="http://schemas.microsoft.com/office/drawing/2014/main" id="{C63945A2-B3D8-85ED-DF31-65C5A1E3E242}"/>
              </a:ext>
            </a:extLst>
          </p:cNvPr>
          <p:cNvSpPr txBox="1">
            <a:spLocks/>
          </p:cNvSpPr>
          <p:nvPr/>
        </p:nvSpPr>
        <p:spPr bwMode="auto">
          <a:xfrm>
            <a:off x="429856" y="1122233"/>
            <a:ext cx="8584926"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Font typeface="Arial" pitchFamily="34" charset="0"/>
              <a:buNone/>
            </a:pPr>
            <a:r>
              <a:rPr lang="en-GB" sz="2200" b="1" dirty="0">
                <a:solidFill>
                  <a:schemeClr val="tx1"/>
                </a:solidFill>
              </a:rPr>
              <a:t>Published in December 2018 </a:t>
            </a:r>
            <a:r>
              <a:rPr lang="en-GB" sz="1300" b="1" dirty="0">
                <a:solidFill>
                  <a:schemeClr val="tx1"/>
                </a:solidFill>
                <a:hlinkClick r:id="rId4"/>
              </a:rPr>
              <a:t>https://www.eca.europa.eu/Lists/ECADocuments/SR18_33/SR_DESERTIFICATION_EN.pdf</a:t>
            </a:r>
            <a:endParaRPr lang="en-GB" sz="1300" b="1" dirty="0">
              <a:solidFill>
                <a:schemeClr val="tx1"/>
              </a:solidFill>
            </a:endParaRPr>
          </a:p>
          <a:p>
            <a:pPr marL="0" indent="0">
              <a:spcBef>
                <a:spcPts val="1800"/>
              </a:spcBef>
              <a:buFont typeface="Arial" pitchFamily="34" charset="0"/>
              <a:buNone/>
            </a:pPr>
            <a:r>
              <a:rPr lang="en-GB" sz="2000" dirty="0">
                <a:solidFill>
                  <a:schemeClr val="tx1"/>
                </a:solidFill>
              </a:rPr>
              <a:t>Risk of desertification in the EU was not being effectively and efficiently addressed</a:t>
            </a:r>
          </a:p>
          <a:p>
            <a:pPr marL="0" indent="0">
              <a:spcBef>
                <a:spcPts val="1800"/>
              </a:spcBef>
              <a:buFont typeface="Arial" pitchFamily="34" charset="0"/>
              <a:buNone/>
            </a:pPr>
            <a:r>
              <a:rPr lang="en-GB" sz="2000" dirty="0">
                <a:solidFill>
                  <a:schemeClr val="tx1"/>
                </a:solidFill>
              </a:rPr>
              <a:t>Steps had been taken to combat desertification but lacked coherence </a:t>
            </a:r>
          </a:p>
          <a:p>
            <a:pPr marL="0" indent="0">
              <a:spcBef>
                <a:spcPts val="1800"/>
              </a:spcBef>
              <a:buFont typeface="Arial" pitchFamily="34" charset="0"/>
              <a:buNone/>
            </a:pPr>
            <a:r>
              <a:rPr lang="en-GB" sz="2000" dirty="0">
                <a:solidFill>
                  <a:schemeClr val="tx1"/>
                </a:solidFill>
              </a:rPr>
              <a:t>No shared vision on how land degradation neutrality will be achieved by 2030</a:t>
            </a:r>
          </a:p>
        </p:txBody>
      </p:sp>
    </p:spTree>
    <p:extLst>
      <p:ext uri="{BB962C8B-B14F-4D97-AF65-F5344CB8AC3E}">
        <p14:creationId xmlns:p14="http://schemas.microsoft.com/office/powerpoint/2010/main" val="1036286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375A-9B6E-E9B9-1642-C8D8B7E1C9DB}"/>
              </a:ext>
            </a:extLst>
          </p:cNvPr>
          <p:cNvSpPr>
            <a:spLocks noGrp="1"/>
          </p:cNvSpPr>
          <p:nvPr>
            <p:ph type="title"/>
          </p:nvPr>
        </p:nvSpPr>
        <p:spPr>
          <a:xfrm>
            <a:off x="576263" y="452438"/>
            <a:ext cx="8064500" cy="431800"/>
          </a:xfrm>
        </p:spPr>
        <p:txBody>
          <a:bodyPr wrap="square" anchor="b">
            <a:normAutofit/>
          </a:bodyPr>
          <a:lstStyle/>
          <a:p>
            <a:r>
              <a:rPr lang="en-GB" dirty="0"/>
              <a:t>Reporting on climate targets</a:t>
            </a:r>
          </a:p>
        </p:txBody>
      </p:sp>
      <p:pic>
        <p:nvPicPr>
          <p:cNvPr id="4098" name="Picture 2">
            <a:extLst>
              <a:ext uri="{FF2B5EF4-FFF2-40B4-BE49-F238E27FC236}">
                <a16:creationId xmlns:a16="http://schemas.microsoft.com/office/drawing/2014/main" id="{81C5D928-79D7-8267-D3B8-ADF272449F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366" r="-1" b="4613"/>
          <a:stretch/>
        </p:blipFill>
        <p:spPr bwMode="auto">
          <a:xfrm>
            <a:off x="504000" y="1412776"/>
            <a:ext cx="8064000" cy="4248000"/>
          </a:xfrm>
          <a:prstGeom prst="rect">
            <a:avLst/>
          </a:prstGeom>
          <a:solidFill>
            <a:srgbClr val="FFFFFF"/>
          </a:solidFill>
        </p:spPr>
      </p:pic>
      <p:sp>
        <p:nvSpPr>
          <p:cNvPr id="4" name="Slide Number Placeholder 3">
            <a:extLst>
              <a:ext uri="{FF2B5EF4-FFF2-40B4-BE49-F238E27FC236}">
                <a16:creationId xmlns:a16="http://schemas.microsoft.com/office/drawing/2014/main" id="{765E230E-7275-D7D0-9B15-2BD6778B5825}"/>
              </a:ext>
            </a:extLst>
          </p:cNvPr>
          <p:cNvSpPr>
            <a:spLocks noGrp="1"/>
          </p:cNvSpPr>
          <p:nvPr>
            <p:ph type="sldNum" sz="quarter" idx="17"/>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54</a:t>
            </a:fld>
            <a:endParaRPr lang="en-GB"/>
          </a:p>
        </p:txBody>
      </p:sp>
      <p:sp>
        <p:nvSpPr>
          <p:cNvPr id="6" name="Content Placeholder 2">
            <a:extLst>
              <a:ext uri="{FF2B5EF4-FFF2-40B4-BE49-F238E27FC236}">
                <a16:creationId xmlns:a16="http://schemas.microsoft.com/office/drawing/2014/main" id="{B9D44B01-6945-A7AF-24B7-BA924C77A7C7}"/>
              </a:ext>
            </a:extLst>
          </p:cNvPr>
          <p:cNvSpPr txBox="1">
            <a:spLocks/>
          </p:cNvSpPr>
          <p:nvPr/>
        </p:nvSpPr>
        <p:spPr bwMode="auto">
          <a:xfrm>
            <a:off x="539750" y="5753900"/>
            <a:ext cx="80645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90000"/>
              </a:lnSpc>
              <a:spcBef>
                <a:spcPts val="800"/>
              </a:spcBef>
              <a:spcAft>
                <a:spcPct val="0"/>
              </a:spcAft>
              <a:buClr>
                <a:schemeClr val="accent1"/>
              </a:buClr>
              <a:buSzPct val="100000"/>
              <a:buFont typeface="Arial" pitchFamily="34" charset="0"/>
              <a:buNone/>
              <a:defRPr b="1" kern="1200">
                <a:solidFill>
                  <a:schemeClr val="accent2"/>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000" dirty="0">
                <a:solidFill>
                  <a:schemeClr val="tx1"/>
                </a:solidFill>
              </a:rPr>
              <a:t>© European Union, 2024</a:t>
            </a:r>
          </a:p>
        </p:txBody>
      </p:sp>
    </p:spTree>
    <p:extLst>
      <p:ext uri="{BB962C8B-B14F-4D97-AF65-F5344CB8AC3E}">
        <p14:creationId xmlns:p14="http://schemas.microsoft.com/office/powerpoint/2010/main" val="244962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2599915" y="634764"/>
            <a:ext cx="6336704" cy="431800"/>
          </a:xfrm>
        </p:spPr>
        <p:txBody>
          <a:bodyPr/>
          <a:lstStyle/>
          <a:p>
            <a:pPr algn="ctr"/>
            <a:r>
              <a:rPr lang="en-GB" sz="2900" dirty="0"/>
              <a:t>EU climate and energy targets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004532" cy="3544863"/>
          </a:xfrm>
        </p:spPr>
        <p:txBody>
          <a:bodyPr/>
          <a:lstStyle/>
          <a:p>
            <a:pPr marL="0" indent="0">
              <a:spcAft>
                <a:spcPts val="600"/>
              </a:spcAft>
              <a:buNone/>
            </a:pPr>
            <a:r>
              <a:rPr lang="en-GB" sz="2100" dirty="0">
                <a:solidFill>
                  <a:schemeClr val="tx1"/>
                </a:solidFill>
              </a:rPr>
              <a:t>Published in June 2023</a:t>
            </a:r>
          </a:p>
          <a:p>
            <a:pPr marL="0" indent="0">
              <a:spcAft>
                <a:spcPts val="600"/>
              </a:spcAft>
              <a:buNone/>
            </a:pPr>
            <a:r>
              <a:rPr lang="en-GB" sz="2100" dirty="0">
                <a:solidFill>
                  <a:schemeClr val="tx1"/>
                </a:solidFill>
              </a:rPr>
              <a:t>EU achieved its 2020 climate and energy targets, but some member states did not contribute as expected to the targets</a:t>
            </a:r>
          </a:p>
          <a:p>
            <a:pPr marL="0" indent="0">
              <a:spcAft>
                <a:spcPts val="600"/>
              </a:spcAft>
              <a:buNone/>
            </a:pPr>
            <a:r>
              <a:rPr lang="en-GB" sz="2100" dirty="0">
                <a:solidFill>
                  <a:schemeClr val="tx1"/>
                </a:solidFill>
              </a:rPr>
              <a:t>Commission did not assess whether targets were reached due to its policies rather than external factors (2009 financial crisis, COVID-19 pandemic)</a:t>
            </a:r>
          </a:p>
          <a:p>
            <a:pPr marL="0" indent="0">
              <a:spcAft>
                <a:spcPts val="600"/>
              </a:spcAft>
              <a:buNone/>
            </a:pPr>
            <a:r>
              <a:rPr lang="en-GB" sz="2100" dirty="0">
                <a:solidFill>
                  <a:schemeClr val="tx1"/>
                </a:solidFill>
              </a:rPr>
              <a:t>EU’s 2020 and 2030 greenhouse gas emissions targets exclude emissions embodied in imported goods, from international aviation, shipping</a:t>
            </a:r>
          </a:p>
          <a:p>
            <a:pPr marL="0" indent="0">
              <a:spcAft>
                <a:spcPts val="600"/>
              </a:spcAft>
              <a:buNone/>
            </a:pPr>
            <a:r>
              <a:rPr lang="en-GB" sz="2100" dirty="0">
                <a:solidFill>
                  <a:schemeClr val="tx1"/>
                </a:solidFill>
              </a:rPr>
              <a:t>Little data available on the cost and effects of action taken, or on the future investments needed to reach targets</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https://www.eca.europa.eu/ECAPublications/SR-2023-18/SR-2023-18_EN.pdf</a:t>
            </a:r>
            <a:r>
              <a:rPr lang="en-US" sz="1000" dirty="0"/>
              <a:t> </a:t>
            </a:r>
          </a:p>
        </p:txBody>
      </p:sp>
      <p:pic>
        <p:nvPicPr>
          <p:cNvPr id="9" name="Picture 8">
            <a:extLst>
              <a:ext uri="{FF2B5EF4-FFF2-40B4-BE49-F238E27FC236}">
                <a16:creationId xmlns:a16="http://schemas.microsoft.com/office/drawing/2014/main" id="{8638366B-5F18-672A-5E9D-BAFF385F9AAA}"/>
              </a:ext>
            </a:extLst>
          </p:cNvPr>
          <p:cNvPicPr>
            <a:picLocks noChangeAspect="1"/>
          </p:cNvPicPr>
          <p:nvPr/>
        </p:nvPicPr>
        <p:blipFill>
          <a:blip r:embed="rId4"/>
          <a:stretch>
            <a:fillRect/>
          </a:stretch>
        </p:blipFill>
        <p:spPr>
          <a:xfrm>
            <a:off x="395536" y="1624527"/>
            <a:ext cx="1870015" cy="2613347"/>
          </a:xfrm>
          <a:prstGeom prst="rect">
            <a:avLst/>
          </a:prstGeom>
        </p:spPr>
      </p:pic>
      <p:sp>
        <p:nvSpPr>
          <p:cNvPr id="10" name="Slide Number Placeholder 9">
            <a:extLst>
              <a:ext uri="{FF2B5EF4-FFF2-40B4-BE49-F238E27FC236}">
                <a16:creationId xmlns:a16="http://schemas.microsoft.com/office/drawing/2014/main" id="{328566CE-3B42-D7AD-C616-11540F868776}"/>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55</a:t>
            </a:fld>
            <a:endParaRPr lang="en-GB" dirty="0"/>
          </a:p>
        </p:txBody>
      </p:sp>
    </p:spTree>
    <p:extLst>
      <p:ext uri="{BB962C8B-B14F-4D97-AF65-F5344CB8AC3E}">
        <p14:creationId xmlns:p14="http://schemas.microsoft.com/office/powerpoint/2010/main" val="2279655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1763688" y="634764"/>
            <a:ext cx="7172931" cy="431800"/>
          </a:xfrm>
        </p:spPr>
        <p:txBody>
          <a:bodyPr/>
          <a:lstStyle/>
          <a:p>
            <a:pPr algn="ctr"/>
            <a:r>
              <a:rPr lang="en-GB" sz="2900" dirty="0"/>
              <a:t>Climate spending in 2014-2020 EU budget</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2599916" y="1540321"/>
            <a:ext cx="6004532" cy="3544863"/>
          </a:xfrm>
        </p:spPr>
        <p:txBody>
          <a:bodyPr/>
          <a:lstStyle/>
          <a:p>
            <a:pPr marL="0" indent="0">
              <a:spcAft>
                <a:spcPts val="600"/>
              </a:spcAft>
              <a:buNone/>
            </a:pPr>
            <a:r>
              <a:rPr lang="en-GB" sz="2100" dirty="0">
                <a:solidFill>
                  <a:schemeClr val="tx1"/>
                </a:solidFill>
              </a:rPr>
              <a:t>Published in May 2022</a:t>
            </a:r>
          </a:p>
          <a:p>
            <a:pPr marL="0" indent="0">
              <a:spcAft>
                <a:spcPts val="600"/>
              </a:spcAft>
              <a:buNone/>
            </a:pPr>
            <a:r>
              <a:rPr lang="en-GB" sz="2100" dirty="0">
                <a:solidFill>
                  <a:schemeClr val="tx1"/>
                </a:solidFill>
              </a:rPr>
              <a:t>EU committed to spending at least 20 % of its 2014-2020 budget on climate action</a:t>
            </a:r>
          </a:p>
          <a:p>
            <a:pPr marL="0" indent="0">
              <a:spcAft>
                <a:spcPts val="600"/>
              </a:spcAft>
              <a:buNone/>
            </a:pPr>
            <a:r>
              <a:rPr lang="en-GB" sz="2100" dirty="0">
                <a:solidFill>
                  <a:schemeClr val="tx1"/>
                </a:solidFill>
              </a:rPr>
              <a:t>The Commission announced that the EU met the target (€216 billion)</a:t>
            </a:r>
          </a:p>
          <a:p>
            <a:pPr marL="0" indent="0">
              <a:spcAft>
                <a:spcPts val="600"/>
              </a:spcAft>
              <a:buNone/>
            </a:pPr>
            <a:r>
              <a:rPr lang="en-GB" sz="2100" dirty="0">
                <a:solidFill>
                  <a:schemeClr val="tx1"/>
                </a:solidFill>
              </a:rPr>
              <a:t>Reported spending was not always relevant to climate action and climate reporting was overstated overall. (at least €72 billion)</a:t>
            </a:r>
          </a:p>
          <a:p>
            <a:pPr marL="0" indent="0">
              <a:spcAft>
                <a:spcPts val="600"/>
              </a:spcAft>
              <a:buNone/>
            </a:pPr>
            <a:r>
              <a:rPr lang="en-GB" sz="2100" dirty="0">
                <a:solidFill>
                  <a:schemeClr val="tx1"/>
                </a:solidFill>
              </a:rPr>
              <a:t>Recommendations aimed to enhance climate reporting: link the EU’s budgetary contribution to its climate and energy objectives, and obtain scientific evidence to support the reported contribution</a:t>
            </a:r>
          </a:p>
        </p:txBody>
      </p:sp>
      <p:sp>
        <p:nvSpPr>
          <p:cNvPr id="5" name="Content Placeholder 3">
            <a:extLst>
              <a:ext uri="{FF2B5EF4-FFF2-40B4-BE49-F238E27FC236}">
                <a16:creationId xmlns:a16="http://schemas.microsoft.com/office/drawing/2014/main" id="{62F8CCFF-FD57-A516-2581-1072B527371A}"/>
              </a:ext>
            </a:extLst>
          </p:cNvPr>
          <p:cNvSpPr txBox="1">
            <a:spLocks/>
          </p:cNvSpPr>
          <p:nvPr/>
        </p:nvSpPr>
        <p:spPr>
          <a:xfrm rot="10800000" flipV="1">
            <a:off x="290300" y="4237874"/>
            <a:ext cx="1891845" cy="487270"/>
          </a:xfrm>
          <a:prstGeom prst="rect">
            <a:avLst/>
          </a:prstGeom>
        </p:spPr>
        <p:txBody>
          <a:bodyPr>
            <a:normAutofit lnSpcReduction="10000"/>
          </a:bodyPr>
          <a:lstStyle>
            <a:lvl1pPr marL="265113" indent="-265113" algn="l" rtl="0" eaLnBrk="0" fontAlgn="base" hangingPunct="0">
              <a:lnSpc>
                <a:spcPct val="90000"/>
              </a:lnSpc>
              <a:spcBef>
                <a:spcPts val="800"/>
              </a:spcBef>
              <a:spcAft>
                <a:spcPct val="0"/>
              </a:spcAft>
              <a:buClr>
                <a:schemeClr val="accent1"/>
              </a:buClr>
              <a:buSzPct val="100000"/>
              <a:buFont typeface="Arial" pitchFamily="34" charset="0"/>
              <a:buChar char="•"/>
              <a:defRPr kern="1200">
                <a:solidFill>
                  <a:srgbClr val="58595B"/>
                </a:solidFill>
                <a:latin typeface="+mn-lt"/>
                <a:ea typeface="+mn-ea"/>
                <a:cs typeface="+mn-cs"/>
              </a:defRPr>
            </a:lvl1pPr>
            <a:lvl2pPr marL="512763" indent="-234950" algn="l" rtl="0" eaLnBrk="0" fontAlgn="base" hangingPunct="0">
              <a:lnSpc>
                <a:spcPct val="90000"/>
              </a:lnSpc>
              <a:spcBef>
                <a:spcPts val="400"/>
              </a:spcBef>
              <a:spcAft>
                <a:spcPct val="0"/>
              </a:spcAft>
              <a:buClr>
                <a:schemeClr val="accent1"/>
              </a:buClr>
              <a:buSzPct val="100000"/>
              <a:buFont typeface="Arial" pitchFamily="34" charset="0"/>
              <a:buChar char="•"/>
              <a:defRPr kern="1200">
                <a:solidFill>
                  <a:srgbClr val="58595B"/>
                </a:solidFill>
                <a:latin typeface="+mn-lt"/>
                <a:ea typeface="+mn-ea"/>
                <a:cs typeface="+mn-cs"/>
              </a:defRPr>
            </a:lvl2pPr>
            <a:lvl3pPr marL="758825" indent="-228600" algn="l" rtl="0" eaLnBrk="0" fontAlgn="base" hangingPunct="0">
              <a:lnSpc>
                <a:spcPct val="90000"/>
              </a:lnSpc>
              <a:spcBef>
                <a:spcPts val="200"/>
              </a:spcBef>
              <a:spcAft>
                <a:spcPct val="0"/>
              </a:spcAft>
              <a:buClr>
                <a:schemeClr val="accent1"/>
              </a:buClr>
              <a:buSzPct val="100000"/>
              <a:buFont typeface="Arial" pitchFamily="34" charset="0"/>
              <a:buChar char="•"/>
              <a:defRPr kern="1200">
                <a:solidFill>
                  <a:srgbClr val="58595B"/>
                </a:solidFill>
                <a:latin typeface="+mn-lt"/>
                <a:ea typeface="+mn-ea"/>
                <a:cs typeface="+mn-cs"/>
              </a:defRPr>
            </a:lvl3pPr>
            <a:lvl4pPr marL="993775"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4pPr>
            <a:lvl5pPr marL="1219200" indent="-228600" algn="l" rtl="0" eaLnBrk="0" fontAlgn="base" hangingPunct="0">
              <a:lnSpc>
                <a:spcPct val="90000"/>
              </a:lnSpc>
              <a:spcBef>
                <a:spcPct val="0"/>
              </a:spcBef>
              <a:spcAft>
                <a:spcPct val="0"/>
              </a:spcAft>
              <a:buClr>
                <a:schemeClr val="accent1"/>
              </a:buClr>
              <a:buSzPct val="100000"/>
              <a:buFont typeface="Arial" pitchFamily="34" charset="0"/>
              <a:buChar char="•"/>
              <a:defRPr kern="1200">
                <a:solidFill>
                  <a:srgbClr val="58595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hlinkClick r:id="rId3"/>
              </a:rPr>
              <a:t>https://www.eca.europa.eu/Lists/ECADocuments/SR22_09/SR_Climate-mainstreaming_EN.pdf</a:t>
            </a:r>
            <a:r>
              <a:rPr lang="en-US" sz="1000" dirty="0"/>
              <a:t> </a:t>
            </a:r>
          </a:p>
        </p:txBody>
      </p:sp>
      <p:sp>
        <p:nvSpPr>
          <p:cNvPr id="10" name="Slide Number Placeholder 9">
            <a:extLst>
              <a:ext uri="{FF2B5EF4-FFF2-40B4-BE49-F238E27FC236}">
                <a16:creationId xmlns:a16="http://schemas.microsoft.com/office/drawing/2014/main" id="{328566CE-3B42-D7AD-C616-11540F868776}"/>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56</a:t>
            </a:fld>
            <a:endParaRPr lang="en-GB" dirty="0"/>
          </a:p>
        </p:txBody>
      </p:sp>
      <p:pic>
        <p:nvPicPr>
          <p:cNvPr id="6" name="Picture 5">
            <a:extLst>
              <a:ext uri="{FF2B5EF4-FFF2-40B4-BE49-F238E27FC236}">
                <a16:creationId xmlns:a16="http://schemas.microsoft.com/office/drawing/2014/main" id="{C6533CEA-1B0C-421B-1388-843DC0D89D35}"/>
              </a:ext>
            </a:extLst>
          </p:cNvPr>
          <p:cNvPicPr>
            <a:picLocks noChangeAspect="1"/>
          </p:cNvPicPr>
          <p:nvPr/>
        </p:nvPicPr>
        <p:blipFill>
          <a:blip r:embed="rId4"/>
          <a:stretch>
            <a:fillRect/>
          </a:stretch>
        </p:blipFill>
        <p:spPr>
          <a:xfrm>
            <a:off x="395536" y="1596799"/>
            <a:ext cx="1921643" cy="2641075"/>
          </a:xfrm>
          <a:prstGeom prst="rect">
            <a:avLst/>
          </a:prstGeom>
        </p:spPr>
      </p:pic>
    </p:spTree>
    <p:extLst>
      <p:ext uri="{BB962C8B-B14F-4D97-AF65-F5344CB8AC3E}">
        <p14:creationId xmlns:p14="http://schemas.microsoft.com/office/powerpoint/2010/main" val="159207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900411" y="1340768"/>
            <a:ext cx="8064500" cy="431800"/>
          </a:xfrm>
        </p:spPr>
        <p:txBody>
          <a:bodyPr/>
          <a:lstStyle/>
          <a:p>
            <a:r>
              <a:rPr lang="en-GB" sz="3000" dirty="0"/>
              <a:t>European Environmental Economic Accounts</a:t>
            </a:r>
          </a:p>
        </p:txBody>
      </p:sp>
      <p:sp>
        <p:nvSpPr>
          <p:cNvPr id="3" name="Content Placeholder 2">
            <a:extLst>
              <a:ext uri="{FF2B5EF4-FFF2-40B4-BE49-F238E27FC236}">
                <a16:creationId xmlns:a16="http://schemas.microsoft.com/office/drawing/2014/main" id="{68DA67D8-C0E9-9D78-FDCA-307D8B9CDD61}"/>
              </a:ext>
            </a:extLst>
          </p:cNvPr>
          <p:cNvSpPr>
            <a:spLocks noGrp="1"/>
          </p:cNvSpPr>
          <p:nvPr>
            <p:ph idx="1"/>
          </p:nvPr>
        </p:nvSpPr>
        <p:spPr>
          <a:xfrm>
            <a:off x="900411" y="2204864"/>
            <a:ext cx="7559625" cy="2016224"/>
          </a:xfrm>
        </p:spPr>
        <p:txBody>
          <a:bodyPr/>
          <a:lstStyle/>
          <a:p>
            <a:pPr marL="0" indent="0">
              <a:spcBef>
                <a:spcPts val="1200"/>
              </a:spcBef>
              <a:buNone/>
            </a:pPr>
            <a:r>
              <a:rPr lang="en-GB" sz="2200" b="1" dirty="0">
                <a:solidFill>
                  <a:schemeClr val="tx1"/>
                </a:solidFill>
              </a:rPr>
              <a:t>Published in October 2019 </a:t>
            </a:r>
            <a:r>
              <a:rPr lang="en-GB" sz="1300" dirty="0">
                <a:solidFill>
                  <a:schemeClr val="tx1"/>
                </a:solidFill>
                <a:hlinkClick r:id="rId3"/>
              </a:rPr>
              <a:t>https://www.eca.europa.eu/Lists/ECADocuments/SR19_16/SR_EEEA_EN.pdf</a:t>
            </a:r>
            <a:endParaRPr lang="en-GB" sz="1300" dirty="0">
              <a:solidFill>
                <a:schemeClr val="tx1"/>
              </a:solidFill>
            </a:endParaRPr>
          </a:p>
          <a:p>
            <a:pPr marL="0" indent="0">
              <a:spcBef>
                <a:spcPts val="1200"/>
              </a:spcBef>
              <a:buNone/>
            </a:pPr>
            <a:r>
              <a:rPr lang="en-GB" sz="2200" dirty="0">
                <a:solidFill>
                  <a:schemeClr val="tx1"/>
                </a:solidFill>
              </a:rPr>
              <a:t>The Accounts are important source of data to monitor and evaluate environmental policies</a:t>
            </a:r>
          </a:p>
          <a:p>
            <a:pPr marL="0" indent="0">
              <a:spcBef>
                <a:spcPts val="1200"/>
              </a:spcBef>
              <a:buNone/>
            </a:pPr>
            <a:r>
              <a:rPr lang="en-GB" sz="2200" dirty="0">
                <a:solidFill>
                  <a:schemeClr val="tx1"/>
                </a:solidFill>
              </a:rPr>
              <a:t>A statistical framework with a comprehensive tables and accounts describing relationship between the environment and EU economy</a:t>
            </a:r>
          </a:p>
          <a:p>
            <a:pPr marL="0" indent="0">
              <a:spcBef>
                <a:spcPts val="1200"/>
              </a:spcBef>
              <a:buNone/>
            </a:pPr>
            <a:r>
              <a:rPr lang="en-GB" sz="2200" dirty="0">
                <a:solidFill>
                  <a:schemeClr val="tx1"/>
                </a:solidFill>
              </a:rPr>
              <a:t>Found that EEEA modules were not used to their full potential </a:t>
            </a:r>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a:xfrm>
            <a:off x="6840538" y="6632971"/>
            <a:ext cx="1800225" cy="252413"/>
          </a:xfrm>
        </p:spPr>
        <p:txBody>
          <a:bodyPr/>
          <a:lstStyle/>
          <a:p>
            <a:pPr>
              <a:defRPr/>
            </a:pPr>
            <a:r>
              <a:rPr lang="en-GB"/>
              <a:t>Slide </a:t>
            </a:r>
            <a:fld id="{AC9B628F-8E1F-4780-8E76-83577860C743}" type="slidenum">
              <a:rPr lang="en-GB" smtClean="0"/>
              <a:pPr>
                <a:defRPr/>
              </a:pPr>
              <a:t>57</a:t>
            </a:fld>
            <a:endParaRPr lang="en-GB" dirty="0"/>
          </a:p>
        </p:txBody>
      </p:sp>
    </p:spTree>
    <p:extLst>
      <p:ext uri="{BB962C8B-B14F-4D97-AF65-F5344CB8AC3E}">
        <p14:creationId xmlns:p14="http://schemas.microsoft.com/office/powerpoint/2010/main" val="1462746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3568" y="454025"/>
            <a:ext cx="3851920" cy="431800"/>
          </a:xfrm>
        </p:spPr>
        <p:txBody>
          <a:bodyPr anchor="t"/>
          <a:lstStyle/>
          <a:p>
            <a:pPr eaLnBrk="1" hangingPunct="1"/>
            <a:r>
              <a:rPr lang="en-GB" altLang="en-US" dirty="0"/>
              <a:t>Contact details</a:t>
            </a:r>
          </a:p>
        </p:txBody>
      </p:sp>
      <p:sp>
        <p:nvSpPr>
          <p:cNvPr id="3" name="Text Placeholder 2"/>
          <p:cNvSpPr>
            <a:spLocks noGrp="1"/>
          </p:cNvSpPr>
          <p:nvPr>
            <p:ph type="body" sz="quarter" idx="13"/>
          </p:nvPr>
        </p:nvSpPr>
        <p:spPr>
          <a:xfrm>
            <a:off x="683568" y="1412776"/>
            <a:ext cx="3887217" cy="215900"/>
          </a:xfrm>
        </p:spPr>
        <p:txBody>
          <a:bodyPr rtlCol="0">
            <a:normAutofit lnSpcReduction="10000"/>
          </a:bodyPr>
          <a:lstStyle/>
          <a:p>
            <a:pPr eaLnBrk="1" fontAlgn="auto" hangingPunct="1">
              <a:spcAft>
                <a:spcPts val="0"/>
              </a:spcAft>
              <a:defRPr/>
            </a:pPr>
            <a:r>
              <a:rPr lang="en-GB" dirty="0">
                <a:solidFill>
                  <a:srgbClr val="A8B621"/>
                </a:solidFill>
              </a:rPr>
              <a:t>Wilfred Aquilina</a:t>
            </a:r>
          </a:p>
        </p:txBody>
      </p:sp>
      <p:sp>
        <p:nvSpPr>
          <p:cNvPr id="4" name="Text Placeholder 3"/>
          <p:cNvSpPr>
            <a:spLocks noGrp="1"/>
          </p:cNvSpPr>
          <p:nvPr>
            <p:ph type="body" sz="quarter" idx="14"/>
          </p:nvPr>
        </p:nvSpPr>
        <p:spPr>
          <a:xfrm>
            <a:off x="683568" y="1700932"/>
            <a:ext cx="3887217" cy="215900"/>
          </a:xfrm>
        </p:spPr>
        <p:txBody>
          <a:bodyPr rtlCol="0">
            <a:normAutofit lnSpcReduction="10000"/>
          </a:bodyPr>
          <a:lstStyle/>
          <a:p>
            <a:pPr eaLnBrk="1" fontAlgn="auto" hangingPunct="1">
              <a:spcAft>
                <a:spcPts val="0"/>
              </a:spcAft>
              <a:defRPr/>
            </a:pPr>
            <a:r>
              <a:rPr lang="en-GB" dirty="0">
                <a:solidFill>
                  <a:srgbClr val="A8B621"/>
                </a:solidFill>
              </a:rPr>
              <a:t>Assistant to the Director, Audit Quality</a:t>
            </a:r>
          </a:p>
        </p:txBody>
      </p:sp>
      <p:sp>
        <p:nvSpPr>
          <p:cNvPr id="6" name="Text Placeholder 5"/>
          <p:cNvSpPr>
            <a:spLocks noGrp="1"/>
          </p:cNvSpPr>
          <p:nvPr>
            <p:ph type="body" sz="quarter" idx="16"/>
          </p:nvPr>
        </p:nvSpPr>
        <p:spPr>
          <a:xfrm>
            <a:off x="683568" y="1988964"/>
            <a:ext cx="3887217" cy="215900"/>
          </a:xfrm>
        </p:spPr>
        <p:txBody>
          <a:bodyPr rtlCol="0">
            <a:normAutofit lnSpcReduction="10000"/>
          </a:bodyPr>
          <a:lstStyle/>
          <a:p>
            <a:pPr eaLnBrk="1" fontAlgn="auto" hangingPunct="1">
              <a:spcAft>
                <a:spcPts val="0"/>
              </a:spcAft>
              <a:defRPr/>
            </a:pPr>
            <a:r>
              <a:rPr lang="en-GB" dirty="0">
                <a:solidFill>
                  <a:schemeClr val="accent4"/>
                </a:solidFill>
                <a:hlinkClick r:id="rId3"/>
              </a:rPr>
              <a:t>wilfred.aquilina@eca.europa.eu</a:t>
            </a:r>
            <a:r>
              <a:rPr lang="en-GB" dirty="0">
                <a:solidFill>
                  <a:schemeClr val="accent4"/>
                </a:solidFill>
              </a:rPr>
              <a:t> </a:t>
            </a:r>
          </a:p>
        </p:txBody>
      </p:sp>
      <p:sp>
        <p:nvSpPr>
          <p:cNvPr id="34822" name="Text Placeholder 6"/>
          <p:cNvSpPr>
            <a:spLocks noGrp="1" noRot="1" noMove="1" noResize="1" noEditPoints="1" noAdjustHandles="1" noChangeArrowheads="1" noChangeShapeType="1"/>
          </p:cNvSpPr>
          <p:nvPr>
            <p:ph type="body" sz="quarter" idx="17"/>
          </p:nvPr>
        </p:nvSpPr>
        <p:spPr>
          <a:xfrm>
            <a:off x="611560" y="2708920"/>
            <a:ext cx="4248472" cy="2736304"/>
          </a:xfrm>
        </p:spPr>
        <p:txBody>
          <a:bodyPr>
            <a:noAutofit/>
          </a:bodyPr>
          <a:lstStyle/>
          <a:p>
            <a:pPr indent="85725" eaLnBrk="1" hangingPunct="1">
              <a:lnSpc>
                <a:spcPct val="200000"/>
              </a:lnSpc>
              <a:spcBef>
                <a:spcPct val="0"/>
              </a:spcBef>
            </a:pPr>
            <a:r>
              <a:rPr lang="en-GB" altLang="en-US" b="1" dirty="0"/>
              <a:t>Want to know more about our work:</a:t>
            </a:r>
          </a:p>
          <a:p>
            <a:pPr indent="85725" eaLnBrk="1" hangingPunct="1">
              <a:lnSpc>
                <a:spcPct val="150000"/>
              </a:lnSpc>
              <a:spcBef>
                <a:spcPct val="0"/>
              </a:spcBef>
            </a:pPr>
            <a:r>
              <a:rPr lang="en-GB" altLang="en-US" dirty="0"/>
              <a:t>Visit our website: </a:t>
            </a:r>
            <a:r>
              <a:rPr lang="en-GB" altLang="en-US" dirty="0">
                <a:solidFill>
                  <a:srgbClr val="943980"/>
                </a:solidFill>
                <a:hlinkClick r:id="rId4" action="ppaction://hlinkfile"/>
              </a:rPr>
              <a:t>eca.europa.eu</a:t>
            </a:r>
            <a:endParaRPr lang="en-GB" altLang="en-US" dirty="0">
              <a:solidFill>
                <a:srgbClr val="943980"/>
              </a:solidFill>
            </a:endParaRPr>
          </a:p>
          <a:p>
            <a:pPr indent="85725" eaLnBrk="1" hangingPunct="1">
              <a:lnSpc>
                <a:spcPct val="150000"/>
              </a:lnSpc>
              <a:spcBef>
                <a:spcPct val="0"/>
              </a:spcBef>
            </a:pPr>
            <a:r>
              <a:rPr lang="en-GB" altLang="en-US" dirty="0"/>
              <a:t>Follow us on X </a:t>
            </a:r>
            <a:r>
              <a:rPr lang="en-GB" altLang="en-US" dirty="0">
                <a:solidFill>
                  <a:srgbClr val="A8B621"/>
                </a:solidFill>
                <a:hlinkClick r:id="rId5"/>
              </a:rPr>
              <a:t>@EUAuditors </a:t>
            </a:r>
            <a:endParaRPr lang="en-GB" altLang="en-US" dirty="0">
              <a:solidFill>
                <a:srgbClr val="A8B621"/>
              </a:solidFill>
            </a:endParaRPr>
          </a:p>
          <a:p>
            <a:pPr marL="92075" indent="-6350" eaLnBrk="1" hangingPunct="1">
              <a:lnSpc>
                <a:spcPct val="150000"/>
              </a:lnSpc>
              <a:spcBef>
                <a:spcPct val="0"/>
              </a:spcBef>
            </a:pPr>
            <a:r>
              <a:rPr lang="en-GB" altLang="en-US" dirty="0"/>
              <a:t>Check our page on </a:t>
            </a:r>
            <a:r>
              <a:rPr lang="en-GB" altLang="en-US" dirty="0">
                <a:hlinkClick r:id="rId6"/>
              </a:rPr>
              <a:t>LinkedIn</a:t>
            </a:r>
            <a:r>
              <a:rPr lang="en-GB" altLang="en-US" dirty="0"/>
              <a:t>, </a:t>
            </a:r>
            <a:r>
              <a:rPr lang="en-GB" altLang="en-US" dirty="0">
                <a:hlinkClick r:id="rId7"/>
              </a:rPr>
              <a:t>Instagram</a:t>
            </a:r>
            <a:r>
              <a:rPr lang="en-GB" altLang="en-US" dirty="0"/>
              <a:t> and </a:t>
            </a:r>
            <a:r>
              <a:rPr lang="en-GB" altLang="en-US" dirty="0">
                <a:hlinkClick r:id="rId8"/>
              </a:rPr>
              <a:t>Facebook</a:t>
            </a:r>
            <a:r>
              <a:rPr lang="en-GB" altLang="en-US" dirty="0">
                <a:hlinkClick r:id="rId9"/>
              </a:rPr>
              <a:t> </a:t>
            </a:r>
            <a:endParaRPr lang="en-GB" altLang="en-US" dirty="0"/>
          </a:p>
          <a:p>
            <a:pPr marL="85725" eaLnBrk="1" hangingPunct="1">
              <a:lnSpc>
                <a:spcPct val="150000"/>
              </a:lnSpc>
              <a:spcBef>
                <a:spcPct val="0"/>
              </a:spcBef>
            </a:pPr>
            <a:r>
              <a:rPr lang="en-GB" altLang="en-US" dirty="0"/>
              <a:t>Watch our videos on </a:t>
            </a:r>
            <a:r>
              <a:rPr lang="en-GB" altLang="en-US" dirty="0">
                <a:hlinkClick r:id="rId10"/>
              </a:rPr>
              <a:t>YouTube: </a:t>
            </a:r>
            <a:r>
              <a:rPr lang="en-GB" altLang="en-US" dirty="0" err="1">
                <a:solidFill>
                  <a:srgbClr val="A8B621"/>
                </a:solidFill>
                <a:hlinkClick r:id="rId10"/>
              </a:rPr>
              <a:t>EUAuditorsECA</a:t>
            </a:r>
            <a:endParaRPr lang="en-GB" altLang="en-US" dirty="0">
              <a:solidFill>
                <a:srgbClr val="A8B621"/>
              </a:solidFill>
            </a:endParaRPr>
          </a:p>
          <a:p>
            <a:pPr indent="85725" eaLnBrk="1" hangingPunct="1">
              <a:lnSpc>
                <a:spcPct val="150000"/>
              </a:lnSpc>
              <a:spcBef>
                <a:spcPct val="0"/>
              </a:spcBef>
            </a:pPr>
            <a:r>
              <a:rPr lang="en-GB" altLang="en-US" dirty="0"/>
              <a:t>Contact us at: </a:t>
            </a:r>
            <a:r>
              <a:rPr lang="en-GB" altLang="en-US" sz="1400" dirty="0">
                <a:solidFill>
                  <a:srgbClr val="A8B621"/>
                </a:solidFill>
                <a:hlinkClick r:id="rId11"/>
              </a:rPr>
              <a:t>https://www.eca.europa.eu/en/contact</a:t>
            </a:r>
            <a:r>
              <a:rPr lang="en-GB" altLang="en-US" sz="1400" dirty="0">
                <a:solidFill>
                  <a:srgbClr val="A8B621"/>
                </a:solidFill>
              </a:rPr>
              <a:t>  </a:t>
            </a:r>
          </a:p>
          <a:p>
            <a:pPr indent="85725" eaLnBrk="1" hangingPunct="1">
              <a:lnSpc>
                <a:spcPct val="150000"/>
              </a:lnSpc>
              <a:spcBef>
                <a:spcPct val="0"/>
              </a:spcBef>
            </a:pPr>
            <a:endParaRPr lang="en-GB" altLang="en-US" b="1" dirty="0">
              <a:solidFill>
                <a:srgbClr val="CDDC29"/>
              </a:solidFill>
            </a:endParaRPr>
          </a:p>
        </p:txBody>
      </p:sp>
      <p:sp>
        <p:nvSpPr>
          <p:cNvPr id="2" name="Slide Number Placeholder 1">
            <a:extLst>
              <a:ext uri="{FF2B5EF4-FFF2-40B4-BE49-F238E27FC236}">
                <a16:creationId xmlns:a16="http://schemas.microsoft.com/office/drawing/2014/main" id="{B70BE8CC-8355-4BD0-977E-4DF543F367DA}"/>
              </a:ext>
            </a:extLst>
          </p:cNvPr>
          <p:cNvSpPr>
            <a:spLocks noGrp="1"/>
          </p:cNvSpPr>
          <p:nvPr>
            <p:ph type="sldNum" sz="quarter" idx="20"/>
          </p:nvPr>
        </p:nvSpPr>
        <p:spPr/>
        <p:txBody>
          <a:bodyPr/>
          <a:lstStyle/>
          <a:p>
            <a:pPr>
              <a:defRPr/>
            </a:pPr>
            <a:r>
              <a:rPr lang="en-GB"/>
              <a:t>Slide </a:t>
            </a:r>
            <a:fld id="{4271ED99-CC3D-4797-BE8B-DA22BC9B14C4}" type="slidenum">
              <a:rPr lang="en-GB" smtClean="0"/>
              <a:pPr>
                <a:defRPr/>
              </a:pPr>
              <a:t>58</a:t>
            </a:fld>
            <a:endParaRPr lang="en-GB" dirty="0"/>
          </a:p>
        </p:txBody>
      </p:sp>
    </p:spTree>
    <p:extLst>
      <p:ext uri="{BB962C8B-B14F-4D97-AF65-F5344CB8AC3E}">
        <p14:creationId xmlns:p14="http://schemas.microsoft.com/office/powerpoint/2010/main" val="3295234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896132-AE5E-4F83-91DD-FB0836AE917A}"/>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6</a:t>
            </a:fld>
            <a:endParaRPr lang="en-GB" dirty="0"/>
          </a:p>
        </p:txBody>
      </p:sp>
      <p:sp>
        <p:nvSpPr>
          <p:cNvPr id="6" name="AutoShape 4" descr="Planning in performance audit">
            <a:extLst>
              <a:ext uri="{FF2B5EF4-FFF2-40B4-BE49-F238E27FC236}">
                <a16:creationId xmlns:a16="http://schemas.microsoft.com/office/drawing/2014/main" id="{3D02D9C2-5035-4418-ACE8-EF8B7C67FA9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E92A6D71-6FD5-40D2-A88A-895FA068BD6A}"/>
              </a:ext>
            </a:extLst>
          </p:cNvPr>
          <p:cNvPicPr>
            <a:picLocks noChangeAspect="1"/>
          </p:cNvPicPr>
          <p:nvPr/>
        </p:nvPicPr>
        <p:blipFill>
          <a:blip r:embed="rId3"/>
          <a:stretch>
            <a:fillRect/>
          </a:stretch>
        </p:blipFill>
        <p:spPr>
          <a:xfrm>
            <a:off x="35496" y="3065247"/>
            <a:ext cx="9098270" cy="2385207"/>
          </a:xfrm>
          <a:prstGeom prst="rect">
            <a:avLst/>
          </a:prstGeom>
        </p:spPr>
      </p:pic>
      <p:sp>
        <p:nvSpPr>
          <p:cNvPr id="11" name="TextBox 10">
            <a:extLst>
              <a:ext uri="{FF2B5EF4-FFF2-40B4-BE49-F238E27FC236}">
                <a16:creationId xmlns:a16="http://schemas.microsoft.com/office/drawing/2014/main" id="{EA2FE13B-746D-4F1D-BD08-152657EAAEED}"/>
              </a:ext>
            </a:extLst>
          </p:cNvPr>
          <p:cNvSpPr txBox="1"/>
          <p:nvPr/>
        </p:nvSpPr>
        <p:spPr>
          <a:xfrm>
            <a:off x="72163" y="4771822"/>
            <a:ext cx="1296144" cy="646331"/>
          </a:xfrm>
          <a:prstGeom prst="rect">
            <a:avLst/>
          </a:prstGeom>
          <a:noFill/>
        </p:spPr>
        <p:txBody>
          <a:bodyPr wrap="square">
            <a:spAutoFit/>
          </a:bodyPr>
          <a:lstStyle/>
          <a:p>
            <a:r>
              <a:rPr lang="it-IT" sz="1200" dirty="0">
                <a:solidFill>
                  <a:srgbClr val="28A86C"/>
                </a:solidFill>
                <a:latin typeface="+mn-lt"/>
                <a:cs typeface="+mn-cs"/>
                <a:hlinkClick r:id="rId4">
                  <a:extLst>
                    <a:ext uri="{A12FA001-AC4F-418D-AE19-62706E023703}">
                      <ahyp:hlinkClr xmlns:ahyp="http://schemas.microsoft.com/office/drawing/2018/hyperlinkcolor" val="tx"/>
                    </a:ext>
                  </a:extLst>
                </a:hlinkClick>
              </a:rPr>
              <a:t>ISSAI 300/36</a:t>
            </a:r>
            <a:br>
              <a:rPr lang="it-IT" sz="1200" dirty="0">
                <a:solidFill>
                  <a:srgbClr val="28A86C"/>
                </a:solidFill>
                <a:latin typeface="+mn-lt"/>
                <a:cs typeface="+mn-cs"/>
              </a:rPr>
            </a:br>
            <a:r>
              <a:rPr lang="it-IT" sz="1200" dirty="0">
                <a:solidFill>
                  <a:srgbClr val="28A86C"/>
                </a:solidFill>
                <a:latin typeface="+mn-lt"/>
                <a:cs typeface="+mn-cs"/>
                <a:hlinkClick r:id="rId5">
                  <a:extLst>
                    <a:ext uri="{A12FA001-AC4F-418D-AE19-62706E023703}">
                      <ahyp:hlinkClr xmlns:ahyp="http://schemas.microsoft.com/office/drawing/2018/hyperlinkcolor" val="tx"/>
                    </a:ext>
                  </a:extLst>
                </a:hlinkClick>
              </a:rPr>
              <a:t>ISSAI 3000/89-95</a:t>
            </a:r>
            <a:br>
              <a:rPr lang="it-IT" sz="1200" dirty="0">
                <a:solidFill>
                  <a:srgbClr val="28A86C"/>
                </a:solidFill>
                <a:latin typeface="+mn-lt"/>
                <a:cs typeface="+mn-cs"/>
              </a:rPr>
            </a:br>
            <a:r>
              <a:rPr lang="it-IT" sz="1200" dirty="0">
                <a:solidFill>
                  <a:srgbClr val="28A86C"/>
                </a:solidFill>
                <a:latin typeface="+mn-lt"/>
                <a:cs typeface="+mn-cs"/>
                <a:hlinkClick r:id="rId6">
                  <a:extLst>
                    <a:ext uri="{A12FA001-AC4F-418D-AE19-62706E023703}">
                      <ahyp:hlinkClr xmlns:ahyp="http://schemas.microsoft.com/office/drawing/2018/hyperlinkcolor" val="tx"/>
                    </a:ext>
                  </a:extLst>
                </a:hlinkClick>
              </a:rPr>
              <a:t>GUID 3920/8-15</a:t>
            </a:r>
            <a:endParaRPr lang="en-GB" sz="1200" dirty="0">
              <a:solidFill>
                <a:srgbClr val="28A86C"/>
              </a:solidFill>
              <a:latin typeface="+mn-lt"/>
              <a:cs typeface="+mn-cs"/>
            </a:endParaRPr>
          </a:p>
        </p:txBody>
      </p:sp>
      <p:cxnSp>
        <p:nvCxnSpPr>
          <p:cNvPr id="14" name="Straight Arrow Connector 13">
            <a:extLst>
              <a:ext uri="{FF2B5EF4-FFF2-40B4-BE49-F238E27FC236}">
                <a16:creationId xmlns:a16="http://schemas.microsoft.com/office/drawing/2014/main" id="{20D32172-9F9F-47BB-BB3F-23AE3C19922C}"/>
              </a:ext>
            </a:extLst>
          </p:cNvPr>
          <p:cNvCxnSpPr/>
          <p:nvPr/>
        </p:nvCxnSpPr>
        <p:spPr>
          <a:xfrm>
            <a:off x="539552" y="4410710"/>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F6FDF38F-C675-4201-B104-E77FE351E160}"/>
              </a:ext>
            </a:extLst>
          </p:cNvPr>
          <p:cNvGraphicFramePr>
            <a:graphicFrameLocks noGrp="1"/>
          </p:cNvGraphicFramePr>
          <p:nvPr>
            <p:extLst>
              <p:ext uri="{D42A27DB-BD31-4B8C-83A1-F6EECF244321}">
                <p14:modId xmlns:p14="http://schemas.microsoft.com/office/powerpoint/2010/main" val="2529356919"/>
              </p:ext>
            </p:extLst>
          </p:nvPr>
        </p:nvGraphicFramePr>
        <p:xfrm>
          <a:off x="764612" y="2441621"/>
          <a:ext cx="1224136" cy="457200"/>
        </p:xfrm>
        <a:graphic>
          <a:graphicData uri="http://schemas.openxmlformats.org/drawingml/2006/table">
            <a:tbl>
              <a:tblPr/>
              <a:tblGrid>
                <a:gridCol w="1224136">
                  <a:extLst>
                    <a:ext uri="{9D8B030D-6E8A-4147-A177-3AD203B41FA5}">
                      <a16:colId xmlns:a16="http://schemas.microsoft.com/office/drawing/2014/main" val="540597266"/>
                    </a:ext>
                  </a:extLst>
                </a:gridCol>
              </a:tblGrid>
              <a:tr h="215900">
                <a:tc>
                  <a:txBody>
                    <a:bodyPr/>
                    <a:lstStyle/>
                    <a:p>
                      <a:r>
                        <a:rPr lang="en-GB" sz="1200" kern="1200" dirty="0">
                          <a:solidFill>
                            <a:srgbClr val="28A86C"/>
                          </a:solidFill>
                          <a:latin typeface="+mn-lt"/>
                          <a:ea typeface="+mn-ea"/>
                          <a:cs typeface="+mn-cs"/>
                          <a:hlinkClick r:id="rId7">
                            <a:extLst>
                              <a:ext uri="{A12FA001-AC4F-418D-AE19-62706E023703}">
                                <ahyp:hlinkClr xmlns:ahyp="http://schemas.microsoft.com/office/drawing/2018/hyperlinkcolor" val="tx"/>
                              </a:ext>
                            </a:extLst>
                          </a:hlinkClick>
                        </a:rPr>
                        <a:t>ISSAI 300/37</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8">
                            <a:extLst>
                              <a:ext uri="{A12FA001-AC4F-418D-AE19-62706E023703}">
                                <ahyp:hlinkClr xmlns:ahyp="http://schemas.microsoft.com/office/drawing/2018/hyperlinkcolor" val="tx"/>
                              </a:ext>
                            </a:extLst>
                          </a:hlinkClick>
                        </a:rPr>
                        <a:t>ISSAI 3000/100</a:t>
                      </a:r>
                      <a:endParaRPr lang="en-GB"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1194213878"/>
                  </a:ext>
                </a:extLst>
              </a:tr>
            </a:tbl>
          </a:graphicData>
        </a:graphic>
      </p:graphicFrame>
      <p:cxnSp>
        <p:nvCxnSpPr>
          <p:cNvPr id="18" name="Straight Arrow Connector 17">
            <a:extLst>
              <a:ext uri="{FF2B5EF4-FFF2-40B4-BE49-F238E27FC236}">
                <a16:creationId xmlns:a16="http://schemas.microsoft.com/office/drawing/2014/main" id="{9543106F-ABC7-4A46-AA69-60A476538F90}"/>
              </a:ext>
            </a:extLst>
          </p:cNvPr>
          <p:cNvCxnSpPr>
            <a:cxnSpLocks/>
          </p:cNvCxnSpPr>
          <p:nvPr/>
        </p:nvCxnSpPr>
        <p:spPr>
          <a:xfrm flipV="1">
            <a:off x="6864244" y="2967988"/>
            <a:ext cx="0" cy="278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1A24FE13-B708-4005-90EC-0C1ECC767EC4}"/>
              </a:ext>
            </a:extLst>
          </p:cNvPr>
          <p:cNvGraphicFramePr>
            <a:graphicFrameLocks noGrp="1"/>
          </p:cNvGraphicFramePr>
          <p:nvPr>
            <p:extLst>
              <p:ext uri="{D42A27DB-BD31-4B8C-83A1-F6EECF244321}">
                <p14:modId xmlns:p14="http://schemas.microsoft.com/office/powerpoint/2010/main" val="2136652275"/>
              </p:ext>
            </p:extLst>
          </p:nvPr>
        </p:nvGraphicFramePr>
        <p:xfrm>
          <a:off x="1547664" y="4738382"/>
          <a:ext cx="1296144" cy="922866"/>
        </p:xfrm>
        <a:graphic>
          <a:graphicData uri="http://schemas.openxmlformats.org/drawingml/2006/table">
            <a:tbl>
              <a:tblPr/>
              <a:tblGrid>
                <a:gridCol w="1296144">
                  <a:extLst>
                    <a:ext uri="{9D8B030D-6E8A-4147-A177-3AD203B41FA5}">
                      <a16:colId xmlns:a16="http://schemas.microsoft.com/office/drawing/2014/main" val="3448562773"/>
                    </a:ext>
                  </a:extLst>
                </a:gridCol>
              </a:tblGrid>
              <a:tr h="922866">
                <a:tc>
                  <a:txBody>
                    <a:bodyPr/>
                    <a:lstStyle/>
                    <a:p>
                      <a:r>
                        <a:rPr lang="en-GB" sz="1200" kern="1200" dirty="0">
                          <a:solidFill>
                            <a:srgbClr val="28A86C"/>
                          </a:solidFill>
                          <a:latin typeface="+mn-lt"/>
                          <a:ea typeface="+mn-ea"/>
                          <a:cs typeface="+mn-cs"/>
                          <a:hlinkClick r:id="rId9">
                            <a:extLst>
                              <a:ext uri="{A12FA001-AC4F-418D-AE19-62706E023703}">
                                <ahyp:hlinkClr xmlns:ahyp="http://schemas.microsoft.com/office/drawing/2018/hyperlinkcolor" val="tx"/>
                              </a:ext>
                            </a:extLst>
                          </a:hlinkClick>
                        </a:rPr>
                        <a:t>ISSAI 100/46</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7">
                            <a:extLst>
                              <a:ext uri="{A12FA001-AC4F-418D-AE19-62706E023703}">
                                <ahyp:hlinkClr xmlns:ahyp="http://schemas.microsoft.com/office/drawing/2018/hyperlinkcolor" val="tx"/>
                              </a:ext>
                            </a:extLst>
                          </a:hlinkClick>
                        </a:rPr>
                        <a:t>ISSAI 300/37</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8">
                            <a:extLst>
                              <a:ext uri="{A12FA001-AC4F-418D-AE19-62706E023703}">
                                <ahyp:hlinkClr xmlns:ahyp="http://schemas.microsoft.com/office/drawing/2018/hyperlinkcolor" val="tx"/>
                              </a:ext>
                            </a:extLst>
                          </a:hlinkClick>
                        </a:rPr>
                        <a:t>ISSAI 3000/100</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10">
                            <a:extLst>
                              <a:ext uri="{A12FA001-AC4F-418D-AE19-62706E023703}">
                                <ahyp:hlinkClr xmlns:ahyp="http://schemas.microsoft.com/office/drawing/2018/hyperlinkcolor" val="tx"/>
                              </a:ext>
                            </a:extLst>
                          </a:hlinkClick>
                        </a:rPr>
                        <a:t>GUID 3920/21,28</a:t>
                      </a:r>
                      <a:endParaRPr lang="en-GB"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2413412722"/>
                  </a:ext>
                </a:extLst>
              </a:tr>
            </a:tbl>
          </a:graphicData>
        </a:graphic>
      </p:graphicFrame>
      <p:cxnSp>
        <p:nvCxnSpPr>
          <p:cNvPr id="22" name="Straight Arrow Connector 21">
            <a:extLst>
              <a:ext uri="{FF2B5EF4-FFF2-40B4-BE49-F238E27FC236}">
                <a16:creationId xmlns:a16="http://schemas.microsoft.com/office/drawing/2014/main" id="{56C02150-7482-4B6C-940C-B2E547913372}"/>
              </a:ext>
            </a:extLst>
          </p:cNvPr>
          <p:cNvCxnSpPr>
            <a:cxnSpLocks/>
          </p:cNvCxnSpPr>
          <p:nvPr/>
        </p:nvCxnSpPr>
        <p:spPr>
          <a:xfrm flipV="1">
            <a:off x="1403648" y="2967988"/>
            <a:ext cx="0" cy="308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FD3786-515C-4913-A83B-BB0E3C86A523}"/>
              </a:ext>
            </a:extLst>
          </p:cNvPr>
          <p:cNvCxnSpPr>
            <a:cxnSpLocks/>
          </p:cNvCxnSpPr>
          <p:nvPr/>
        </p:nvCxnSpPr>
        <p:spPr>
          <a:xfrm flipV="1">
            <a:off x="4419600" y="3789040"/>
            <a:ext cx="0" cy="330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E4C07B-5D5A-404C-9372-0EC9CECFBAB7}"/>
              </a:ext>
            </a:extLst>
          </p:cNvPr>
          <p:cNvCxnSpPr>
            <a:cxnSpLocks/>
          </p:cNvCxnSpPr>
          <p:nvPr/>
        </p:nvCxnSpPr>
        <p:spPr>
          <a:xfrm flipV="1">
            <a:off x="3347864" y="2924944"/>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765407C-3DD7-45A8-805F-36BAE6CECED0}"/>
              </a:ext>
            </a:extLst>
          </p:cNvPr>
          <p:cNvCxnSpPr/>
          <p:nvPr/>
        </p:nvCxnSpPr>
        <p:spPr>
          <a:xfrm>
            <a:off x="5206705" y="5199815"/>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CD5D053-83DD-4162-93A6-DC0AE9B46BB2}"/>
              </a:ext>
            </a:extLst>
          </p:cNvPr>
          <p:cNvCxnSpPr/>
          <p:nvPr/>
        </p:nvCxnSpPr>
        <p:spPr>
          <a:xfrm>
            <a:off x="6660232" y="4891606"/>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F51DB5D-2792-47E5-8384-B2E8552E569D}"/>
              </a:ext>
            </a:extLst>
          </p:cNvPr>
          <p:cNvCxnSpPr/>
          <p:nvPr/>
        </p:nvCxnSpPr>
        <p:spPr>
          <a:xfrm>
            <a:off x="3284082" y="5135757"/>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F24E704-4FDF-4156-9ADC-2A5E581147FA}"/>
              </a:ext>
            </a:extLst>
          </p:cNvPr>
          <p:cNvCxnSpPr/>
          <p:nvPr/>
        </p:nvCxnSpPr>
        <p:spPr>
          <a:xfrm>
            <a:off x="1979712" y="4410710"/>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A503C45-5763-415C-954F-2EECE4FE2CC1}"/>
              </a:ext>
            </a:extLst>
          </p:cNvPr>
          <p:cNvSpPr txBox="1"/>
          <p:nvPr/>
        </p:nvSpPr>
        <p:spPr>
          <a:xfrm>
            <a:off x="2627784" y="2100438"/>
            <a:ext cx="2213991" cy="1107996"/>
          </a:xfrm>
          <a:prstGeom prst="rect">
            <a:avLst/>
          </a:prstGeom>
          <a:noFill/>
        </p:spPr>
        <p:txBody>
          <a:bodyPr wrap="square">
            <a:spAutoFit/>
          </a:bodyPr>
          <a:lstStyle/>
          <a:p>
            <a:r>
              <a:rPr lang="it-IT" sz="1200" dirty="0">
                <a:solidFill>
                  <a:srgbClr val="28A86C"/>
                </a:solidFill>
                <a:latin typeface="+mn-lt"/>
                <a:cs typeface="+mn-cs"/>
                <a:hlinkClick r:id="rId11">
                  <a:extLst>
                    <a:ext uri="{A12FA001-AC4F-418D-AE19-62706E023703}">
                      <ahyp:hlinkClr xmlns:ahyp="http://schemas.microsoft.com/office/drawing/2018/hyperlinkcolor" val="tx"/>
                    </a:ext>
                  </a:extLst>
                </a:hlinkClick>
              </a:rPr>
              <a:t>ISSAI 300/19,27-28</a:t>
            </a:r>
            <a:br>
              <a:rPr lang="it-IT" sz="1200" dirty="0">
                <a:solidFill>
                  <a:srgbClr val="28A86C"/>
                </a:solidFill>
                <a:latin typeface="+mn-lt"/>
                <a:cs typeface="+mn-cs"/>
              </a:rPr>
            </a:br>
            <a:r>
              <a:rPr lang="it-IT" sz="1200" dirty="0">
                <a:solidFill>
                  <a:srgbClr val="28A86C"/>
                </a:solidFill>
                <a:latin typeface="+mn-lt"/>
                <a:cs typeface="+mn-cs"/>
                <a:hlinkClick r:id="rId12">
                  <a:extLst>
                    <a:ext uri="{A12FA001-AC4F-418D-AE19-62706E023703}">
                      <ahyp:hlinkClr xmlns:ahyp="http://schemas.microsoft.com/office/drawing/2018/hyperlinkcolor" val="tx"/>
                    </a:ext>
                  </a:extLst>
                </a:hlinkClick>
              </a:rPr>
              <a:t>ISSAI 3000/29-31,49-51,101-103</a:t>
            </a:r>
            <a:br>
              <a:rPr lang="it-IT" sz="1200" dirty="0">
                <a:solidFill>
                  <a:srgbClr val="28A86C"/>
                </a:solidFill>
                <a:latin typeface="+mn-lt"/>
                <a:cs typeface="+mn-cs"/>
              </a:rPr>
            </a:br>
            <a:r>
              <a:rPr lang="it-IT" sz="1200" dirty="0">
                <a:solidFill>
                  <a:srgbClr val="28A86C"/>
                </a:solidFill>
                <a:latin typeface="+mn-lt"/>
                <a:cs typeface="+mn-cs"/>
                <a:hlinkClick r:id="rId13">
                  <a:extLst>
                    <a:ext uri="{A12FA001-AC4F-418D-AE19-62706E023703}">
                      <ahyp:hlinkClr xmlns:ahyp="http://schemas.microsoft.com/office/drawing/2018/hyperlinkcolor" val="tx"/>
                    </a:ext>
                  </a:extLst>
                </a:hlinkClick>
              </a:rPr>
              <a:t>GUID 3910/24-26</a:t>
            </a:r>
            <a:br>
              <a:rPr lang="it-IT" sz="1200" dirty="0">
                <a:solidFill>
                  <a:srgbClr val="28A86C"/>
                </a:solidFill>
                <a:latin typeface="+mn-lt"/>
                <a:cs typeface="+mn-cs"/>
              </a:rPr>
            </a:br>
            <a:r>
              <a:rPr lang="it-IT" sz="1200" dirty="0">
                <a:solidFill>
                  <a:srgbClr val="28A86C"/>
                </a:solidFill>
                <a:latin typeface="+mn-lt"/>
                <a:cs typeface="+mn-cs"/>
                <a:hlinkClick r:id="rId14">
                  <a:extLst>
                    <a:ext uri="{A12FA001-AC4F-418D-AE19-62706E023703}">
                      <ahyp:hlinkClr xmlns:ahyp="http://schemas.microsoft.com/office/drawing/2018/hyperlinkcolor" val="tx"/>
                    </a:ext>
                  </a:extLst>
                </a:hlinkClick>
              </a:rPr>
              <a:t>GUID 3920/35-37,42</a:t>
            </a:r>
            <a:br>
              <a:rPr lang="it-IT" dirty="0"/>
            </a:br>
            <a:endParaRPr lang="en-GB" dirty="0"/>
          </a:p>
        </p:txBody>
      </p:sp>
      <p:grpSp>
        <p:nvGrpSpPr>
          <p:cNvPr id="36" name="Group 35">
            <a:extLst>
              <a:ext uri="{FF2B5EF4-FFF2-40B4-BE49-F238E27FC236}">
                <a16:creationId xmlns:a16="http://schemas.microsoft.com/office/drawing/2014/main" id="{DD6241DC-082A-47D2-B859-9200C68DBBDE}"/>
              </a:ext>
            </a:extLst>
          </p:cNvPr>
          <p:cNvGrpSpPr/>
          <p:nvPr/>
        </p:nvGrpSpPr>
        <p:grpSpPr>
          <a:xfrm>
            <a:off x="2268538" y="330838"/>
            <a:ext cx="4572000" cy="1547694"/>
            <a:chOff x="1395421" y="311289"/>
            <a:chExt cx="4877151" cy="1690642"/>
          </a:xfrm>
        </p:grpSpPr>
        <p:pic>
          <p:nvPicPr>
            <p:cNvPr id="17" name="Picture 16">
              <a:extLst>
                <a:ext uri="{FF2B5EF4-FFF2-40B4-BE49-F238E27FC236}">
                  <a16:creationId xmlns:a16="http://schemas.microsoft.com/office/drawing/2014/main" id="{BF6B5B35-5B9B-4CE6-9EAF-9784293ED4F1}"/>
                </a:ext>
              </a:extLst>
            </p:cNvPr>
            <p:cNvPicPr>
              <a:picLocks noChangeAspect="1"/>
            </p:cNvPicPr>
            <p:nvPr/>
          </p:nvPicPr>
          <p:blipFill>
            <a:blip r:embed="rId15"/>
            <a:stretch>
              <a:fillRect/>
            </a:stretch>
          </p:blipFill>
          <p:spPr>
            <a:xfrm>
              <a:off x="3176228" y="311289"/>
              <a:ext cx="3096344" cy="1690642"/>
            </a:xfrm>
            <a:prstGeom prst="rect">
              <a:avLst/>
            </a:prstGeom>
          </p:spPr>
        </p:pic>
        <p:pic>
          <p:nvPicPr>
            <p:cNvPr id="35" name="Picture 34" descr="A picture containing text, logo, font, graphics&#10;&#10;Description automatically generated">
              <a:extLst>
                <a:ext uri="{FF2B5EF4-FFF2-40B4-BE49-F238E27FC236}">
                  <a16:creationId xmlns:a16="http://schemas.microsoft.com/office/drawing/2014/main" id="{C2FE8D43-925F-42A0-A327-668055FAF0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95421" y="529781"/>
              <a:ext cx="2032677" cy="923080"/>
            </a:xfrm>
            <a:prstGeom prst="rect">
              <a:avLst/>
            </a:prstGeom>
          </p:spPr>
        </p:pic>
      </p:grpSp>
      <p:sp>
        <p:nvSpPr>
          <p:cNvPr id="39" name="TextBox 38">
            <a:extLst>
              <a:ext uri="{FF2B5EF4-FFF2-40B4-BE49-F238E27FC236}">
                <a16:creationId xmlns:a16="http://schemas.microsoft.com/office/drawing/2014/main" id="{B856121D-3B88-4973-86EF-EB7699450C93}"/>
              </a:ext>
            </a:extLst>
          </p:cNvPr>
          <p:cNvSpPr txBox="1"/>
          <p:nvPr/>
        </p:nvSpPr>
        <p:spPr>
          <a:xfrm>
            <a:off x="2862852" y="5505533"/>
            <a:ext cx="1661527" cy="1015663"/>
          </a:xfrm>
          <a:prstGeom prst="rect">
            <a:avLst/>
          </a:prstGeom>
          <a:noFill/>
        </p:spPr>
        <p:txBody>
          <a:bodyPr wrap="square">
            <a:spAutoFit/>
          </a:bodyPr>
          <a:lstStyle/>
          <a:p>
            <a:r>
              <a:rPr lang="it-IT" sz="1200" dirty="0">
                <a:solidFill>
                  <a:srgbClr val="28A86C"/>
                </a:solidFill>
                <a:latin typeface="+mn-lt"/>
                <a:cs typeface="+mn-cs"/>
                <a:hlinkClick r:id="rId17">
                  <a:extLst>
                    <a:ext uri="{A12FA001-AC4F-418D-AE19-62706E023703}">
                      <ahyp:hlinkClr xmlns:ahyp="http://schemas.microsoft.com/office/drawing/2018/hyperlinkcolor" val="tx"/>
                    </a:ext>
                  </a:extLst>
                </a:hlinkClick>
              </a:rPr>
              <a:t>ISSAI 300/12</a:t>
            </a:r>
            <a:br>
              <a:rPr lang="it-IT" sz="1200" dirty="0">
                <a:solidFill>
                  <a:srgbClr val="28A86C"/>
                </a:solidFill>
                <a:latin typeface="+mn-lt"/>
                <a:cs typeface="+mn-cs"/>
              </a:rPr>
            </a:br>
            <a:r>
              <a:rPr lang="it-IT" sz="1200" dirty="0">
                <a:solidFill>
                  <a:srgbClr val="28A86C"/>
                </a:solidFill>
                <a:latin typeface="+mn-lt"/>
                <a:cs typeface="+mn-cs"/>
                <a:hlinkClick r:id="rId18">
                  <a:extLst>
                    <a:ext uri="{A12FA001-AC4F-418D-AE19-62706E023703}">
                      <ahyp:hlinkClr xmlns:ahyp="http://schemas.microsoft.com/office/drawing/2018/hyperlinkcolor" val="tx"/>
                    </a:ext>
                  </a:extLst>
                </a:hlinkClick>
              </a:rPr>
              <a:t>ISSAI 300/25-26</a:t>
            </a:r>
            <a:br>
              <a:rPr lang="it-IT" sz="1200" dirty="0">
                <a:solidFill>
                  <a:srgbClr val="28A86C"/>
                </a:solidFill>
                <a:latin typeface="+mn-lt"/>
                <a:cs typeface="+mn-cs"/>
              </a:rPr>
            </a:br>
            <a:r>
              <a:rPr lang="it-IT" sz="1200" dirty="0">
                <a:solidFill>
                  <a:srgbClr val="28A86C"/>
                </a:solidFill>
                <a:latin typeface="+mn-lt"/>
                <a:cs typeface="+mn-cs"/>
                <a:hlinkClick r:id="rId19">
                  <a:extLst>
                    <a:ext uri="{A12FA001-AC4F-418D-AE19-62706E023703}">
                      <ahyp:hlinkClr xmlns:ahyp="http://schemas.microsoft.com/office/drawing/2018/hyperlinkcolor" val="tx"/>
                    </a:ext>
                  </a:extLst>
                </a:hlinkClick>
              </a:rPr>
              <a:t>ISSAI 3000/16,35-44</a:t>
            </a:r>
            <a:br>
              <a:rPr lang="it-IT" sz="1200" dirty="0">
                <a:solidFill>
                  <a:srgbClr val="28A86C"/>
                </a:solidFill>
                <a:latin typeface="+mn-lt"/>
                <a:cs typeface="+mn-cs"/>
              </a:rPr>
            </a:br>
            <a:r>
              <a:rPr lang="it-IT" sz="1200" dirty="0">
                <a:solidFill>
                  <a:srgbClr val="28A86C"/>
                </a:solidFill>
                <a:latin typeface="+mn-lt"/>
                <a:cs typeface="+mn-cs"/>
                <a:hlinkClick r:id="rId20">
                  <a:extLst>
                    <a:ext uri="{A12FA001-AC4F-418D-AE19-62706E023703}">
                      <ahyp:hlinkClr xmlns:ahyp="http://schemas.microsoft.com/office/drawing/2018/hyperlinkcolor" val="tx"/>
                    </a:ext>
                  </a:extLst>
                </a:hlinkClick>
              </a:rPr>
              <a:t>GUID 3910/35-36</a:t>
            </a:r>
            <a:br>
              <a:rPr lang="it-IT" sz="1200" dirty="0">
                <a:solidFill>
                  <a:srgbClr val="28A86C"/>
                </a:solidFill>
                <a:latin typeface="+mn-lt"/>
                <a:cs typeface="+mn-cs"/>
              </a:rPr>
            </a:br>
            <a:r>
              <a:rPr lang="it-IT" sz="1200" dirty="0">
                <a:solidFill>
                  <a:srgbClr val="28A86C"/>
                </a:solidFill>
                <a:latin typeface="+mn-lt"/>
                <a:cs typeface="+mn-cs"/>
                <a:hlinkClick r:id="rId21">
                  <a:extLst>
                    <a:ext uri="{A12FA001-AC4F-418D-AE19-62706E023703}">
                      <ahyp:hlinkClr xmlns:ahyp="http://schemas.microsoft.com/office/drawing/2018/hyperlinkcolor" val="tx"/>
                    </a:ext>
                  </a:extLst>
                </a:hlinkClick>
              </a:rPr>
              <a:t>GUID 3920/20,24,34</a:t>
            </a:r>
            <a:endParaRPr lang="en-GB" sz="1200" dirty="0">
              <a:solidFill>
                <a:srgbClr val="28A86C"/>
              </a:solidFill>
              <a:latin typeface="+mn-lt"/>
              <a:cs typeface="+mn-cs"/>
            </a:endParaRPr>
          </a:p>
        </p:txBody>
      </p:sp>
      <p:sp>
        <p:nvSpPr>
          <p:cNvPr id="41" name="TextBox 40">
            <a:extLst>
              <a:ext uri="{FF2B5EF4-FFF2-40B4-BE49-F238E27FC236}">
                <a16:creationId xmlns:a16="http://schemas.microsoft.com/office/drawing/2014/main" id="{890C733A-5A5E-4A17-867D-5230D2F6416D}"/>
              </a:ext>
            </a:extLst>
          </p:cNvPr>
          <p:cNvSpPr txBox="1"/>
          <p:nvPr/>
        </p:nvSpPr>
        <p:spPr>
          <a:xfrm>
            <a:off x="3842052" y="2938655"/>
            <a:ext cx="1364653" cy="830997"/>
          </a:xfrm>
          <a:prstGeom prst="rect">
            <a:avLst/>
          </a:prstGeom>
          <a:noFill/>
        </p:spPr>
        <p:txBody>
          <a:bodyPr wrap="square">
            <a:spAutoFit/>
          </a:bodyPr>
          <a:lstStyle/>
          <a:p>
            <a:r>
              <a:rPr lang="it-IT" sz="1200" dirty="0">
                <a:solidFill>
                  <a:srgbClr val="28A86C"/>
                </a:solidFill>
                <a:latin typeface="+mn-lt"/>
                <a:cs typeface="+mn-cs"/>
                <a:hlinkClick r:id="rId22">
                  <a:extLst>
                    <a:ext uri="{A12FA001-AC4F-418D-AE19-62706E023703}">
                      <ahyp:hlinkClr xmlns:ahyp="http://schemas.microsoft.com/office/drawing/2018/hyperlinkcolor" val="tx"/>
                    </a:ext>
                  </a:extLst>
                </a:hlinkClick>
              </a:rPr>
              <a:t>ISSAI 300/27</a:t>
            </a:r>
            <a:br>
              <a:rPr lang="it-IT" sz="1200" dirty="0">
                <a:solidFill>
                  <a:srgbClr val="28A86C"/>
                </a:solidFill>
                <a:latin typeface="+mn-lt"/>
                <a:cs typeface="+mn-cs"/>
              </a:rPr>
            </a:br>
            <a:r>
              <a:rPr lang="it-IT" sz="1200" dirty="0">
                <a:solidFill>
                  <a:srgbClr val="28A86C"/>
                </a:solidFill>
                <a:latin typeface="+mn-lt"/>
                <a:cs typeface="+mn-cs"/>
                <a:hlinkClick r:id="rId23">
                  <a:extLst>
                    <a:ext uri="{A12FA001-AC4F-418D-AE19-62706E023703}">
                      <ahyp:hlinkClr xmlns:ahyp="http://schemas.microsoft.com/office/drawing/2018/hyperlinkcolor" val="tx"/>
                    </a:ext>
                  </a:extLst>
                </a:hlinkClick>
              </a:rPr>
              <a:t>ISSAI 3000/45-48</a:t>
            </a:r>
            <a:br>
              <a:rPr lang="it-IT" sz="1200" dirty="0">
                <a:solidFill>
                  <a:srgbClr val="28A86C"/>
                </a:solidFill>
                <a:latin typeface="+mn-lt"/>
                <a:cs typeface="+mn-cs"/>
              </a:rPr>
            </a:br>
            <a:r>
              <a:rPr lang="it-IT" sz="1200" dirty="0">
                <a:solidFill>
                  <a:srgbClr val="28A86C"/>
                </a:solidFill>
                <a:latin typeface="+mn-lt"/>
                <a:cs typeface="+mn-cs"/>
                <a:hlinkClick r:id="rId24">
                  <a:extLst>
                    <a:ext uri="{A12FA001-AC4F-418D-AE19-62706E023703}">
                      <ahyp:hlinkClr xmlns:ahyp="http://schemas.microsoft.com/office/drawing/2018/hyperlinkcolor" val="tx"/>
                    </a:ext>
                  </a:extLst>
                </a:hlinkClick>
              </a:rPr>
              <a:t>GUID 3910/55-60</a:t>
            </a:r>
            <a:br>
              <a:rPr lang="it-IT" sz="1200" dirty="0">
                <a:solidFill>
                  <a:srgbClr val="28A86C"/>
                </a:solidFill>
                <a:latin typeface="+mn-lt"/>
                <a:cs typeface="+mn-cs"/>
              </a:rPr>
            </a:br>
            <a:r>
              <a:rPr lang="it-IT" sz="1200" dirty="0">
                <a:solidFill>
                  <a:srgbClr val="28A86C"/>
                </a:solidFill>
                <a:latin typeface="+mn-lt"/>
                <a:cs typeface="+mn-cs"/>
                <a:hlinkClick r:id="rId25">
                  <a:extLst>
                    <a:ext uri="{A12FA001-AC4F-418D-AE19-62706E023703}">
                      <ahyp:hlinkClr xmlns:ahyp="http://schemas.microsoft.com/office/drawing/2018/hyperlinkcolor" val="tx"/>
                    </a:ext>
                  </a:extLst>
                </a:hlinkClick>
              </a:rPr>
              <a:t>GUID 3920/38-43</a:t>
            </a:r>
            <a:endParaRPr lang="en-GB" sz="1200" dirty="0">
              <a:solidFill>
                <a:srgbClr val="28A86C"/>
              </a:solidFill>
              <a:latin typeface="+mn-lt"/>
              <a:cs typeface="+mn-cs"/>
            </a:endParaRPr>
          </a:p>
        </p:txBody>
      </p:sp>
      <p:sp>
        <p:nvSpPr>
          <p:cNvPr id="45" name="TextBox 44">
            <a:extLst>
              <a:ext uri="{FF2B5EF4-FFF2-40B4-BE49-F238E27FC236}">
                <a16:creationId xmlns:a16="http://schemas.microsoft.com/office/drawing/2014/main" id="{49518D82-1FC4-4846-AF7C-CB19C981FE5D}"/>
              </a:ext>
            </a:extLst>
          </p:cNvPr>
          <p:cNvSpPr txBox="1"/>
          <p:nvPr/>
        </p:nvSpPr>
        <p:spPr>
          <a:xfrm>
            <a:off x="4555248" y="5549927"/>
            <a:ext cx="1493910" cy="461665"/>
          </a:xfrm>
          <a:prstGeom prst="rect">
            <a:avLst/>
          </a:prstGeom>
          <a:noFill/>
        </p:spPr>
        <p:txBody>
          <a:bodyPr wrap="square">
            <a:spAutoFit/>
          </a:bodyPr>
          <a:lstStyle/>
          <a:p>
            <a:r>
              <a:rPr lang="en-GB" sz="1200" dirty="0">
                <a:solidFill>
                  <a:srgbClr val="28A86C"/>
                </a:solidFill>
                <a:latin typeface="+mn-lt"/>
                <a:cs typeface="+mn-cs"/>
                <a:hlinkClick r:id="rId7">
                  <a:extLst>
                    <a:ext uri="{A12FA001-AC4F-418D-AE19-62706E023703}">
                      <ahyp:hlinkClr xmlns:ahyp="http://schemas.microsoft.com/office/drawing/2018/hyperlinkcolor" val="tx"/>
                    </a:ext>
                  </a:extLst>
                </a:hlinkClick>
              </a:rPr>
              <a:t>ISSAI 300/37-38</a:t>
            </a:r>
            <a:br>
              <a:rPr lang="en-GB" sz="1200" dirty="0">
                <a:solidFill>
                  <a:srgbClr val="28A86C"/>
                </a:solidFill>
                <a:latin typeface="+mn-lt"/>
                <a:cs typeface="+mn-cs"/>
              </a:rPr>
            </a:br>
            <a:r>
              <a:rPr lang="en-GB" sz="1200" dirty="0">
                <a:solidFill>
                  <a:srgbClr val="28A86C"/>
                </a:solidFill>
                <a:latin typeface="+mn-lt"/>
                <a:cs typeface="+mn-cs"/>
                <a:hlinkClick r:id="rId8">
                  <a:extLst>
                    <a:ext uri="{A12FA001-AC4F-418D-AE19-62706E023703}">
                      <ahyp:hlinkClr xmlns:ahyp="http://schemas.microsoft.com/office/drawing/2018/hyperlinkcolor" val="tx"/>
                    </a:ext>
                  </a:extLst>
                </a:hlinkClick>
              </a:rPr>
              <a:t>ISSAI 3000/101-103</a:t>
            </a:r>
            <a:endParaRPr lang="en-GB" sz="1200" dirty="0">
              <a:solidFill>
                <a:srgbClr val="28A86C"/>
              </a:solidFill>
              <a:latin typeface="+mn-lt"/>
              <a:cs typeface="+mn-cs"/>
            </a:endParaRPr>
          </a:p>
        </p:txBody>
      </p:sp>
      <p:graphicFrame>
        <p:nvGraphicFramePr>
          <p:cNvPr id="47" name="Table 46">
            <a:extLst>
              <a:ext uri="{FF2B5EF4-FFF2-40B4-BE49-F238E27FC236}">
                <a16:creationId xmlns:a16="http://schemas.microsoft.com/office/drawing/2014/main" id="{8891C367-8078-46ED-A845-F56527C15F3A}"/>
              </a:ext>
            </a:extLst>
          </p:cNvPr>
          <p:cNvGraphicFramePr>
            <a:graphicFrameLocks noGrp="1"/>
          </p:cNvGraphicFramePr>
          <p:nvPr>
            <p:extLst>
              <p:ext uri="{D42A27DB-BD31-4B8C-83A1-F6EECF244321}">
                <p14:modId xmlns:p14="http://schemas.microsoft.com/office/powerpoint/2010/main" val="106125172"/>
              </p:ext>
            </p:extLst>
          </p:nvPr>
        </p:nvGraphicFramePr>
        <p:xfrm>
          <a:off x="6049158" y="5185493"/>
          <a:ext cx="1374650" cy="640080"/>
        </p:xfrm>
        <a:graphic>
          <a:graphicData uri="http://schemas.openxmlformats.org/drawingml/2006/table">
            <a:tbl>
              <a:tblPr/>
              <a:tblGrid>
                <a:gridCol w="1374650">
                  <a:extLst>
                    <a:ext uri="{9D8B030D-6E8A-4147-A177-3AD203B41FA5}">
                      <a16:colId xmlns:a16="http://schemas.microsoft.com/office/drawing/2014/main" val="3647649006"/>
                    </a:ext>
                  </a:extLst>
                </a:gridCol>
              </a:tblGrid>
              <a:tr h="215900">
                <a:tc>
                  <a:txBody>
                    <a:bodyPr/>
                    <a:lstStyle/>
                    <a:p>
                      <a:r>
                        <a:rPr lang="it-IT" sz="1200" kern="1200" dirty="0">
                          <a:solidFill>
                            <a:srgbClr val="28A86C"/>
                          </a:solidFill>
                          <a:latin typeface="+mn-lt"/>
                          <a:ea typeface="+mn-ea"/>
                          <a:cs typeface="+mn-cs"/>
                          <a:hlinkClick r:id="rId26">
                            <a:extLst>
                              <a:ext uri="{A12FA001-AC4F-418D-AE19-62706E023703}">
                                <ahyp:hlinkClr xmlns:ahyp="http://schemas.microsoft.com/office/drawing/2018/hyperlinkcolor" val="tx"/>
                              </a:ext>
                            </a:extLst>
                          </a:hlinkClick>
                        </a:rPr>
                        <a:t>ISSAI 300/28,30,37</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27">
                            <a:extLst>
                              <a:ext uri="{A12FA001-AC4F-418D-AE19-62706E023703}">
                                <ahyp:hlinkClr xmlns:ahyp="http://schemas.microsoft.com/office/drawing/2018/hyperlinkcolor" val="tx"/>
                              </a:ext>
                            </a:extLst>
                          </a:hlinkClick>
                        </a:rPr>
                        <a:t>ISSAI 3000/63-67</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28">
                            <a:extLst>
                              <a:ext uri="{A12FA001-AC4F-418D-AE19-62706E023703}">
                                <ahyp:hlinkClr xmlns:ahyp="http://schemas.microsoft.com/office/drawing/2018/hyperlinkcolor" val="tx"/>
                              </a:ext>
                            </a:extLst>
                          </a:hlinkClick>
                        </a:rPr>
                        <a:t>GUID 3920/56-62</a:t>
                      </a:r>
                      <a:endParaRPr lang="it-IT"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1187205171"/>
                  </a:ext>
                </a:extLst>
              </a:tr>
            </a:tbl>
          </a:graphicData>
        </a:graphic>
      </p:graphicFrame>
      <p:sp>
        <p:nvSpPr>
          <p:cNvPr id="49" name="TextBox 48">
            <a:extLst>
              <a:ext uri="{FF2B5EF4-FFF2-40B4-BE49-F238E27FC236}">
                <a16:creationId xmlns:a16="http://schemas.microsoft.com/office/drawing/2014/main" id="{B97E00C4-41A1-408A-A8BC-56F1D5D4DCB1}"/>
              </a:ext>
            </a:extLst>
          </p:cNvPr>
          <p:cNvSpPr txBox="1"/>
          <p:nvPr/>
        </p:nvSpPr>
        <p:spPr>
          <a:xfrm>
            <a:off x="7611255" y="2278613"/>
            <a:ext cx="1351098" cy="646331"/>
          </a:xfrm>
          <a:prstGeom prst="rect">
            <a:avLst/>
          </a:prstGeom>
          <a:noFill/>
        </p:spPr>
        <p:txBody>
          <a:bodyPr wrap="square">
            <a:spAutoFit/>
          </a:bodyPr>
          <a:lstStyle/>
          <a:p>
            <a:r>
              <a:rPr lang="it-IT" sz="1200" dirty="0">
                <a:solidFill>
                  <a:srgbClr val="28A86C"/>
                </a:solidFill>
                <a:latin typeface="+mn-lt"/>
                <a:cs typeface="+mn-cs"/>
                <a:hlinkClick r:id="rId7">
                  <a:extLst>
                    <a:ext uri="{A12FA001-AC4F-418D-AE19-62706E023703}">
                      <ahyp:hlinkClr xmlns:ahyp="http://schemas.microsoft.com/office/drawing/2018/hyperlinkcolor" val="tx"/>
                    </a:ext>
                  </a:extLst>
                </a:hlinkClick>
              </a:rPr>
              <a:t>ISSAI 300/37</a:t>
            </a:r>
            <a:br>
              <a:rPr lang="it-IT" sz="1200" dirty="0">
                <a:solidFill>
                  <a:srgbClr val="28A86C"/>
                </a:solidFill>
                <a:latin typeface="+mn-lt"/>
                <a:cs typeface="+mn-cs"/>
              </a:rPr>
            </a:br>
            <a:r>
              <a:rPr lang="it-IT" sz="1200" dirty="0">
                <a:solidFill>
                  <a:srgbClr val="28A86C"/>
                </a:solidFill>
                <a:latin typeface="+mn-lt"/>
                <a:cs typeface="+mn-cs"/>
                <a:hlinkClick r:id="rId8">
                  <a:extLst>
                    <a:ext uri="{A12FA001-AC4F-418D-AE19-62706E023703}">
                      <ahyp:hlinkClr xmlns:ahyp="http://schemas.microsoft.com/office/drawing/2018/hyperlinkcolor" val="tx"/>
                    </a:ext>
                  </a:extLst>
                </a:hlinkClick>
              </a:rPr>
              <a:t>ISSAI 3000/104</a:t>
            </a:r>
            <a:br>
              <a:rPr lang="it-IT" sz="1200" dirty="0">
                <a:solidFill>
                  <a:srgbClr val="28A86C"/>
                </a:solidFill>
                <a:latin typeface="+mn-lt"/>
                <a:cs typeface="+mn-cs"/>
              </a:rPr>
            </a:br>
            <a:r>
              <a:rPr lang="it-IT" sz="1200" dirty="0">
                <a:solidFill>
                  <a:srgbClr val="28A86C"/>
                </a:solidFill>
                <a:latin typeface="+mn-lt"/>
                <a:cs typeface="+mn-cs"/>
                <a:hlinkClick r:id="rId28">
                  <a:extLst>
                    <a:ext uri="{A12FA001-AC4F-418D-AE19-62706E023703}">
                      <ahyp:hlinkClr xmlns:ahyp="http://schemas.microsoft.com/office/drawing/2018/hyperlinkcolor" val="tx"/>
                    </a:ext>
                  </a:extLst>
                </a:hlinkClick>
              </a:rPr>
              <a:t>GUID 3920/56</a:t>
            </a:r>
            <a:endParaRPr lang="en-GB" dirty="0"/>
          </a:p>
        </p:txBody>
      </p:sp>
      <p:sp>
        <p:nvSpPr>
          <p:cNvPr id="53" name="TextBox 52">
            <a:extLst>
              <a:ext uri="{FF2B5EF4-FFF2-40B4-BE49-F238E27FC236}">
                <a16:creationId xmlns:a16="http://schemas.microsoft.com/office/drawing/2014/main" id="{DA54BC28-F445-4799-98A5-FF3B6235D918}"/>
              </a:ext>
            </a:extLst>
          </p:cNvPr>
          <p:cNvSpPr txBox="1"/>
          <p:nvPr/>
        </p:nvSpPr>
        <p:spPr>
          <a:xfrm>
            <a:off x="6246740" y="2092762"/>
            <a:ext cx="1493910" cy="830997"/>
          </a:xfrm>
          <a:prstGeom prst="rect">
            <a:avLst/>
          </a:prstGeom>
          <a:noFill/>
        </p:spPr>
        <p:txBody>
          <a:bodyPr wrap="square">
            <a:spAutoFit/>
          </a:bodyPr>
          <a:lstStyle/>
          <a:p>
            <a:r>
              <a:rPr lang="en-GB" sz="1200" dirty="0">
                <a:solidFill>
                  <a:srgbClr val="28A86C"/>
                </a:solidFill>
                <a:latin typeface="+mn-lt"/>
                <a:cs typeface="+mn-cs"/>
                <a:hlinkClick r:id="rId29">
                  <a:extLst>
                    <a:ext uri="{A12FA001-AC4F-418D-AE19-62706E023703}">
                      <ahyp:hlinkClr xmlns:ahyp="http://schemas.microsoft.com/office/drawing/2018/hyperlinkcolor" val="tx"/>
                    </a:ext>
                  </a:extLst>
                </a:hlinkClick>
              </a:rPr>
              <a:t>ISSAI 140</a:t>
            </a:r>
            <a:br>
              <a:rPr lang="en-GB" sz="1200" dirty="0">
                <a:solidFill>
                  <a:srgbClr val="28A86C"/>
                </a:solidFill>
                <a:latin typeface="+mn-lt"/>
                <a:cs typeface="+mn-cs"/>
              </a:rPr>
            </a:br>
            <a:r>
              <a:rPr lang="en-GB" sz="1200" dirty="0">
                <a:solidFill>
                  <a:srgbClr val="28A86C"/>
                </a:solidFill>
                <a:latin typeface="+mn-lt"/>
                <a:cs typeface="+mn-cs"/>
                <a:hlinkClick r:id="rId30">
                  <a:extLst>
                    <a:ext uri="{A12FA001-AC4F-418D-AE19-62706E023703}">
                      <ahyp:hlinkClr xmlns:ahyp="http://schemas.microsoft.com/office/drawing/2018/hyperlinkcolor" val="tx"/>
                    </a:ext>
                  </a:extLst>
                </a:hlinkClick>
              </a:rPr>
              <a:t>ISSAI 300/32</a:t>
            </a:r>
            <a:br>
              <a:rPr lang="en-GB" sz="1200" dirty="0">
                <a:solidFill>
                  <a:srgbClr val="28A86C"/>
                </a:solidFill>
                <a:latin typeface="+mn-lt"/>
                <a:cs typeface="+mn-cs"/>
              </a:rPr>
            </a:br>
            <a:r>
              <a:rPr lang="en-GB" sz="1200" dirty="0">
                <a:solidFill>
                  <a:srgbClr val="28A86C"/>
                </a:solidFill>
                <a:latin typeface="+mn-lt"/>
                <a:cs typeface="+mn-cs"/>
                <a:hlinkClick r:id="rId31">
                  <a:extLst>
                    <a:ext uri="{A12FA001-AC4F-418D-AE19-62706E023703}">
                      <ahyp:hlinkClr xmlns:ahyp="http://schemas.microsoft.com/office/drawing/2018/hyperlinkcolor" val="tx"/>
                    </a:ext>
                  </a:extLst>
                </a:hlinkClick>
              </a:rPr>
              <a:t>ISSAI 3000/66-67</a:t>
            </a:r>
            <a:br>
              <a:rPr lang="en-GB" sz="1200" dirty="0">
                <a:solidFill>
                  <a:srgbClr val="28A86C"/>
                </a:solidFill>
                <a:latin typeface="+mn-lt"/>
                <a:cs typeface="+mn-cs"/>
              </a:rPr>
            </a:br>
            <a:r>
              <a:rPr lang="en-GB" sz="1200" dirty="0">
                <a:solidFill>
                  <a:srgbClr val="28A86C"/>
                </a:solidFill>
                <a:latin typeface="+mn-lt"/>
                <a:cs typeface="+mn-cs"/>
                <a:hlinkClick r:id="rId32">
                  <a:extLst>
                    <a:ext uri="{A12FA001-AC4F-418D-AE19-62706E023703}">
                      <ahyp:hlinkClr xmlns:ahyp="http://schemas.microsoft.com/office/drawing/2018/hyperlinkcolor" val="tx"/>
                    </a:ext>
                  </a:extLst>
                </a:hlinkClick>
              </a:rPr>
              <a:t>GUID 3920/60</a:t>
            </a:r>
            <a:endParaRPr lang="en-GB" sz="1200" dirty="0">
              <a:solidFill>
                <a:srgbClr val="28A86C"/>
              </a:solidFill>
              <a:latin typeface="+mn-lt"/>
              <a:cs typeface="+mn-cs"/>
            </a:endParaRPr>
          </a:p>
        </p:txBody>
      </p:sp>
      <p:cxnSp>
        <p:nvCxnSpPr>
          <p:cNvPr id="60" name="Straight Arrow Connector 59">
            <a:extLst>
              <a:ext uri="{FF2B5EF4-FFF2-40B4-BE49-F238E27FC236}">
                <a16:creationId xmlns:a16="http://schemas.microsoft.com/office/drawing/2014/main" id="{96F11EDA-D791-48E3-B5CE-B09A07EB47B4}"/>
              </a:ext>
            </a:extLst>
          </p:cNvPr>
          <p:cNvCxnSpPr>
            <a:cxnSpLocks/>
          </p:cNvCxnSpPr>
          <p:nvPr/>
        </p:nvCxnSpPr>
        <p:spPr>
          <a:xfrm flipV="1">
            <a:off x="8172400" y="2924944"/>
            <a:ext cx="0" cy="278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A2C1D7-8F2A-43E9-8EC0-DC428F039A42}"/>
              </a:ext>
            </a:extLst>
          </p:cNvPr>
          <p:cNvSpPr txBox="1"/>
          <p:nvPr/>
        </p:nvSpPr>
        <p:spPr>
          <a:xfrm>
            <a:off x="454388" y="1341931"/>
            <a:ext cx="1898520" cy="646331"/>
          </a:xfrm>
          <a:prstGeom prst="rect">
            <a:avLst/>
          </a:prstGeom>
          <a:noFill/>
        </p:spPr>
        <p:txBody>
          <a:bodyPr wrap="square">
            <a:spAutoFit/>
          </a:bodyPr>
          <a:lstStyle/>
          <a:p>
            <a:r>
              <a:rPr lang="en-GB" sz="3600" b="1" i="0" dirty="0">
                <a:solidFill>
                  <a:srgbClr val="00B050"/>
                </a:solidFill>
                <a:effectLst/>
                <a:latin typeface="Calibri" panose="020F0502020204030204" pitchFamily="34" charset="0"/>
              </a:rPr>
              <a:t>Planning</a:t>
            </a:r>
            <a:endParaRPr lang="en-GB" sz="3600" b="1" dirty="0">
              <a:solidFill>
                <a:srgbClr val="00B050"/>
              </a:solidFill>
            </a:endParaRPr>
          </a:p>
        </p:txBody>
      </p:sp>
    </p:spTree>
    <p:extLst>
      <p:ext uri="{BB962C8B-B14F-4D97-AF65-F5344CB8AC3E}">
        <p14:creationId xmlns:p14="http://schemas.microsoft.com/office/powerpoint/2010/main" val="16329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P spid="39" grpId="0"/>
      <p:bldP spid="41" grpId="0"/>
      <p:bldP spid="45" grpId="0"/>
      <p:bldP spid="49"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09B6B-6E33-48FB-B136-C3CD63AF589C}"/>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7</a:t>
            </a:fld>
            <a:endParaRPr lang="en-GB" dirty="0"/>
          </a:p>
        </p:txBody>
      </p:sp>
      <p:pic>
        <p:nvPicPr>
          <p:cNvPr id="6" name="Picture 5">
            <a:extLst>
              <a:ext uri="{FF2B5EF4-FFF2-40B4-BE49-F238E27FC236}">
                <a16:creationId xmlns:a16="http://schemas.microsoft.com/office/drawing/2014/main" id="{DD08FA93-F920-46B0-92BD-22140CAF4ED2}"/>
              </a:ext>
            </a:extLst>
          </p:cNvPr>
          <p:cNvPicPr>
            <a:picLocks noChangeAspect="1"/>
          </p:cNvPicPr>
          <p:nvPr/>
        </p:nvPicPr>
        <p:blipFill>
          <a:blip r:embed="rId3"/>
          <a:stretch>
            <a:fillRect/>
          </a:stretch>
        </p:blipFill>
        <p:spPr>
          <a:xfrm>
            <a:off x="17277" y="2492896"/>
            <a:ext cx="9126723" cy="3030072"/>
          </a:xfrm>
          <a:prstGeom prst="rect">
            <a:avLst/>
          </a:prstGeom>
        </p:spPr>
      </p:pic>
      <p:grpSp>
        <p:nvGrpSpPr>
          <p:cNvPr id="7" name="Group 6">
            <a:extLst>
              <a:ext uri="{FF2B5EF4-FFF2-40B4-BE49-F238E27FC236}">
                <a16:creationId xmlns:a16="http://schemas.microsoft.com/office/drawing/2014/main" id="{B6C8675E-3FC6-4245-9262-9C5DC0AD7C04}"/>
              </a:ext>
            </a:extLst>
          </p:cNvPr>
          <p:cNvGrpSpPr/>
          <p:nvPr/>
        </p:nvGrpSpPr>
        <p:grpSpPr>
          <a:xfrm>
            <a:off x="429410" y="265959"/>
            <a:ext cx="4572000" cy="1547694"/>
            <a:chOff x="1395421" y="311289"/>
            <a:chExt cx="4877151" cy="1690642"/>
          </a:xfrm>
        </p:grpSpPr>
        <p:pic>
          <p:nvPicPr>
            <p:cNvPr id="8" name="Picture 7">
              <a:extLst>
                <a:ext uri="{FF2B5EF4-FFF2-40B4-BE49-F238E27FC236}">
                  <a16:creationId xmlns:a16="http://schemas.microsoft.com/office/drawing/2014/main" id="{A93D4E5B-878A-4111-BDC8-E36842C66C53}"/>
                </a:ext>
              </a:extLst>
            </p:cNvPr>
            <p:cNvPicPr>
              <a:picLocks noChangeAspect="1"/>
            </p:cNvPicPr>
            <p:nvPr/>
          </p:nvPicPr>
          <p:blipFill>
            <a:blip r:embed="rId4"/>
            <a:stretch>
              <a:fillRect/>
            </a:stretch>
          </p:blipFill>
          <p:spPr>
            <a:xfrm>
              <a:off x="3176228" y="311289"/>
              <a:ext cx="3096344" cy="1690642"/>
            </a:xfrm>
            <a:prstGeom prst="rect">
              <a:avLst/>
            </a:prstGeom>
          </p:spPr>
        </p:pic>
        <p:pic>
          <p:nvPicPr>
            <p:cNvPr id="9" name="Picture 8" descr="A picture containing text, logo, font, graphics&#10;&#10;Description automatically generated">
              <a:extLst>
                <a:ext uri="{FF2B5EF4-FFF2-40B4-BE49-F238E27FC236}">
                  <a16:creationId xmlns:a16="http://schemas.microsoft.com/office/drawing/2014/main" id="{9888846C-1C5F-4EC7-ACB6-13C28F8DC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421" y="529781"/>
              <a:ext cx="2032677" cy="923080"/>
            </a:xfrm>
            <a:prstGeom prst="rect">
              <a:avLst/>
            </a:prstGeom>
          </p:spPr>
        </p:pic>
      </p:grpSp>
      <p:sp>
        <p:nvSpPr>
          <p:cNvPr id="11" name="TextBox 10">
            <a:extLst>
              <a:ext uri="{FF2B5EF4-FFF2-40B4-BE49-F238E27FC236}">
                <a16:creationId xmlns:a16="http://schemas.microsoft.com/office/drawing/2014/main" id="{25BF00D0-F892-4720-9374-9C55A085F355}"/>
              </a:ext>
            </a:extLst>
          </p:cNvPr>
          <p:cNvSpPr txBox="1"/>
          <p:nvPr/>
        </p:nvSpPr>
        <p:spPr>
          <a:xfrm>
            <a:off x="467544" y="5445224"/>
            <a:ext cx="1421904" cy="830997"/>
          </a:xfrm>
          <a:prstGeom prst="rect">
            <a:avLst/>
          </a:prstGeom>
          <a:noFill/>
        </p:spPr>
        <p:txBody>
          <a:bodyPr wrap="square">
            <a:spAutoFit/>
          </a:bodyPr>
          <a:lstStyle/>
          <a:p>
            <a:r>
              <a:rPr lang="en-GB" sz="1200" dirty="0">
                <a:solidFill>
                  <a:srgbClr val="28A86C"/>
                </a:solidFill>
                <a:latin typeface="+mn-lt"/>
                <a:cs typeface="+mn-cs"/>
                <a:hlinkClick r:id="rId6">
                  <a:extLst>
                    <a:ext uri="{A12FA001-AC4F-418D-AE19-62706E023703}">
                      <ahyp:hlinkClr xmlns:ahyp="http://schemas.microsoft.com/office/drawing/2018/hyperlinkcolor" val="tx"/>
                    </a:ext>
                  </a:extLst>
                </a:hlinkClick>
              </a:rPr>
              <a:t>ISSAI 300/29</a:t>
            </a:r>
            <a:br>
              <a:rPr lang="en-GB" sz="1200" dirty="0">
                <a:solidFill>
                  <a:srgbClr val="28A86C"/>
                </a:solidFill>
                <a:latin typeface="+mn-lt"/>
                <a:cs typeface="+mn-cs"/>
              </a:rPr>
            </a:br>
            <a:r>
              <a:rPr lang="en-GB" sz="1200" dirty="0">
                <a:solidFill>
                  <a:srgbClr val="28A86C"/>
                </a:solidFill>
                <a:latin typeface="+mn-lt"/>
                <a:cs typeface="+mn-cs"/>
                <a:hlinkClick r:id="rId7">
                  <a:extLst>
                    <a:ext uri="{A12FA001-AC4F-418D-AE19-62706E023703}">
                      <ahyp:hlinkClr xmlns:ahyp="http://schemas.microsoft.com/office/drawing/2018/hyperlinkcolor" val="tx"/>
                    </a:ext>
                  </a:extLst>
                </a:hlinkClick>
              </a:rPr>
              <a:t>ISSAI 3000/55-62</a:t>
            </a:r>
            <a:br>
              <a:rPr lang="en-GB" sz="1200" dirty="0">
                <a:solidFill>
                  <a:srgbClr val="28A86C"/>
                </a:solidFill>
                <a:latin typeface="+mn-lt"/>
                <a:cs typeface="+mn-cs"/>
              </a:rPr>
            </a:br>
            <a:r>
              <a:rPr lang="en-GB" sz="1200" dirty="0">
                <a:solidFill>
                  <a:srgbClr val="28A86C"/>
                </a:solidFill>
                <a:latin typeface="+mn-lt"/>
                <a:cs typeface="+mn-cs"/>
                <a:hlinkClick r:id="rId8">
                  <a:extLst>
                    <a:ext uri="{A12FA001-AC4F-418D-AE19-62706E023703}">
                      <ahyp:hlinkClr xmlns:ahyp="http://schemas.microsoft.com/office/drawing/2018/hyperlinkcolor" val="tx"/>
                    </a:ext>
                  </a:extLst>
                </a:hlinkClick>
              </a:rPr>
              <a:t>GUID 3910</a:t>
            </a:r>
            <a:br>
              <a:rPr lang="en-GB" sz="1200" dirty="0">
                <a:solidFill>
                  <a:srgbClr val="28A86C"/>
                </a:solidFill>
                <a:latin typeface="+mn-lt"/>
                <a:cs typeface="+mn-cs"/>
              </a:rPr>
            </a:br>
            <a:r>
              <a:rPr lang="en-GB" sz="1200" dirty="0">
                <a:solidFill>
                  <a:srgbClr val="28A86C"/>
                </a:solidFill>
                <a:latin typeface="+mn-lt"/>
                <a:cs typeface="+mn-cs"/>
                <a:hlinkClick r:id="rId9">
                  <a:extLst>
                    <a:ext uri="{A12FA001-AC4F-418D-AE19-62706E023703}">
                      <ahyp:hlinkClr xmlns:ahyp="http://schemas.microsoft.com/office/drawing/2018/hyperlinkcolor" val="tx"/>
                    </a:ext>
                  </a:extLst>
                </a:hlinkClick>
              </a:rPr>
              <a:t>GUID 3920</a:t>
            </a:r>
            <a:endParaRPr lang="en-GB" dirty="0"/>
          </a:p>
        </p:txBody>
      </p:sp>
      <p:cxnSp>
        <p:nvCxnSpPr>
          <p:cNvPr id="14" name="Straight Arrow Connector 13">
            <a:extLst>
              <a:ext uri="{FF2B5EF4-FFF2-40B4-BE49-F238E27FC236}">
                <a16:creationId xmlns:a16="http://schemas.microsoft.com/office/drawing/2014/main" id="{19C4D458-3843-4D6C-92DA-1E976142C8B1}"/>
              </a:ext>
            </a:extLst>
          </p:cNvPr>
          <p:cNvCxnSpPr/>
          <p:nvPr/>
        </p:nvCxnSpPr>
        <p:spPr>
          <a:xfrm>
            <a:off x="899592" y="5130790"/>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BB2840-353C-43E7-B502-5D47DD6D9276}"/>
              </a:ext>
            </a:extLst>
          </p:cNvPr>
          <p:cNvSpPr txBox="1"/>
          <p:nvPr/>
        </p:nvSpPr>
        <p:spPr>
          <a:xfrm>
            <a:off x="1889448" y="3212976"/>
            <a:ext cx="1651924" cy="461665"/>
          </a:xfrm>
          <a:prstGeom prst="rect">
            <a:avLst/>
          </a:prstGeom>
          <a:noFill/>
        </p:spPr>
        <p:txBody>
          <a:bodyPr wrap="square">
            <a:spAutoFit/>
          </a:bodyPr>
          <a:lstStyle/>
          <a:p>
            <a:r>
              <a:rPr lang="en-GB" sz="1200" dirty="0">
                <a:solidFill>
                  <a:srgbClr val="28A86C"/>
                </a:solidFill>
                <a:latin typeface="+mn-lt"/>
                <a:cs typeface="+mn-cs"/>
                <a:hlinkClick r:id="rId10">
                  <a:extLst>
                    <a:ext uri="{A12FA001-AC4F-418D-AE19-62706E023703}">
                      <ahyp:hlinkClr xmlns:ahyp="http://schemas.microsoft.com/office/drawing/2018/hyperlinkcolor" val="tx"/>
                    </a:ext>
                  </a:extLst>
                </a:hlinkClick>
              </a:rPr>
              <a:t>ISSAI 300/37-38</a:t>
            </a:r>
            <a:br>
              <a:rPr lang="en-GB" sz="1200" dirty="0">
                <a:solidFill>
                  <a:srgbClr val="28A86C"/>
                </a:solidFill>
                <a:latin typeface="+mn-lt"/>
                <a:cs typeface="+mn-cs"/>
              </a:rPr>
            </a:br>
            <a:r>
              <a:rPr lang="en-GB" sz="1200" dirty="0">
                <a:solidFill>
                  <a:srgbClr val="28A86C"/>
                </a:solidFill>
                <a:latin typeface="+mn-lt"/>
                <a:cs typeface="+mn-cs"/>
                <a:hlinkClick r:id="rId11">
                  <a:extLst>
                    <a:ext uri="{A12FA001-AC4F-418D-AE19-62706E023703}">
                      <ahyp:hlinkClr xmlns:ahyp="http://schemas.microsoft.com/office/drawing/2018/hyperlinkcolor" val="tx"/>
                    </a:ext>
                  </a:extLst>
                </a:hlinkClick>
              </a:rPr>
              <a:t>ISSAI 3000/101-103</a:t>
            </a:r>
            <a:endParaRPr lang="en-GB" sz="1200" dirty="0">
              <a:solidFill>
                <a:srgbClr val="28A86C"/>
              </a:solidFill>
              <a:latin typeface="+mn-lt"/>
              <a:cs typeface="+mn-cs"/>
            </a:endParaRPr>
          </a:p>
        </p:txBody>
      </p:sp>
      <p:cxnSp>
        <p:nvCxnSpPr>
          <p:cNvPr id="17" name="Straight Arrow Connector 16">
            <a:extLst>
              <a:ext uri="{FF2B5EF4-FFF2-40B4-BE49-F238E27FC236}">
                <a16:creationId xmlns:a16="http://schemas.microsoft.com/office/drawing/2014/main" id="{B830904E-BEC5-45F6-91A0-2C8213589F7C}"/>
              </a:ext>
            </a:extLst>
          </p:cNvPr>
          <p:cNvCxnSpPr>
            <a:cxnSpLocks/>
          </p:cNvCxnSpPr>
          <p:nvPr/>
        </p:nvCxnSpPr>
        <p:spPr>
          <a:xfrm flipV="1">
            <a:off x="2555776" y="3717032"/>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D24F727-D9EA-4125-8A0C-271B73AD6D99}"/>
              </a:ext>
            </a:extLst>
          </p:cNvPr>
          <p:cNvSpPr txBox="1"/>
          <p:nvPr/>
        </p:nvSpPr>
        <p:spPr>
          <a:xfrm>
            <a:off x="3521001" y="5700951"/>
            <a:ext cx="1651923" cy="646331"/>
          </a:xfrm>
          <a:prstGeom prst="rect">
            <a:avLst/>
          </a:prstGeom>
          <a:noFill/>
        </p:spPr>
        <p:txBody>
          <a:bodyPr wrap="square">
            <a:spAutoFit/>
          </a:bodyPr>
          <a:lstStyle/>
          <a:p>
            <a:r>
              <a:rPr lang="it-IT" sz="1200" dirty="0">
                <a:solidFill>
                  <a:srgbClr val="28A86C"/>
                </a:solidFill>
                <a:latin typeface="+mn-lt"/>
                <a:cs typeface="+mn-cs"/>
                <a:hlinkClick r:id="rId12">
                  <a:extLst>
                    <a:ext uri="{A12FA001-AC4F-418D-AE19-62706E023703}">
                      <ahyp:hlinkClr xmlns:ahyp="http://schemas.microsoft.com/office/drawing/2018/hyperlinkcolor" val="tx"/>
                    </a:ext>
                  </a:extLst>
                </a:hlinkClick>
              </a:rPr>
              <a:t>ISSAI 300/38</a:t>
            </a:r>
            <a:br>
              <a:rPr lang="it-IT" sz="1200" dirty="0">
                <a:solidFill>
                  <a:srgbClr val="28A86C"/>
                </a:solidFill>
                <a:latin typeface="+mn-lt"/>
                <a:cs typeface="+mn-cs"/>
              </a:rPr>
            </a:br>
            <a:r>
              <a:rPr lang="it-IT" sz="1200" dirty="0">
                <a:solidFill>
                  <a:srgbClr val="28A86C"/>
                </a:solidFill>
                <a:latin typeface="+mn-lt"/>
                <a:cs typeface="+mn-cs"/>
                <a:hlinkClick r:id="rId13">
                  <a:extLst>
                    <a:ext uri="{A12FA001-AC4F-418D-AE19-62706E023703}">
                      <ahyp:hlinkClr xmlns:ahyp="http://schemas.microsoft.com/office/drawing/2018/hyperlinkcolor" val="tx"/>
                    </a:ext>
                  </a:extLst>
                </a:hlinkClick>
              </a:rPr>
              <a:t>ISSAI 3000/112-115</a:t>
            </a:r>
            <a:br>
              <a:rPr lang="it-IT" sz="1200" dirty="0">
                <a:solidFill>
                  <a:srgbClr val="28A86C"/>
                </a:solidFill>
                <a:latin typeface="+mn-lt"/>
                <a:cs typeface="+mn-cs"/>
              </a:rPr>
            </a:br>
            <a:r>
              <a:rPr lang="it-IT" sz="1200" dirty="0">
                <a:solidFill>
                  <a:srgbClr val="28A86C"/>
                </a:solidFill>
                <a:latin typeface="+mn-lt"/>
                <a:cs typeface="+mn-cs"/>
                <a:hlinkClick r:id="rId14">
                  <a:extLst>
                    <a:ext uri="{A12FA001-AC4F-418D-AE19-62706E023703}">
                      <ahyp:hlinkClr xmlns:ahyp="http://schemas.microsoft.com/office/drawing/2018/hyperlinkcolor" val="tx"/>
                    </a:ext>
                  </a:extLst>
                </a:hlinkClick>
              </a:rPr>
              <a:t>GUID 3920/84-93</a:t>
            </a:r>
            <a:endParaRPr lang="en-GB" sz="1200" dirty="0">
              <a:solidFill>
                <a:srgbClr val="28A86C"/>
              </a:solidFill>
              <a:latin typeface="+mn-lt"/>
              <a:cs typeface="+mn-cs"/>
            </a:endParaRPr>
          </a:p>
        </p:txBody>
      </p:sp>
      <p:cxnSp>
        <p:nvCxnSpPr>
          <p:cNvPr id="20" name="Straight Arrow Connector 19">
            <a:extLst>
              <a:ext uri="{FF2B5EF4-FFF2-40B4-BE49-F238E27FC236}">
                <a16:creationId xmlns:a16="http://schemas.microsoft.com/office/drawing/2014/main" id="{D9EB67BB-95B3-4412-9C3E-3FC74BD15C8A}"/>
              </a:ext>
            </a:extLst>
          </p:cNvPr>
          <p:cNvCxnSpPr/>
          <p:nvPr/>
        </p:nvCxnSpPr>
        <p:spPr>
          <a:xfrm>
            <a:off x="4139952" y="5346814"/>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ED235948-B4D4-4949-A690-4D59EFDA1B9F}"/>
              </a:ext>
            </a:extLst>
          </p:cNvPr>
          <p:cNvGraphicFramePr>
            <a:graphicFrameLocks noGrp="1"/>
          </p:cNvGraphicFramePr>
          <p:nvPr/>
        </p:nvGraphicFramePr>
        <p:xfrm>
          <a:off x="5420675" y="5348064"/>
          <a:ext cx="1800221" cy="457200"/>
        </p:xfrm>
        <a:graphic>
          <a:graphicData uri="http://schemas.openxmlformats.org/drawingml/2006/table">
            <a:tbl>
              <a:tblPr/>
              <a:tblGrid>
                <a:gridCol w="1800221">
                  <a:extLst>
                    <a:ext uri="{9D8B030D-6E8A-4147-A177-3AD203B41FA5}">
                      <a16:colId xmlns:a16="http://schemas.microsoft.com/office/drawing/2014/main" val="616754926"/>
                    </a:ext>
                  </a:extLst>
                </a:gridCol>
              </a:tblGrid>
              <a:tr h="215900">
                <a:tc>
                  <a:txBody>
                    <a:bodyPr/>
                    <a:lstStyle/>
                    <a:p>
                      <a:pPr algn="l" rtl="0" fontAlgn="base">
                        <a:spcBef>
                          <a:spcPct val="0"/>
                        </a:spcBef>
                        <a:spcAft>
                          <a:spcPct val="0"/>
                        </a:spcAft>
                      </a:pPr>
                      <a:r>
                        <a:rPr lang="en-GB" sz="1200" kern="1200" dirty="0">
                          <a:solidFill>
                            <a:srgbClr val="28A86C"/>
                          </a:solidFill>
                          <a:latin typeface="+mn-lt"/>
                          <a:ea typeface="+mn-ea"/>
                          <a:cs typeface="+mn-cs"/>
                        </a:rPr>
                        <a:t>I</a:t>
                      </a:r>
                      <a:r>
                        <a:rPr lang="en-GB" sz="1200" kern="1200" dirty="0">
                          <a:solidFill>
                            <a:srgbClr val="28A86C"/>
                          </a:solidFill>
                          <a:latin typeface="+mn-lt"/>
                          <a:ea typeface="+mn-ea"/>
                          <a:cs typeface="+mn-cs"/>
                          <a:hlinkClick r:id="rId15">
                            <a:extLst>
                              <a:ext uri="{A12FA001-AC4F-418D-AE19-62706E023703}">
                                <ahyp:hlinkClr xmlns:ahyp="http://schemas.microsoft.com/office/drawing/2018/hyperlinkcolor" val="tx"/>
                              </a:ext>
                            </a:extLst>
                          </a:hlinkClick>
                        </a:rPr>
                        <a:t>SSAI 300/29</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16">
                            <a:extLst>
                              <a:ext uri="{A12FA001-AC4F-418D-AE19-62706E023703}">
                                <ahyp:hlinkClr xmlns:ahyp="http://schemas.microsoft.com/office/drawing/2018/hyperlinkcolor" val="tx"/>
                              </a:ext>
                            </a:extLst>
                          </a:hlinkClick>
                        </a:rPr>
                        <a:t>ISSAI 3000/129-132</a:t>
                      </a:r>
                      <a:endParaRPr lang="en-GB"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1561801378"/>
                  </a:ext>
                </a:extLst>
              </a:tr>
            </a:tbl>
          </a:graphicData>
        </a:graphic>
      </p:graphicFrame>
      <p:cxnSp>
        <p:nvCxnSpPr>
          <p:cNvPr id="22" name="Straight Arrow Connector 21">
            <a:extLst>
              <a:ext uri="{FF2B5EF4-FFF2-40B4-BE49-F238E27FC236}">
                <a16:creationId xmlns:a16="http://schemas.microsoft.com/office/drawing/2014/main" id="{57564532-A6C8-4737-94E8-A98AA4CF612F}"/>
              </a:ext>
            </a:extLst>
          </p:cNvPr>
          <p:cNvCxnSpPr/>
          <p:nvPr/>
        </p:nvCxnSpPr>
        <p:spPr>
          <a:xfrm>
            <a:off x="5940152" y="4973573"/>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62A6F-8AFF-4180-9E6A-C17744F14429}"/>
              </a:ext>
            </a:extLst>
          </p:cNvPr>
          <p:cNvSpPr txBox="1"/>
          <p:nvPr/>
        </p:nvSpPr>
        <p:spPr>
          <a:xfrm>
            <a:off x="7466513" y="4263695"/>
            <a:ext cx="1493910" cy="830997"/>
          </a:xfrm>
          <a:prstGeom prst="rect">
            <a:avLst/>
          </a:prstGeom>
          <a:noFill/>
        </p:spPr>
        <p:txBody>
          <a:bodyPr wrap="square">
            <a:spAutoFit/>
          </a:bodyPr>
          <a:lstStyle/>
          <a:p>
            <a:r>
              <a:rPr lang="en-GB" sz="1200" dirty="0">
                <a:solidFill>
                  <a:srgbClr val="28A86C"/>
                </a:solidFill>
                <a:latin typeface="+mn-lt"/>
                <a:cs typeface="+mn-cs"/>
                <a:hlinkClick r:id="rId17">
                  <a:extLst>
                    <a:ext uri="{A12FA001-AC4F-418D-AE19-62706E023703}">
                      <ahyp:hlinkClr xmlns:ahyp="http://schemas.microsoft.com/office/drawing/2018/hyperlinkcolor" val="tx"/>
                    </a:ext>
                  </a:extLst>
                </a:hlinkClick>
              </a:rPr>
              <a:t>ISSAI 140</a:t>
            </a:r>
            <a:br>
              <a:rPr lang="en-GB" sz="1200" dirty="0">
                <a:solidFill>
                  <a:srgbClr val="28A86C"/>
                </a:solidFill>
                <a:latin typeface="+mn-lt"/>
                <a:cs typeface="+mn-cs"/>
              </a:rPr>
            </a:br>
            <a:r>
              <a:rPr lang="en-GB" sz="1200" dirty="0">
                <a:solidFill>
                  <a:srgbClr val="28A86C"/>
                </a:solidFill>
                <a:latin typeface="+mn-lt"/>
                <a:cs typeface="+mn-cs"/>
                <a:hlinkClick r:id="rId18">
                  <a:extLst>
                    <a:ext uri="{A12FA001-AC4F-418D-AE19-62706E023703}">
                      <ahyp:hlinkClr xmlns:ahyp="http://schemas.microsoft.com/office/drawing/2018/hyperlinkcolor" val="tx"/>
                    </a:ext>
                  </a:extLst>
                </a:hlinkClick>
              </a:rPr>
              <a:t>ISSAI 300/32</a:t>
            </a:r>
            <a:br>
              <a:rPr lang="en-GB" sz="1200" dirty="0">
                <a:solidFill>
                  <a:srgbClr val="28A86C"/>
                </a:solidFill>
                <a:latin typeface="+mn-lt"/>
                <a:cs typeface="+mn-cs"/>
              </a:rPr>
            </a:br>
            <a:r>
              <a:rPr lang="en-GB" sz="1200" dirty="0">
                <a:solidFill>
                  <a:srgbClr val="28A86C"/>
                </a:solidFill>
                <a:latin typeface="+mn-lt"/>
                <a:cs typeface="+mn-cs"/>
                <a:hlinkClick r:id="rId19">
                  <a:extLst>
                    <a:ext uri="{A12FA001-AC4F-418D-AE19-62706E023703}">
                      <ahyp:hlinkClr xmlns:ahyp="http://schemas.microsoft.com/office/drawing/2018/hyperlinkcolor" val="tx"/>
                    </a:ext>
                  </a:extLst>
                </a:hlinkClick>
              </a:rPr>
              <a:t>ISSAI 3000/66-67</a:t>
            </a:r>
            <a:br>
              <a:rPr lang="en-GB" sz="1200" dirty="0">
                <a:solidFill>
                  <a:srgbClr val="28A86C"/>
                </a:solidFill>
                <a:latin typeface="+mn-lt"/>
                <a:cs typeface="+mn-cs"/>
              </a:rPr>
            </a:br>
            <a:r>
              <a:rPr lang="en-GB" sz="1200" dirty="0">
                <a:solidFill>
                  <a:srgbClr val="28A86C"/>
                </a:solidFill>
                <a:latin typeface="+mn-lt"/>
                <a:cs typeface="+mn-cs"/>
                <a:hlinkClick r:id="rId20">
                  <a:extLst>
                    <a:ext uri="{A12FA001-AC4F-418D-AE19-62706E023703}">
                      <ahyp:hlinkClr xmlns:ahyp="http://schemas.microsoft.com/office/drawing/2018/hyperlinkcolor" val="tx"/>
                    </a:ext>
                  </a:extLst>
                </a:hlinkClick>
              </a:rPr>
              <a:t>GUID 3920/60</a:t>
            </a:r>
            <a:endParaRPr lang="en-GB" sz="1200" dirty="0">
              <a:solidFill>
                <a:srgbClr val="28A86C"/>
              </a:solidFill>
              <a:latin typeface="+mn-lt"/>
              <a:cs typeface="+mn-cs"/>
            </a:endParaRPr>
          </a:p>
        </p:txBody>
      </p:sp>
      <p:cxnSp>
        <p:nvCxnSpPr>
          <p:cNvPr id="25" name="Straight Arrow Connector 24">
            <a:extLst>
              <a:ext uri="{FF2B5EF4-FFF2-40B4-BE49-F238E27FC236}">
                <a16:creationId xmlns:a16="http://schemas.microsoft.com/office/drawing/2014/main" id="{ACB66E98-C98F-477B-AB89-91D2A12D94C3}"/>
              </a:ext>
            </a:extLst>
          </p:cNvPr>
          <p:cNvCxnSpPr/>
          <p:nvPr/>
        </p:nvCxnSpPr>
        <p:spPr>
          <a:xfrm>
            <a:off x="8028384" y="3949261"/>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3ED39235-E2F6-4190-AA2C-87D8847447F1}"/>
              </a:ext>
            </a:extLst>
          </p:cNvPr>
          <p:cNvGraphicFramePr>
            <a:graphicFrameLocks noGrp="1"/>
          </p:cNvGraphicFramePr>
          <p:nvPr/>
        </p:nvGraphicFramePr>
        <p:xfrm>
          <a:off x="5839597" y="1505600"/>
          <a:ext cx="1804590" cy="822960"/>
        </p:xfrm>
        <a:graphic>
          <a:graphicData uri="http://schemas.openxmlformats.org/drawingml/2006/table">
            <a:tbl>
              <a:tblPr/>
              <a:tblGrid>
                <a:gridCol w="1804590">
                  <a:extLst>
                    <a:ext uri="{9D8B030D-6E8A-4147-A177-3AD203B41FA5}">
                      <a16:colId xmlns:a16="http://schemas.microsoft.com/office/drawing/2014/main" val="3082146975"/>
                    </a:ext>
                  </a:extLst>
                </a:gridCol>
              </a:tblGrid>
              <a:tr h="0">
                <a:tc>
                  <a:txBody>
                    <a:bodyPr/>
                    <a:lstStyle/>
                    <a:p>
                      <a:pPr algn="l" rtl="0" fontAlgn="base">
                        <a:spcBef>
                          <a:spcPct val="0"/>
                        </a:spcBef>
                        <a:spcAft>
                          <a:spcPct val="0"/>
                        </a:spcAft>
                      </a:pPr>
                      <a:r>
                        <a:rPr lang="en-GB" sz="1200" kern="1200" dirty="0">
                          <a:solidFill>
                            <a:srgbClr val="28A86C"/>
                          </a:solidFill>
                          <a:latin typeface="+mn-lt"/>
                          <a:ea typeface="+mn-ea"/>
                          <a:cs typeface="+mn-cs"/>
                          <a:hlinkClick r:id="rId21">
                            <a:extLst>
                              <a:ext uri="{A12FA001-AC4F-418D-AE19-62706E023703}">
                                <ahyp:hlinkClr xmlns:ahyp="http://schemas.microsoft.com/office/drawing/2018/hyperlinkcolor" val="tx"/>
                              </a:ext>
                            </a:extLst>
                          </a:hlinkClick>
                        </a:rPr>
                        <a:t>ISSAI 300/34</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22">
                            <a:extLst>
                              <a:ext uri="{A12FA001-AC4F-418D-AE19-62706E023703}">
                                <ahyp:hlinkClr xmlns:ahyp="http://schemas.microsoft.com/office/drawing/2018/hyperlinkcolor" val="tx"/>
                              </a:ext>
                            </a:extLst>
                          </a:hlinkClick>
                        </a:rPr>
                        <a:t>ISSAI 3000/86-88</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23">
                            <a:extLst>
                              <a:ext uri="{A12FA001-AC4F-418D-AE19-62706E023703}">
                                <ahyp:hlinkClr xmlns:ahyp="http://schemas.microsoft.com/office/drawing/2018/hyperlinkcolor" val="tx"/>
                              </a:ext>
                            </a:extLst>
                          </a:hlinkClick>
                        </a:rPr>
                        <a:t>GUID 3910/114-118</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24">
                            <a:extLst>
                              <a:ext uri="{A12FA001-AC4F-418D-AE19-62706E023703}">
                                <ahyp:hlinkClr xmlns:ahyp="http://schemas.microsoft.com/office/drawing/2018/hyperlinkcolor" val="tx"/>
                              </a:ext>
                            </a:extLst>
                          </a:hlinkClick>
                        </a:rPr>
                        <a:t>GUID 3920/100-101</a:t>
                      </a:r>
                      <a:endParaRPr lang="en-GB"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2736043448"/>
                  </a:ext>
                </a:extLst>
              </a:tr>
            </a:tbl>
          </a:graphicData>
        </a:graphic>
      </p:graphicFrame>
      <p:cxnSp>
        <p:nvCxnSpPr>
          <p:cNvPr id="27" name="Straight Arrow Connector 26">
            <a:extLst>
              <a:ext uri="{FF2B5EF4-FFF2-40B4-BE49-F238E27FC236}">
                <a16:creationId xmlns:a16="http://schemas.microsoft.com/office/drawing/2014/main" id="{9830152F-CC23-447F-8CCD-39AD20A95DC2}"/>
              </a:ext>
            </a:extLst>
          </p:cNvPr>
          <p:cNvCxnSpPr>
            <a:cxnSpLocks/>
          </p:cNvCxnSpPr>
          <p:nvPr/>
        </p:nvCxnSpPr>
        <p:spPr>
          <a:xfrm flipV="1">
            <a:off x="6516216" y="2367259"/>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951904D-A837-4EE4-9119-5A39C558CB31}"/>
              </a:ext>
            </a:extLst>
          </p:cNvPr>
          <p:cNvSpPr txBox="1"/>
          <p:nvPr/>
        </p:nvSpPr>
        <p:spPr>
          <a:xfrm>
            <a:off x="1259978" y="2025472"/>
            <a:ext cx="3086984" cy="646331"/>
          </a:xfrm>
          <a:prstGeom prst="rect">
            <a:avLst/>
          </a:prstGeom>
          <a:noFill/>
        </p:spPr>
        <p:txBody>
          <a:bodyPr wrap="square">
            <a:spAutoFit/>
          </a:bodyPr>
          <a:lstStyle/>
          <a:p>
            <a:r>
              <a:rPr lang="en-GB" sz="3600" b="1" dirty="0">
                <a:solidFill>
                  <a:srgbClr val="00B050"/>
                </a:solidFill>
                <a:latin typeface="Calibri" panose="020F0502020204030204" pitchFamily="34" charset="0"/>
              </a:rPr>
              <a:t>Examination</a:t>
            </a:r>
            <a:endParaRPr lang="en-GB" sz="3600" b="1" dirty="0">
              <a:solidFill>
                <a:srgbClr val="00B050"/>
              </a:solidFill>
            </a:endParaRPr>
          </a:p>
        </p:txBody>
      </p:sp>
      <p:grpSp>
        <p:nvGrpSpPr>
          <p:cNvPr id="30" name="Group 29">
            <a:extLst>
              <a:ext uri="{FF2B5EF4-FFF2-40B4-BE49-F238E27FC236}">
                <a16:creationId xmlns:a16="http://schemas.microsoft.com/office/drawing/2014/main" id="{C8002DE7-F01D-4260-A367-70EE7C7D9C2B}"/>
              </a:ext>
            </a:extLst>
          </p:cNvPr>
          <p:cNvGrpSpPr/>
          <p:nvPr/>
        </p:nvGrpSpPr>
        <p:grpSpPr>
          <a:xfrm>
            <a:off x="457062" y="0"/>
            <a:ext cx="4572000" cy="1547694"/>
            <a:chOff x="1395421" y="311289"/>
            <a:chExt cx="4877151" cy="1690642"/>
          </a:xfrm>
        </p:grpSpPr>
        <p:pic>
          <p:nvPicPr>
            <p:cNvPr id="31" name="Picture 30">
              <a:extLst>
                <a:ext uri="{FF2B5EF4-FFF2-40B4-BE49-F238E27FC236}">
                  <a16:creationId xmlns:a16="http://schemas.microsoft.com/office/drawing/2014/main" id="{39FA5638-AB5F-451F-9AE6-3D4404E74981}"/>
                </a:ext>
              </a:extLst>
            </p:cNvPr>
            <p:cNvPicPr>
              <a:picLocks noChangeAspect="1"/>
            </p:cNvPicPr>
            <p:nvPr/>
          </p:nvPicPr>
          <p:blipFill>
            <a:blip r:embed="rId4"/>
            <a:stretch>
              <a:fillRect/>
            </a:stretch>
          </p:blipFill>
          <p:spPr>
            <a:xfrm>
              <a:off x="3176228" y="311289"/>
              <a:ext cx="3096344" cy="1690642"/>
            </a:xfrm>
            <a:prstGeom prst="rect">
              <a:avLst/>
            </a:prstGeom>
          </p:spPr>
        </p:pic>
        <p:pic>
          <p:nvPicPr>
            <p:cNvPr id="32" name="Picture 31" descr="A picture containing text, logo, font, graphics&#10;&#10;Description automatically generated">
              <a:extLst>
                <a:ext uri="{FF2B5EF4-FFF2-40B4-BE49-F238E27FC236}">
                  <a16:creationId xmlns:a16="http://schemas.microsoft.com/office/drawing/2014/main" id="{CFB013F8-D532-4AE7-ABDB-1658E073EC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421" y="529781"/>
              <a:ext cx="2032677" cy="923080"/>
            </a:xfrm>
            <a:prstGeom prst="rect">
              <a:avLst/>
            </a:prstGeom>
          </p:spPr>
        </p:pic>
      </p:grpSp>
    </p:spTree>
    <p:extLst>
      <p:ext uri="{BB962C8B-B14F-4D97-AF65-F5344CB8AC3E}">
        <p14:creationId xmlns:p14="http://schemas.microsoft.com/office/powerpoint/2010/main" val="2561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9B6824A-DB13-4510-B39F-14112C8CB0CD}"/>
              </a:ext>
            </a:extLst>
          </p:cNvPr>
          <p:cNvGrpSpPr/>
          <p:nvPr/>
        </p:nvGrpSpPr>
        <p:grpSpPr>
          <a:xfrm>
            <a:off x="2593559" y="81195"/>
            <a:ext cx="4159825" cy="1367017"/>
            <a:chOff x="1395421" y="311289"/>
            <a:chExt cx="4877151" cy="1690642"/>
          </a:xfrm>
        </p:grpSpPr>
        <p:pic>
          <p:nvPicPr>
            <p:cNvPr id="15" name="Picture 14">
              <a:extLst>
                <a:ext uri="{FF2B5EF4-FFF2-40B4-BE49-F238E27FC236}">
                  <a16:creationId xmlns:a16="http://schemas.microsoft.com/office/drawing/2014/main" id="{3192F236-15D0-4EC4-AC0F-896C7235ADE9}"/>
                </a:ext>
              </a:extLst>
            </p:cNvPr>
            <p:cNvPicPr>
              <a:picLocks noChangeAspect="1"/>
            </p:cNvPicPr>
            <p:nvPr/>
          </p:nvPicPr>
          <p:blipFill>
            <a:blip r:embed="rId3"/>
            <a:stretch>
              <a:fillRect/>
            </a:stretch>
          </p:blipFill>
          <p:spPr>
            <a:xfrm>
              <a:off x="3176228" y="311289"/>
              <a:ext cx="3096344" cy="1690642"/>
            </a:xfrm>
            <a:prstGeom prst="rect">
              <a:avLst/>
            </a:prstGeom>
          </p:spPr>
        </p:pic>
        <p:pic>
          <p:nvPicPr>
            <p:cNvPr id="16" name="Picture 15" descr="A picture containing text, logo, font, graphics&#10;&#10;Description automatically generated">
              <a:extLst>
                <a:ext uri="{FF2B5EF4-FFF2-40B4-BE49-F238E27FC236}">
                  <a16:creationId xmlns:a16="http://schemas.microsoft.com/office/drawing/2014/main" id="{B0410941-2959-4BAF-BC64-B4095193B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5421" y="529781"/>
              <a:ext cx="2032677" cy="923080"/>
            </a:xfrm>
            <a:prstGeom prst="rect">
              <a:avLst/>
            </a:prstGeom>
          </p:spPr>
        </p:pic>
      </p:grpSp>
      <p:pic>
        <p:nvPicPr>
          <p:cNvPr id="6" name="Picture 5">
            <a:extLst>
              <a:ext uri="{FF2B5EF4-FFF2-40B4-BE49-F238E27FC236}">
                <a16:creationId xmlns:a16="http://schemas.microsoft.com/office/drawing/2014/main" id="{920EF3B2-7A95-41C1-8B4E-F64259CC64BD}"/>
              </a:ext>
            </a:extLst>
          </p:cNvPr>
          <p:cNvPicPr>
            <a:picLocks noChangeAspect="1"/>
          </p:cNvPicPr>
          <p:nvPr/>
        </p:nvPicPr>
        <p:blipFill>
          <a:blip r:embed="rId5"/>
          <a:stretch>
            <a:fillRect/>
          </a:stretch>
        </p:blipFill>
        <p:spPr>
          <a:xfrm>
            <a:off x="169333" y="2955412"/>
            <a:ext cx="8845080" cy="2808312"/>
          </a:xfrm>
          <a:prstGeom prst="rect">
            <a:avLst/>
          </a:prstGeom>
          <a:noFill/>
        </p:spPr>
      </p:pic>
      <p:sp>
        <p:nvSpPr>
          <p:cNvPr id="4" name="Slide Number Placeholder 3">
            <a:extLst>
              <a:ext uri="{FF2B5EF4-FFF2-40B4-BE49-F238E27FC236}">
                <a16:creationId xmlns:a16="http://schemas.microsoft.com/office/drawing/2014/main" id="{4189D8A8-AD9B-4AA5-B0FD-5FC99DC24950}"/>
              </a:ext>
            </a:extLst>
          </p:cNvPr>
          <p:cNvSpPr>
            <a:spLocks noGrp="1"/>
          </p:cNvSpPr>
          <p:nvPr>
            <p:ph type="sldNum" sz="quarter" idx="12"/>
          </p:nvPr>
        </p:nvSpPr>
        <p:spPr>
          <a:xfrm>
            <a:off x="6840538" y="6423025"/>
            <a:ext cx="1800225" cy="252413"/>
          </a:xfrm>
        </p:spPr>
        <p:txBody>
          <a:bodyPr anchor="ctr">
            <a:normAutofit/>
          </a:bodyPr>
          <a:lstStyle/>
          <a:p>
            <a:pPr>
              <a:spcAft>
                <a:spcPts val="600"/>
              </a:spcAft>
              <a:defRPr/>
            </a:pPr>
            <a:r>
              <a:rPr lang="en-GB"/>
              <a:t>Slide </a:t>
            </a:r>
            <a:fld id="{AC9B628F-8E1F-4780-8E76-83577860C743}" type="slidenum">
              <a:rPr lang="en-GB" smtClean="0"/>
              <a:pPr>
                <a:spcAft>
                  <a:spcPts val="600"/>
                </a:spcAft>
                <a:defRPr/>
              </a:pPr>
              <a:t>8</a:t>
            </a:fld>
            <a:endParaRPr lang="en-GB"/>
          </a:p>
        </p:txBody>
      </p:sp>
      <p:cxnSp>
        <p:nvCxnSpPr>
          <p:cNvPr id="8" name="Straight Arrow Connector 7">
            <a:extLst>
              <a:ext uri="{FF2B5EF4-FFF2-40B4-BE49-F238E27FC236}">
                <a16:creationId xmlns:a16="http://schemas.microsoft.com/office/drawing/2014/main" id="{46A5AD2B-7099-47B7-AF58-224C5318FA55}"/>
              </a:ext>
            </a:extLst>
          </p:cNvPr>
          <p:cNvCxnSpPr/>
          <p:nvPr/>
        </p:nvCxnSpPr>
        <p:spPr>
          <a:xfrm>
            <a:off x="1979712" y="4266694"/>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C2CF9F-6F29-4258-B757-AA20C44AD374}"/>
              </a:ext>
            </a:extLst>
          </p:cNvPr>
          <p:cNvCxnSpPr>
            <a:cxnSpLocks/>
          </p:cNvCxnSpPr>
          <p:nvPr/>
        </p:nvCxnSpPr>
        <p:spPr>
          <a:xfrm flipV="1">
            <a:off x="1115616" y="2606444"/>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E437A9-313D-4CD4-9C3D-71AAFA0D03EA}"/>
              </a:ext>
            </a:extLst>
          </p:cNvPr>
          <p:cNvSpPr txBox="1"/>
          <p:nvPr/>
        </p:nvSpPr>
        <p:spPr>
          <a:xfrm>
            <a:off x="3707904" y="4507379"/>
            <a:ext cx="1493910" cy="830997"/>
          </a:xfrm>
          <a:prstGeom prst="rect">
            <a:avLst/>
          </a:prstGeom>
          <a:noFill/>
        </p:spPr>
        <p:txBody>
          <a:bodyPr wrap="square">
            <a:spAutoFit/>
          </a:bodyPr>
          <a:lstStyle/>
          <a:p>
            <a:r>
              <a:rPr lang="en-GB" sz="1200" dirty="0">
                <a:solidFill>
                  <a:srgbClr val="28A86C"/>
                </a:solidFill>
                <a:latin typeface="+mn-lt"/>
                <a:cs typeface="+mn-cs"/>
                <a:hlinkClick r:id="rId6">
                  <a:extLst>
                    <a:ext uri="{A12FA001-AC4F-418D-AE19-62706E023703}">
                      <ahyp:hlinkClr xmlns:ahyp="http://schemas.microsoft.com/office/drawing/2018/hyperlinkcolor" val="tx"/>
                    </a:ext>
                  </a:extLst>
                </a:hlinkClick>
              </a:rPr>
              <a:t>ISSAI 140</a:t>
            </a:r>
            <a:br>
              <a:rPr lang="en-GB" sz="1200" dirty="0">
                <a:solidFill>
                  <a:srgbClr val="28A86C"/>
                </a:solidFill>
                <a:latin typeface="+mn-lt"/>
                <a:cs typeface="+mn-cs"/>
              </a:rPr>
            </a:br>
            <a:r>
              <a:rPr lang="en-GB" sz="1200" dirty="0">
                <a:solidFill>
                  <a:srgbClr val="28A86C"/>
                </a:solidFill>
                <a:latin typeface="+mn-lt"/>
                <a:cs typeface="+mn-cs"/>
                <a:hlinkClick r:id="rId7">
                  <a:extLst>
                    <a:ext uri="{A12FA001-AC4F-418D-AE19-62706E023703}">
                      <ahyp:hlinkClr xmlns:ahyp="http://schemas.microsoft.com/office/drawing/2018/hyperlinkcolor" val="tx"/>
                    </a:ext>
                  </a:extLst>
                </a:hlinkClick>
              </a:rPr>
              <a:t>ISSAI 300/32</a:t>
            </a:r>
            <a:br>
              <a:rPr lang="en-GB" sz="1200" dirty="0">
                <a:solidFill>
                  <a:srgbClr val="28A86C"/>
                </a:solidFill>
                <a:latin typeface="+mn-lt"/>
                <a:cs typeface="+mn-cs"/>
              </a:rPr>
            </a:br>
            <a:r>
              <a:rPr lang="en-GB" sz="1200" dirty="0">
                <a:solidFill>
                  <a:srgbClr val="28A86C"/>
                </a:solidFill>
                <a:latin typeface="+mn-lt"/>
                <a:cs typeface="+mn-cs"/>
                <a:hlinkClick r:id="rId8">
                  <a:extLst>
                    <a:ext uri="{A12FA001-AC4F-418D-AE19-62706E023703}">
                      <ahyp:hlinkClr xmlns:ahyp="http://schemas.microsoft.com/office/drawing/2018/hyperlinkcolor" val="tx"/>
                    </a:ext>
                  </a:extLst>
                </a:hlinkClick>
              </a:rPr>
              <a:t>ISSAI 3000/66-67</a:t>
            </a:r>
            <a:br>
              <a:rPr lang="en-GB" sz="1200" dirty="0">
                <a:solidFill>
                  <a:srgbClr val="28A86C"/>
                </a:solidFill>
                <a:latin typeface="+mn-lt"/>
                <a:cs typeface="+mn-cs"/>
              </a:rPr>
            </a:br>
            <a:r>
              <a:rPr lang="en-GB" sz="1200" dirty="0">
                <a:solidFill>
                  <a:srgbClr val="28A86C"/>
                </a:solidFill>
                <a:latin typeface="+mn-lt"/>
                <a:cs typeface="+mn-cs"/>
                <a:hlinkClick r:id="rId9">
                  <a:extLst>
                    <a:ext uri="{A12FA001-AC4F-418D-AE19-62706E023703}">
                      <ahyp:hlinkClr xmlns:ahyp="http://schemas.microsoft.com/office/drawing/2018/hyperlinkcolor" val="tx"/>
                    </a:ext>
                  </a:extLst>
                </a:hlinkClick>
              </a:rPr>
              <a:t>GUID 3920/60</a:t>
            </a:r>
            <a:endParaRPr lang="en-GB" sz="1200" dirty="0">
              <a:solidFill>
                <a:srgbClr val="28A86C"/>
              </a:solidFill>
              <a:latin typeface="+mn-lt"/>
              <a:cs typeface="+mn-cs"/>
            </a:endParaRPr>
          </a:p>
        </p:txBody>
      </p:sp>
      <p:sp>
        <p:nvSpPr>
          <p:cNvPr id="13" name="TextBox 12">
            <a:extLst>
              <a:ext uri="{FF2B5EF4-FFF2-40B4-BE49-F238E27FC236}">
                <a16:creationId xmlns:a16="http://schemas.microsoft.com/office/drawing/2014/main" id="{C38A705F-49C5-4253-94B7-2734D68B81E6}"/>
              </a:ext>
            </a:extLst>
          </p:cNvPr>
          <p:cNvSpPr txBox="1"/>
          <p:nvPr/>
        </p:nvSpPr>
        <p:spPr>
          <a:xfrm>
            <a:off x="886388" y="1158694"/>
            <a:ext cx="7410970" cy="646331"/>
          </a:xfrm>
          <a:prstGeom prst="rect">
            <a:avLst/>
          </a:prstGeom>
          <a:noFill/>
        </p:spPr>
        <p:txBody>
          <a:bodyPr wrap="square">
            <a:spAutoFit/>
          </a:bodyPr>
          <a:lstStyle/>
          <a:p>
            <a:r>
              <a:rPr lang="en-GB" sz="3600" b="1" dirty="0">
                <a:solidFill>
                  <a:srgbClr val="00B050"/>
                </a:solidFill>
                <a:latin typeface="Calibri" panose="020F0502020204030204" pitchFamily="34" charset="0"/>
              </a:rPr>
              <a:t>Reporting, publication and follow-up</a:t>
            </a:r>
            <a:endParaRPr lang="en-GB" sz="3600" b="1" dirty="0">
              <a:solidFill>
                <a:srgbClr val="00B050"/>
              </a:solidFill>
            </a:endParaRPr>
          </a:p>
        </p:txBody>
      </p:sp>
      <p:cxnSp>
        <p:nvCxnSpPr>
          <p:cNvPr id="17" name="Straight Arrow Connector 16">
            <a:extLst>
              <a:ext uri="{FF2B5EF4-FFF2-40B4-BE49-F238E27FC236}">
                <a16:creationId xmlns:a16="http://schemas.microsoft.com/office/drawing/2014/main" id="{1611EA3A-34E2-4710-9057-EF94587F355A}"/>
              </a:ext>
            </a:extLst>
          </p:cNvPr>
          <p:cNvCxnSpPr>
            <a:cxnSpLocks/>
          </p:cNvCxnSpPr>
          <p:nvPr/>
        </p:nvCxnSpPr>
        <p:spPr>
          <a:xfrm flipV="1">
            <a:off x="3203848" y="2564904"/>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9A51078-6224-4AD7-8F39-504321B76A6E}"/>
              </a:ext>
            </a:extLst>
          </p:cNvPr>
          <p:cNvCxnSpPr/>
          <p:nvPr/>
        </p:nvCxnSpPr>
        <p:spPr>
          <a:xfrm>
            <a:off x="4211960" y="4168776"/>
            <a:ext cx="0" cy="31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1AC0FE-224D-40D1-8DF4-829A383513C2}"/>
              </a:ext>
            </a:extLst>
          </p:cNvPr>
          <p:cNvCxnSpPr>
            <a:cxnSpLocks/>
          </p:cNvCxnSpPr>
          <p:nvPr/>
        </p:nvCxnSpPr>
        <p:spPr>
          <a:xfrm flipV="1">
            <a:off x="6927220" y="3876186"/>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A4796E-08F3-49FF-9E63-472574DDB51E}"/>
              </a:ext>
            </a:extLst>
          </p:cNvPr>
          <p:cNvCxnSpPr>
            <a:cxnSpLocks/>
          </p:cNvCxnSpPr>
          <p:nvPr/>
        </p:nvCxnSpPr>
        <p:spPr>
          <a:xfrm flipV="1">
            <a:off x="5796136" y="3068960"/>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ADA35E1-5DCE-4045-913B-F5E362FD1A40}"/>
              </a:ext>
            </a:extLst>
          </p:cNvPr>
          <p:cNvCxnSpPr>
            <a:cxnSpLocks/>
          </p:cNvCxnSpPr>
          <p:nvPr/>
        </p:nvCxnSpPr>
        <p:spPr>
          <a:xfrm>
            <a:off x="6228184" y="5440699"/>
            <a:ext cx="0" cy="32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E501075-C841-49CB-B0CC-2503E95FDB3B}"/>
              </a:ext>
            </a:extLst>
          </p:cNvPr>
          <p:cNvCxnSpPr>
            <a:cxnSpLocks/>
          </p:cNvCxnSpPr>
          <p:nvPr/>
        </p:nvCxnSpPr>
        <p:spPr>
          <a:xfrm flipV="1">
            <a:off x="8604448" y="4507379"/>
            <a:ext cx="0" cy="39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8EDAFAB-BB17-41D3-8912-DAE2AC222FF4}"/>
              </a:ext>
            </a:extLst>
          </p:cNvPr>
          <p:cNvSpPr txBox="1"/>
          <p:nvPr/>
        </p:nvSpPr>
        <p:spPr>
          <a:xfrm>
            <a:off x="467544" y="1918573"/>
            <a:ext cx="1631510" cy="646331"/>
          </a:xfrm>
          <a:prstGeom prst="rect">
            <a:avLst/>
          </a:prstGeom>
          <a:noFill/>
        </p:spPr>
        <p:txBody>
          <a:bodyPr wrap="square">
            <a:spAutoFit/>
          </a:bodyPr>
          <a:lstStyle/>
          <a:p>
            <a:r>
              <a:rPr lang="it-IT" sz="1200" dirty="0">
                <a:solidFill>
                  <a:srgbClr val="28A86C"/>
                </a:solidFill>
                <a:latin typeface="+mn-lt"/>
                <a:cs typeface="+mn-cs"/>
                <a:hlinkClick r:id="rId10">
                  <a:extLst>
                    <a:ext uri="{A12FA001-AC4F-418D-AE19-62706E023703}">
                      <ahyp:hlinkClr xmlns:ahyp="http://schemas.microsoft.com/office/drawing/2018/hyperlinkcolor" val="tx"/>
                    </a:ext>
                  </a:extLst>
                </a:hlinkClick>
              </a:rPr>
              <a:t>ISSAI 300/39</a:t>
            </a:r>
            <a:br>
              <a:rPr lang="it-IT" sz="1200" dirty="0">
                <a:solidFill>
                  <a:srgbClr val="28A86C"/>
                </a:solidFill>
                <a:latin typeface="+mn-lt"/>
                <a:cs typeface="+mn-cs"/>
              </a:rPr>
            </a:br>
            <a:r>
              <a:rPr lang="it-IT" sz="1200" dirty="0">
                <a:solidFill>
                  <a:srgbClr val="28A86C"/>
                </a:solidFill>
                <a:latin typeface="+mn-lt"/>
                <a:cs typeface="+mn-cs"/>
                <a:hlinkClick r:id="rId11">
                  <a:extLst>
                    <a:ext uri="{A12FA001-AC4F-418D-AE19-62706E023703}">
                      <ahyp:hlinkClr xmlns:ahyp="http://schemas.microsoft.com/office/drawing/2018/hyperlinkcolor" val="tx"/>
                    </a:ext>
                  </a:extLst>
                </a:hlinkClick>
              </a:rPr>
              <a:t>ISSAI 3000/118</a:t>
            </a:r>
            <a:br>
              <a:rPr lang="it-IT" sz="1200" dirty="0">
                <a:solidFill>
                  <a:srgbClr val="28A86C"/>
                </a:solidFill>
                <a:latin typeface="+mn-lt"/>
                <a:cs typeface="+mn-cs"/>
              </a:rPr>
            </a:br>
            <a:r>
              <a:rPr lang="it-IT" sz="1200" dirty="0">
                <a:solidFill>
                  <a:srgbClr val="28A86C"/>
                </a:solidFill>
                <a:latin typeface="+mn-lt"/>
                <a:cs typeface="+mn-cs"/>
                <a:hlinkClick r:id="rId12">
                  <a:extLst>
                    <a:ext uri="{A12FA001-AC4F-418D-AE19-62706E023703}">
                      <ahyp:hlinkClr xmlns:ahyp="http://schemas.microsoft.com/office/drawing/2018/hyperlinkcolor" val="tx"/>
                    </a:ext>
                  </a:extLst>
                </a:hlinkClick>
              </a:rPr>
              <a:t>GUID 3920/115,121</a:t>
            </a:r>
            <a:endParaRPr lang="en-GB" sz="1200" dirty="0">
              <a:solidFill>
                <a:srgbClr val="28A86C"/>
              </a:solidFill>
              <a:latin typeface="+mn-lt"/>
              <a:cs typeface="+mn-cs"/>
            </a:endParaRPr>
          </a:p>
        </p:txBody>
      </p:sp>
      <p:graphicFrame>
        <p:nvGraphicFramePr>
          <p:cNvPr id="24" name="Table 23">
            <a:extLst>
              <a:ext uri="{FF2B5EF4-FFF2-40B4-BE49-F238E27FC236}">
                <a16:creationId xmlns:a16="http://schemas.microsoft.com/office/drawing/2014/main" id="{C2130F74-8E60-4AC5-8162-28A62A025906}"/>
              </a:ext>
            </a:extLst>
          </p:cNvPr>
          <p:cNvGraphicFramePr>
            <a:graphicFrameLocks noGrp="1"/>
          </p:cNvGraphicFramePr>
          <p:nvPr/>
        </p:nvGraphicFramePr>
        <p:xfrm>
          <a:off x="1465858" y="4651596"/>
          <a:ext cx="1737989" cy="457200"/>
        </p:xfrm>
        <a:graphic>
          <a:graphicData uri="http://schemas.openxmlformats.org/drawingml/2006/table">
            <a:tbl>
              <a:tblPr/>
              <a:tblGrid>
                <a:gridCol w="1737989">
                  <a:extLst>
                    <a:ext uri="{9D8B030D-6E8A-4147-A177-3AD203B41FA5}">
                      <a16:colId xmlns:a16="http://schemas.microsoft.com/office/drawing/2014/main" val="3422962867"/>
                    </a:ext>
                  </a:extLst>
                </a:gridCol>
              </a:tblGrid>
              <a:tr h="215900">
                <a:tc>
                  <a:txBody>
                    <a:bodyPr/>
                    <a:lstStyle/>
                    <a:p>
                      <a:r>
                        <a:rPr lang="fi-FI" sz="1200" kern="1200" dirty="0">
                          <a:solidFill>
                            <a:srgbClr val="28A86C"/>
                          </a:solidFill>
                          <a:latin typeface="+mn-lt"/>
                          <a:ea typeface="+mn-ea"/>
                          <a:cs typeface="+mn-cs"/>
                          <a:hlinkClick r:id="rId10">
                            <a:extLst>
                              <a:ext uri="{A12FA001-AC4F-418D-AE19-62706E023703}">
                                <ahyp:hlinkClr xmlns:ahyp="http://schemas.microsoft.com/office/drawing/2018/hyperlinkcolor" val="tx"/>
                              </a:ext>
                            </a:extLst>
                          </a:hlinkClick>
                        </a:rPr>
                        <a:t>ISSAI 300/39</a:t>
                      </a:r>
                      <a:br>
                        <a:rPr lang="fi-FI" sz="1200" kern="1200" dirty="0">
                          <a:solidFill>
                            <a:srgbClr val="28A86C"/>
                          </a:solidFill>
                          <a:latin typeface="+mn-lt"/>
                          <a:ea typeface="+mn-ea"/>
                          <a:cs typeface="+mn-cs"/>
                        </a:rPr>
                      </a:br>
                      <a:r>
                        <a:rPr lang="fi-FI" sz="1200" kern="1200" dirty="0">
                          <a:solidFill>
                            <a:srgbClr val="28A86C"/>
                          </a:solidFill>
                          <a:latin typeface="+mn-lt"/>
                          <a:ea typeface="+mn-ea"/>
                          <a:cs typeface="+mn-cs"/>
                          <a:hlinkClick r:id="rId11">
                            <a:extLst>
                              <a:ext uri="{A12FA001-AC4F-418D-AE19-62706E023703}">
                                <ahyp:hlinkClr xmlns:ahyp="http://schemas.microsoft.com/office/drawing/2018/hyperlinkcolor" val="tx"/>
                              </a:ext>
                            </a:extLst>
                          </a:hlinkClick>
                        </a:rPr>
                        <a:t>ISSAI 3000/116-125</a:t>
                      </a:r>
                      <a:endParaRPr lang="fi-FI"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3312450629"/>
                  </a:ext>
                </a:extLst>
              </a:tr>
            </a:tbl>
          </a:graphicData>
        </a:graphic>
      </p:graphicFrame>
      <p:graphicFrame>
        <p:nvGraphicFramePr>
          <p:cNvPr id="25" name="Table 24">
            <a:extLst>
              <a:ext uri="{FF2B5EF4-FFF2-40B4-BE49-F238E27FC236}">
                <a16:creationId xmlns:a16="http://schemas.microsoft.com/office/drawing/2014/main" id="{EC9D6D12-932F-4623-84D3-8BDEF56FCED3}"/>
              </a:ext>
            </a:extLst>
          </p:cNvPr>
          <p:cNvGraphicFramePr>
            <a:graphicFrameLocks noGrp="1"/>
          </p:cNvGraphicFramePr>
          <p:nvPr/>
        </p:nvGraphicFramePr>
        <p:xfrm>
          <a:off x="2551386" y="1992111"/>
          <a:ext cx="1660574" cy="572793"/>
        </p:xfrm>
        <a:graphic>
          <a:graphicData uri="http://schemas.openxmlformats.org/drawingml/2006/table">
            <a:tbl>
              <a:tblPr/>
              <a:tblGrid>
                <a:gridCol w="1660574">
                  <a:extLst>
                    <a:ext uri="{9D8B030D-6E8A-4147-A177-3AD203B41FA5}">
                      <a16:colId xmlns:a16="http://schemas.microsoft.com/office/drawing/2014/main" val="2988589816"/>
                    </a:ext>
                  </a:extLst>
                </a:gridCol>
              </a:tblGrid>
              <a:tr h="572793">
                <a:tc>
                  <a:txBody>
                    <a:bodyPr/>
                    <a:lstStyle/>
                    <a:p>
                      <a:r>
                        <a:rPr lang="en-GB" sz="1200" kern="1200" dirty="0">
                          <a:solidFill>
                            <a:srgbClr val="28A86C"/>
                          </a:solidFill>
                          <a:latin typeface="+mn-lt"/>
                          <a:ea typeface="+mn-ea"/>
                          <a:cs typeface="+mn-cs"/>
                          <a:hlinkClick r:id="rId13">
                            <a:extLst>
                              <a:ext uri="{A12FA001-AC4F-418D-AE19-62706E023703}">
                                <ahyp:hlinkClr xmlns:ahyp="http://schemas.microsoft.com/office/drawing/2018/hyperlinkcolor" val="tx"/>
                              </a:ext>
                            </a:extLst>
                          </a:hlinkClick>
                        </a:rPr>
                        <a:t>ISSAI 300/29</a:t>
                      </a:r>
                      <a:br>
                        <a:rPr lang="en-GB" sz="1200" kern="1200" dirty="0">
                          <a:solidFill>
                            <a:srgbClr val="28A86C"/>
                          </a:solidFill>
                          <a:latin typeface="+mn-lt"/>
                          <a:ea typeface="+mn-ea"/>
                          <a:cs typeface="+mn-cs"/>
                        </a:rPr>
                      </a:br>
                      <a:r>
                        <a:rPr lang="en-GB" sz="1200" kern="1200" dirty="0">
                          <a:solidFill>
                            <a:srgbClr val="28A86C"/>
                          </a:solidFill>
                          <a:latin typeface="+mn-lt"/>
                          <a:ea typeface="+mn-ea"/>
                          <a:cs typeface="+mn-cs"/>
                          <a:hlinkClick r:id="rId14">
                            <a:extLst>
                              <a:ext uri="{A12FA001-AC4F-418D-AE19-62706E023703}">
                                <ahyp:hlinkClr xmlns:ahyp="http://schemas.microsoft.com/office/drawing/2018/hyperlinkcolor" val="tx"/>
                              </a:ext>
                            </a:extLst>
                          </a:hlinkClick>
                        </a:rPr>
                        <a:t>ISSAI 3000/129-132</a:t>
                      </a:r>
                      <a:endParaRPr lang="en-GB"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2943976604"/>
                  </a:ext>
                </a:extLst>
              </a:tr>
            </a:tbl>
          </a:graphicData>
        </a:graphic>
      </p:graphicFrame>
      <p:graphicFrame>
        <p:nvGraphicFramePr>
          <p:cNvPr id="26" name="Table 25">
            <a:extLst>
              <a:ext uri="{FF2B5EF4-FFF2-40B4-BE49-F238E27FC236}">
                <a16:creationId xmlns:a16="http://schemas.microsoft.com/office/drawing/2014/main" id="{62673DD6-901F-4C94-84DE-B8F36CE50EC5}"/>
              </a:ext>
            </a:extLst>
          </p:cNvPr>
          <p:cNvGraphicFramePr>
            <a:graphicFrameLocks noGrp="1"/>
          </p:cNvGraphicFramePr>
          <p:nvPr/>
        </p:nvGraphicFramePr>
        <p:xfrm>
          <a:off x="5054706" y="2428880"/>
          <a:ext cx="1905495" cy="640080"/>
        </p:xfrm>
        <a:graphic>
          <a:graphicData uri="http://schemas.openxmlformats.org/drawingml/2006/table">
            <a:tbl>
              <a:tblPr/>
              <a:tblGrid>
                <a:gridCol w="1905495">
                  <a:extLst>
                    <a:ext uri="{9D8B030D-6E8A-4147-A177-3AD203B41FA5}">
                      <a16:colId xmlns:a16="http://schemas.microsoft.com/office/drawing/2014/main" val="1253035848"/>
                    </a:ext>
                  </a:extLst>
                </a:gridCol>
              </a:tblGrid>
              <a:tr h="215900">
                <a:tc>
                  <a:txBody>
                    <a:bodyPr/>
                    <a:lstStyle/>
                    <a:p>
                      <a:r>
                        <a:rPr lang="it-IT" sz="1200" kern="1200" dirty="0">
                          <a:solidFill>
                            <a:srgbClr val="28A86C"/>
                          </a:solidFill>
                          <a:latin typeface="+mn-lt"/>
                          <a:ea typeface="+mn-ea"/>
                          <a:cs typeface="+mn-cs"/>
                          <a:hlinkClick r:id="rId15">
                            <a:extLst>
                              <a:ext uri="{A12FA001-AC4F-418D-AE19-62706E023703}">
                                <ahyp:hlinkClr xmlns:ahyp="http://schemas.microsoft.com/office/drawing/2018/hyperlinkcolor" val="tx"/>
                              </a:ext>
                            </a:extLst>
                          </a:hlinkClick>
                        </a:rPr>
                        <a:t>ISSAI 300/41</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16">
                            <a:extLst>
                              <a:ext uri="{A12FA001-AC4F-418D-AE19-62706E023703}">
                                <ahyp:hlinkClr xmlns:ahyp="http://schemas.microsoft.com/office/drawing/2018/hyperlinkcolor" val="tx"/>
                              </a:ext>
                            </a:extLst>
                          </a:hlinkClick>
                        </a:rPr>
                        <a:t>ISSAI 3000/133</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17">
                            <a:extLst>
                              <a:ext uri="{A12FA001-AC4F-418D-AE19-62706E023703}">
                                <ahyp:hlinkClr xmlns:ahyp="http://schemas.microsoft.com/office/drawing/2018/hyperlinkcolor" val="tx"/>
                              </a:ext>
                            </a:extLst>
                          </a:hlinkClick>
                        </a:rPr>
                        <a:t>GUID 3920/136-144</a:t>
                      </a:r>
                      <a:endParaRPr lang="it-IT"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1297940450"/>
                  </a:ext>
                </a:extLst>
              </a:tr>
            </a:tbl>
          </a:graphicData>
        </a:graphic>
      </p:graphicFrame>
      <p:sp>
        <p:nvSpPr>
          <p:cNvPr id="28" name="TextBox 27">
            <a:extLst>
              <a:ext uri="{FF2B5EF4-FFF2-40B4-BE49-F238E27FC236}">
                <a16:creationId xmlns:a16="http://schemas.microsoft.com/office/drawing/2014/main" id="{1C3E2D20-8E0A-4A67-BFA3-79A6FE6673A1}"/>
              </a:ext>
            </a:extLst>
          </p:cNvPr>
          <p:cNvSpPr txBox="1"/>
          <p:nvPr/>
        </p:nvSpPr>
        <p:spPr>
          <a:xfrm>
            <a:off x="6143225" y="3399760"/>
            <a:ext cx="1633952" cy="461665"/>
          </a:xfrm>
          <a:prstGeom prst="rect">
            <a:avLst/>
          </a:prstGeom>
          <a:noFill/>
        </p:spPr>
        <p:txBody>
          <a:bodyPr wrap="square">
            <a:spAutoFit/>
          </a:bodyPr>
          <a:lstStyle/>
          <a:p>
            <a:r>
              <a:rPr lang="en-GB" sz="1200" dirty="0">
                <a:solidFill>
                  <a:srgbClr val="28A86C"/>
                </a:solidFill>
                <a:latin typeface="+mn-lt"/>
                <a:cs typeface="+mn-cs"/>
                <a:hlinkClick r:id="rId18">
                  <a:extLst>
                    <a:ext uri="{A12FA001-AC4F-418D-AE19-62706E023703}">
                      <ahyp:hlinkClr xmlns:ahyp="http://schemas.microsoft.com/office/drawing/2018/hyperlinkcolor" val="tx"/>
                    </a:ext>
                  </a:extLst>
                </a:hlinkClick>
              </a:rPr>
              <a:t>ISSAI 300/29</a:t>
            </a:r>
            <a:br>
              <a:rPr lang="en-GB" sz="1200" dirty="0">
                <a:solidFill>
                  <a:srgbClr val="28A86C"/>
                </a:solidFill>
                <a:latin typeface="+mn-lt"/>
                <a:cs typeface="+mn-cs"/>
              </a:rPr>
            </a:br>
            <a:r>
              <a:rPr lang="en-GB" sz="1200" dirty="0">
                <a:solidFill>
                  <a:srgbClr val="28A86C"/>
                </a:solidFill>
                <a:latin typeface="+mn-lt"/>
                <a:cs typeface="+mn-cs"/>
                <a:hlinkClick r:id="rId14">
                  <a:extLst>
                    <a:ext uri="{A12FA001-AC4F-418D-AE19-62706E023703}">
                      <ahyp:hlinkClr xmlns:ahyp="http://schemas.microsoft.com/office/drawing/2018/hyperlinkcolor" val="tx"/>
                    </a:ext>
                  </a:extLst>
                </a:hlinkClick>
              </a:rPr>
              <a:t>ISSAI 3000/129-132</a:t>
            </a:r>
            <a:endParaRPr lang="en-GB" sz="1200" dirty="0">
              <a:solidFill>
                <a:srgbClr val="28A86C"/>
              </a:solidFill>
              <a:latin typeface="+mn-lt"/>
              <a:cs typeface="+mn-cs"/>
            </a:endParaRPr>
          </a:p>
        </p:txBody>
      </p:sp>
      <p:graphicFrame>
        <p:nvGraphicFramePr>
          <p:cNvPr id="31" name="Table 30">
            <a:extLst>
              <a:ext uri="{FF2B5EF4-FFF2-40B4-BE49-F238E27FC236}">
                <a16:creationId xmlns:a16="http://schemas.microsoft.com/office/drawing/2014/main" id="{5EE8A2A8-B8E8-4062-AEE8-EF9EC4C8DD56}"/>
              </a:ext>
            </a:extLst>
          </p:cNvPr>
          <p:cNvGraphicFramePr>
            <a:graphicFrameLocks noGrp="1"/>
          </p:cNvGraphicFramePr>
          <p:nvPr/>
        </p:nvGraphicFramePr>
        <p:xfrm>
          <a:off x="7614595" y="3869040"/>
          <a:ext cx="1493910" cy="640080"/>
        </p:xfrm>
        <a:graphic>
          <a:graphicData uri="http://schemas.openxmlformats.org/drawingml/2006/table">
            <a:tbl>
              <a:tblPr/>
              <a:tblGrid>
                <a:gridCol w="1493910">
                  <a:extLst>
                    <a:ext uri="{9D8B030D-6E8A-4147-A177-3AD203B41FA5}">
                      <a16:colId xmlns:a16="http://schemas.microsoft.com/office/drawing/2014/main" val="2834597292"/>
                    </a:ext>
                  </a:extLst>
                </a:gridCol>
              </a:tblGrid>
              <a:tr h="215900">
                <a:tc>
                  <a:txBody>
                    <a:bodyPr/>
                    <a:lstStyle/>
                    <a:p>
                      <a:r>
                        <a:rPr lang="it-IT" sz="1200" kern="1200" dirty="0">
                          <a:solidFill>
                            <a:srgbClr val="28A86C"/>
                          </a:solidFill>
                          <a:latin typeface="+mn-lt"/>
                          <a:ea typeface="+mn-ea"/>
                          <a:cs typeface="+mn-cs"/>
                          <a:hlinkClick r:id="rId19">
                            <a:extLst>
                              <a:ext uri="{A12FA001-AC4F-418D-AE19-62706E023703}">
                                <ahyp:hlinkClr xmlns:ahyp="http://schemas.microsoft.com/office/drawing/2018/hyperlinkcolor" val="tx"/>
                              </a:ext>
                            </a:extLst>
                          </a:hlinkClick>
                        </a:rPr>
                        <a:t>ISSAI 300/42</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20">
                            <a:extLst>
                              <a:ext uri="{A12FA001-AC4F-418D-AE19-62706E023703}">
                                <ahyp:hlinkClr xmlns:ahyp="http://schemas.microsoft.com/office/drawing/2018/hyperlinkcolor" val="tx"/>
                              </a:ext>
                            </a:extLst>
                          </a:hlinkClick>
                        </a:rPr>
                        <a:t>ISSAI 3000/136-141</a:t>
                      </a:r>
                      <a:br>
                        <a:rPr lang="it-IT" sz="1200" kern="1200" dirty="0">
                          <a:solidFill>
                            <a:srgbClr val="28A86C"/>
                          </a:solidFill>
                          <a:latin typeface="+mn-lt"/>
                          <a:ea typeface="+mn-ea"/>
                          <a:cs typeface="+mn-cs"/>
                        </a:rPr>
                      </a:br>
                      <a:r>
                        <a:rPr lang="it-IT" sz="1200" kern="1200" dirty="0">
                          <a:solidFill>
                            <a:srgbClr val="28A86C"/>
                          </a:solidFill>
                          <a:latin typeface="+mn-lt"/>
                          <a:ea typeface="+mn-ea"/>
                          <a:cs typeface="+mn-cs"/>
                          <a:hlinkClick r:id="rId21">
                            <a:extLst>
                              <a:ext uri="{A12FA001-AC4F-418D-AE19-62706E023703}">
                                <ahyp:hlinkClr xmlns:ahyp="http://schemas.microsoft.com/office/drawing/2018/hyperlinkcolor" val="tx"/>
                              </a:ext>
                            </a:extLst>
                          </a:hlinkClick>
                        </a:rPr>
                        <a:t>GUID 3920/145-155</a:t>
                      </a:r>
                      <a:endParaRPr lang="it-IT" sz="1200" kern="1200" dirty="0">
                        <a:solidFill>
                          <a:srgbClr val="28A86C"/>
                        </a:solidFill>
                        <a:latin typeface="+mn-lt"/>
                        <a:ea typeface="+mn-ea"/>
                        <a:cs typeface="+mn-cs"/>
                      </a:endParaRPr>
                    </a:p>
                  </a:txBody>
                  <a:tcPr anchor="ctr">
                    <a:lnL>
                      <a:noFill/>
                    </a:lnL>
                    <a:lnR>
                      <a:noFill/>
                    </a:lnR>
                    <a:lnT>
                      <a:noFill/>
                    </a:lnT>
                    <a:lnB>
                      <a:noFill/>
                    </a:lnB>
                    <a:solidFill>
                      <a:srgbClr val="FFFFFF"/>
                    </a:solidFill>
                  </a:tcPr>
                </a:tc>
                <a:extLst>
                  <a:ext uri="{0D108BD9-81ED-4DB2-BD59-A6C34878D82A}">
                    <a16:rowId xmlns:a16="http://schemas.microsoft.com/office/drawing/2014/main" val="2696152900"/>
                  </a:ext>
                </a:extLst>
              </a:tr>
            </a:tbl>
          </a:graphicData>
        </a:graphic>
      </p:graphicFrame>
      <p:sp>
        <p:nvSpPr>
          <p:cNvPr id="33" name="TextBox 32">
            <a:extLst>
              <a:ext uri="{FF2B5EF4-FFF2-40B4-BE49-F238E27FC236}">
                <a16:creationId xmlns:a16="http://schemas.microsoft.com/office/drawing/2014/main" id="{51A404A6-2A08-4E09-86AE-FF96482B480B}"/>
              </a:ext>
            </a:extLst>
          </p:cNvPr>
          <p:cNvSpPr txBox="1"/>
          <p:nvPr/>
        </p:nvSpPr>
        <p:spPr>
          <a:xfrm>
            <a:off x="5480906" y="5815949"/>
            <a:ext cx="1503281" cy="646331"/>
          </a:xfrm>
          <a:prstGeom prst="rect">
            <a:avLst/>
          </a:prstGeom>
          <a:noFill/>
        </p:spPr>
        <p:txBody>
          <a:bodyPr wrap="square">
            <a:spAutoFit/>
          </a:bodyPr>
          <a:lstStyle/>
          <a:p>
            <a:r>
              <a:rPr lang="it-IT" sz="1200" dirty="0">
                <a:solidFill>
                  <a:srgbClr val="28A86C"/>
                </a:solidFill>
                <a:latin typeface="+mn-lt"/>
                <a:cs typeface="+mn-cs"/>
                <a:hlinkClick r:id="rId15">
                  <a:extLst>
                    <a:ext uri="{A12FA001-AC4F-418D-AE19-62706E023703}">
                      <ahyp:hlinkClr xmlns:ahyp="http://schemas.microsoft.com/office/drawing/2018/hyperlinkcolor" val="tx"/>
                    </a:ext>
                  </a:extLst>
                </a:hlinkClick>
              </a:rPr>
              <a:t>ISSAI 300/41</a:t>
            </a:r>
            <a:br>
              <a:rPr lang="it-IT" sz="1200" dirty="0">
                <a:solidFill>
                  <a:srgbClr val="28A86C"/>
                </a:solidFill>
                <a:latin typeface="+mn-lt"/>
                <a:cs typeface="+mn-cs"/>
              </a:rPr>
            </a:br>
            <a:r>
              <a:rPr lang="it-IT" sz="1200" dirty="0">
                <a:solidFill>
                  <a:srgbClr val="28A86C"/>
                </a:solidFill>
                <a:latin typeface="+mn-lt"/>
                <a:cs typeface="+mn-cs"/>
                <a:hlinkClick r:id="rId16">
                  <a:extLst>
                    <a:ext uri="{A12FA001-AC4F-418D-AE19-62706E023703}">
                      <ahyp:hlinkClr xmlns:ahyp="http://schemas.microsoft.com/office/drawing/2018/hyperlinkcolor" val="tx"/>
                    </a:ext>
                  </a:extLst>
                </a:hlinkClick>
              </a:rPr>
              <a:t>ISSAI 3000/133</a:t>
            </a:r>
            <a:br>
              <a:rPr lang="it-IT" sz="1200" dirty="0">
                <a:solidFill>
                  <a:srgbClr val="28A86C"/>
                </a:solidFill>
                <a:latin typeface="+mn-lt"/>
                <a:cs typeface="+mn-cs"/>
              </a:rPr>
            </a:br>
            <a:r>
              <a:rPr lang="it-IT" sz="1200" dirty="0">
                <a:solidFill>
                  <a:srgbClr val="28A86C"/>
                </a:solidFill>
                <a:latin typeface="+mn-lt"/>
                <a:cs typeface="+mn-cs"/>
                <a:hlinkClick r:id="rId17">
                  <a:extLst>
                    <a:ext uri="{A12FA001-AC4F-418D-AE19-62706E023703}">
                      <ahyp:hlinkClr xmlns:ahyp="http://schemas.microsoft.com/office/drawing/2018/hyperlinkcolor" val="tx"/>
                    </a:ext>
                  </a:extLst>
                </a:hlinkClick>
              </a:rPr>
              <a:t>GUID 3920/136-144</a:t>
            </a:r>
            <a:endParaRPr lang="en-GB" sz="1200" dirty="0">
              <a:solidFill>
                <a:srgbClr val="28A86C"/>
              </a:solidFill>
              <a:latin typeface="+mn-lt"/>
              <a:cs typeface="+mn-cs"/>
            </a:endParaRPr>
          </a:p>
        </p:txBody>
      </p:sp>
      <p:sp>
        <p:nvSpPr>
          <p:cNvPr id="35" name="TextBox 34">
            <a:extLst>
              <a:ext uri="{FF2B5EF4-FFF2-40B4-BE49-F238E27FC236}">
                <a16:creationId xmlns:a16="http://schemas.microsoft.com/office/drawing/2014/main" id="{2E5D3ABA-D93B-45E7-9C9E-A667720B546C}"/>
              </a:ext>
            </a:extLst>
          </p:cNvPr>
          <p:cNvSpPr txBox="1"/>
          <p:nvPr/>
        </p:nvSpPr>
        <p:spPr>
          <a:xfrm>
            <a:off x="6630378" y="4922877"/>
            <a:ext cx="1146799" cy="261610"/>
          </a:xfrm>
          <a:prstGeom prst="rect">
            <a:avLst/>
          </a:prstGeom>
          <a:noFill/>
        </p:spPr>
        <p:txBody>
          <a:bodyPr wrap="square">
            <a:spAutoFit/>
          </a:bodyPr>
          <a:lstStyle/>
          <a:p>
            <a:pPr>
              <a:spcAft>
                <a:spcPts val="1500"/>
              </a:spcAft>
            </a:pPr>
            <a:r>
              <a:rPr lang="en-GB" sz="1100" dirty="0">
                <a:solidFill>
                  <a:schemeClr val="accent3">
                    <a:lumMod val="75000"/>
                  </a:schemeClr>
                </a:solidFill>
                <a:latin typeface="+mn-lt"/>
                <a:cs typeface="+mn-cs"/>
              </a:rPr>
              <a:t>Publication</a:t>
            </a:r>
          </a:p>
        </p:txBody>
      </p:sp>
    </p:spTree>
    <p:extLst>
      <p:ext uri="{BB962C8B-B14F-4D97-AF65-F5344CB8AC3E}">
        <p14:creationId xmlns:p14="http://schemas.microsoft.com/office/powerpoint/2010/main" val="10303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8"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38E-371A-FAAB-595B-F14BDF5F21A2}"/>
              </a:ext>
            </a:extLst>
          </p:cNvPr>
          <p:cNvSpPr>
            <a:spLocks noGrp="1"/>
          </p:cNvSpPr>
          <p:nvPr>
            <p:ph type="title"/>
          </p:nvPr>
        </p:nvSpPr>
        <p:spPr>
          <a:xfrm>
            <a:off x="576263" y="548680"/>
            <a:ext cx="8064500" cy="431800"/>
          </a:xfrm>
        </p:spPr>
        <p:txBody>
          <a:bodyPr/>
          <a:lstStyle/>
          <a:p>
            <a:r>
              <a:rPr lang="en-GB" sz="3200"/>
              <a:t>Knowledge nodes</a:t>
            </a:r>
            <a:endParaRPr lang="en-GB" sz="3200" dirty="0"/>
          </a:p>
        </p:txBody>
      </p:sp>
      <p:sp>
        <p:nvSpPr>
          <p:cNvPr id="4" name="Slide Number Placeholder 3">
            <a:extLst>
              <a:ext uri="{FF2B5EF4-FFF2-40B4-BE49-F238E27FC236}">
                <a16:creationId xmlns:a16="http://schemas.microsoft.com/office/drawing/2014/main" id="{7AD7A16C-4CBB-AAA1-890C-8A7F48D98699}"/>
              </a:ext>
            </a:extLst>
          </p:cNvPr>
          <p:cNvSpPr>
            <a:spLocks noGrp="1"/>
          </p:cNvSpPr>
          <p:nvPr>
            <p:ph type="sldNum" sz="quarter" idx="12"/>
          </p:nvPr>
        </p:nvSpPr>
        <p:spPr/>
        <p:txBody>
          <a:bodyPr/>
          <a:lstStyle/>
          <a:p>
            <a:pPr>
              <a:defRPr/>
            </a:pPr>
            <a:r>
              <a:rPr lang="en-GB"/>
              <a:t>Slide </a:t>
            </a:r>
            <a:fld id="{AC9B628F-8E1F-4780-8E76-83577860C743}" type="slidenum">
              <a:rPr lang="en-GB" smtClean="0"/>
              <a:pPr>
                <a:defRPr/>
              </a:pPr>
              <a:t>9</a:t>
            </a:fld>
            <a:endParaRPr lang="en-GB" dirty="0"/>
          </a:p>
        </p:txBody>
      </p:sp>
      <p:pic>
        <p:nvPicPr>
          <p:cNvPr id="15" name="Picture 14">
            <a:extLst>
              <a:ext uri="{FF2B5EF4-FFF2-40B4-BE49-F238E27FC236}">
                <a16:creationId xmlns:a16="http://schemas.microsoft.com/office/drawing/2014/main" id="{39EF4F9A-825A-4A60-27EA-26D971CE0F91}"/>
              </a:ext>
            </a:extLst>
          </p:cNvPr>
          <p:cNvPicPr>
            <a:picLocks noChangeAspect="1"/>
          </p:cNvPicPr>
          <p:nvPr/>
        </p:nvPicPr>
        <p:blipFill>
          <a:blip r:embed="rId3"/>
          <a:stretch>
            <a:fillRect/>
          </a:stretch>
        </p:blipFill>
        <p:spPr>
          <a:xfrm>
            <a:off x="898523" y="1110167"/>
            <a:ext cx="8064501" cy="5090607"/>
          </a:xfrm>
          <a:prstGeom prst="rect">
            <a:avLst/>
          </a:prstGeom>
        </p:spPr>
      </p:pic>
    </p:spTree>
    <p:extLst>
      <p:ext uri="{BB962C8B-B14F-4D97-AF65-F5344CB8AC3E}">
        <p14:creationId xmlns:p14="http://schemas.microsoft.com/office/powerpoint/2010/main" val="1061398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74624f11eefedd6cc846ddded61b0157faf"/>
  <p:tag name="ARS_PPT_DBNAME" val="DOP000870EN01-19PP-ECA_general_presentation-OR[2020011310340123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ECA">
      <a:dk1>
        <a:sysClr val="windowText" lastClr="000000"/>
      </a:dk1>
      <a:lt1>
        <a:sysClr val="window" lastClr="FFFFFF"/>
      </a:lt1>
      <a:dk2>
        <a:srgbClr val="242852"/>
      </a:dk2>
      <a:lt2>
        <a:srgbClr val="ACCBF9"/>
      </a:lt2>
      <a:accent1>
        <a:srgbClr val="026938"/>
      </a:accent1>
      <a:accent2>
        <a:srgbClr val="CDDC29"/>
      </a:accent2>
      <a:accent3>
        <a:srgbClr val="C2C3C6"/>
      </a:accent3>
      <a:accent4>
        <a:srgbClr val="58595B"/>
      </a:accent4>
      <a:accent5>
        <a:srgbClr val="20409A"/>
      </a:accent5>
      <a:accent6>
        <a:srgbClr val="7D9DD2"/>
      </a:accent6>
      <a:hlink>
        <a:srgbClr val="9454C3"/>
      </a:hlink>
      <a:folHlink>
        <a:srgbClr val="3EBBF0"/>
      </a:folHlink>
    </a:clrScheme>
    <a:fontScheme name="Myrai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urolookProperties>
  <ProductCustomizationId/>
  <Created>
    <Version>10.0.43120.0</Version>
    <Date>2022-04-13T17:38:49</Date>
    <Language>EN</Language>
    <Note/>
  </Created>
  <Edited>
    <Version/>
    <Date/>
  </Edited>
  <DocumentModel>
    <Id>c7ca1146-07f3-41b1-bcb2-d5213d29a28d</Id>
    <Name>Non-Eurolook Document</Name>
  </DocumentModel>
  <DocumentDate>2022-04-13T17:38:49</DocumentDate>
  <DocumentVersion/>
  <CompatibilityMode>Eurolook4X</CompatibilityMode>
  <DocumentMetadata>
    <TitlePart MetadataSerializationType="SimpleValue"/>
    <sfCategoryTaxHTField0 MetadataSerializationType="SingleBoundedTerm">
      <Terms>
        <TermInfo>
          <TermName>Presentation</TermName>
          <TermId>ff41af9d-5882-4b16-86b4-31f73ed5bea0</TermId>
        </TermInfo>
      </Terms>
    </sfCategoryTaxHTField0>
    <Eca_DocumentDate MetadataSerializationType="SimpleValue">2022-04-13T00:00:00</Eca_DocumentDate>
    <Eca_Doc_Confidentiality_LevelsTaxHTField0 MetadataSerializationType="SingleBoundedTerm">
      <Terms/>
    </Eca_Doc_Confidentiality_LevelsTaxHTField0>
    <ShortTitle MetadataSerializationType="SimpleValue">ECA_general_presentation</ShortTitle>
    <termstore_sfDivTaxHTField0 MetadataSerializationType="SingleBoundedTerm">
      <Terms>
        <TermInfo>
          <TermName>Directorate of the Presidency</TermName>
          <TermId>a3f77e99-9212-46ff-8cee-52670a2f0846</TermId>
        </TermInfo>
      </Terms>
    </termstore_sfDivTaxHTField0>
    <Eca_Doc_ReferenceNumber MetadataSerializationType="SimpleValue">001544</Eca_Doc_ReferenceNumber>
    <sfLangTaxHTField0 MetadataSerializationType="SingleBoundedTerm">
      <Terms>
        <TermInfo>
          <TermName>English</TermName>
          <TermId>5c1bbf89-8134-4933-a804-d40db1ccb64c</TermId>
        </TermInfo>
      </Terms>
    </sfLangTaxHTField0>
    <sfVersionNumber MetadataSerializationType="SimpleValue">01</sfVersionNumber>
    <sfYear MetadataSerializationType="SimpleValue">22</sfYear>
    <termstore_sfStatutTaxHTField0 MetadataSerializationType="SingleBoundedTerm">
      <Terms>
        <TermInfo>
          <TermName>Main part - PP</TermName>
          <TermId>5f451bac-2385-465d-8382-8c0255fcf9fa</TermId>
        </TermInfo>
      </Terms>
    </termstore_sfStatutTaxHTField0>
    <termstore_sfGaDecDiffusionTaxHTField0 MetadataSerializationType="MultipleBoundedTerms">
      <Terms/>
    </termstore_sfGaDecDiffusionTaxHTField0>
    <termstore_sfVersionTaxHTField0 MetadataSerializationType="SingleBoundedTerm">
      <Terms>
        <TermInfo>
          <TermName>Original not annotated</TermName>
          <TermId>5f67353d-0544-44b7-8683-86d6ac1c52a9</TermId>
        </TermInfo>
      </Terms>
    </termstore_sfVersionTaxHTField0>
    <termstore_sfGaDecTaxHTField0 MetadataSerializationType="SingleBoundedTerm">
      <Terms/>
    </termstore_sfGaDecTaxHTField0>
    <sfGaDecNbr MetadataSerializationType="SimpleValue"/>
    <SerialNumber MetadataSerializationType="SimpleValue"/>
    <sfGaDecYr MetadataSerializationType="SimpleValue"/>
    <Eca_Doc_ReportingMemberTaxHTField0 MetadataSerializationType="MultipleBoundedTerms">
      <Terms/>
    </Eca_Doc_ReportingMemberTaxHTField0>
    <Eca_Doc_AuditTaskNumber MetadataSerializationType="SimpleValue"/>
    <Eca_Doc_ProcedureStageTaxHTField0 MetadataSerializationType="SingleBoundedTerm">
      <Terms/>
    </Eca_Doc_ProcedureStageTaxHTField0>
    <Eca_Doc_ProcedureStepTaxHTField0 MetadataSerializationType="SingleBoundedTerm">
      <Terms/>
    </Eca_Doc_ProcedureStepTaxHTField0>
    <Eca_Doc_AuditTypeTaxHTField0 MetadataSerializationType="SingleBoundedTerm">
      <Terms/>
    </Eca_Doc_AuditTypeTaxHTField0>
    <Eca_Doc_AuditeeTaxHTField0 MetadataSerializationType="MultipleBoundedTerms">
      <Terms/>
    </Eca_Doc_AuditeeTaxHTField0>
    <Eca_CoreKeywordsDocTaxHTField0 MetadataSerializationType="MultipleBoundedTerms">
      <Terms/>
    </Eca_CoreKeywordsDocTaxHTField0>
    <Eca_Doc_CountryTaxHTField0 MetadataSerializationType="MultipleBoundedTerms">
      <Terms/>
    </Eca_Doc_CountryTaxHTField0>
    <Eca_Doc_OrganisationTaxHTField0 MetadataSerializationType="SingleBoundedTerm">
      <Terms>
        <TermInfo>
          <TermName>European Court of Auditors</TermName>
          <TermId>723c3162-adba-4aed-b99f-6e3e3f369d74</TermId>
        </TermInfo>
      </Terms>
    </Eca_Doc_OrganisationTaxHTField0>
    <Eca_Doc_Author MetadataSerializationType="SingleUser"/>
    <FooterDate MetadataSerializationType="SimpleValue"/>
    <SpecialReportAboutBox MetadataSerializationType="SimpleValue"/>
  </DocumentMetadata>
</EurolookProperties>
</file>

<file path=customXml/item2.xml><?xml version="1.0" encoding="utf-8"?>
<?mso-contentType ?>
<SharedContentType xmlns="Microsoft.SharePoint.Taxonomy.ContentTypeSync" SourceId="ffa626bc-382c-43ed-a255-dc332f30d049" ContentTypeId="0x01010042A0430C2F19D841812845C65B196795"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ECAIntranetDocument" ma:contentTypeID="0x01010042A0430C2F19D841812845C65B19679500881338824F23804ABEC256C0FFC4774A" ma:contentTypeVersion="40" ma:contentTypeDescription="" ma:contentTypeScope="" ma:versionID="cccc13bef88d8cadea901286c8dfcbb3">
  <xsd:schema xmlns:xsd="http://www.w3.org/2001/XMLSchema" xmlns:xs="http://www.w3.org/2001/XMLSchema" xmlns:p="http://schemas.microsoft.com/office/2006/metadata/properties" xmlns:ns2="badf4af4-25d2-4038-9680-cfde2e388a1c" xmlns:ns4="36078b82-64f4-4a1e-99be-ae1315da66df" xmlns:ns6="720fe922-26ca-4de5-b879-be0c723ef2d9" targetNamespace="http://schemas.microsoft.com/office/2006/metadata/properties" ma:root="true" ma:fieldsID="241a097fe7f63b95e2190a6c3ebd284c" ns2:_="" ns4:_="" ns6:_="">
    <xsd:import namespace="badf4af4-25d2-4038-9680-cfde2e388a1c"/>
    <xsd:import namespace="36078b82-64f4-4a1e-99be-ae1315da66df"/>
    <xsd:import namespace="720fe922-26ca-4de5-b879-be0c723ef2d9"/>
    <xsd:element name="properties">
      <xsd:complexType>
        <xsd:sequence>
          <xsd:element name="documentManagement">
            <xsd:complexType>
              <xsd:all>
                <xsd:element ref="ns2:ECAEnglishItemGuid" minOccurs="0"/>
                <xsd:element ref="ns2:ECAEnglishItemId" minOccurs="0"/>
                <xsd:element ref="ns2:ECAIsEnglish" minOccurs="0"/>
                <xsd:element ref="ns2:ECAItemOrder" minOccurs="0"/>
                <xsd:element ref="ns2:ECADescription" minOccurs="0"/>
                <xsd:element ref="ns2:k2f2552df09444fcbbff3a84eb9dd0cc" minOccurs="0"/>
                <xsd:element ref="ns2:f3e173caf2db49a396cdbc0345a42419" minOccurs="0"/>
                <xsd:element ref="ns2:pb0d3fcd97d0473787e5b4d1428a0fce" minOccurs="0"/>
                <xsd:element ref="ns2:bbdf71c3953a4d0485988c871184d553" minOccurs="0"/>
                <xsd:element ref="ns2:j472de07b35b4b9e8cc7c31d4ca6c387" minOccurs="0"/>
                <xsd:element ref="ns2:i2bc3f41a5694859a10cc5d6b6d7ba62" minOccurs="0"/>
                <xsd:element ref="ns4:p64f05f0f2254f339cdc933fb1205f9f" minOccurs="0"/>
                <xsd:element ref="ns2:ECAItemDate" minOccurs="0"/>
                <xsd:element ref="ns4:g0faf6fc51764aa193d523d68c6540ed" minOccurs="0"/>
                <xsd:element ref="ns2:ECAAuthors" minOccurs="0"/>
                <xsd:element ref="ns2:ECAGroupId" minOccurs="0"/>
                <xsd:element ref="ns6:TaxCatchAllLabel" minOccurs="0"/>
                <xsd:element ref="ns6: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f4af4-25d2-4038-9680-cfde2e388a1c" elementFormDefault="qualified">
    <xsd:import namespace="http://schemas.microsoft.com/office/2006/documentManagement/types"/>
    <xsd:import namespace="http://schemas.microsoft.com/office/infopath/2007/PartnerControls"/>
    <xsd:element name="ECAEnglishItemGuid" ma:index="5" nillable="true" ma:displayName="ECAEnglishItemGuid" ma:internalName="ECAEnglishItemGuid">
      <xsd:simpleType>
        <xsd:restriction base="dms:Text">
          <xsd:maxLength value="255"/>
        </xsd:restriction>
      </xsd:simpleType>
    </xsd:element>
    <xsd:element name="ECAEnglishItemId" ma:index="6" nillable="true" ma:displayName="ECAEnglishItemId" ma:internalName="ECAEnglishItemId">
      <xsd:simpleType>
        <xsd:restriction base="dms:Number"/>
      </xsd:simpleType>
    </xsd:element>
    <xsd:element name="ECAIsEnglish" ma:index="7" nillable="true" ma:displayName="ECAIsEnglish" ma:default="0" ma:internalName="ECAIsEnglish">
      <xsd:simpleType>
        <xsd:restriction base="dms:Boolean"/>
      </xsd:simpleType>
    </xsd:element>
    <xsd:element name="ECAItemOrder" ma:index="8" nillable="true" ma:displayName="ECAItemOrder" ma:internalName="ECAItemOrder">
      <xsd:simpleType>
        <xsd:restriction base="dms:Number"/>
      </xsd:simpleType>
    </xsd:element>
    <xsd:element name="ECADescription" ma:index="9" nillable="true" ma:displayName="ECADescription" ma:internalName="ECADescription">
      <xsd:simpleType>
        <xsd:restriction base="dms:Note">
          <xsd:maxLength value="255"/>
        </xsd:restriction>
      </xsd:simpleType>
    </xsd:element>
    <xsd:element name="k2f2552df09444fcbbff3a84eb9dd0cc" ma:index="11" nillable="true" ma:taxonomy="true" ma:internalName="k2f2552df09444fcbbff3a84eb9dd0cc" ma:taxonomyFieldName="ECATaskNumbers" ma:displayName="ECATaskNumbers" ma:default="" ma:fieldId="{42f2552d-f094-44fc-bbff-3a84eb9dd0cc}" ma:taxonomyMulti="true" ma:sspId="ffa626bc-382c-43ed-a255-dc332f30d049" ma:termSetId="cdce8e66-c805-477a-bdea-1579db9b92bd" ma:anchorId="00000000-0000-0000-0000-000000000000" ma:open="false" ma:isKeyword="false">
      <xsd:complexType>
        <xsd:sequence>
          <xsd:element ref="pc:Terms" minOccurs="0" maxOccurs="1"/>
        </xsd:sequence>
      </xsd:complexType>
    </xsd:element>
    <xsd:element name="f3e173caf2db49a396cdbc0345a42419" ma:index="13" nillable="true" ma:taxonomy="true" ma:internalName="f3e173caf2db49a396cdbc0345a42419" ma:taxonomyFieldName="ECAKnowledgeDomains" ma:displayName="ECAKnowledgeDomains" ma:default="" ma:fieldId="{f3e173ca-f2db-49a3-96cd-bc0345a42419}" ma:taxonomyMulti="true" ma:sspId="ffa626bc-382c-43ed-a255-dc332f30d049" ma:termSetId="87fc4d8d-ae2d-4585-b882-d959cdf35b8a" ma:anchorId="00000000-0000-0000-0000-000000000000" ma:open="false" ma:isKeyword="false">
      <xsd:complexType>
        <xsd:sequence>
          <xsd:element ref="pc:Terms" minOccurs="0" maxOccurs="1"/>
        </xsd:sequence>
      </xsd:complexType>
    </xsd:element>
    <xsd:element name="pb0d3fcd97d0473787e5b4d1428a0fce" ma:index="15" nillable="true" ma:taxonomy="true" ma:internalName="pb0d3fcd97d0473787e5b4d1428a0fce" ma:taxonomyFieldName="ECACoreBusinessKeywords" ma:displayName="ECACoreBusinessKeywords" ma:default="" ma:fieldId="{9b0d3fcd-97d0-4737-87e5-b4d1428a0fce}" ma:taxonomyMulti="true" ma:sspId="ffa626bc-382c-43ed-a255-dc332f30d049" ma:termSetId="fcf8811f-6b82-47aa-9602-64d552526807" ma:anchorId="00000000-0000-0000-0000-000000000000" ma:open="false" ma:isKeyword="false">
      <xsd:complexType>
        <xsd:sequence>
          <xsd:element ref="pc:Terms" minOccurs="0" maxOccurs="1"/>
        </xsd:sequence>
      </xsd:complexType>
    </xsd:element>
    <xsd:element name="bbdf71c3953a4d0485988c871184d553" ma:index="17" nillable="true" ma:taxonomy="true" ma:internalName="bbdf71c3953a4d0485988c871184d553" ma:taxonomyFieldName="ECADocumentType" ma:displayName="ECADocumentType" ma:default="" ma:fieldId="{bbdf71c3-953a-4d04-8598-8c871184d553}" ma:taxonomyMulti="true" ma:sspId="ffa626bc-382c-43ed-a255-dc332f30d049" ma:termSetId="6e65368f-b710-4458-a5f3-10bb0edc092c" ma:anchorId="00000000-0000-0000-0000-000000000000" ma:open="false" ma:isKeyword="false">
      <xsd:complexType>
        <xsd:sequence>
          <xsd:element ref="pc:Terms" minOccurs="0" maxOccurs="1"/>
        </xsd:sequence>
      </xsd:complexType>
    </xsd:element>
    <xsd:element name="j472de07b35b4b9e8cc7c31d4ca6c387" ma:index="19" nillable="true" ma:taxonomy="true" ma:internalName="j472de07b35b4b9e8cc7c31d4ca6c387" ma:taxonomyFieldName="ECAOwningDepartments" ma:displayName="ECAOwningDepartments" ma:default="" ma:fieldId="{3472de07-b35b-4b9e-8cc7-c31d4ca6c387}" ma:taxonomyMulti="true" ma:sspId="ffa626bc-382c-43ed-a255-dc332f30d049" ma:termSetId="2ac97ed3-5049-47c4-88f7-2e4314ac20cd" ma:anchorId="00000000-0000-0000-0000-000000000000" ma:open="false" ma:isKeyword="false">
      <xsd:complexType>
        <xsd:sequence>
          <xsd:element ref="pc:Terms" minOccurs="0" maxOccurs="1"/>
        </xsd:sequence>
      </xsd:complexType>
    </xsd:element>
    <xsd:element name="i2bc3f41a5694859a10cc5d6b6d7ba62" ma:index="21" nillable="true" ma:taxonomy="true" ma:internalName="i2bc3f41a5694859a10cc5d6b6d7ba62" ma:taxonomyFieldName="ECATopics" ma:displayName="ECATopics" ma:default="" ma:fieldId="{22bc3f41-a569-4859-a10c-c5d6b6d7ba62}" ma:taxonomyMulti="true" ma:sspId="ffa626bc-382c-43ed-a255-dc332f30d049" ma:termSetId="77d4c2c8-7cfb-4ae6-ba15-43c1b8493721" ma:anchorId="00000000-0000-0000-0000-000000000000" ma:open="false" ma:isKeyword="false">
      <xsd:complexType>
        <xsd:sequence>
          <xsd:element ref="pc:Terms" minOccurs="0" maxOccurs="1"/>
        </xsd:sequence>
      </xsd:complexType>
    </xsd:element>
    <xsd:element name="ECAItemDate" ma:index="24" nillable="true" ma:displayName="ECAItemDate" ma:format="DateTime" ma:internalName="ECAItemDate">
      <xsd:simpleType>
        <xsd:restriction base="dms:DateTime"/>
      </xsd:simpleType>
    </xsd:element>
    <xsd:element name="ECAAuthors" ma:index="27" nillable="true" ma:displayName="ECAAuthors" ma:list="UserInfo" ma:SharePointGroup="0" ma:internalName="ECA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CAGroupId" ma:index="28" nillable="true" ma:displayName="ECAGroupId" ma:internalName="ECAGroup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078b82-64f4-4a1e-99be-ae1315da66df" elementFormDefault="qualified">
    <xsd:import namespace="http://schemas.microsoft.com/office/2006/documentManagement/types"/>
    <xsd:import namespace="http://schemas.microsoft.com/office/infopath/2007/PartnerControls"/>
    <xsd:element name="p64f05f0f2254f339cdc933fb1205f9f" ma:index="23" nillable="true" ma:taxonomy="true" ma:internalName="p64f05f0f2254f339cdc933fb1205f9f" ma:taxonomyFieldName="ECALanguage" ma:displayName="ECALanguage" ma:default="" ma:fieldId="{964f05f0-f225-4f33-9cdc-933fb1205f9f}" ma:sspId="ffa626bc-382c-43ed-a255-dc332f30d049" ma:termSetId="69f4ebea-3273-4535-ac00-b9e75797cd67" ma:anchorId="00000000-0000-0000-0000-000000000000" ma:open="false" ma:isKeyword="false">
      <xsd:complexType>
        <xsd:sequence>
          <xsd:element ref="pc:Terms" minOccurs="0" maxOccurs="1"/>
        </xsd:sequence>
      </xsd:complexType>
    </xsd:element>
    <xsd:element name="g0faf6fc51764aa193d523d68c6540ed" ma:index="25" nillable="true" ma:taxonomy="true" ma:internalName="g0faf6fc51764aa193d523d68c6540ed" ma:taxonomyFieldName="ECAAdditionalDepartments" ma:displayName="ECAAdditionalDepartments" ma:default="" ma:fieldId="{00faf6fc-5176-4aa1-93d5-23d68c6540ed}" ma:taxonomyMulti="true" ma:sspId="ffa626bc-382c-43ed-a255-dc332f30d049" ma:termSetId="2ac97ed3-5049-47c4-88f7-2e4314ac20c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0fe922-26ca-4de5-b879-be0c723ef2d9" elementFormDefault="qualified">
    <xsd:import namespace="http://schemas.microsoft.com/office/2006/documentManagement/types"/>
    <xsd:import namespace="http://schemas.microsoft.com/office/infopath/2007/PartnerControls"/>
    <xsd:element name="TaxCatchAllLabel" ma:index="33" nillable="true" ma:displayName="Taxonomy Catch All Column1" ma:hidden="true" ma:list="{4c096408-c2fb-4157-b8a9-2f3b22ef092d}" ma:internalName="TaxCatchAllLabel" ma:readOnly="true" ma:showField="CatchAllDataLabel" ma:web="0289c97a-10c0-4286-b9d2-069ef48d7a0b">
      <xsd:complexType>
        <xsd:complexContent>
          <xsd:extension base="dms:MultiChoiceLookup">
            <xsd:sequence>
              <xsd:element name="Value" type="dms:Lookup" maxOccurs="unbounded" minOccurs="0" nillable="true"/>
            </xsd:sequence>
          </xsd:extension>
        </xsd:complexContent>
      </xsd:complexType>
    </xsd:element>
    <xsd:element name="TaxCatchAll" ma:index="34" nillable="true" ma:displayName="Taxonomy Catch All Column" ma:hidden="true" ma:list="{4c096408-c2fb-4157-b8a9-2f3b22ef092d}" ma:internalName="TaxCatchAll" ma:showField="CatchAllData" ma:web="0289c97a-10c0-4286-b9d2-069ef48d7a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720fe922-26ca-4de5-b879-be0c723ef2d9">
      <Value>25</Value>
      <Value>248</Value>
      <Value>324</Value>
      <Value>301</Value>
    </TaxCatchAll>
    <ECADescription xmlns="badf4af4-25d2-4038-9680-cfde2e388a1c">Version: November 2022</ECADescription>
    <j472de07b35b4b9e8cc7c31d4ca6c387 xmlns="badf4af4-25d2-4038-9680-cfde2e388a1c">
      <Terms xmlns="http://schemas.microsoft.com/office/infopath/2007/PartnerControls">
        <TermInfo xmlns="http://schemas.microsoft.com/office/infopath/2007/PartnerControls">
          <TermName xmlns="http://schemas.microsoft.com/office/infopath/2007/PartnerControls">Directorate of the Presidency</TermName>
          <TermId xmlns="http://schemas.microsoft.com/office/infopath/2007/PartnerControls">a3f77e99-9212-46ff-8cee-52670a2f0846</TermId>
        </TermInfo>
      </Terms>
    </j472de07b35b4b9e8cc7c31d4ca6c387>
    <ECAAuthors xmlns="badf4af4-25d2-4038-9680-cfde2e388a1c">
      <UserInfo>
        <DisplayName/>
        <AccountId xsi:nil="true"/>
        <AccountType/>
      </UserInfo>
    </ECAAuthors>
    <ECAItemOrder xmlns="badf4af4-25d2-4038-9680-cfde2e388a1c" xsi:nil="true"/>
    <pb0d3fcd97d0473787e5b4d1428a0fce xmlns="badf4af4-25d2-4038-9680-cfde2e388a1c">
      <Terms xmlns="http://schemas.microsoft.com/office/infopath/2007/PartnerControls"/>
    </pb0d3fcd97d0473787e5b4d1428a0fce>
    <ECAItemDate xmlns="badf4af4-25d2-4038-9680-cfde2e388a1c" xsi:nil="true"/>
    <p64f05f0f2254f339cdc933fb1205f9f xmlns="36078b82-64f4-4a1e-99be-ae1315da66df">
      <Terms xmlns="http://schemas.microsoft.com/office/infopath/2007/PartnerControls"/>
    </p64f05f0f2254f339cdc933fb1205f9f>
    <g0faf6fc51764aa193d523d68c6540ed xmlns="36078b82-64f4-4a1e-99be-ae1315da66df">
      <Terms xmlns="http://schemas.microsoft.com/office/infopath/2007/PartnerControls"/>
    </g0faf6fc51764aa193d523d68c6540ed>
    <i2bc3f41a5694859a10cc5d6b6d7ba62 xmlns="badf4af4-25d2-4038-9680-cfde2e388a1c">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4bb8035b-31f0-45da-b02a-482a46432f2b</TermId>
        </TermInfo>
      </Terms>
    </i2bc3f41a5694859a10cc5d6b6d7ba62>
    <ECAGroupId xmlns="badf4af4-25d2-4038-9680-cfde2e388a1c" xsi:nil="true"/>
    <bbdf71c3953a4d0485988c871184d553 xmlns="badf4af4-25d2-4038-9680-cfde2e388a1c">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ff41af9d-5882-4b16-86b4-31f73ed5bea0</TermId>
        </TermInfo>
        <TermInfo xmlns="http://schemas.microsoft.com/office/infopath/2007/PartnerControls">
          <TermName xmlns="http://schemas.microsoft.com/office/infopath/2007/PartnerControls">Template</TermName>
          <TermId xmlns="http://schemas.microsoft.com/office/infopath/2007/PartnerControls">f62e574b-3cc3-41f1-94fb-41713324fdff</TermId>
        </TermInfo>
      </Terms>
    </bbdf71c3953a4d0485988c871184d553>
    <k2f2552df09444fcbbff3a84eb9dd0cc xmlns="badf4af4-25d2-4038-9680-cfde2e388a1c">
      <Terms xmlns="http://schemas.microsoft.com/office/infopath/2007/PartnerControls"/>
    </k2f2552df09444fcbbff3a84eb9dd0cc>
    <ECAIsEnglish xmlns="badf4af4-25d2-4038-9680-cfde2e388a1c">false</ECAIsEnglish>
    <ECAEnglishItemId xmlns="badf4af4-25d2-4038-9680-cfde2e388a1c" xsi:nil="true"/>
    <ECAEnglishItemGuid xmlns="badf4af4-25d2-4038-9680-cfde2e388a1c" xsi:nil="true"/>
    <f3e173caf2db49a396cdbc0345a42419 xmlns="badf4af4-25d2-4038-9680-cfde2e388a1c">
      <Terms xmlns="http://schemas.microsoft.com/office/infopath/2007/PartnerControls"/>
    </f3e173caf2db49a396cdbc0345a42419>
  </documentManagement>
</p:properties>
</file>

<file path=customXml/itemProps1.xml><?xml version="1.0" encoding="utf-8"?>
<ds:datastoreItem xmlns:ds="http://schemas.openxmlformats.org/officeDocument/2006/customXml" ds:itemID="{14F4B82A-9554-4AB8-95DA-B4158AEBF338}">
  <ds:schemaRefs/>
</ds:datastoreItem>
</file>

<file path=customXml/itemProps2.xml><?xml version="1.0" encoding="utf-8"?>
<ds:datastoreItem xmlns:ds="http://schemas.openxmlformats.org/officeDocument/2006/customXml" ds:itemID="{6356BDBE-8399-4898-8357-D70ACD1EC436}">
  <ds:schemaRefs>
    <ds:schemaRef ds:uri="Microsoft.SharePoint.Taxonomy.ContentTypeSync"/>
  </ds:schemaRefs>
</ds:datastoreItem>
</file>

<file path=customXml/itemProps3.xml><?xml version="1.0" encoding="utf-8"?>
<ds:datastoreItem xmlns:ds="http://schemas.openxmlformats.org/officeDocument/2006/customXml" ds:itemID="{D605CB10-63F2-4975-B512-E5A91B638A29}">
  <ds:schemaRefs>
    <ds:schemaRef ds:uri="http://schemas.microsoft.com/sharepoint/v3/contenttype/forms"/>
  </ds:schemaRefs>
</ds:datastoreItem>
</file>

<file path=customXml/itemProps4.xml><?xml version="1.0" encoding="utf-8"?>
<ds:datastoreItem xmlns:ds="http://schemas.openxmlformats.org/officeDocument/2006/customXml" ds:itemID="{21B0A048-A921-48B4-902B-516C22292E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df4af4-25d2-4038-9680-cfde2e388a1c"/>
    <ds:schemaRef ds:uri="36078b82-64f4-4a1e-99be-ae1315da66df"/>
    <ds:schemaRef ds:uri="720fe922-26ca-4de5-b879-be0c723ef2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E1BA5BB5-2321-4E4C-9B36-3C0DDFD37BAC}">
  <ds:schemaRefs>
    <ds:schemaRef ds:uri="http://schemas.microsoft.com/office/2006/metadata/properties"/>
    <ds:schemaRef ds:uri="http://purl.org/dc/dcmitype/"/>
    <ds:schemaRef ds:uri="badf4af4-25d2-4038-9680-cfde2e388a1c"/>
    <ds:schemaRef ds:uri="http://www.w3.org/XML/1998/namespace"/>
    <ds:schemaRef ds:uri="36078b82-64f4-4a1e-99be-ae1315da66df"/>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720fe922-26ca-4de5-b879-be0c723ef2d9"/>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21279</TotalTime>
  <Words>4586</Words>
  <Application>Microsoft Office PowerPoint</Application>
  <PresentationFormat>On-screen Show (4:3)</PresentationFormat>
  <Paragraphs>497</Paragraphs>
  <Slides>58</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Myriad Pro</vt:lpstr>
      <vt:lpstr>Open_Sans</vt:lpstr>
      <vt:lpstr>Arial</vt:lpstr>
      <vt:lpstr>Calibri</vt:lpstr>
      <vt:lpstr>Segoe UI Semilight</vt:lpstr>
      <vt:lpstr>Office Theme</vt:lpstr>
      <vt:lpstr>Performance audit of environmental issues</vt:lpstr>
      <vt:lpstr>Introduction  The ECA’s experience and approach      </vt:lpstr>
      <vt:lpstr>European Court of Auditors</vt:lpstr>
      <vt:lpstr>PowerPoint Presentation</vt:lpstr>
      <vt:lpstr>PowerPoint Presentation</vt:lpstr>
      <vt:lpstr>PowerPoint Presentation</vt:lpstr>
      <vt:lpstr>PowerPoint Presentation</vt:lpstr>
      <vt:lpstr>PowerPoint Presentation</vt:lpstr>
      <vt:lpstr>Knowledge nodes</vt:lpstr>
      <vt:lpstr>INTOSAI Working Group on Environmental Auditing</vt:lpstr>
      <vt:lpstr>Transport and the environment Urban development Energy transition Farming, fishing and aquaculture Forests EU framework and programmes Reporting on climate targets </vt:lpstr>
      <vt:lpstr>Transport and the environment</vt:lpstr>
      <vt:lpstr>Reducing carbon dioxide emissions  from passenger cars</vt:lpstr>
      <vt:lpstr>The EU’s support for sustainable biofuels in transport</vt:lpstr>
      <vt:lpstr>Intermodal freight transport </vt:lpstr>
      <vt:lpstr>Infrastructure for charging electric vehicles</vt:lpstr>
      <vt:lpstr>Sustainable urban mobility</vt:lpstr>
      <vt:lpstr>Sea water pollution from vessels</vt:lpstr>
      <vt:lpstr>Urban development and the environment</vt:lpstr>
      <vt:lpstr>Smart cities</vt:lpstr>
      <vt:lpstr>Energy efficiency in buildings</vt:lpstr>
      <vt:lpstr>Urban pollution</vt:lpstr>
      <vt:lpstr>Municipal waste management</vt:lpstr>
      <vt:lpstr>Energy transition</vt:lpstr>
      <vt:lpstr>Offshore renewable energy</vt:lpstr>
      <vt:lpstr>The EU’s industrial policy on batteries</vt:lpstr>
      <vt:lpstr> EU support to coal regions </vt:lpstr>
      <vt:lpstr> Energy efficiency in enterprises</vt:lpstr>
      <vt:lpstr>EU greenhouse gas emissions</vt:lpstr>
      <vt:lpstr>Modernising EU electricity grids and meters for clean energy transition</vt:lpstr>
      <vt:lpstr>Economy and environment</vt:lpstr>
      <vt:lpstr>Circular economy</vt:lpstr>
      <vt:lpstr>Making the polluter pay</vt:lpstr>
      <vt:lpstr>Farming, fishing and aquaculture</vt:lpstr>
      <vt:lpstr>Sustainable water use in agriculture</vt:lpstr>
      <vt:lpstr>Sustainable soil management</vt:lpstr>
      <vt:lpstr>Climate change and agriculture</vt:lpstr>
      <vt:lpstr>Vineyards</vt:lpstr>
      <vt:lpstr>Sustainable use of plant protection products</vt:lpstr>
      <vt:lpstr>Protection of wild pollinators</vt:lpstr>
      <vt:lpstr>EU aquaculture policy</vt:lpstr>
      <vt:lpstr>Illegal fishing</vt:lpstr>
      <vt:lpstr>Organic farming</vt:lpstr>
      <vt:lpstr>Forests</vt:lpstr>
      <vt:lpstr>Forest wildfires</vt:lpstr>
      <vt:lpstr>Marine environment</vt:lpstr>
      <vt:lpstr>Marine environment</vt:lpstr>
      <vt:lpstr>General: EU framework and programmes</vt:lpstr>
      <vt:lpstr>Financing sustainable investment</vt:lpstr>
      <vt:lpstr>The Global Climate Change Alliance(+)</vt:lpstr>
      <vt:lpstr>LIFE programme</vt:lpstr>
      <vt:lpstr>PowerPoint Presentation</vt:lpstr>
      <vt:lpstr>PowerPoint Presentation</vt:lpstr>
      <vt:lpstr>Reporting on climate targets</vt:lpstr>
      <vt:lpstr>EU climate and energy targets</vt:lpstr>
      <vt:lpstr>Climate spending in 2014-2020 EU budget</vt:lpstr>
      <vt:lpstr>European Environmental Economic Accounts</vt:lpstr>
      <vt:lpstr>Contact details</vt:lpstr>
    </vt:vector>
  </TitlesOfParts>
  <Company>Emperor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ECA general presentation template - English</dc:title>
  <dc:creator>Victoria Creswell</dc:creator>
  <dc:description>ECA_GENERAL_PRESENTATION</dc:description>
  <cp:lastModifiedBy>Wilfred Aquilina</cp:lastModifiedBy>
  <cp:revision>1094</cp:revision>
  <cp:lastPrinted>2024-03-01T11:57:17Z</cp:lastPrinted>
  <dcterms:created xsi:type="dcterms:W3CDTF">2013-08-06T13:50:03Z</dcterms:created>
  <dcterms:modified xsi:type="dcterms:W3CDTF">2024-03-01T11:57:48Z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ca_UnitTaxHTField0">
    <vt:lpwstr/>
  </property>
  <property fmtid="{D5CDD505-2E9C-101B-9397-08002B2CF9AE}" pid="3" name="Eca_Doc_Topics">
    <vt:lpwstr/>
  </property>
  <property fmtid="{D5CDD505-2E9C-101B-9397-08002B2CF9AE}" pid="4" name="termstore_sfGaDec">
    <vt:lpwstr/>
  </property>
  <property fmtid="{D5CDD505-2E9C-101B-9397-08002B2CF9AE}" pid="5" name="Eca_MeetingTypeTaxHTField0">
    <vt:lpwstr/>
  </property>
  <property fmtid="{D5CDD505-2E9C-101B-9397-08002B2CF9AE}" pid="6" name="termstore_sfStatut">
    <vt:lpwstr>19;#Main part - PP|5f451bac-2385-465d-8382-8c0255fcf9fa</vt:lpwstr>
  </property>
  <property fmtid="{D5CDD505-2E9C-101B-9397-08002B2CF9AE}" pid="7" name="Eca_Unit">
    <vt:lpwstr/>
  </property>
  <property fmtid="{D5CDD505-2E9C-101B-9397-08002B2CF9AE}" pid="8" name="ContentTypeId">
    <vt:lpwstr>0x01010042A0430C2F19D841812845C65B19679500881338824F23804ABEC256C0FFC4774A</vt:lpwstr>
  </property>
  <property fmtid="{D5CDD505-2E9C-101B-9397-08002B2CF9AE}" pid="9" name="Eca_CoreKeywordsDoc">
    <vt:lpwstr/>
  </property>
  <property fmtid="{D5CDD505-2E9C-101B-9397-08002B2CF9AE}" pid="10" name="Eca_PerspectivesTaxHTField0">
    <vt:lpwstr/>
  </property>
  <property fmtid="{D5CDD505-2E9C-101B-9397-08002B2CF9AE}" pid="11" name="Eca_DocumentType">
    <vt:lpwstr/>
  </property>
  <property fmtid="{D5CDD505-2E9C-101B-9397-08002B2CF9AE}" pid="12" name="Eca_ConfidentialityLevel">
    <vt:lpwstr/>
  </property>
  <property fmtid="{D5CDD505-2E9C-101B-9397-08002B2CF9AE}" pid="13" name="Eca_CoreKeywordsTaxHTField0">
    <vt:lpwstr/>
  </property>
  <property fmtid="{D5CDD505-2E9C-101B-9397-08002B2CF9AE}" pid="14" name="Eca_CoreKeywords">
    <vt:lpwstr/>
  </property>
  <property fmtid="{D5CDD505-2E9C-101B-9397-08002B2CF9AE}" pid="15" name="Eca_Keywords">
    <vt:lpwstr/>
  </property>
  <property fmtid="{D5CDD505-2E9C-101B-9397-08002B2CF9AE}" pid="16" name="Eca_OrganisationTaxHTField0">
    <vt:lpwstr/>
  </property>
  <property fmtid="{D5CDD505-2E9C-101B-9397-08002B2CF9AE}" pid="17" name="Eca_MeetingType">
    <vt:lpwstr/>
  </property>
  <property fmtid="{D5CDD505-2E9C-101B-9397-08002B2CF9AE}" pid="18" name="Eca_DocumentTypeTaxHTField0">
    <vt:lpwstr/>
  </property>
  <property fmtid="{D5CDD505-2E9C-101B-9397-08002B2CF9AE}" pid="19" name="Eca_Doc_Confidentiality_Levels">
    <vt:lpwstr/>
  </property>
  <property fmtid="{D5CDD505-2E9C-101B-9397-08002B2CF9AE}" pid="20" name="Eca_DistributionCode">
    <vt:lpwstr/>
  </property>
  <property fmtid="{D5CDD505-2E9C-101B-9397-08002B2CF9AE}" pid="21" name="termstore_sfCategory">
    <vt:lpwstr>4;#Other|55fb0063-9bf0-4abb-9086-362d7641cacf</vt:lpwstr>
  </property>
  <property fmtid="{D5CDD505-2E9C-101B-9397-08002B2CF9AE}" pid="22" name="Eca_Doc_Organisation">
    <vt:lpwstr>2;#European Court of Auditors|723c3162-adba-4aed-b99f-6e3e3f369d74</vt:lpwstr>
  </property>
  <property fmtid="{D5CDD505-2E9C-101B-9397-08002B2CF9AE}" pid="23" name="Eca_VersionCode">
    <vt:lpwstr/>
  </property>
  <property fmtid="{D5CDD505-2E9C-101B-9397-08002B2CF9AE}" pid="24" name="DcsId">
    <vt:lpwstr>aa73d01c-9d12-4cd8-84e9-7578fc165934</vt:lpwstr>
  </property>
  <property fmtid="{D5CDD505-2E9C-101B-9397-08002B2CF9AE}" pid="25" name="Eca_OrgLanguageTaxHTField0">
    <vt:lpwstr/>
  </property>
  <property fmtid="{D5CDD505-2E9C-101B-9397-08002B2CF9AE}" pid="26" name="Eca_DistributionCodeTaxHTField0">
    <vt:lpwstr/>
  </property>
  <property fmtid="{D5CDD505-2E9C-101B-9397-08002B2CF9AE}" pid="27" name="Eca_Membres_rapporteursTaxHTField0">
    <vt:lpwstr/>
  </property>
  <property fmtid="{D5CDD505-2E9C-101B-9397-08002B2CF9AE}" pid="28" name="Eca_Membres_rapporteurs">
    <vt:lpwstr/>
  </property>
  <property fmtid="{D5CDD505-2E9C-101B-9397-08002B2CF9AE}" pid="29" name="Eca_VersionCodeTaxHTField0">
    <vt:lpwstr/>
  </property>
  <property fmtid="{D5CDD505-2E9C-101B-9397-08002B2CF9AE}" pid="30" name="termstore_sfGaDecDiffusion">
    <vt:lpwstr/>
  </property>
  <property fmtid="{D5CDD505-2E9C-101B-9397-08002B2CF9AE}" pid="31" name="termstore_sfDiv">
    <vt:lpwstr>150;#Directorate of the Presidency|a3f77e99-9212-46ff-8cee-52670a2f0846</vt:lpwstr>
  </property>
  <property fmtid="{D5CDD505-2E9C-101B-9397-08002B2CF9AE}" pid="32" name="Eca_Perspectives">
    <vt:lpwstr/>
  </property>
  <property fmtid="{D5CDD505-2E9C-101B-9397-08002B2CF9AE}" pid="33" name="Eca_OrgLanguage">
    <vt:lpwstr/>
  </property>
  <property fmtid="{D5CDD505-2E9C-101B-9397-08002B2CF9AE}" pid="34" name="Eca_Organisation">
    <vt:lpwstr/>
  </property>
  <property fmtid="{D5CDD505-2E9C-101B-9397-08002B2CF9AE}" pid="35" name="termstore_sfLang">
    <vt:lpwstr>3;#English|5c1bbf89-8134-4933-a804-d40db1ccb64c</vt:lpwstr>
  </property>
  <property fmtid="{D5CDD505-2E9C-101B-9397-08002B2CF9AE}" pid="36" name="termstore_sfVersion">
    <vt:lpwstr>5;#Original not annotated|5f67353d-0544-44b7-8683-86d6ac1c52a9</vt:lpwstr>
  </property>
  <property fmtid="{D5CDD505-2E9C-101B-9397-08002B2CF9AE}" pid="37" name="Eca_ConfidentialityLevelTaxHTField0">
    <vt:lpwstr/>
  </property>
  <property fmtid="{D5CDD505-2E9C-101B-9397-08002B2CF9AE}" pid="38" name="Eca_KeywordsTaxHTField0">
    <vt:lpwstr/>
  </property>
  <property fmtid="{D5CDD505-2E9C-101B-9397-08002B2CF9AE}" pid="39" name="Eca_Doc_Auditee">
    <vt:lpwstr/>
  </property>
  <property fmtid="{D5CDD505-2E9C-101B-9397-08002B2CF9AE}" pid="40" name="Eca_Doc_ProcedureStage">
    <vt:lpwstr/>
  </property>
  <property fmtid="{D5CDD505-2E9C-101B-9397-08002B2CF9AE}" pid="41" name="Eca_Doc_FileFormat">
    <vt:lpwstr/>
  </property>
  <property fmtid="{D5CDD505-2E9C-101B-9397-08002B2CF9AE}" pid="42" name="Eca_Doc_AuditType">
    <vt:lpwstr/>
  </property>
  <property fmtid="{D5CDD505-2E9C-101B-9397-08002B2CF9AE}" pid="43" name="Eca_Doc_ReportingMember">
    <vt:lpwstr/>
  </property>
  <property fmtid="{D5CDD505-2E9C-101B-9397-08002B2CF9AE}" pid="44" name="Eca_Doc_BusinessGrouping">
    <vt:lpwstr/>
  </property>
  <property fmtid="{D5CDD505-2E9C-101B-9397-08002B2CF9AE}" pid="45" name="Eca_Doc_ProcedureStep">
    <vt:lpwstr/>
  </property>
  <property fmtid="{D5CDD505-2E9C-101B-9397-08002B2CF9AE}" pid="46" name="Eca_Doc_Country">
    <vt:lpwstr/>
  </property>
  <property fmtid="{D5CDD505-2E9C-101B-9397-08002B2CF9AE}" pid="47" name="Eca_Doc_Procedure">
    <vt:lpwstr/>
  </property>
  <property fmtid="{D5CDD505-2E9C-101B-9397-08002B2CF9AE}" pid="48" name="Eca_DocSetCountryTaxHTField0">
    <vt:lpwstr/>
  </property>
  <property fmtid="{D5CDD505-2E9C-101B-9397-08002B2CF9AE}" pid="49" name="Eca_DocSet_ProcedureStage">
    <vt:lpwstr/>
  </property>
  <property fmtid="{D5CDD505-2E9C-101B-9397-08002B2CF9AE}" pid="50" name="Eca_DocSet_ProcedureStepTaxHTField0">
    <vt:lpwstr/>
  </property>
  <property fmtid="{D5CDD505-2E9C-101B-9397-08002B2CF9AE}" pid="51" name="Eca_DocSetAuditeeTaxHTField0">
    <vt:lpwstr/>
  </property>
  <property fmtid="{D5CDD505-2E9C-101B-9397-08002B2CF9AE}" pid="52" name="Eca_DocSetAuditType">
    <vt:lpwstr/>
  </property>
  <property fmtid="{D5CDD505-2E9C-101B-9397-08002B2CF9AE}" pid="53" name="Eca_DocSet_ProcedureStep">
    <vt:lpwstr/>
  </property>
  <property fmtid="{D5CDD505-2E9C-101B-9397-08002B2CF9AE}" pid="54" name="Eca_DocSetCountry">
    <vt:lpwstr/>
  </property>
  <property fmtid="{D5CDD505-2E9C-101B-9397-08002B2CF9AE}" pid="55" name="Eca_DocSet_BusinessGroupingTaxHTField0">
    <vt:lpwstr/>
  </property>
  <property fmtid="{D5CDD505-2E9C-101B-9397-08002B2CF9AE}" pid="56" name="Eca_DocSet_ProcedureStageTaxHTField0">
    <vt:lpwstr/>
  </property>
  <property fmtid="{D5CDD505-2E9C-101B-9397-08002B2CF9AE}" pid="57" name="Eca_DocSetAuditee">
    <vt:lpwstr/>
  </property>
  <property fmtid="{D5CDD505-2E9C-101B-9397-08002B2CF9AE}" pid="58" name="Eca_DocSetAuditTypeTaxHTField0">
    <vt:lpwstr/>
  </property>
  <property fmtid="{D5CDD505-2E9C-101B-9397-08002B2CF9AE}" pid="59" name="Eca_DocSet_BusinessGrouping">
    <vt:lpwstr/>
  </property>
  <property fmtid="{D5CDD505-2E9C-101B-9397-08002B2CF9AE}" pid="60" name="Eca_DocSet_Procedure">
    <vt:lpwstr/>
  </property>
  <property fmtid="{D5CDD505-2E9C-101B-9397-08002B2CF9AE}" pid="61" name="Eca_DocSet_ProcedureTaxHTField0">
    <vt:lpwstr/>
  </property>
  <property fmtid="{D5CDD505-2E9C-101B-9397-08002B2CF9AE}" pid="62" name="ECATopics">
    <vt:lpwstr>301;#Communication|4bb8035b-31f0-45da-b02a-482a46432f2b</vt:lpwstr>
  </property>
  <property fmtid="{D5CDD505-2E9C-101B-9397-08002B2CF9AE}" pid="63" name="ECALanguage">
    <vt:lpwstr/>
  </property>
  <property fmtid="{D5CDD505-2E9C-101B-9397-08002B2CF9AE}" pid="64" name="ECAOwningDepartments">
    <vt:lpwstr>25;#Directorate of the Presidency|a3f77e99-9212-46ff-8cee-52670a2f0846</vt:lpwstr>
  </property>
  <property fmtid="{D5CDD505-2E9C-101B-9397-08002B2CF9AE}" pid="65" name="ECATaskNumbers">
    <vt:lpwstr/>
  </property>
  <property fmtid="{D5CDD505-2E9C-101B-9397-08002B2CF9AE}" pid="66" name="ECAKnowledgeDomains">
    <vt:lpwstr/>
  </property>
  <property fmtid="{D5CDD505-2E9C-101B-9397-08002B2CF9AE}" pid="67" name="ECADocumentType">
    <vt:lpwstr>248;#Presentation|ff41af9d-5882-4b16-86b4-31f73ed5bea0;#324;#Template|f62e574b-3cc3-41f1-94fb-41713324fdff</vt:lpwstr>
  </property>
  <property fmtid="{D5CDD505-2E9C-101B-9397-08002B2CF9AE}" pid="68" name="ECAAdditionalDepartments">
    <vt:lpwstr/>
  </property>
  <property fmtid="{D5CDD505-2E9C-101B-9397-08002B2CF9AE}" pid="69" name="ECACoreBusinessKeywords">
    <vt:lpwstr/>
  </property>
</Properties>
</file>