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86" r:id="rId4"/>
    <p:sldId id="269" r:id="rId5"/>
    <p:sldId id="270" r:id="rId6"/>
    <p:sldId id="279" r:id="rId7"/>
    <p:sldId id="280" r:id="rId8"/>
    <p:sldId id="281" r:id="rId9"/>
    <p:sldId id="268" r:id="rId10"/>
    <p:sldId id="272" r:id="rId11"/>
    <p:sldId id="276" r:id="rId12"/>
    <p:sldId id="283" r:id="rId13"/>
    <p:sldId id="288" r:id="rId14"/>
    <p:sldId id="291" r:id="rId15"/>
    <p:sldId id="261" r:id="rId16"/>
    <p:sldId id="275" r:id="rId17"/>
    <p:sldId id="289" r:id="rId18"/>
    <p:sldId id="265" r:id="rId19"/>
    <p:sldId id="285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0BAD91-84EE-656F-EF73-5B8D810D9A7B}" name="Ryan, Molly R" initials="RMR" userId="S::RyanMR@gao.gov::1594f13f-327c-47ed-b1aa-c5d94f930d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4A97"/>
    <a:srgbClr val="EBBA37"/>
    <a:srgbClr val="E84350"/>
    <a:srgbClr val="853F84"/>
    <a:srgbClr val="96C139"/>
    <a:srgbClr val="44B0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14" autoAdjust="0"/>
    <p:restoredTop sz="80315" autoAdjust="0"/>
  </p:normalViewPr>
  <p:slideViewPr>
    <p:cSldViewPr snapToGrid="0">
      <p:cViewPr varScale="1">
        <p:scale>
          <a:sx n="104" d="100"/>
          <a:sy n="104" d="100"/>
        </p:scale>
        <p:origin x="15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6" Type="http://schemas.openxmlformats.org/officeDocument/2006/relationships/image" Target="../media/image22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i.no/work-streams/professional-sais/work-stream-library/performance-audit-issai-implementation-handbook" TargetMode="External"/><Relationship Id="rId2" Type="http://schemas.openxmlformats.org/officeDocument/2006/relationships/hyperlink" Target="mailto:Maria.lima@idi.no" TargetMode="External"/><Relationship Id="rId1" Type="http://schemas.openxmlformats.org/officeDocument/2006/relationships/hyperlink" Target="mailto:berrickc@gao.gov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6" Type="http://schemas.openxmlformats.org/officeDocument/2006/relationships/image" Target="../media/image22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mailto:berrickc@gao.gov" TargetMode="External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hyperlink" Target="https://www.idi.no/work-streams/professional-sais/work-stream-library/performance-audit-issai-implementation-handbook" TargetMode="External"/><Relationship Id="rId5" Type="http://schemas.openxmlformats.org/officeDocument/2006/relationships/image" Target="../media/image1.png"/><Relationship Id="rId4" Type="http://schemas.openxmlformats.org/officeDocument/2006/relationships/hyperlink" Target="mailto:Maria.lima@idi.no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B194C5-D3EC-40AD-A559-F261A5A5A7D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9C5A715-463C-42FB-822E-6CAF7591293F}">
      <dgm:prSet/>
      <dgm:spPr/>
      <dgm:t>
        <a:bodyPr/>
        <a:lstStyle/>
        <a:p>
          <a:r>
            <a:rPr lang="en-US" dirty="0"/>
            <a:t>quality control;</a:t>
          </a:r>
        </a:p>
      </dgm:t>
    </dgm:pt>
    <dgm:pt modelId="{9313E4AC-8610-4B79-B01F-3FEB20AFE9D9}" type="parTrans" cxnId="{334450BA-8F0B-41EC-A3A9-4CA316588FF9}">
      <dgm:prSet/>
      <dgm:spPr/>
      <dgm:t>
        <a:bodyPr/>
        <a:lstStyle/>
        <a:p>
          <a:endParaRPr lang="en-US"/>
        </a:p>
      </dgm:t>
    </dgm:pt>
    <dgm:pt modelId="{271C129B-4FDE-4B17-B823-57FC149D37B0}" type="sibTrans" cxnId="{334450BA-8F0B-41EC-A3A9-4CA316588FF9}">
      <dgm:prSet/>
      <dgm:spPr/>
      <dgm:t>
        <a:bodyPr/>
        <a:lstStyle/>
        <a:p>
          <a:endParaRPr lang="en-US"/>
        </a:p>
      </dgm:t>
    </dgm:pt>
    <dgm:pt modelId="{E0B75EE2-AC13-4900-B622-E7DDC9F2D10F}">
      <dgm:prSet/>
      <dgm:spPr/>
      <dgm:t>
        <a:bodyPr/>
        <a:lstStyle/>
        <a:p>
          <a:r>
            <a:rPr lang="en-US" dirty="0"/>
            <a:t>independence and ethics;</a:t>
          </a:r>
        </a:p>
      </dgm:t>
    </dgm:pt>
    <dgm:pt modelId="{B9ED3F44-3456-453E-AE2D-359009800936}" type="parTrans" cxnId="{8E68647B-512F-4E70-A5F7-24F3349FA2CD}">
      <dgm:prSet/>
      <dgm:spPr/>
      <dgm:t>
        <a:bodyPr/>
        <a:lstStyle/>
        <a:p>
          <a:endParaRPr lang="en-US"/>
        </a:p>
      </dgm:t>
    </dgm:pt>
    <dgm:pt modelId="{A9703C56-73C0-4304-AFE3-D62FCE9485BD}" type="sibTrans" cxnId="{8E68647B-512F-4E70-A5F7-24F3349FA2CD}">
      <dgm:prSet/>
      <dgm:spPr/>
      <dgm:t>
        <a:bodyPr/>
        <a:lstStyle/>
        <a:p>
          <a:endParaRPr lang="en-US"/>
        </a:p>
      </dgm:t>
    </dgm:pt>
    <dgm:pt modelId="{96B68F40-BA81-489C-901F-B72771550DD6}">
      <dgm:prSet/>
      <dgm:spPr/>
      <dgm:t>
        <a:bodyPr/>
        <a:lstStyle/>
        <a:p>
          <a:r>
            <a:rPr lang="en-US" dirty="0"/>
            <a:t>professional judgement and scepticism;</a:t>
          </a:r>
        </a:p>
      </dgm:t>
    </dgm:pt>
    <dgm:pt modelId="{B8D58049-F214-4C75-801F-0DC6B11F1951}" type="parTrans" cxnId="{4776F9E0-14DF-48CB-82F6-9F476B907D9A}">
      <dgm:prSet/>
      <dgm:spPr/>
      <dgm:t>
        <a:bodyPr/>
        <a:lstStyle/>
        <a:p>
          <a:endParaRPr lang="en-US"/>
        </a:p>
      </dgm:t>
    </dgm:pt>
    <dgm:pt modelId="{CEB67FB1-7BAC-4A4A-BDF7-67558AD09147}" type="sibTrans" cxnId="{4776F9E0-14DF-48CB-82F6-9F476B907D9A}">
      <dgm:prSet/>
      <dgm:spPr/>
      <dgm:t>
        <a:bodyPr/>
        <a:lstStyle/>
        <a:p>
          <a:endParaRPr lang="en-US"/>
        </a:p>
      </dgm:t>
    </dgm:pt>
    <dgm:pt modelId="{3BB901AF-EAFF-418D-A20B-474EF15AFD1B}">
      <dgm:prSet/>
      <dgm:spPr/>
      <dgm:t>
        <a:bodyPr/>
        <a:lstStyle/>
        <a:p>
          <a:r>
            <a:rPr lang="en-US" dirty="0"/>
            <a:t>audit team competence;</a:t>
          </a:r>
        </a:p>
      </dgm:t>
    </dgm:pt>
    <dgm:pt modelId="{B7F11CBB-A456-4B09-BEC1-52AFE65FFEC2}" type="parTrans" cxnId="{DE5E1C2A-C5C2-48AB-B342-B9FF7298DD70}">
      <dgm:prSet/>
      <dgm:spPr/>
      <dgm:t>
        <a:bodyPr/>
        <a:lstStyle/>
        <a:p>
          <a:endParaRPr lang="en-US"/>
        </a:p>
      </dgm:t>
    </dgm:pt>
    <dgm:pt modelId="{94BB4B0D-79F4-476F-9F03-00ADC9CD270D}" type="sibTrans" cxnId="{DE5E1C2A-C5C2-48AB-B342-B9FF7298DD70}">
      <dgm:prSet/>
      <dgm:spPr/>
      <dgm:t>
        <a:bodyPr/>
        <a:lstStyle/>
        <a:p>
          <a:endParaRPr lang="en-US"/>
        </a:p>
      </dgm:t>
    </dgm:pt>
    <dgm:pt modelId="{CD803623-F5DF-4CA7-85A2-0FE13F889552}">
      <dgm:prSet/>
      <dgm:spPr/>
      <dgm:t>
        <a:bodyPr/>
        <a:lstStyle/>
        <a:p>
          <a:r>
            <a:rPr lang="en-US" dirty="0"/>
            <a:t>materiality;</a:t>
          </a:r>
        </a:p>
      </dgm:t>
    </dgm:pt>
    <dgm:pt modelId="{8CFBC434-A3DC-4DBE-88EA-A9AEFD90F4CA}" type="parTrans" cxnId="{EBF6D0DD-BE0E-4743-AD18-D2D97AB88A54}">
      <dgm:prSet/>
      <dgm:spPr/>
      <dgm:t>
        <a:bodyPr/>
        <a:lstStyle/>
        <a:p>
          <a:endParaRPr lang="en-US"/>
        </a:p>
      </dgm:t>
    </dgm:pt>
    <dgm:pt modelId="{08B47CF7-5ABF-4CFC-BE2E-E84F7BB539C7}" type="sibTrans" cxnId="{EBF6D0DD-BE0E-4743-AD18-D2D97AB88A54}">
      <dgm:prSet/>
      <dgm:spPr/>
      <dgm:t>
        <a:bodyPr/>
        <a:lstStyle/>
        <a:p>
          <a:endParaRPr lang="en-US"/>
        </a:p>
      </dgm:t>
    </dgm:pt>
    <dgm:pt modelId="{863CA169-FE09-4158-AE1C-F7E39D97636A}">
      <dgm:prSet/>
      <dgm:spPr/>
      <dgm:t>
        <a:bodyPr/>
        <a:lstStyle/>
        <a:p>
          <a:r>
            <a:rPr lang="en-US" dirty="0"/>
            <a:t>audit documentation and audit supervision;</a:t>
          </a:r>
        </a:p>
      </dgm:t>
    </dgm:pt>
    <dgm:pt modelId="{D0E33F6D-9D61-428C-82A1-42E2C23C6922}" type="parTrans" cxnId="{CFE8865E-72FC-4352-BD29-B71BFE10A499}">
      <dgm:prSet/>
      <dgm:spPr/>
      <dgm:t>
        <a:bodyPr/>
        <a:lstStyle/>
        <a:p>
          <a:endParaRPr lang="en-US"/>
        </a:p>
      </dgm:t>
    </dgm:pt>
    <dgm:pt modelId="{F2DB251B-FC66-458A-8ED7-5216C4A913DE}" type="sibTrans" cxnId="{CFE8865E-72FC-4352-BD29-B71BFE10A499}">
      <dgm:prSet/>
      <dgm:spPr/>
      <dgm:t>
        <a:bodyPr/>
        <a:lstStyle/>
        <a:p>
          <a:endParaRPr lang="en-US"/>
        </a:p>
      </dgm:t>
    </dgm:pt>
    <dgm:pt modelId="{642FB856-E4EF-4318-A396-00ADA702DD61}">
      <dgm:prSet/>
      <dgm:spPr/>
      <dgm:t>
        <a:bodyPr/>
        <a:lstStyle/>
        <a:p>
          <a:r>
            <a:rPr lang="en-US" dirty="0"/>
            <a:t>audit risk and assurance; and</a:t>
          </a:r>
        </a:p>
      </dgm:t>
    </dgm:pt>
    <dgm:pt modelId="{511C6BEF-34A7-4267-81FD-0CEF966379BC}" type="parTrans" cxnId="{3CEF403C-2D15-44C5-8394-5DCC39A6CABB}">
      <dgm:prSet/>
      <dgm:spPr/>
      <dgm:t>
        <a:bodyPr/>
        <a:lstStyle/>
        <a:p>
          <a:endParaRPr lang="en-US"/>
        </a:p>
      </dgm:t>
    </dgm:pt>
    <dgm:pt modelId="{8107C188-AF8F-4993-B080-12FC103B5732}" type="sibTrans" cxnId="{3CEF403C-2D15-44C5-8394-5DCC39A6CABB}">
      <dgm:prSet/>
      <dgm:spPr/>
      <dgm:t>
        <a:bodyPr/>
        <a:lstStyle/>
        <a:p>
          <a:endParaRPr lang="en-US"/>
        </a:p>
      </dgm:t>
    </dgm:pt>
    <dgm:pt modelId="{52B4AE06-DE52-432A-B4D1-3608A5795E7F}">
      <dgm:prSet/>
      <dgm:spPr/>
      <dgm:t>
        <a:bodyPr/>
        <a:lstStyle/>
        <a:p>
          <a:r>
            <a:rPr lang="en-US" dirty="0"/>
            <a:t>communication with audited entities, external stakeholders, media and the public.</a:t>
          </a:r>
        </a:p>
      </dgm:t>
    </dgm:pt>
    <dgm:pt modelId="{42B16D4D-72B2-4F32-B0B2-C11AB156B6CF}" type="parTrans" cxnId="{4D582D27-3BDA-43DF-8AA5-0851BBF71903}">
      <dgm:prSet/>
      <dgm:spPr/>
      <dgm:t>
        <a:bodyPr/>
        <a:lstStyle/>
        <a:p>
          <a:endParaRPr lang="en-US"/>
        </a:p>
      </dgm:t>
    </dgm:pt>
    <dgm:pt modelId="{EBC3869C-C13A-4F49-AA2E-893DF282EAEB}" type="sibTrans" cxnId="{4D582D27-3BDA-43DF-8AA5-0851BBF71903}">
      <dgm:prSet/>
      <dgm:spPr/>
      <dgm:t>
        <a:bodyPr/>
        <a:lstStyle/>
        <a:p>
          <a:endParaRPr lang="en-US"/>
        </a:p>
      </dgm:t>
    </dgm:pt>
    <dgm:pt modelId="{96ADB62B-4141-4320-88EB-B4C2A0547C1E}" type="pres">
      <dgm:prSet presAssocID="{6BB194C5-D3EC-40AD-A559-F261A5A5A7D8}" presName="root" presStyleCnt="0">
        <dgm:presLayoutVars>
          <dgm:dir/>
          <dgm:resizeHandles val="exact"/>
        </dgm:presLayoutVars>
      </dgm:prSet>
      <dgm:spPr/>
    </dgm:pt>
    <dgm:pt modelId="{4D8973FC-CB92-47A8-9C66-9063F3C70C4F}" type="pres">
      <dgm:prSet presAssocID="{79C5A715-463C-42FB-822E-6CAF7591293F}" presName="compNode" presStyleCnt="0"/>
      <dgm:spPr/>
    </dgm:pt>
    <dgm:pt modelId="{5EB64862-61C7-4492-976D-D9F27BE09FCD}" type="pres">
      <dgm:prSet presAssocID="{79C5A715-463C-42FB-822E-6CAF7591293F}" presName="bgRect" presStyleLbl="bgShp" presStyleIdx="0" presStyleCnt="8"/>
      <dgm:spPr/>
    </dgm:pt>
    <dgm:pt modelId="{8DD31027-3AAA-4F3D-B161-D92C9C322756}" type="pres">
      <dgm:prSet presAssocID="{79C5A715-463C-42FB-822E-6CAF7591293F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DF87B711-CCE2-44E9-B64C-DB1DB46C4FDB}" type="pres">
      <dgm:prSet presAssocID="{79C5A715-463C-42FB-822E-6CAF7591293F}" presName="spaceRect" presStyleCnt="0"/>
      <dgm:spPr/>
    </dgm:pt>
    <dgm:pt modelId="{82AE7D4B-9E02-4B4A-A758-3DD41F9FC5B1}" type="pres">
      <dgm:prSet presAssocID="{79C5A715-463C-42FB-822E-6CAF7591293F}" presName="parTx" presStyleLbl="revTx" presStyleIdx="0" presStyleCnt="8">
        <dgm:presLayoutVars>
          <dgm:chMax val="0"/>
          <dgm:chPref val="0"/>
        </dgm:presLayoutVars>
      </dgm:prSet>
      <dgm:spPr/>
    </dgm:pt>
    <dgm:pt modelId="{6A9C2397-8E2D-4E14-BD29-9A168DF192D2}" type="pres">
      <dgm:prSet presAssocID="{271C129B-4FDE-4B17-B823-57FC149D37B0}" presName="sibTrans" presStyleCnt="0"/>
      <dgm:spPr/>
    </dgm:pt>
    <dgm:pt modelId="{6F71BE7A-282A-46E7-BAAE-F860D6F55F19}" type="pres">
      <dgm:prSet presAssocID="{E0B75EE2-AC13-4900-B622-E7DDC9F2D10F}" presName="compNode" presStyleCnt="0"/>
      <dgm:spPr/>
    </dgm:pt>
    <dgm:pt modelId="{24ABE5C2-12ED-43CF-8F77-B29A1F69A9DC}" type="pres">
      <dgm:prSet presAssocID="{E0B75EE2-AC13-4900-B622-E7DDC9F2D10F}" presName="bgRect" presStyleLbl="bgShp" presStyleIdx="1" presStyleCnt="8"/>
      <dgm:spPr/>
    </dgm:pt>
    <dgm:pt modelId="{3A4A625D-981A-47B2-B785-0B0820935265}" type="pres">
      <dgm:prSet presAssocID="{E0B75EE2-AC13-4900-B622-E7DDC9F2D10F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8A1D0DB7-6CB0-47C6-945A-815E7082FB6F}" type="pres">
      <dgm:prSet presAssocID="{E0B75EE2-AC13-4900-B622-E7DDC9F2D10F}" presName="spaceRect" presStyleCnt="0"/>
      <dgm:spPr/>
    </dgm:pt>
    <dgm:pt modelId="{A47AB5F5-89B0-4D8D-A036-7FF0BEE5A247}" type="pres">
      <dgm:prSet presAssocID="{E0B75EE2-AC13-4900-B622-E7DDC9F2D10F}" presName="parTx" presStyleLbl="revTx" presStyleIdx="1" presStyleCnt="8">
        <dgm:presLayoutVars>
          <dgm:chMax val="0"/>
          <dgm:chPref val="0"/>
        </dgm:presLayoutVars>
      </dgm:prSet>
      <dgm:spPr/>
    </dgm:pt>
    <dgm:pt modelId="{B0FD1705-0E4E-4687-8F9B-21EBA7982988}" type="pres">
      <dgm:prSet presAssocID="{A9703C56-73C0-4304-AFE3-D62FCE9485BD}" presName="sibTrans" presStyleCnt="0"/>
      <dgm:spPr/>
    </dgm:pt>
    <dgm:pt modelId="{DA8C8FDB-DB73-4353-B466-510DE5B85D37}" type="pres">
      <dgm:prSet presAssocID="{96B68F40-BA81-489C-901F-B72771550DD6}" presName="compNode" presStyleCnt="0"/>
      <dgm:spPr/>
    </dgm:pt>
    <dgm:pt modelId="{908A877C-7BFF-499C-A392-3FF091B5FB7C}" type="pres">
      <dgm:prSet presAssocID="{96B68F40-BA81-489C-901F-B72771550DD6}" presName="bgRect" presStyleLbl="bgShp" presStyleIdx="2" presStyleCnt="8"/>
      <dgm:spPr/>
    </dgm:pt>
    <dgm:pt modelId="{0B6BA1B7-BD4A-4FAA-8958-AE8F4D4A6069}" type="pres">
      <dgm:prSet presAssocID="{96B68F40-BA81-489C-901F-B72771550DD6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D8D9F198-4A9B-493D-9D1B-302B34557C61}" type="pres">
      <dgm:prSet presAssocID="{96B68F40-BA81-489C-901F-B72771550DD6}" presName="spaceRect" presStyleCnt="0"/>
      <dgm:spPr/>
    </dgm:pt>
    <dgm:pt modelId="{3D0FAE98-98F5-4C39-B09C-55033718D719}" type="pres">
      <dgm:prSet presAssocID="{96B68F40-BA81-489C-901F-B72771550DD6}" presName="parTx" presStyleLbl="revTx" presStyleIdx="2" presStyleCnt="8">
        <dgm:presLayoutVars>
          <dgm:chMax val="0"/>
          <dgm:chPref val="0"/>
        </dgm:presLayoutVars>
      </dgm:prSet>
      <dgm:spPr/>
    </dgm:pt>
    <dgm:pt modelId="{3F9B84E5-8EAD-48D6-852E-EF158EF28667}" type="pres">
      <dgm:prSet presAssocID="{CEB67FB1-7BAC-4A4A-BDF7-67558AD09147}" presName="sibTrans" presStyleCnt="0"/>
      <dgm:spPr/>
    </dgm:pt>
    <dgm:pt modelId="{B7EA4ABB-C8BB-4E13-A935-C3EC81C5D710}" type="pres">
      <dgm:prSet presAssocID="{3BB901AF-EAFF-418D-A20B-474EF15AFD1B}" presName="compNode" presStyleCnt="0"/>
      <dgm:spPr/>
    </dgm:pt>
    <dgm:pt modelId="{543619C9-D8AC-4AD6-8461-94B62EA32F57}" type="pres">
      <dgm:prSet presAssocID="{3BB901AF-EAFF-418D-A20B-474EF15AFD1B}" presName="bgRect" presStyleLbl="bgShp" presStyleIdx="3" presStyleCnt="8"/>
      <dgm:spPr/>
    </dgm:pt>
    <dgm:pt modelId="{03F61EF0-5DA5-40BB-9C84-00AF2DB947A5}" type="pres">
      <dgm:prSet presAssocID="{3BB901AF-EAFF-418D-A20B-474EF15AFD1B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AB9842FB-83EB-4278-AEED-7025E42DAF66}" type="pres">
      <dgm:prSet presAssocID="{3BB901AF-EAFF-418D-A20B-474EF15AFD1B}" presName="spaceRect" presStyleCnt="0"/>
      <dgm:spPr/>
    </dgm:pt>
    <dgm:pt modelId="{AC7B7275-01A7-40F9-9217-49ACD621FF5A}" type="pres">
      <dgm:prSet presAssocID="{3BB901AF-EAFF-418D-A20B-474EF15AFD1B}" presName="parTx" presStyleLbl="revTx" presStyleIdx="3" presStyleCnt="8">
        <dgm:presLayoutVars>
          <dgm:chMax val="0"/>
          <dgm:chPref val="0"/>
        </dgm:presLayoutVars>
      </dgm:prSet>
      <dgm:spPr/>
    </dgm:pt>
    <dgm:pt modelId="{DFE9D61B-5197-445B-8C0B-43CECB65601F}" type="pres">
      <dgm:prSet presAssocID="{94BB4B0D-79F4-476F-9F03-00ADC9CD270D}" presName="sibTrans" presStyleCnt="0"/>
      <dgm:spPr/>
    </dgm:pt>
    <dgm:pt modelId="{0D6CB17C-5573-4099-934C-421D8ECDA24F}" type="pres">
      <dgm:prSet presAssocID="{CD803623-F5DF-4CA7-85A2-0FE13F889552}" presName="compNode" presStyleCnt="0"/>
      <dgm:spPr/>
    </dgm:pt>
    <dgm:pt modelId="{787F50E7-26A1-4C94-83C4-ED6512F6CBA7}" type="pres">
      <dgm:prSet presAssocID="{CD803623-F5DF-4CA7-85A2-0FE13F889552}" presName="bgRect" presStyleLbl="bgShp" presStyleIdx="4" presStyleCnt="8"/>
      <dgm:spPr/>
    </dgm:pt>
    <dgm:pt modelId="{0E5739C3-7B08-41C8-916D-830C73DBC7B5}" type="pres">
      <dgm:prSet presAssocID="{CD803623-F5DF-4CA7-85A2-0FE13F889552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 Tick1 outline"/>
        </a:ext>
      </dgm:extLst>
    </dgm:pt>
    <dgm:pt modelId="{64D67397-97C4-4F6D-80E6-2F867D4A25FE}" type="pres">
      <dgm:prSet presAssocID="{CD803623-F5DF-4CA7-85A2-0FE13F889552}" presName="spaceRect" presStyleCnt="0"/>
      <dgm:spPr/>
    </dgm:pt>
    <dgm:pt modelId="{C80C1720-54FE-4368-969A-74C441B6E1AB}" type="pres">
      <dgm:prSet presAssocID="{CD803623-F5DF-4CA7-85A2-0FE13F889552}" presName="parTx" presStyleLbl="revTx" presStyleIdx="4" presStyleCnt="8">
        <dgm:presLayoutVars>
          <dgm:chMax val="0"/>
          <dgm:chPref val="0"/>
        </dgm:presLayoutVars>
      </dgm:prSet>
      <dgm:spPr/>
    </dgm:pt>
    <dgm:pt modelId="{781DEF64-E365-48C6-A731-A82A67951719}" type="pres">
      <dgm:prSet presAssocID="{08B47CF7-5ABF-4CFC-BE2E-E84F7BB539C7}" presName="sibTrans" presStyleCnt="0"/>
      <dgm:spPr/>
    </dgm:pt>
    <dgm:pt modelId="{E857E75B-B546-4438-B8AF-D1E81A61C0ED}" type="pres">
      <dgm:prSet presAssocID="{863CA169-FE09-4158-AE1C-F7E39D97636A}" presName="compNode" presStyleCnt="0"/>
      <dgm:spPr/>
    </dgm:pt>
    <dgm:pt modelId="{BD950EB0-768E-4693-927C-51ED8028625A}" type="pres">
      <dgm:prSet presAssocID="{863CA169-FE09-4158-AE1C-F7E39D97636A}" presName="bgRect" presStyleLbl="bgShp" presStyleIdx="5" presStyleCnt="8"/>
      <dgm:spPr/>
    </dgm:pt>
    <dgm:pt modelId="{C88FAD66-7B56-459B-80F0-636B0B95FDB4}" type="pres">
      <dgm:prSet presAssocID="{863CA169-FE09-4158-AE1C-F7E39D97636A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7E2D8B12-01DF-4057-907E-9C959EFD07B2}" type="pres">
      <dgm:prSet presAssocID="{863CA169-FE09-4158-AE1C-F7E39D97636A}" presName="spaceRect" presStyleCnt="0"/>
      <dgm:spPr/>
    </dgm:pt>
    <dgm:pt modelId="{63F33B50-13B5-48AD-9BD8-08E00E310FA0}" type="pres">
      <dgm:prSet presAssocID="{863CA169-FE09-4158-AE1C-F7E39D97636A}" presName="parTx" presStyleLbl="revTx" presStyleIdx="5" presStyleCnt="8">
        <dgm:presLayoutVars>
          <dgm:chMax val="0"/>
          <dgm:chPref val="0"/>
        </dgm:presLayoutVars>
      </dgm:prSet>
      <dgm:spPr/>
    </dgm:pt>
    <dgm:pt modelId="{F42AB8DF-6C5A-4ABC-9CCD-435643B834E8}" type="pres">
      <dgm:prSet presAssocID="{F2DB251B-FC66-458A-8ED7-5216C4A913DE}" presName="sibTrans" presStyleCnt="0"/>
      <dgm:spPr/>
    </dgm:pt>
    <dgm:pt modelId="{8C6E72DD-A148-4F6B-A3D1-ADB8DC0531D7}" type="pres">
      <dgm:prSet presAssocID="{642FB856-E4EF-4318-A396-00ADA702DD61}" presName="compNode" presStyleCnt="0"/>
      <dgm:spPr/>
    </dgm:pt>
    <dgm:pt modelId="{62A0EF38-79C2-4A1F-A55D-055066A67E61}" type="pres">
      <dgm:prSet presAssocID="{642FB856-E4EF-4318-A396-00ADA702DD61}" presName="bgRect" presStyleLbl="bgShp" presStyleIdx="6" presStyleCnt="8"/>
      <dgm:spPr/>
    </dgm:pt>
    <dgm:pt modelId="{26AFD00F-0F1F-4C18-B719-FE1961C14EBB}" type="pres">
      <dgm:prSet presAssocID="{642FB856-E4EF-4318-A396-00ADA702DD61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6CDA7C6B-C01A-42FF-8930-02E03C10D502}" type="pres">
      <dgm:prSet presAssocID="{642FB856-E4EF-4318-A396-00ADA702DD61}" presName="spaceRect" presStyleCnt="0"/>
      <dgm:spPr/>
    </dgm:pt>
    <dgm:pt modelId="{4B8E0853-B37C-47C4-9A0A-8DF5E59F9249}" type="pres">
      <dgm:prSet presAssocID="{642FB856-E4EF-4318-A396-00ADA702DD61}" presName="parTx" presStyleLbl="revTx" presStyleIdx="6" presStyleCnt="8">
        <dgm:presLayoutVars>
          <dgm:chMax val="0"/>
          <dgm:chPref val="0"/>
        </dgm:presLayoutVars>
      </dgm:prSet>
      <dgm:spPr/>
    </dgm:pt>
    <dgm:pt modelId="{71434899-9F91-4EA8-85F9-8075A47C8450}" type="pres">
      <dgm:prSet presAssocID="{8107C188-AF8F-4993-B080-12FC103B5732}" presName="sibTrans" presStyleCnt="0"/>
      <dgm:spPr/>
    </dgm:pt>
    <dgm:pt modelId="{0DA1B01B-6AC5-4DB7-B2D7-D829010B85C1}" type="pres">
      <dgm:prSet presAssocID="{52B4AE06-DE52-432A-B4D1-3608A5795E7F}" presName="compNode" presStyleCnt="0"/>
      <dgm:spPr/>
    </dgm:pt>
    <dgm:pt modelId="{E75F80DE-BB57-4399-BC4B-DE16C741700B}" type="pres">
      <dgm:prSet presAssocID="{52B4AE06-DE52-432A-B4D1-3608A5795E7F}" presName="bgRect" presStyleLbl="bgShp" presStyleIdx="7" presStyleCnt="8"/>
      <dgm:spPr/>
    </dgm:pt>
    <dgm:pt modelId="{9DE8B400-B982-4B32-8E4E-618515935AF6}" type="pres">
      <dgm:prSet presAssocID="{52B4AE06-DE52-432A-B4D1-3608A5795E7F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A143943B-2169-4068-8A15-B1F844A5DCDA}" type="pres">
      <dgm:prSet presAssocID="{52B4AE06-DE52-432A-B4D1-3608A5795E7F}" presName="spaceRect" presStyleCnt="0"/>
      <dgm:spPr/>
    </dgm:pt>
    <dgm:pt modelId="{5AAD3E4A-2F8C-4989-8B50-32C025707678}" type="pres">
      <dgm:prSet presAssocID="{52B4AE06-DE52-432A-B4D1-3608A5795E7F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4D582D27-3BDA-43DF-8AA5-0851BBF71903}" srcId="{6BB194C5-D3EC-40AD-A559-F261A5A5A7D8}" destId="{52B4AE06-DE52-432A-B4D1-3608A5795E7F}" srcOrd="7" destOrd="0" parTransId="{42B16D4D-72B2-4F32-B0B2-C11AB156B6CF}" sibTransId="{EBC3869C-C13A-4F49-AA2E-893DF282EAEB}"/>
    <dgm:cxn modelId="{DB200428-D81C-4C69-98F4-7B6A1046CA9B}" type="presOf" srcId="{E0B75EE2-AC13-4900-B622-E7DDC9F2D10F}" destId="{A47AB5F5-89B0-4D8D-A036-7FF0BEE5A247}" srcOrd="0" destOrd="0" presId="urn:microsoft.com/office/officeart/2018/2/layout/IconVerticalSolidList"/>
    <dgm:cxn modelId="{DE5E1C2A-C5C2-48AB-B342-B9FF7298DD70}" srcId="{6BB194C5-D3EC-40AD-A559-F261A5A5A7D8}" destId="{3BB901AF-EAFF-418D-A20B-474EF15AFD1B}" srcOrd="3" destOrd="0" parTransId="{B7F11CBB-A456-4B09-BEC1-52AFE65FFEC2}" sibTransId="{94BB4B0D-79F4-476F-9F03-00ADC9CD270D}"/>
    <dgm:cxn modelId="{65DFE132-2636-4E90-8A6E-E69AD83ED080}" type="presOf" srcId="{96B68F40-BA81-489C-901F-B72771550DD6}" destId="{3D0FAE98-98F5-4C39-B09C-55033718D719}" srcOrd="0" destOrd="0" presId="urn:microsoft.com/office/officeart/2018/2/layout/IconVerticalSolidList"/>
    <dgm:cxn modelId="{3CEF403C-2D15-44C5-8394-5DCC39A6CABB}" srcId="{6BB194C5-D3EC-40AD-A559-F261A5A5A7D8}" destId="{642FB856-E4EF-4318-A396-00ADA702DD61}" srcOrd="6" destOrd="0" parTransId="{511C6BEF-34A7-4267-81FD-0CEF966379BC}" sibTransId="{8107C188-AF8F-4993-B080-12FC103B5732}"/>
    <dgm:cxn modelId="{CFE8865E-72FC-4352-BD29-B71BFE10A499}" srcId="{6BB194C5-D3EC-40AD-A559-F261A5A5A7D8}" destId="{863CA169-FE09-4158-AE1C-F7E39D97636A}" srcOrd="5" destOrd="0" parTransId="{D0E33F6D-9D61-428C-82A1-42E2C23C6922}" sibTransId="{F2DB251B-FC66-458A-8ED7-5216C4A913DE}"/>
    <dgm:cxn modelId="{B6BA316E-552D-45B3-9CD4-55D12D5ACDCE}" type="presOf" srcId="{863CA169-FE09-4158-AE1C-F7E39D97636A}" destId="{63F33B50-13B5-48AD-9BD8-08E00E310FA0}" srcOrd="0" destOrd="0" presId="urn:microsoft.com/office/officeart/2018/2/layout/IconVerticalSolidList"/>
    <dgm:cxn modelId="{81C0684F-80B1-49DB-B9A8-5E87DA8BD123}" type="presOf" srcId="{CD803623-F5DF-4CA7-85A2-0FE13F889552}" destId="{C80C1720-54FE-4368-969A-74C441B6E1AB}" srcOrd="0" destOrd="0" presId="urn:microsoft.com/office/officeart/2018/2/layout/IconVerticalSolidList"/>
    <dgm:cxn modelId="{14828250-3C67-464C-B61C-C9FDF47D2483}" type="presOf" srcId="{6BB194C5-D3EC-40AD-A559-F261A5A5A7D8}" destId="{96ADB62B-4141-4320-88EB-B4C2A0547C1E}" srcOrd="0" destOrd="0" presId="urn:microsoft.com/office/officeart/2018/2/layout/IconVerticalSolidList"/>
    <dgm:cxn modelId="{1FD8DB50-2FF5-4E1A-84E8-3ED05A802777}" type="presOf" srcId="{79C5A715-463C-42FB-822E-6CAF7591293F}" destId="{82AE7D4B-9E02-4B4A-A758-3DD41F9FC5B1}" srcOrd="0" destOrd="0" presId="urn:microsoft.com/office/officeart/2018/2/layout/IconVerticalSolidList"/>
    <dgm:cxn modelId="{8E68647B-512F-4E70-A5F7-24F3349FA2CD}" srcId="{6BB194C5-D3EC-40AD-A559-F261A5A5A7D8}" destId="{E0B75EE2-AC13-4900-B622-E7DDC9F2D10F}" srcOrd="1" destOrd="0" parTransId="{B9ED3F44-3456-453E-AE2D-359009800936}" sibTransId="{A9703C56-73C0-4304-AFE3-D62FCE9485BD}"/>
    <dgm:cxn modelId="{2E1F767B-82DA-4A4A-B9D0-528D23E988B2}" type="presOf" srcId="{642FB856-E4EF-4318-A396-00ADA702DD61}" destId="{4B8E0853-B37C-47C4-9A0A-8DF5E59F9249}" srcOrd="0" destOrd="0" presId="urn:microsoft.com/office/officeart/2018/2/layout/IconVerticalSolidList"/>
    <dgm:cxn modelId="{9522A986-2175-4950-8EFC-B8A51D23C4CC}" type="presOf" srcId="{52B4AE06-DE52-432A-B4D1-3608A5795E7F}" destId="{5AAD3E4A-2F8C-4989-8B50-32C025707678}" srcOrd="0" destOrd="0" presId="urn:microsoft.com/office/officeart/2018/2/layout/IconVerticalSolidList"/>
    <dgm:cxn modelId="{334450BA-8F0B-41EC-A3A9-4CA316588FF9}" srcId="{6BB194C5-D3EC-40AD-A559-F261A5A5A7D8}" destId="{79C5A715-463C-42FB-822E-6CAF7591293F}" srcOrd="0" destOrd="0" parTransId="{9313E4AC-8610-4B79-B01F-3FEB20AFE9D9}" sibTransId="{271C129B-4FDE-4B17-B823-57FC149D37B0}"/>
    <dgm:cxn modelId="{EBF6D0DD-BE0E-4743-AD18-D2D97AB88A54}" srcId="{6BB194C5-D3EC-40AD-A559-F261A5A5A7D8}" destId="{CD803623-F5DF-4CA7-85A2-0FE13F889552}" srcOrd="4" destOrd="0" parTransId="{8CFBC434-A3DC-4DBE-88EA-A9AEFD90F4CA}" sibTransId="{08B47CF7-5ABF-4CFC-BE2E-E84F7BB539C7}"/>
    <dgm:cxn modelId="{4776F9E0-14DF-48CB-82F6-9F476B907D9A}" srcId="{6BB194C5-D3EC-40AD-A559-F261A5A5A7D8}" destId="{96B68F40-BA81-489C-901F-B72771550DD6}" srcOrd="2" destOrd="0" parTransId="{B8D58049-F214-4C75-801F-0DC6B11F1951}" sibTransId="{CEB67FB1-7BAC-4A4A-BDF7-67558AD09147}"/>
    <dgm:cxn modelId="{9BFEF8F4-FEFA-47D3-A5E0-F36B2B9C7351}" type="presOf" srcId="{3BB901AF-EAFF-418D-A20B-474EF15AFD1B}" destId="{AC7B7275-01A7-40F9-9217-49ACD621FF5A}" srcOrd="0" destOrd="0" presId="urn:microsoft.com/office/officeart/2018/2/layout/IconVerticalSolidList"/>
    <dgm:cxn modelId="{8A95E59D-1C2B-4EB4-8727-A934519FCEB0}" type="presParOf" srcId="{96ADB62B-4141-4320-88EB-B4C2A0547C1E}" destId="{4D8973FC-CB92-47A8-9C66-9063F3C70C4F}" srcOrd="0" destOrd="0" presId="urn:microsoft.com/office/officeart/2018/2/layout/IconVerticalSolidList"/>
    <dgm:cxn modelId="{A483B933-A4DF-4B03-B127-761C94AB3578}" type="presParOf" srcId="{4D8973FC-CB92-47A8-9C66-9063F3C70C4F}" destId="{5EB64862-61C7-4492-976D-D9F27BE09FCD}" srcOrd="0" destOrd="0" presId="urn:microsoft.com/office/officeart/2018/2/layout/IconVerticalSolidList"/>
    <dgm:cxn modelId="{C8D243FA-3321-4096-9E21-1145A91B1E74}" type="presParOf" srcId="{4D8973FC-CB92-47A8-9C66-9063F3C70C4F}" destId="{8DD31027-3AAA-4F3D-B161-D92C9C322756}" srcOrd="1" destOrd="0" presId="urn:microsoft.com/office/officeart/2018/2/layout/IconVerticalSolidList"/>
    <dgm:cxn modelId="{3FE9AA68-7CE9-4BB1-A13C-94CF988FEC4C}" type="presParOf" srcId="{4D8973FC-CB92-47A8-9C66-9063F3C70C4F}" destId="{DF87B711-CCE2-44E9-B64C-DB1DB46C4FDB}" srcOrd="2" destOrd="0" presId="urn:microsoft.com/office/officeart/2018/2/layout/IconVerticalSolidList"/>
    <dgm:cxn modelId="{F92E3742-87AB-489C-B109-7EAE3BD526DC}" type="presParOf" srcId="{4D8973FC-CB92-47A8-9C66-9063F3C70C4F}" destId="{82AE7D4B-9E02-4B4A-A758-3DD41F9FC5B1}" srcOrd="3" destOrd="0" presId="urn:microsoft.com/office/officeart/2018/2/layout/IconVerticalSolidList"/>
    <dgm:cxn modelId="{7A0A5FFF-6BE5-4481-B71D-E2DB877E4E17}" type="presParOf" srcId="{96ADB62B-4141-4320-88EB-B4C2A0547C1E}" destId="{6A9C2397-8E2D-4E14-BD29-9A168DF192D2}" srcOrd="1" destOrd="0" presId="urn:microsoft.com/office/officeart/2018/2/layout/IconVerticalSolidList"/>
    <dgm:cxn modelId="{2CC00BBB-2A7D-4B86-89F2-83E2B6244475}" type="presParOf" srcId="{96ADB62B-4141-4320-88EB-B4C2A0547C1E}" destId="{6F71BE7A-282A-46E7-BAAE-F860D6F55F19}" srcOrd="2" destOrd="0" presId="urn:microsoft.com/office/officeart/2018/2/layout/IconVerticalSolidList"/>
    <dgm:cxn modelId="{55DEE4A6-3D98-4DC4-BA5C-885F8EBAF0C9}" type="presParOf" srcId="{6F71BE7A-282A-46E7-BAAE-F860D6F55F19}" destId="{24ABE5C2-12ED-43CF-8F77-B29A1F69A9DC}" srcOrd="0" destOrd="0" presId="urn:microsoft.com/office/officeart/2018/2/layout/IconVerticalSolidList"/>
    <dgm:cxn modelId="{6E18ED7F-E782-4DB5-A42C-6D26AA921531}" type="presParOf" srcId="{6F71BE7A-282A-46E7-BAAE-F860D6F55F19}" destId="{3A4A625D-981A-47B2-B785-0B0820935265}" srcOrd="1" destOrd="0" presId="urn:microsoft.com/office/officeart/2018/2/layout/IconVerticalSolidList"/>
    <dgm:cxn modelId="{7444930F-3883-490D-A7B4-8FEA25EBF391}" type="presParOf" srcId="{6F71BE7A-282A-46E7-BAAE-F860D6F55F19}" destId="{8A1D0DB7-6CB0-47C6-945A-815E7082FB6F}" srcOrd="2" destOrd="0" presId="urn:microsoft.com/office/officeart/2018/2/layout/IconVerticalSolidList"/>
    <dgm:cxn modelId="{E4F945BE-866F-47C1-8E94-45E8BC8EE019}" type="presParOf" srcId="{6F71BE7A-282A-46E7-BAAE-F860D6F55F19}" destId="{A47AB5F5-89B0-4D8D-A036-7FF0BEE5A247}" srcOrd="3" destOrd="0" presId="urn:microsoft.com/office/officeart/2018/2/layout/IconVerticalSolidList"/>
    <dgm:cxn modelId="{7128BBED-84B3-4DC5-A33D-E5FBDCB6B5AF}" type="presParOf" srcId="{96ADB62B-4141-4320-88EB-B4C2A0547C1E}" destId="{B0FD1705-0E4E-4687-8F9B-21EBA7982988}" srcOrd="3" destOrd="0" presId="urn:microsoft.com/office/officeart/2018/2/layout/IconVerticalSolidList"/>
    <dgm:cxn modelId="{2FF90A04-FF93-40EA-A4A2-FD0727F06295}" type="presParOf" srcId="{96ADB62B-4141-4320-88EB-B4C2A0547C1E}" destId="{DA8C8FDB-DB73-4353-B466-510DE5B85D37}" srcOrd="4" destOrd="0" presId="urn:microsoft.com/office/officeart/2018/2/layout/IconVerticalSolidList"/>
    <dgm:cxn modelId="{2085F8E2-397B-409E-88E3-0894C8C804F6}" type="presParOf" srcId="{DA8C8FDB-DB73-4353-B466-510DE5B85D37}" destId="{908A877C-7BFF-499C-A392-3FF091B5FB7C}" srcOrd="0" destOrd="0" presId="urn:microsoft.com/office/officeart/2018/2/layout/IconVerticalSolidList"/>
    <dgm:cxn modelId="{BD58D82A-62CB-40AC-83FF-B68DAA62613E}" type="presParOf" srcId="{DA8C8FDB-DB73-4353-B466-510DE5B85D37}" destId="{0B6BA1B7-BD4A-4FAA-8958-AE8F4D4A6069}" srcOrd="1" destOrd="0" presId="urn:microsoft.com/office/officeart/2018/2/layout/IconVerticalSolidList"/>
    <dgm:cxn modelId="{928EF853-1FD3-40CA-876F-44D99A34B134}" type="presParOf" srcId="{DA8C8FDB-DB73-4353-B466-510DE5B85D37}" destId="{D8D9F198-4A9B-493D-9D1B-302B34557C61}" srcOrd="2" destOrd="0" presId="urn:microsoft.com/office/officeart/2018/2/layout/IconVerticalSolidList"/>
    <dgm:cxn modelId="{7A0B38B7-135B-41DE-AA10-2A6D8BB195D9}" type="presParOf" srcId="{DA8C8FDB-DB73-4353-B466-510DE5B85D37}" destId="{3D0FAE98-98F5-4C39-B09C-55033718D719}" srcOrd="3" destOrd="0" presId="urn:microsoft.com/office/officeart/2018/2/layout/IconVerticalSolidList"/>
    <dgm:cxn modelId="{528C4E7B-0460-4AFA-AC88-9F5951804AF0}" type="presParOf" srcId="{96ADB62B-4141-4320-88EB-B4C2A0547C1E}" destId="{3F9B84E5-8EAD-48D6-852E-EF158EF28667}" srcOrd="5" destOrd="0" presId="urn:microsoft.com/office/officeart/2018/2/layout/IconVerticalSolidList"/>
    <dgm:cxn modelId="{322A89B8-34EE-44CE-97C2-A7ED48A5924C}" type="presParOf" srcId="{96ADB62B-4141-4320-88EB-B4C2A0547C1E}" destId="{B7EA4ABB-C8BB-4E13-A935-C3EC81C5D710}" srcOrd="6" destOrd="0" presId="urn:microsoft.com/office/officeart/2018/2/layout/IconVerticalSolidList"/>
    <dgm:cxn modelId="{F2038933-CDD6-48EE-8988-C59858FB493F}" type="presParOf" srcId="{B7EA4ABB-C8BB-4E13-A935-C3EC81C5D710}" destId="{543619C9-D8AC-4AD6-8461-94B62EA32F57}" srcOrd="0" destOrd="0" presId="urn:microsoft.com/office/officeart/2018/2/layout/IconVerticalSolidList"/>
    <dgm:cxn modelId="{BB17A136-C277-49DD-854F-DC09580AE429}" type="presParOf" srcId="{B7EA4ABB-C8BB-4E13-A935-C3EC81C5D710}" destId="{03F61EF0-5DA5-40BB-9C84-00AF2DB947A5}" srcOrd="1" destOrd="0" presId="urn:microsoft.com/office/officeart/2018/2/layout/IconVerticalSolidList"/>
    <dgm:cxn modelId="{76796373-36C2-46B1-AC68-DBA08E94BD5B}" type="presParOf" srcId="{B7EA4ABB-C8BB-4E13-A935-C3EC81C5D710}" destId="{AB9842FB-83EB-4278-AEED-7025E42DAF66}" srcOrd="2" destOrd="0" presId="urn:microsoft.com/office/officeart/2018/2/layout/IconVerticalSolidList"/>
    <dgm:cxn modelId="{6EF8A481-8E35-468D-9AB7-B7ADE46C0D8D}" type="presParOf" srcId="{B7EA4ABB-C8BB-4E13-A935-C3EC81C5D710}" destId="{AC7B7275-01A7-40F9-9217-49ACD621FF5A}" srcOrd="3" destOrd="0" presId="urn:microsoft.com/office/officeart/2018/2/layout/IconVerticalSolidList"/>
    <dgm:cxn modelId="{BE086785-D78B-446C-BD72-C12D7F5CE7F8}" type="presParOf" srcId="{96ADB62B-4141-4320-88EB-B4C2A0547C1E}" destId="{DFE9D61B-5197-445B-8C0B-43CECB65601F}" srcOrd="7" destOrd="0" presId="urn:microsoft.com/office/officeart/2018/2/layout/IconVerticalSolidList"/>
    <dgm:cxn modelId="{A040CDA1-8B57-406F-89C8-38B7637FCACD}" type="presParOf" srcId="{96ADB62B-4141-4320-88EB-B4C2A0547C1E}" destId="{0D6CB17C-5573-4099-934C-421D8ECDA24F}" srcOrd="8" destOrd="0" presId="urn:microsoft.com/office/officeart/2018/2/layout/IconVerticalSolidList"/>
    <dgm:cxn modelId="{96669106-C0E7-4B6B-AAE8-0BBE9BA7C9D2}" type="presParOf" srcId="{0D6CB17C-5573-4099-934C-421D8ECDA24F}" destId="{787F50E7-26A1-4C94-83C4-ED6512F6CBA7}" srcOrd="0" destOrd="0" presId="urn:microsoft.com/office/officeart/2018/2/layout/IconVerticalSolidList"/>
    <dgm:cxn modelId="{39C14EF0-6AAB-4DBF-84A9-A2E743DFDB0B}" type="presParOf" srcId="{0D6CB17C-5573-4099-934C-421D8ECDA24F}" destId="{0E5739C3-7B08-41C8-916D-830C73DBC7B5}" srcOrd="1" destOrd="0" presId="urn:microsoft.com/office/officeart/2018/2/layout/IconVerticalSolidList"/>
    <dgm:cxn modelId="{5BC42522-5650-4D61-A53C-E04421609936}" type="presParOf" srcId="{0D6CB17C-5573-4099-934C-421D8ECDA24F}" destId="{64D67397-97C4-4F6D-80E6-2F867D4A25FE}" srcOrd="2" destOrd="0" presId="urn:microsoft.com/office/officeart/2018/2/layout/IconVerticalSolidList"/>
    <dgm:cxn modelId="{BC75D0F5-77DF-4368-ABD4-72ED6C753205}" type="presParOf" srcId="{0D6CB17C-5573-4099-934C-421D8ECDA24F}" destId="{C80C1720-54FE-4368-969A-74C441B6E1AB}" srcOrd="3" destOrd="0" presId="urn:microsoft.com/office/officeart/2018/2/layout/IconVerticalSolidList"/>
    <dgm:cxn modelId="{F3B7D3D5-6208-4C3D-9DE7-E2D0501CAA3F}" type="presParOf" srcId="{96ADB62B-4141-4320-88EB-B4C2A0547C1E}" destId="{781DEF64-E365-48C6-A731-A82A67951719}" srcOrd="9" destOrd="0" presId="urn:microsoft.com/office/officeart/2018/2/layout/IconVerticalSolidList"/>
    <dgm:cxn modelId="{3466B201-CD5C-4BE1-9DB6-38658C20DC5B}" type="presParOf" srcId="{96ADB62B-4141-4320-88EB-B4C2A0547C1E}" destId="{E857E75B-B546-4438-B8AF-D1E81A61C0ED}" srcOrd="10" destOrd="0" presId="urn:microsoft.com/office/officeart/2018/2/layout/IconVerticalSolidList"/>
    <dgm:cxn modelId="{35AFA554-63B8-416B-921B-7F6020BAAD0D}" type="presParOf" srcId="{E857E75B-B546-4438-B8AF-D1E81A61C0ED}" destId="{BD950EB0-768E-4693-927C-51ED8028625A}" srcOrd="0" destOrd="0" presId="urn:microsoft.com/office/officeart/2018/2/layout/IconVerticalSolidList"/>
    <dgm:cxn modelId="{A545985D-8B02-4AC3-A131-8FFFE2BC680D}" type="presParOf" srcId="{E857E75B-B546-4438-B8AF-D1E81A61C0ED}" destId="{C88FAD66-7B56-459B-80F0-636B0B95FDB4}" srcOrd="1" destOrd="0" presId="urn:microsoft.com/office/officeart/2018/2/layout/IconVerticalSolidList"/>
    <dgm:cxn modelId="{1D202378-E963-4F33-BD53-8562DF1F95DA}" type="presParOf" srcId="{E857E75B-B546-4438-B8AF-D1E81A61C0ED}" destId="{7E2D8B12-01DF-4057-907E-9C959EFD07B2}" srcOrd="2" destOrd="0" presId="urn:microsoft.com/office/officeart/2018/2/layout/IconVerticalSolidList"/>
    <dgm:cxn modelId="{73DD5DAF-62AB-480E-AD77-D48036A3C474}" type="presParOf" srcId="{E857E75B-B546-4438-B8AF-D1E81A61C0ED}" destId="{63F33B50-13B5-48AD-9BD8-08E00E310FA0}" srcOrd="3" destOrd="0" presId="urn:microsoft.com/office/officeart/2018/2/layout/IconVerticalSolidList"/>
    <dgm:cxn modelId="{201DC56F-1E71-4552-936E-6290470C0DC3}" type="presParOf" srcId="{96ADB62B-4141-4320-88EB-B4C2A0547C1E}" destId="{F42AB8DF-6C5A-4ABC-9CCD-435643B834E8}" srcOrd="11" destOrd="0" presId="urn:microsoft.com/office/officeart/2018/2/layout/IconVerticalSolidList"/>
    <dgm:cxn modelId="{220A792C-20BE-4D2A-874A-C1B5937FD8AE}" type="presParOf" srcId="{96ADB62B-4141-4320-88EB-B4C2A0547C1E}" destId="{8C6E72DD-A148-4F6B-A3D1-ADB8DC0531D7}" srcOrd="12" destOrd="0" presId="urn:microsoft.com/office/officeart/2018/2/layout/IconVerticalSolidList"/>
    <dgm:cxn modelId="{923DB37B-7524-4B8F-8FF2-CA7144621A1A}" type="presParOf" srcId="{8C6E72DD-A148-4F6B-A3D1-ADB8DC0531D7}" destId="{62A0EF38-79C2-4A1F-A55D-055066A67E61}" srcOrd="0" destOrd="0" presId="urn:microsoft.com/office/officeart/2018/2/layout/IconVerticalSolidList"/>
    <dgm:cxn modelId="{297DF466-5436-4882-B3C9-94715984E63E}" type="presParOf" srcId="{8C6E72DD-A148-4F6B-A3D1-ADB8DC0531D7}" destId="{26AFD00F-0F1F-4C18-B719-FE1961C14EBB}" srcOrd="1" destOrd="0" presId="urn:microsoft.com/office/officeart/2018/2/layout/IconVerticalSolidList"/>
    <dgm:cxn modelId="{F8C8DD97-288A-4B1D-B918-0E58FA05419E}" type="presParOf" srcId="{8C6E72DD-A148-4F6B-A3D1-ADB8DC0531D7}" destId="{6CDA7C6B-C01A-42FF-8930-02E03C10D502}" srcOrd="2" destOrd="0" presId="urn:microsoft.com/office/officeart/2018/2/layout/IconVerticalSolidList"/>
    <dgm:cxn modelId="{AE4124D0-4D21-4857-BBCB-F140F0EE16F2}" type="presParOf" srcId="{8C6E72DD-A148-4F6B-A3D1-ADB8DC0531D7}" destId="{4B8E0853-B37C-47C4-9A0A-8DF5E59F9249}" srcOrd="3" destOrd="0" presId="urn:microsoft.com/office/officeart/2018/2/layout/IconVerticalSolidList"/>
    <dgm:cxn modelId="{139A8C77-3C9A-4820-AB15-B32AE3D6DCAD}" type="presParOf" srcId="{96ADB62B-4141-4320-88EB-B4C2A0547C1E}" destId="{71434899-9F91-4EA8-85F9-8075A47C8450}" srcOrd="13" destOrd="0" presId="urn:microsoft.com/office/officeart/2018/2/layout/IconVerticalSolidList"/>
    <dgm:cxn modelId="{7C46223A-8A6B-4732-83C9-669870C72F72}" type="presParOf" srcId="{96ADB62B-4141-4320-88EB-B4C2A0547C1E}" destId="{0DA1B01B-6AC5-4DB7-B2D7-D829010B85C1}" srcOrd="14" destOrd="0" presId="urn:microsoft.com/office/officeart/2018/2/layout/IconVerticalSolidList"/>
    <dgm:cxn modelId="{FB22C470-93CA-45AA-BC38-AF8C6A4585E0}" type="presParOf" srcId="{0DA1B01B-6AC5-4DB7-B2D7-D829010B85C1}" destId="{E75F80DE-BB57-4399-BC4B-DE16C741700B}" srcOrd="0" destOrd="0" presId="urn:microsoft.com/office/officeart/2018/2/layout/IconVerticalSolidList"/>
    <dgm:cxn modelId="{C5CCA502-9E4B-4B2C-B950-8AC31E4519BA}" type="presParOf" srcId="{0DA1B01B-6AC5-4DB7-B2D7-D829010B85C1}" destId="{9DE8B400-B982-4B32-8E4E-618515935AF6}" srcOrd="1" destOrd="0" presId="urn:microsoft.com/office/officeart/2018/2/layout/IconVerticalSolidList"/>
    <dgm:cxn modelId="{A4CD34DF-BA99-44B2-9CC5-17F8D4B8D126}" type="presParOf" srcId="{0DA1B01B-6AC5-4DB7-B2D7-D829010B85C1}" destId="{A143943B-2169-4068-8A15-B1F844A5DCDA}" srcOrd="2" destOrd="0" presId="urn:microsoft.com/office/officeart/2018/2/layout/IconVerticalSolidList"/>
    <dgm:cxn modelId="{B5CF8A36-7FE9-4995-88D5-93EDB60CBBAB}" type="presParOf" srcId="{0DA1B01B-6AC5-4DB7-B2D7-D829010B85C1}" destId="{5AAD3E4A-2F8C-4989-8B50-32C02570767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2C259E-9D37-4C4A-BC4A-EDB8EDDF324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73C3FC0F-AFE0-4537-8E30-87389EE95FA0}">
      <dgm:prSet/>
      <dgm:spPr/>
      <dgm:t>
        <a:bodyPr/>
        <a:lstStyle/>
        <a:p>
          <a:r>
            <a:rPr lang="en-US" dirty="0"/>
            <a:t>Contacts: Cathy Berrick, US GAO at </a:t>
          </a:r>
          <a:r>
            <a:rPr lang="en-US" u="sng" dirty="0">
              <a:solidFill>
                <a:srgbClr val="0070C0"/>
              </a:solidFill>
              <a:hlinkClick xmlns:r="http://schemas.openxmlformats.org/officeDocument/2006/relationships" r:id="rId1"/>
            </a:rPr>
            <a:t>b</a:t>
          </a:r>
          <a:r>
            <a:rPr lang="en-US" dirty="0">
              <a:solidFill>
                <a:srgbClr val="0070C0"/>
              </a:solidFill>
              <a:hlinkClick xmlns:r="http://schemas.openxmlformats.org/officeDocument/2006/relationships" r:id="rId1"/>
            </a:rPr>
            <a:t>errickc@gao.gov</a:t>
          </a:r>
          <a:endParaRPr lang="en-US" dirty="0">
            <a:solidFill>
              <a:srgbClr val="0070C0"/>
            </a:solidFill>
          </a:endParaRPr>
        </a:p>
        <a:p>
          <a:r>
            <a:rPr lang="en-US">
              <a:solidFill>
                <a:schemeClr val="tx1"/>
              </a:solidFill>
            </a:rPr>
            <a:t>Maria Lucia Lima, IDI at </a:t>
          </a:r>
          <a:r>
            <a:rPr lang="en-US">
              <a:solidFill>
                <a:schemeClr val="tx1"/>
              </a:solidFill>
              <a:hlinkClick xmlns:r="http://schemas.openxmlformats.org/officeDocument/2006/relationships" r:id="rId2"/>
            </a:rPr>
            <a:t>Maria.lima@idi.no</a:t>
          </a:r>
          <a:endParaRPr lang="en-US" dirty="0">
            <a:solidFill>
              <a:schemeClr val="tx1"/>
            </a:solidFill>
            <a:highlight>
              <a:srgbClr val="FFFF00"/>
            </a:highlight>
          </a:endParaRPr>
        </a:p>
      </dgm:t>
    </dgm:pt>
    <dgm:pt modelId="{DAB8502B-A85A-4046-A52E-E2A701A584FC}" type="parTrans" cxnId="{CE4A5C3E-C84B-4AB9-8F58-992AFFF6C052}">
      <dgm:prSet/>
      <dgm:spPr/>
      <dgm:t>
        <a:bodyPr/>
        <a:lstStyle/>
        <a:p>
          <a:endParaRPr lang="en-US"/>
        </a:p>
      </dgm:t>
    </dgm:pt>
    <dgm:pt modelId="{4C33BB13-58D6-43C0-B7E9-56FBE749EF90}" type="sibTrans" cxnId="{CE4A5C3E-C84B-4AB9-8F58-992AFFF6C052}">
      <dgm:prSet/>
      <dgm:spPr/>
      <dgm:t>
        <a:bodyPr/>
        <a:lstStyle/>
        <a:p>
          <a:endParaRPr lang="en-US"/>
        </a:p>
      </dgm:t>
    </dgm:pt>
    <dgm:pt modelId="{A9160A0A-4366-4161-BFE5-F1E9536A81CF}">
      <dgm:prSet/>
      <dgm:spPr/>
      <dgm:t>
        <a:bodyPr/>
        <a:lstStyle/>
        <a:p>
          <a:r>
            <a:rPr lang="en-US" dirty="0"/>
            <a:t>Handbook available on the INTOSAI Development Initiative (IDI) website at </a:t>
          </a:r>
          <a:r>
            <a:rPr lang="en-US" dirty="0">
              <a:hlinkClick xmlns:r="http://schemas.openxmlformats.org/officeDocument/2006/relationships" r:id="rId3"/>
            </a:rPr>
            <a:t>Performance Audit ISSAI Implementation Handbook (idi.no)</a:t>
          </a:r>
          <a:endParaRPr lang="en-US" dirty="0"/>
        </a:p>
      </dgm:t>
    </dgm:pt>
    <dgm:pt modelId="{71734CB1-5B49-4EF5-9E26-D7782D162E68}" type="parTrans" cxnId="{971B5C12-DF0E-4620-848F-43E38915FDE0}">
      <dgm:prSet/>
      <dgm:spPr/>
      <dgm:t>
        <a:bodyPr/>
        <a:lstStyle/>
        <a:p>
          <a:endParaRPr lang="en-US"/>
        </a:p>
      </dgm:t>
    </dgm:pt>
    <dgm:pt modelId="{D45DD73B-E229-4B5E-AE81-0E60DD6F903B}" type="sibTrans" cxnId="{971B5C12-DF0E-4620-848F-43E38915FDE0}">
      <dgm:prSet/>
      <dgm:spPr/>
      <dgm:t>
        <a:bodyPr/>
        <a:lstStyle/>
        <a:p>
          <a:endParaRPr lang="en-US"/>
        </a:p>
      </dgm:t>
    </dgm:pt>
    <dgm:pt modelId="{B3124E2B-D654-4DEF-879C-744AD237D53E}" type="pres">
      <dgm:prSet presAssocID="{5B2C259E-9D37-4C4A-BC4A-EDB8EDDF324C}" presName="root" presStyleCnt="0">
        <dgm:presLayoutVars>
          <dgm:dir/>
          <dgm:resizeHandles val="exact"/>
        </dgm:presLayoutVars>
      </dgm:prSet>
      <dgm:spPr/>
    </dgm:pt>
    <dgm:pt modelId="{AC3DFD2D-A483-476C-8877-6397C09A95D1}" type="pres">
      <dgm:prSet presAssocID="{73C3FC0F-AFE0-4537-8E30-87389EE95FA0}" presName="compNode" presStyleCnt="0"/>
      <dgm:spPr/>
    </dgm:pt>
    <dgm:pt modelId="{B5CA48F6-3DCD-4083-859C-804F61E813A3}" type="pres">
      <dgm:prSet presAssocID="{73C3FC0F-AFE0-4537-8E30-87389EE95FA0}" presName="iconRect" presStyleLbl="node1" presStyleIdx="0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C5A61720-C9BC-4E06-9DAC-731EACB0F7C1}" type="pres">
      <dgm:prSet presAssocID="{73C3FC0F-AFE0-4537-8E30-87389EE95FA0}" presName="spaceRect" presStyleCnt="0"/>
      <dgm:spPr/>
    </dgm:pt>
    <dgm:pt modelId="{9E406BDE-CCF7-43D0-8B81-F34BCE3B48B5}" type="pres">
      <dgm:prSet presAssocID="{73C3FC0F-AFE0-4537-8E30-87389EE95FA0}" presName="textRect" presStyleLbl="revTx" presStyleIdx="0" presStyleCnt="2" custScaleX="117500">
        <dgm:presLayoutVars>
          <dgm:chMax val="1"/>
          <dgm:chPref val="1"/>
        </dgm:presLayoutVars>
      </dgm:prSet>
      <dgm:spPr/>
    </dgm:pt>
    <dgm:pt modelId="{B837EEC1-D8AA-4509-B72C-1D40E918342B}" type="pres">
      <dgm:prSet presAssocID="{4C33BB13-58D6-43C0-B7E9-56FBE749EF90}" presName="sibTrans" presStyleCnt="0"/>
      <dgm:spPr/>
    </dgm:pt>
    <dgm:pt modelId="{AE1199AB-1775-474A-B791-851073783360}" type="pres">
      <dgm:prSet presAssocID="{A9160A0A-4366-4161-BFE5-F1E9536A81CF}" presName="compNode" presStyleCnt="0"/>
      <dgm:spPr/>
    </dgm:pt>
    <dgm:pt modelId="{941A0895-6061-4A8B-BC65-8C0B49729837}" type="pres">
      <dgm:prSet presAssocID="{A9160A0A-4366-4161-BFE5-F1E9536A81CF}" presName="iconRect" presStyleLbl="node1" presStyleIdx="1" presStyleCnt="2" custScaleY="127022"/>
      <dgm:spPr>
        <a:blipFill rotWithShape="1">
          <a:blip xmlns:r="http://schemas.openxmlformats.org/officeDocument/2006/relationships" r:embed="rId6"/>
          <a:srcRect/>
          <a:stretch>
            <a:fillRect t="-21000" b="-21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Book"/>
        </a:ext>
      </dgm:extLst>
    </dgm:pt>
    <dgm:pt modelId="{BC5F6359-4F51-42B9-9FEE-9FB864B92C7E}" type="pres">
      <dgm:prSet presAssocID="{A9160A0A-4366-4161-BFE5-F1E9536A81CF}" presName="spaceRect" presStyleCnt="0"/>
      <dgm:spPr/>
    </dgm:pt>
    <dgm:pt modelId="{A3AE35E9-8E6F-4EF1-AD5E-04BA3D3C0F0B}" type="pres">
      <dgm:prSet presAssocID="{A9160A0A-4366-4161-BFE5-F1E9536A81C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F7CCD04-AF17-4022-BBFF-5746148A038D}" type="presOf" srcId="{5B2C259E-9D37-4C4A-BC4A-EDB8EDDF324C}" destId="{B3124E2B-D654-4DEF-879C-744AD237D53E}" srcOrd="0" destOrd="0" presId="urn:microsoft.com/office/officeart/2018/2/layout/IconLabelList"/>
    <dgm:cxn modelId="{971B5C12-DF0E-4620-848F-43E38915FDE0}" srcId="{5B2C259E-9D37-4C4A-BC4A-EDB8EDDF324C}" destId="{A9160A0A-4366-4161-BFE5-F1E9536A81CF}" srcOrd="1" destOrd="0" parTransId="{71734CB1-5B49-4EF5-9E26-D7782D162E68}" sibTransId="{D45DD73B-E229-4B5E-AE81-0E60DD6F903B}"/>
    <dgm:cxn modelId="{CE4A5C3E-C84B-4AB9-8F58-992AFFF6C052}" srcId="{5B2C259E-9D37-4C4A-BC4A-EDB8EDDF324C}" destId="{73C3FC0F-AFE0-4537-8E30-87389EE95FA0}" srcOrd="0" destOrd="0" parTransId="{DAB8502B-A85A-4046-A52E-E2A701A584FC}" sibTransId="{4C33BB13-58D6-43C0-B7E9-56FBE749EF90}"/>
    <dgm:cxn modelId="{E5914BCD-8141-4BE6-9AFB-754C9A296D10}" type="presOf" srcId="{A9160A0A-4366-4161-BFE5-F1E9536A81CF}" destId="{A3AE35E9-8E6F-4EF1-AD5E-04BA3D3C0F0B}" srcOrd="0" destOrd="0" presId="urn:microsoft.com/office/officeart/2018/2/layout/IconLabelList"/>
    <dgm:cxn modelId="{CC47A9E2-7670-4104-BD39-D2587C2A8EC8}" type="presOf" srcId="{73C3FC0F-AFE0-4537-8E30-87389EE95FA0}" destId="{9E406BDE-CCF7-43D0-8B81-F34BCE3B48B5}" srcOrd="0" destOrd="0" presId="urn:microsoft.com/office/officeart/2018/2/layout/IconLabelList"/>
    <dgm:cxn modelId="{F3BA25ED-7994-4D7F-97EF-F1573118F9CC}" type="presParOf" srcId="{B3124E2B-D654-4DEF-879C-744AD237D53E}" destId="{AC3DFD2D-A483-476C-8877-6397C09A95D1}" srcOrd="0" destOrd="0" presId="urn:microsoft.com/office/officeart/2018/2/layout/IconLabelList"/>
    <dgm:cxn modelId="{F6C6BD05-DE6A-4A02-B716-E1B21D2BC36E}" type="presParOf" srcId="{AC3DFD2D-A483-476C-8877-6397C09A95D1}" destId="{B5CA48F6-3DCD-4083-859C-804F61E813A3}" srcOrd="0" destOrd="0" presId="urn:microsoft.com/office/officeart/2018/2/layout/IconLabelList"/>
    <dgm:cxn modelId="{A3549BFE-9236-4704-9BA1-8A4C4A5F4BCD}" type="presParOf" srcId="{AC3DFD2D-A483-476C-8877-6397C09A95D1}" destId="{C5A61720-C9BC-4E06-9DAC-731EACB0F7C1}" srcOrd="1" destOrd="0" presId="urn:microsoft.com/office/officeart/2018/2/layout/IconLabelList"/>
    <dgm:cxn modelId="{C077E84F-9FFB-45E5-8DCA-BE0570C999AB}" type="presParOf" srcId="{AC3DFD2D-A483-476C-8877-6397C09A95D1}" destId="{9E406BDE-CCF7-43D0-8B81-F34BCE3B48B5}" srcOrd="2" destOrd="0" presId="urn:microsoft.com/office/officeart/2018/2/layout/IconLabelList"/>
    <dgm:cxn modelId="{C071DAF1-5747-421D-819D-5979F739479D}" type="presParOf" srcId="{B3124E2B-D654-4DEF-879C-744AD237D53E}" destId="{B837EEC1-D8AA-4509-B72C-1D40E918342B}" srcOrd="1" destOrd="0" presId="urn:microsoft.com/office/officeart/2018/2/layout/IconLabelList"/>
    <dgm:cxn modelId="{10B8840D-9347-470A-BECB-7C12E350A605}" type="presParOf" srcId="{B3124E2B-D654-4DEF-879C-744AD237D53E}" destId="{AE1199AB-1775-474A-B791-851073783360}" srcOrd="2" destOrd="0" presId="urn:microsoft.com/office/officeart/2018/2/layout/IconLabelList"/>
    <dgm:cxn modelId="{FFA4DF24-9529-42E3-8B88-16CE4DE3DB13}" type="presParOf" srcId="{AE1199AB-1775-474A-B791-851073783360}" destId="{941A0895-6061-4A8B-BC65-8C0B49729837}" srcOrd="0" destOrd="0" presId="urn:microsoft.com/office/officeart/2018/2/layout/IconLabelList"/>
    <dgm:cxn modelId="{705D8EF1-98E8-4741-B4C2-34DE1E7A8280}" type="presParOf" srcId="{AE1199AB-1775-474A-B791-851073783360}" destId="{BC5F6359-4F51-42B9-9FEE-9FB864B92C7E}" srcOrd="1" destOrd="0" presId="urn:microsoft.com/office/officeart/2018/2/layout/IconLabelList"/>
    <dgm:cxn modelId="{391FAD96-952D-40E1-B624-16D59BACC8F1}" type="presParOf" srcId="{AE1199AB-1775-474A-B791-851073783360}" destId="{A3AE35E9-8E6F-4EF1-AD5E-04BA3D3C0F0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64862-61C7-4492-976D-D9F27BE09FCD}">
      <dsp:nvSpPr>
        <dsp:cNvPr id="0" name=""/>
        <dsp:cNvSpPr/>
      </dsp:nvSpPr>
      <dsp:spPr>
        <a:xfrm>
          <a:off x="0" y="682"/>
          <a:ext cx="6245265" cy="5731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31027-3AAA-4F3D-B161-D92C9C322756}">
      <dsp:nvSpPr>
        <dsp:cNvPr id="0" name=""/>
        <dsp:cNvSpPr/>
      </dsp:nvSpPr>
      <dsp:spPr>
        <a:xfrm>
          <a:off x="173370" y="129635"/>
          <a:ext cx="315219" cy="3152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AE7D4B-9E02-4B4A-A758-3DD41F9FC5B1}">
      <dsp:nvSpPr>
        <dsp:cNvPr id="0" name=""/>
        <dsp:cNvSpPr/>
      </dsp:nvSpPr>
      <dsp:spPr>
        <a:xfrm>
          <a:off x="661960" y="682"/>
          <a:ext cx="5583304" cy="5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56" tIns="60656" rIns="60656" bIns="6065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quality control;</a:t>
          </a:r>
        </a:p>
      </dsp:txBody>
      <dsp:txXfrm>
        <a:off x="661960" y="682"/>
        <a:ext cx="5583304" cy="573126"/>
      </dsp:txXfrm>
    </dsp:sp>
    <dsp:sp modelId="{24ABE5C2-12ED-43CF-8F77-B29A1F69A9DC}">
      <dsp:nvSpPr>
        <dsp:cNvPr id="0" name=""/>
        <dsp:cNvSpPr/>
      </dsp:nvSpPr>
      <dsp:spPr>
        <a:xfrm>
          <a:off x="0" y="717090"/>
          <a:ext cx="6245265" cy="5731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A625D-981A-47B2-B785-0B0820935265}">
      <dsp:nvSpPr>
        <dsp:cNvPr id="0" name=""/>
        <dsp:cNvSpPr/>
      </dsp:nvSpPr>
      <dsp:spPr>
        <a:xfrm>
          <a:off x="173370" y="846043"/>
          <a:ext cx="315219" cy="3152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AB5F5-89B0-4D8D-A036-7FF0BEE5A247}">
      <dsp:nvSpPr>
        <dsp:cNvPr id="0" name=""/>
        <dsp:cNvSpPr/>
      </dsp:nvSpPr>
      <dsp:spPr>
        <a:xfrm>
          <a:off x="661960" y="717090"/>
          <a:ext cx="5583304" cy="5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56" tIns="60656" rIns="60656" bIns="6065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independence and ethics;</a:t>
          </a:r>
        </a:p>
      </dsp:txBody>
      <dsp:txXfrm>
        <a:off x="661960" y="717090"/>
        <a:ext cx="5583304" cy="573126"/>
      </dsp:txXfrm>
    </dsp:sp>
    <dsp:sp modelId="{908A877C-7BFF-499C-A392-3FF091B5FB7C}">
      <dsp:nvSpPr>
        <dsp:cNvPr id="0" name=""/>
        <dsp:cNvSpPr/>
      </dsp:nvSpPr>
      <dsp:spPr>
        <a:xfrm>
          <a:off x="0" y="1433498"/>
          <a:ext cx="6245265" cy="5731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6BA1B7-BD4A-4FAA-8958-AE8F4D4A6069}">
      <dsp:nvSpPr>
        <dsp:cNvPr id="0" name=""/>
        <dsp:cNvSpPr/>
      </dsp:nvSpPr>
      <dsp:spPr>
        <a:xfrm>
          <a:off x="173370" y="1562451"/>
          <a:ext cx="315219" cy="3152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FAE98-98F5-4C39-B09C-55033718D719}">
      <dsp:nvSpPr>
        <dsp:cNvPr id="0" name=""/>
        <dsp:cNvSpPr/>
      </dsp:nvSpPr>
      <dsp:spPr>
        <a:xfrm>
          <a:off x="661960" y="1433498"/>
          <a:ext cx="5583304" cy="5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56" tIns="60656" rIns="60656" bIns="6065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professional judgement and scepticism;</a:t>
          </a:r>
        </a:p>
      </dsp:txBody>
      <dsp:txXfrm>
        <a:off x="661960" y="1433498"/>
        <a:ext cx="5583304" cy="573126"/>
      </dsp:txXfrm>
    </dsp:sp>
    <dsp:sp modelId="{543619C9-D8AC-4AD6-8461-94B62EA32F57}">
      <dsp:nvSpPr>
        <dsp:cNvPr id="0" name=""/>
        <dsp:cNvSpPr/>
      </dsp:nvSpPr>
      <dsp:spPr>
        <a:xfrm>
          <a:off x="0" y="2149906"/>
          <a:ext cx="6245265" cy="5731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F61EF0-5DA5-40BB-9C84-00AF2DB947A5}">
      <dsp:nvSpPr>
        <dsp:cNvPr id="0" name=""/>
        <dsp:cNvSpPr/>
      </dsp:nvSpPr>
      <dsp:spPr>
        <a:xfrm>
          <a:off x="173370" y="2278859"/>
          <a:ext cx="315219" cy="31521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B7275-01A7-40F9-9217-49ACD621FF5A}">
      <dsp:nvSpPr>
        <dsp:cNvPr id="0" name=""/>
        <dsp:cNvSpPr/>
      </dsp:nvSpPr>
      <dsp:spPr>
        <a:xfrm>
          <a:off x="661960" y="2149906"/>
          <a:ext cx="5583304" cy="5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56" tIns="60656" rIns="60656" bIns="6065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audit team competence;</a:t>
          </a:r>
        </a:p>
      </dsp:txBody>
      <dsp:txXfrm>
        <a:off x="661960" y="2149906"/>
        <a:ext cx="5583304" cy="573126"/>
      </dsp:txXfrm>
    </dsp:sp>
    <dsp:sp modelId="{787F50E7-26A1-4C94-83C4-ED6512F6CBA7}">
      <dsp:nvSpPr>
        <dsp:cNvPr id="0" name=""/>
        <dsp:cNvSpPr/>
      </dsp:nvSpPr>
      <dsp:spPr>
        <a:xfrm>
          <a:off x="0" y="2866314"/>
          <a:ext cx="6245265" cy="57312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5739C3-7B08-41C8-916D-830C73DBC7B5}">
      <dsp:nvSpPr>
        <dsp:cNvPr id="0" name=""/>
        <dsp:cNvSpPr/>
      </dsp:nvSpPr>
      <dsp:spPr>
        <a:xfrm>
          <a:off x="173370" y="2995267"/>
          <a:ext cx="315219" cy="31521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C1720-54FE-4368-969A-74C441B6E1AB}">
      <dsp:nvSpPr>
        <dsp:cNvPr id="0" name=""/>
        <dsp:cNvSpPr/>
      </dsp:nvSpPr>
      <dsp:spPr>
        <a:xfrm>
          <a:off x="661960" y="2866314"/>
          <a:ext cx="5583304" cy="5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56" tIns="60656" rIns="60656" bIns="6065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materiality;</a:t>
          </a:r>
        </a:p>
      </dsp:txBody>
      <dsp:txXfrm>
        <a:off x="661960" y="2866314"/>
        <a:ext cx="5583304" cy="573126"/>
      </dsp:txXfrm>
    </dsp:sp>
    <dsp:sp modelId="{BD950EB0-768E-4693-927C-51ED8028625A}">
      <dsp:nvSpPr>
        <dsp:cNvPr id="0" name=""/>
        <dsp:cNvSpPr/>
      </dsp:nvSpPr>
      <dsp:spPr>
        <a:xfrm>
          <a:off x="0" y="3582722"/>
          <a:ext cx="6245265" cy="5731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FAD66-7B56-459B-80F0-636B0B95FDB4}">
      <dsp:nvSpPr>
        <dsp:cNvPr id="0" name=""/>
        <dsp:cNvSpPr/>
      </dsp:nvSpPr>
      <dsp:spPr>
        <a:xfrm>
          <a:off x="173370" y="3711675"/>
          <a:ext cx="315219" cy="31521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33B50-13B5-48AD-9BD8-08E00E310FA0}">
      <dsp:nvSpPr>
        <dsp:cNvPr id="0" name=""/>
        <dsp:cNvSpPr/>
      </dsp:nvSpPr>
      <dsp:spPr>
        <a:xfrm>
          <a:off x="661960" y="3582722"/>
          <a:ext cx="5583304" cy="5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56" tIns="60656" rIns="60656" bIns="6065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audit documentation and audit supervision;</a:t>
          </a:r>
        </a:p>
      </dsp:txBody>
      <dsp:txXfrm>
        <a:off x="661960" y="3582722"/>
        <a:ext cx="5583304" cy="573126"/>
      </dsp:txXfrm>
    </dsp:sp>
    <dsp:sp modelId="{62A0EF38-79C2-4A1F-A55D-055066A67E61}">
      <dsp:nvSpPr>
        <dsp:cNvPr id="0" name=""/>
        <dsp:cNvSpPr/>
      </dsp:nvSpPr>
      <dsp:spPr>
        <a:xfrm>
          <a:off x="0" y="4299130"/>
          <a:ext cx="6245265" cy="5731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FD00F-0F1F-4C18-B719-FE1961C14EBB}">
      <dsp:nvSpPr>
        <dsp:cNvPr id="0" name=""/>
        <dsp:cNvSpPr/>
      </dsp:nvSpPr>
      <dsp:spPr>
        <a:xfrm>
          <a:off x="173370" y="4428083"/>
          <a:ext cx="315219" cy="31521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E0853-B37C-47C4-9A0A-8DF5E59F9249}">
      <dsp:nvSpPr>
        <dsp:cNvPr id="0" name=""/>
        <dsp:cNvSpPr/>
      </dsp:nvSpPr>
      <dsp:spPr>
        <a:xfrm>
          <a:off x="661960" y="4299130"/>
          <a:ext cx="5583304" cy="5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56" tIns="60656" rIns="60656" bIns="6065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audit risk and assurance; and</a:t>
          </a:r>
        </a:p>
      </dsp:txBody>
      <dsp:txXfrm>
        <a:off x="661960" y="4299130"/>
        <a:ext cx="5583304" cy="573126"/>
      </dsp:txXfrm>
    </dsp:sp>
    <dsp:sp modelId="{E75F80DE-BB57-4399-BC4B-DE16C741700B}">
      <dsp:nvSpPr>
        <dsp:cNvPr id="0" name=""/>
        <dsp:cNvSpPr/>
      </dsp:nvSpPr>
      <dsp:spPr>
        <a:xfrm>
          <a:off x="0" y="5015538"/>
          <a:ext cx="6245265" cy="5731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8B400-B982-4B32-8E4E-618515935AF6}">
      <dsp:nvSpPr>
        <dsp:cNvPr id="0" name=""/>
        <dsp:cNvSpPr/>
      </dsp:nvSpPr>
      <dsp:spPr>
        <a:xfrm>
          <a:off x="173370" y="5144491"/>
          <a:ext cx="315219" cy="315219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D3E4A-2F8C-4989-8B50-32C025707678}">
      <dsp:nvSpPr>
        <dsp:cNvPr id="0" name=""/>
        <dsp:cNvSpPr/>
      </dsp:nvSpPr>
      <dsp:spPr>
        <a:xfrm>
          <a:off x="661960" y="5015538"/>
          <a:ext cx="5583304" cy="5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56" tIns="60656" rIns="60656" bIns="6065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communication with audited entities, external stakeholders, media and the public.</a:t>
          </a:r>
        </a:p>
      </dsp:txBody>
      <dsp:txXfrm>
        <a:off x="661960" y="5015538"/>
        <a:ext cx="5583304" cy="5731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A48F6-3DCD-4083-859C-804F61E813A3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06BDE-CCF7-43D0-8B81-F34BCE3B48B5}">
      <dsp:nvSpPr>
        <dsp:cNvPr id="0" name=""/>
        <dsp:cNvSpPr/>
      </dsp:nvSpPr>
      <dsp:spPr>
        <a:xfrm>
          <a:off x="181800" y="3022743"/>
          <a:ext cx="5076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Contacts: Cathy Berrick, US GAO at </a:t>
          </a:r>
          <a:r>
            <a:rPr lang="en-US" sz="1500" u="sng" kern="1200" dirty="0">
              <a:solidFill>
                <a:srgbClr val="0070C0"/>
              </a:solidFill>
              <a:hlinkClick xmlns:r="http://schemas.openxmlformats.org/officeDocument/2006/relationships" r:id="rId3"/>
            </a:rPr>
            <a:t>b</a:t>
          </a:r>
          <a:r>
            <a:rPr lang="en-US" sz="1500" kern="1200" dirty="0">
              <a:solidFill>
                <a:srgbClr val="0070C0"/>
              </a:solidFill>
              <a:hlinkClick xmlns:r="http://schemas.openxmlformats.org/officeDocument/2006/relationships" r:id="rId3"/>
            </a:rPr>
            <a:t>errickc@gao.gov</a:t>
          </a:r>
          <a:endParaRPr lang="en-US" sz="1500" kern="1200" dirty="0">
            <a:solidFill>
              <a:srgbClr val="0070C0"/>
            </a:solidFill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Maria Lucia Lima, IDI at </a:t>
          </a:r>
          <a:r>
            <a:rPr lang="en-US" sz="1500" kern="1200">
              <a:solidFill>
                <a:schemeClr val="tx1"/>
              </a:solidFill>
              <a:hlinkClick xmlns:r="http://schemas.openxmlformats.org/officeDocument/2006/relationships" r:id="rId4"/>
            </a:rPr>
            <a:t>Maria.lima@idi.no</a:t>
          </a:r>
          <a:endParaRPr lang="en-US" sz="1500" kern="1200" dirty="0">
            <a:solidFill>
              <a:schemeClr val="tx1"/>
            </a:solidFill>
            <a:highlight>
              <a:srgbClr val="FFFF00"/>
            </a:highlight>
          </a:endParaRPr>
        </a:p>
      </dsp:txBody>
      <dsp:txXfrm>
        <a:off x="181800" y="3022743"/>
        <a:ext cx="5076000" cy="720000"/>
      </dsp:txXfrm>
    </dsp:sp>
    <dsp:sp modelId="{941A0895-6061-4A8B-BC65-8C0B49729837}">
      <dsp:nvSpPr>
        <dsp:cNvPr id="0" name=""/>
        <dsp:cNvSpPr/>
      </dsp:nvSpPr>
      <dsp:spPr>
        <a:xfrm>
          <a:off x="7201800" y="477267"/>
          <a:ext cx="1944000" cy="2469307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 t="-21000" b="-2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E35E9-8E6F-4EF1-AD5E-04BA3D3C0F0B}">
      <dsp:nvSpPr>
        <dsp:cNvPr id="0" name=""/>
        <dsp:cNvSpPr/>
      </dsp:nvSpPr>
      <dsp:spPr>
        <a:xfrm>
          <a:off x="6013800" y="315407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Handbook available on the INTOSAI Development Initiative (IDI) website at </a:t>
          </a:r>
          <a:r>
            <a:rPr lang="en-US" sz="1500" kern="1200" dirty="0">
              <a:hlinkClick xmlns:r="http://schemas.openxmlformats.org/officeDocument/2006/relationships" r:id="rId6"/>
            </a:rPr>
            <a:t>Performance Audit ISSAI Implementation Handbook (idi.no)</a:t>
          </a:r>
          <a:endParaRPr lang="en-US" sz="1500" kern="1200" dirty="0"/>
        </a:p>
      </dsp:txBody>
      <dsp:txXfrm>
        <a:off x="6013800" y="3154070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FBDD4-FA70-469A-9268-E88DE786FD9D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48CAB-F61E-42D3-B4E9-8B8310896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3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48CAB-F61E-42D3-B4E9-8B8310896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89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1100"/>
              </a:spcBef>
              <a:spcAft>
                <a:spcPts val="1100"/>
              </a:spcAft>
              <a:buFont typeface="Symbol" panose="05050102010706020507" pitchFamily="18" charset="2"/>
              <a:buNone/>
            </a:pPr>
            <a:endParaRPr lang="en-US" sz="11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48CAB-F61E-42D3-B4E9-8B8310896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478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1100"/>
              </a:spcBef>
              <a:spcAft>
                <a:spcPts val="1100"/>
              </a:spcAft>
              <a:buFont typeface="Symbol" panose="05050102010706020507" pitchFamily="18" charset="2"/>
              <a:buNone/>
            </a:pPr>
            <a:endParaRPr lang="en-US" sz="11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48CAB-F61E-42D3-B4E9-8B8310896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865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ts val="1300"/>
              </a:lnSpc>
              <a:spcBef>
                <a:spcPts val="1100"/>
              </a:spcBef>
              <a:spcAft>
                <a:spcPts val="1100"/>
              </a:spcAft>
              <a:buFont typeface="Symbol" panose="05050102010706020507" pitchFamily="18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48CAB-F61E-42D3-B4E9-8B8310896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088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1100"/>
              </a:spcAft>
              <a:buFont typeface="Symbol" panose="05050102010706020507" pitchFamily="18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48CAB-F61E-42D3-B4E9-8B8310896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659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ts val="1300"/>
              </a:lnSpc>
              <a:spcBef>
                <a:spcPts val="1100"/>
              </a:spcBef>
              <a:spcAft>
                <a:spcPts val="1100"/>
              </a:spcAft>
              <a:buFont typeface="Symbol" panose="05050102010706020507" pitchFamily="18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48CAB-F61E-42D3-B4E9-8B8310896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0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1100"/>
              </a:spcBef>
              <a:spcAft>
                <a:spcPts val="110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48CAB-F61E-42D3-B4E9-8B8310896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742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1100"/>
              </a:spcBef>
              <a:spcAft>
                <a:spcPts val="1100"/>
              </a:spcAft>
              <a:buFont typeface="Symbol" panose="05050102010706020507" pitchFamily="18" charset="2"/>
              <a:buNone/>
            </a:pPr>
            <a:endParaRPr lang="en-US" sz="11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48CAB-F61E-42D3-B4E9-8B8310896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28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48CAB-F61E-42D3-B4E9-8B8310896FB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799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48CAB-F61E-42D3-B4E9-8B8310896FB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0834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1100"/>
              </a:spcBef>
              <a:spcAft>
                <a:spcPts val="110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48CAB-F61E-42D3-B4E9-8B8310896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58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48CAB-F61E-42D3-B4E9-8B8310896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3885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48CAB-F61E-42D3-B4E9-8B8310896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1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48CAB-F61E-42D3-B4E9-8B8310896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862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1100"/>
              </a:spcBef>
              <a:spcAft>
                <a:spcPts val="1100"/>
              </a:spcAft>
              <a:buFont typeface="Symbol" panose="05050102010706020507" pitchFamily="18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48CAB-F61E-42D3-B4E9-8B8310896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686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48CAB-F61E-42D3-B4E9-8B8310896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477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48CAB-F61E-42D3-B4E9-8B8310896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448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48CAB-F61E-42D3-B4E9-8B8310896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46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48CAB-F61E-42D3-B4E9-8B8310896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74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1100"/>
              </a:spcBef>
              <a:spcAft>
                <a:spcPts val="110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48CAB-F61E-42D3-B4E9-8B8310896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7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3B733-748A-0643-DA4E-112743F23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2BC754-3E86-807A-8580-7350DD502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EEEE2-49AB-FDD8-9541-20CEA97A7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2CDC-C7E7-4B09-923E-4E360FE082F0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87AE6-5E39-C290-987B-0362C9898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83CA8-B071-6A2C-CBFC-2D06557B2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E45B-CE30-41FC-A6E1-6F3D7D0A94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63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BED20-E342-6F48-801D-84E42C8E6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0123B2-8EFE-DA73-B7DA-0AEF66C98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F035C-A304-E5C8-7E43-BD50E3E0C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294C-1D8C-4338-999F-4BC969681B47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D261D-0FD8-5B69-5879-AF76D3976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A2A7E-F30C-685B-425F-EA429093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E45B-CE30-41FC-A6E1-6F3D7D0A94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5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C357E-B73E-CE62-F77D-39213F6859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CA8ED5-4550-F329-2612-05C90FC5C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EF35E-DBCD-D9A8-23C3-D41F6BE8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BF65-A6FD-4C37-AC11-B729D1FE7F18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F6E47-3B8A-00AA-A5F7-940D0E40B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DC849-063E-16D8-C145-E46086FF3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E45B-CE30-41FC-A6E1-6F3D7D0A94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898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2EB2B-7139-6AFA-6F03-F4BA773FC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748E3-99FC-B966-9272-85DD38405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C38BB-D469-1588-F007-2559DED92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37B6-B410-495A-A86B-A57543032138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C2E0F-D0C8-42F0-35A4-551435760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46D9C-4B7E-E0EB-E71E-01E946E35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E45B-CE30-41FC-A6E1-6F3D7D0A94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77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8B644-C0C4-1735-002F-DAF8DA279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DF5A6-AB86-23E5-C6BF-A77540613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646E5-54F5-0552-E18B-0588E2616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2C69-0A5C-475C-B976-B4602F8406FB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D9C3B-AA14-AC31-FA09-F924D1A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8F603-1127-B1A1-B114-AE4D7A37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E45B-CE30-41FC-A6E1-6F3D7D0A94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0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A9CF-967B-6A59-1D04-4A653DC0F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1A3C8-86F2-9731-4C95-F1A335FF9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42894D-DC19-F103-1201-96CDB13D2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9AED10-89CA-8C84-F846-5C2DD144A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A3C9-4913-45F1-B713-FA92ADCDC4A3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5DD2C8-E62E-7AC8-81D8-D80FD373B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3DF23-F8E6-1E62-CAC7-BCF735265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E45B-CE30-41FC-A6E1-6F3D7D0A94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4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72DD2-7E6E-762C-BA9B-38B821139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8CA42-65EA-1338-9D1C-BD8524BCA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43D32-E1E6-A5D6-839D-CF9AA230D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50CC1-5FCE-68DD-FC71-64122782B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18661D-E182-24E2-6A93-CF7B503E24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50358B-7701-8A5F-E659-9BCCCEB0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4906-B8B4-4F7E-99A3-F9D256EAB5EC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7660CB-4EA3-AE8D-9B66-E5CE56E28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97C299-2D67-4FF4-A252-6066B34A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E45B-CE30-41FC-A6E1-6F3D7D0A94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6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AA3E0-4188-A398-4041-146FC679A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311E98-FBE9-2421-7DF6-673751C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BC88-E3E7-45CB-822D-84C7BA445802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CE0CAE-B213-F953-F65F-A350EAFBB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31E28C-214E-3C39-55EC-A7F70043F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E45B-CE30-41FC-A6E1-6F3D7D0A94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66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AD7EDA-CB49-8895-2F98-521ABF431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3302-47C6-4BF4-85BF-9FD682779E29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2808EE-EC43-43C0-64D3-823449B2E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9CBA3-D3C8-C978-99F5-CC4665B1C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E45B-CE30-41FC-A6E1-6F3D7D0A94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92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8AF7-C818-8C30-B023-A19BD648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31F25-BCD9-C117-86D1-43517FEDE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51ED05-9A9D-A0EF-B68D-FBF582EE6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FCE91-A9AE-372A-A7F4-08FE1B30E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7C3B-EE0A-4257-A400-03911DC0CCEA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AA40-BB0E-3282-76FB-922EA983F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782F3-8F2B-7EC0-38F2-1C25C9A4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E45B-CE30-41FC-A6E1-6F3D7D0A94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6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14C81-E74B-2381-4BEA-D8AC93BB4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8C7E55-979A-4524-293D-3FBF6DAC9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E2697-0FF9-ADE3-920C-4AD2837C1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EFD0E-9031-8503-D4C7-44ACB8096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1485-8914-4F38-8C79-E938F09733CE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DA03B-81EE-CE65-C3FF-DB468B3CB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8E718-125F-1556-3956-A3A55D59A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E45B-CE30-41FC-A6E1-6F3D7D0A94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4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D6D236-0C93-CFA0-AC77-A4B50352D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CA4B1-C78F-52D0-19DA-8C426F877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7B6FE-589C-8544-2335-F75C007F9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5ECDF-BC5F-45F2-8335-882994110E42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59485-5F53-2040-4C9F-DF9782DA8C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B508F-4C46-5144-B374-27154EAEE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CE45B-CE30-41FC-A6E1-6F3D7D0A94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93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017AB-5BCC-016D-F385-87F5E3BEE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3988" y="320041"/>
            <a:ext cx="6707084" cy="293522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Performance Audit ISSAI Implementation Handbook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FC94CF-0916-F6A0-B5E9-73AEE23FF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3987" y="4750611"/>
            <a:ext cx="6707366" cy="1569486"/>
          </a:xfrm>
        </p:spPr>
        <p:txBody>
          <a:bodyPr>
            <a:normAutofit/>
          </a:bodyPr>
          <a:lstStyle/>
          <a:p>
            <a:pPr algn="l"/>
            <a:r>
              <a:rPr lang="en-US" sz="1900" dirty="0"/>
              <a:t>Cathy Berrick</a:t>
            </a:r>
          </a:p>
          <a:p>
            <a:pPr algn="l"/>
            <a:r>
              <a:rPr lang="en-US" sz="1900" dirty="0"/>
              <a:t>Managing Director</a:t>
            </a:r>
          </a:p>
          <a:p>
            <a:pPr algn="l"/>
            <a:r>
              <a:rPr lang="en-US" sz="1900" dirty="0"/>
              <a:t>U.S. Government Accountability Office (GAO)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3C70D5-694E-0AA4-1D64-463159D683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72"/>
          <a:stretch/>
        </p:blipFill>
        <p:spPr>
          <a:xfrm>
            <a:off x="360416" y="320040"/>
            <a:ext cx="4006616" cy="58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35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7AC66-8959-FA74-DFA6-B5D2C9061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E45B-CE30-41FC-A6E1-6F3D7D0A9427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71BB03-1CDD-946A-4710-F4CDA417B574}"/>
              </a:ext>
            </a:extLst>
          </p:cNvPr>
          <p:cNvSpPr txBox="1"/>
          <p:nvPr/>
        </p:nvSpPr>
        <p:spPr>
          <a:xfrm>
            <a:off x="460175" y="1474063"/>
            <a:ext cx="54926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96C139"/>
                </a:solidFill>
              </a:rPr>
              <a:t>Designing the Audit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507258-2B97-1024-12C1-5D36D1125F64}"/>
              </a:ext>
            </a:extLst>
          </p:cNvPr>
          <p:cNvSpPr txBox="1"/>
          <p:nvPr/>
        </p:nvSpPr>
        <p:spPr>
          <a:xfrm>
            <a:off x="460175" y="2232880"/>
            <a:ext cx="45599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Good </a:t>
            </a:r>
            <a:r>
              <a:rPr lang="en-US" b="1" dirty="0"/>
              <a:t>audit design </a:t>
            </a:r>
            <a:r>
              <a:rPr lang="en-US" dirty="0"/>
              <a:t>is one of the most important aspects of effective performance audits and involves several </a:t>
            </a:r>
            <a:r>
              <a:rPr lang="en-US" b="1" dirty="0"/>
              <a:t>sequential steps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they consider design, audit teams should use a </a:t>
            </a:r>
            <a:r>
              <a:rPr lang="en-US" b="1" dirty="0"/>
              <a:t>design paper </a:t>
            </a:r>
            <a:r>
              <a:rPr lang="en-US" dirty="0"/>
              <a:t>to document and link an audit’s </a:t>
            </a:r>
            <a:r>
              <a:rPr lang="en-US" b="1" dirty="0"/>
              <a:t>scope, objectives, criteria, and methods </a:t>
            </a:r>
            <a:r>
              <a:rPr lang="en-US" dirty="0"/>
              <a:t>and assure a logical chain of reasoning between the audit’s </a:t>
            </a:r>
            <a:r>
              <a:rPr lang="en-US" b="1" dirty="0"/>
              <a:t>approach</a:t>
            </a:r>
            <a:r>
              <a:rPr lang="en-US" dirty="0"/>
              <a:t> and </a:t>
            </a:r>
            <a:r>
              <a:rPr lang="en-US" b="1" dirty="0"/>
              <a:t>likely results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0FBF85-4111-15E6-D72C-1504ACF16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28" y="136524"/>
            <a:ext cx="5009646" cy="133753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E36F782-5FE9-98D2-6E88-17DC9FBCFED3}"/>
              </a:ext>
            </a:extLst>
          </p:cNvPr>
          <p:cNvGrpSpPr/>
          <p:nvPr/>
        </p:nvGrpSpPr>
        <p:grpSpPr>
          <a:xfrm>
            <a:off x="5586613" y="136524"/>
            <a:ext cx="6383695" cy="6093453"/>
            <a:chOff x="821567" y="1579146"/>
            <a:chExt cx="5513711" cy="523847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024B8A-53B8-7909-43A0-89D5F9D01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1567" y="1852321"/>
              <a:ext cx="5513711" cy="4965304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74DA180-1FF7-ACAC-6CFA-B3D95E9BC98C}"/>
                </a:ext>
              </a:extLst>
            </p:cNvPr>
            <p:cNvSpPr txBox="1"/>
            <p:nvPr/>
          </p:nvSpPr>
          <p:spPr>
            <a:xfrm>
              <a:off x="1524069" y="1579146"/>
              <a:ext cx="41087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Example: Design Matrix Template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501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35CE52A-F961-F232-A863-0092E5A2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4" y="1391479"/>
            <a:ext cx="4424393" cy="111580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44B0A1"/>
                </a:solidFill>
              </a:rPr>
              <a:t>Conducting the Audit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9D9B9-7EF2-CA2A-6AF7-6C369567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E45B-CE30-41FC-A6E1-6F3D7D0A9427}" type="slidenum">
              <a:rPr lang="en-US" smtClean="0"/>
              <a:t>11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A7E363-6B7E-3E0A-2646-C85A8F910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8" y="136524"/>
            <a:ext cx="4365399" cy="11158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467E1E-60AF-DBA2-3D77-64F5BE5FAE3E}"/>
              </a:ext>
            </a:extLst>
          </p:cNvPr>
          <p:cNvSpPr txBox="1"/>
          <p:nvPr/>
        </p:nvSpPr>
        <p:spPr>
          <a:xfrm>
            <a:off x="566162" y="2866734"/>
            <a:ext cx="386836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/>
              <a:t>Qualitative analysis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Document review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Case 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Surveys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Interviews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Focus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Content analysis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7AD4F3-B570-CE8F-275F-DE885784E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817" y="492325"/>
            <a:ext cx="7181434" cy="564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74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35CE52A-F961-F232-A863-0092E5A2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34" y="1724256"/>
            <a:ext cx="4424393" cy="111580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44B0A1"/>
                </a:solidFill>
              </a:rPr>
              <a:t>Conducting the Audit</a:t>
            </a:r>
            <a:br>
              <a:rPr lang="en-US" b="1" dirty="0">
                <a:solidFill>
                  <a:srgbClr val="44B0A1"/>
                </a:solidFill>
              </a:rPr>
            </a:br>
            <a:endParaRPr lang="en-US" sz="13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9D9B9-7EF2-CA2A-6AF7-6C369567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E45B-CE30-41FC-A6E1-6F3D7D0A9427}" type="slidenum">
              <a:rPr lang="en-US" smtClean="0"/>
              <a:t>12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A7E363-6B7E-3E0A-2646-C85A8F910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76" y="223837"/>
            <a:ext cx="5313798" cy="13582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C764A2-023F-3B85-1D16-66175CFDD519}"/>
              </a:ext>
            </a:extLst>
          </p:cNvPr>
          <p:cNvSpPr txBox="1"/>
          <p:nvPr/>
        </p:nvSpPr>
        <p:spPr>
          <a:xfrm>
            <a:off x="351635" y="3105834"/>
            <a:ext cx="531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Qualitative Analysis Example – Effective Interviewing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488D01-192B-23C1-F04A-8F38DC21BA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756"/>
          <a:stretch/>
        </p:blipFill>
        <p:spPr>
          <a:xfrm>
            <a:off x="267357" y="4044808"/>
            <a:ext cx="4975153" cy="23987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2166E0-65C5-D3D0-59AD-AE0A7A3846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41"/>
          <a:stretch/>
        </p:blipFill>
        <p:spPr>
          <a:xfrm>
            <a:off x="6051814" y="273638"/>
            <a:ext cx="5899810" cy="37711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E14F5B-9C32-46EF-CE13-C0A0776A82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9146" y="4267201"/>
            <a:ext cx="6360714" cy="20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4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35CE52A-F961-F232-A863-0092E5A2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89" y="1604594"/>
            <a:ext cx="4424393" cy="111580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44B0A1"/>
                </a:solidFill>
              </a:rPr>
              <a:t>Conducting the Audit</a:t>
            </a:r>
            <a:br>
              <a:rPr lang="en-US" b="1" dirty="0">
                <a:solidFill>
                  <a:srgbClr val="44B0A1"/>
                </a:solidFill>
              </a:rPr>
            </a:br>
            <a:endParaRPr lang="en-US" sz="13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9D9B9-7EF2-CA2A-6AF7-6C369567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E45B-CE30-41FC-A6E1-6F3D7D0A9427}" type="slidenum">
              <a:rPr lang="en-US" smtClean="0"/>
              <a:t>13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A7E363-6B7E-3E0A-2646-C85A8F910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78" y="179041"/>
            <a:ext cx="5148350" cy="13159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2243E4-693A-8279-CB0F-CD0CE15AECC8}"/>
              </a:ext>
            </a:extLst>
          </p:cNvPr>
          <p:cNvSpPr txBox="1"/>
          <p:nvPr/>
        </p:nvSpPr>
        <p:spPr>
          <a:xfrm>
            <a:off x="666703" y="2830023"/>
            <a:ext cx="40489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Qualitative Analysis Example – Surveys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Identifying the survey population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Sampling (generalizable or non-generalizable)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Methods for administering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Analyzing and documenting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1F1D79-F7CC-DD56-895E-DD33D1D4D2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0" r="1658"/>
          <a:stretch/>
        </p:blipFill>
        <p:spPr>
          <a:xfrm>
            <a:off x="261778" y="4883216"/>
            <a:ext cx="5504781" cy="14731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FB117D-D5BB-4017-C315-326524C3F3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41" r="2312"/>
          <a:stretch/>
        </p:blipFill>
        <p:spPr>
          <a:xfrm>
            <a:off x="5766559" y="244354"/>
            <a:ext cx="6125326" cy="3696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24C2F7-2DB5-3FFF-8BE8-F88EFD0BFD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01" r="1957"/>
          <a:stretch/>
        </p:blipFill>
        <p:spPr>
          <a:xfrm>
            <a:off x="5859979" y="4222564"/>
            <a:ext cx="6031906" cy="231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53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35CE52A-F961-F232-A863-0092E5A2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338" y="1509771"/>
            <a:ext cx="4424393" cy="111580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44B0A1"/>
                </a:solidFill>
              </a:rPr>
              <a:t>Conducting the Audit</a:t>
            </a:r>
            <a:br>
              <a:rPr lang="en-US" b="1" dirty="0">
                <a:solidFill>
                  <a:srgbClr val="44B0A1"/>
                </a:solidFill>
              </a:rPr>
            </a:br>
            <a:endParaRPr lang="en-US" sz="13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9D9B9-7EF2-CA2A-6AF7-6C369567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E45B-CE30-41FC-A6E1-6F3D7D0A9427}" type="slidenum">
              <a:rPr lang="en-US" smtClean="0"/>
              <a:t>14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A7E363-6B7E-3E0A-2646-C85A8F910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61" y="194810"/>
            <a:ext cx="4555022" cy="11642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A4AD3D-FEE0-DD56-2BE6-3EDCDFF5B21F}"/>
              </a:ext>
            </a:extLst>
          </p:cNvPr>
          <p:cNvSpPr txBox="1"/>
          <p:nvPr/>
        </p:nvSpPr>
        <p:spPr>
          <a:xfrm>
            <a:off x="567842" y="3442389"/>
            <a:ext cx="309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A178D-08ED-3E30-AA08-07595E43AA18}"/>
              </a:ext>
            </a:extLst>
          </p:cNvPr>
          <p:cNvSpPr txBox="1"/>
          <p:nvPr/>
        </p:nvSpPr>
        <p:spPr>
          <a:xfrm>
            <a:off x="920775" y="2814816"/>
            <a:ext cx="345551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Quantitative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Statistical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Descriptive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Regression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Trend Analysis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i="1" dirty="0"/>
              <a:t>Important 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Data Reliability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Using graphics for communicating results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5AE0A38-0CEB-0162-9E41-A2A0F0839E42}"/>
              </a:ext>
            </a:extLst>
          </p:cNvPr>
          <p:cNvGrpSpPr/>
          <p:nvPr/>
        </p:nvGrpSpPr>
        <p:grpSpPr>
          <a:xfrm>
            <a:off x="5336391" y="56841"/>
            <a:ext cx="5710479" cy="3187493"/>
            <a:chOff x="5707329" y="136525"/>
            <a:chExt cx="5980837" cy="33217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1CBE543-90D0-D2B2-4A0A-21FF868FBA3F}"/>
                </a:ext>
              </a:extLst>
            </p:cNvPr>
            <p:cNvSpPr txBox="1"/>
            <p:nvPr/>
          </p:nvSpPr>
          <p:spPr>
            <a:xfrm>
              <a:off x="7269775" y="136525"/>
              <a:ext cx="3273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Example of Trend Analysis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FA862E8-3BBC-BA89-1E57-B2D894346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7329" y="530718"/>
              <a:ext cx="5980837" cy="292755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944025-2E7D-178E-ABD9-D5C6A29553D5}"/>
              </a:ext>
            </a:extLst>
          </p:cNvPr>
          <p:cNvGrpSpPr/>
          <p:nvPr/>
        </p:nvGrpSpPr>
        <p:grpSpPr>
          <a:xfrm>
            <a:off x="5669808" y="3429000"/>
            <a:ext cx="5043647" cy="3285190"/>
            <a:chOff x="5956467" y="3458276"/>
            <a:chExt cx="5043647" cy="328519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C7B5B4-2766-A4CF-E88F-8F912EB6FE9F}"/>
                </a:ext>
              </a:extLst>
            </p:cNvPr>
            <p:cNvSpPr txBox="1"/>
            <p:nvPr/>
          </p:nvSpPr>
          <p:spPr>
            <a:xfrm>
              <a:off x="7201884" y="3458276"/>
              <a:ext cx="3139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Example of Regression Analysis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0FC0F1-01B7-81BC-777E-0D69CF4D9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56467" y="3827608"/>
              <a:ext cx="5043647" cy="2915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6660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7BBE2-02BB-AEBB-16C1-8C0EDE9F6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8" y="1246382"/>
            <a:ext cx="4962699" cy="123970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853F84"/>
                </a:solidFill>
              </a:rPr>
              <a:t>Developing Findings, Conclusions, and Recommendations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830C0-5CBC-D7CB-0B60-D2AE965D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E45B-CE30-41FC-A6E1-6F3D7D0A9427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D6F992-B2D8-16B1-09AE-C506D83B4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8" y="238592"/>
            <a:ext cx="4767072" cy="1239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7BD1A4-964C-DB62-5320-B03A815C4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171" y="1126528"/>
            <a:ext cx="6379366" cy="48111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3EAD79-004A-61C3-687C-E467A682EE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89" y="3833425"/>
            <a:ext cx="5248738" cy="28468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AEEC24-7899-9617-E2A9-9B52EB83E7E5}"/>
              </a:ext>
            </a:extLst>
          </p:cNvPr>
          <p:cNvSpPr txBox="1"/>
          <p:nvPr/>
        </p:nvSpPr>
        <p:spPr>
          <a:xfrm>
            <a:off x="297230" y="3384348"/>
            <a:ext cx="5031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Example: Organization Chart for Evidence Assessment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126418-53F5-89DA-C8E2-F5F78C9088FD}"/>
              </a:ext>
            </a:extLst>
          </p:cNvPr>
          <p:cNvSpPr txBox="1"/>
          <p:nvPr/>
        </p:nvSpPr>
        <p:spPr>
          <a:xfrm>
            <a:off x="7585423" y="787973"/>
            <a:ext cx="3768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Example: Audit Findings Matrix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B45664-EC7F-26DE-28B9-B5C095EB2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25" y="2286988"/>
            <a:ext cx="5248738" cy="796702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en-US" sz="1800" dirty="0"/>
            </a:br>
            <a:r>
              <a:rPr lang="en-US" sz="1800" dirty="0"/>
              <a:t>Assessment of evidence to </a:t>
            </a:r>
            <a:r>
              <a:rPr lang="en-US" sz="1800" b="1" dirty="0"/>
              <a:t>identify audit findings </a:t>
            </a:r>
            <a:r>
              <a:rPr lang="en-US" sz="1800" dirty="0"/>
              <a:t>and draft </a:t>
            </a:r>
            <a:r>
              <a:rPr lang="en-US" sz="1800" b="1" dirty="0"/>
              <a:t>conclusions and recommendations</a:t>
            </a:r>
            <a:r>
              <a:rPr lang="en-US" sz="1800" dirty="0"/>
              <a:t>, if applicable. </a:t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17241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88F393E-8ACC-823B-0EC4-7853DB02F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512" y="1604917"/>
            <a:ext cx="4024252" cy="1046232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EBBA37"/>
                </a:solidFill>
              </a:rPr>
              <a:t>Following Up on Audit Results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D8B5D-60D8-46C7-A787-750130EEC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E45B-CE30-41FC-A6E1-6F3D7D0A9427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70AB5D-FAF6-D159-2486-73F8D1D74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185" y="626563"/>
            <a:ext cx="6304509" cy="5604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113548-1D36-1C32-0A3C-67AACAB01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06" y="183359"/>
            <a:ext cx="5231923" cy="12632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074FCE-EF98-8C13-A955-DD605C984621}"/>
              </a:ext>
            </a:extLst>
          </p:cNvPr>
          <p:cNvSpPr txBox="1"/>
          <p:nvPr/>
        </p:nvSpPr>
        <p:spPr>
          <a:xfrm>
            <a:off x="186306" y="2809453"/>
            <a:ext cx="538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Importance of Audit Follow Up and How to Follow Up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C05D93-E4BE-17AA-52E6-92D33BFA6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306" y="3918924"/>
            <a:ext cx="5384664" cy="231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05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975CC-E1F5-10CF-509F-A7C7D0E0E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759" y="1187506"/>
            <a:ext cx="7520709" cy="44829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b="1" i="1" dirty="0"/>
              <a:t>Nearly 50 pages of high-quality and useful examples of auditing tools and forms collected from SAIs, including:</a:t>
            </a:r>
          </a:p>
          <a:p>
            <a:pPr marL="0" indent="0">
              <a:buNone/>
            </a:pPr>
            <a:endParaRPr lang="en-US" sz="2200" b="1" i="1" dirty="0"/>
          </a:p>
          <a:p>
            <a:pPr lvl="1"/>
            <a:r>
              <a:rPr lang="en-US" sz="2200" dirty="0"/>
              <a:t>Sample initial meeting of audit agenda</a:t>
            </a:r>
          </a:p>
          <a:p>
            <a:pPr lvl="1"/>
            <a:r>
              <a:rPr lang="en-US" sz="2200" dirty="0"/>
              <a:t>SWOT (Strengths, Weaknesses, Opportunities and Threats) analysis matrix</a:t>
            </a:r>
          </a:p>
          <a:p>
            <a:pPr lvl="1"/>
            <a:r>
              <a:rPr lang="en-US" sz="2200" dirty="0"/>
              <a:t>Audit design paper checklist</a:t>
            </a:r>
          </a:p>
          <a:p>
            <a:pPr lvl="1"/>
            <a:r>
              <a:rPr lang="en-US" sz="2200" dirty="0"/>
              <a:t>Sample audit project schedule</a:t>
            </a:r>
          </a:p>
          <a:p>
            <a:pPr lvl="1"/>
            <a:r>
              <a:rPr lang="en-US" sz="2200" dirty="0"/>
              <a:t>Guides for planning and conducting audit interviews</a:t>
            </a:r>
          </a:p>
          <a:p>
            <a:pPr lvl="1"/>
            <a:r>
              <a:rPr lang="en-US" sz="2200" dirty="0"/>
              <a:t>Sample records and plans for data reliability assessments</a:t>
            </a:r>
          </a:p>
          <a:p>
            <a:pPr lvl="1"/>
            <a:r>
              <a:rPr lang="en-US" sz="2200" dirty="0"/>
              <a:t>Guidance and tools for sophisticated methodologies like surveys, content analysis, regression analysis, etc.</a:t>
            </a:r>
          </a:p>
          <a:p>
            <a:pPr lvl="1"/>
            <a:r>
              <a:rPr lang="en-US" sz="2200" dirty="0"/>
              <a:t>Sample formats for clear and concise report summaries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A2707-C2B1-00B6-A418-EF25BA85B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11CE45B-CE30-41FC-A6E1-6F3D7D0A9427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4FE36C-9842-0AF6-7F79-88D8693D63B9}"/>
              </a:ext>
            </a:extLst>
          </p:cNvPr>
          <p:cNvSpPr txBox="1"/>
          <p:nvPr/>
        </p:nvSpPr>
        <p:spPr>
          <a:xfrm>
            <a:off x="531223" y="2422624"/>
            <a:ext cx="3371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Handbook Appendices</a:t>
            </a:r>
          </a:p>
        </p:txBody>
      </p:sp>
    </p:spTree>
    <p:extLst>
      <p:ext uri="{BB962C8B-B14F-4D97-AF65-F5344CB8AC3E}">
        <p14:creationId xmlns:p14="http://schemas.microsoft.com/office/powerpoint/2010/main" val="567269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A50B-B593-C127-E4D2-1EB761F06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79" y="853163"/>
            <a:ext cx="2294106" cy="2431915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Sample Appendix Tools: Detailed project schedule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A2707-C2B1-00B6-A418-EF25BA85B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11CE45B-CE30-41FC-A6E1-6F3D7D0A9427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186A8A99-A31D-5505-BAC7-E08CE3A964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1" t="3302" r="2288"/>
          <a:stretch/>
        </p:blipFill>
        <p:spPr>
          <a:xfrm>
            <a:off x="2737914" y="259844"/>
            <a:ext cx="8936899" cy="641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7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A50B-B593-C127-E4D2-1EB761F06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905" y="479111"/>
            <a:ext cx="5097293" cy="2431915"/>
          </a:xfrm>
        </p:spPr>
        <p:txBody>
          <a:bodyPr>
            <a:normAutofit/>
          </a:bodyPr>
          <a:lstStyle/>
          <a:p>
            <a:r>
              <a:rPr lang="en-US" sz="4000" dirty="0"/>
              <a:t>Sample Appendix Tools: </a:t>
            </a:r>
            <a:br>
              <a:rPr lang="en-US" sz="4000" dirty="0"/>
            </a:br>
            <a:r>
              <a:rPr lang="en-US" sz="4000" dirty="0"/>
              <a:t>Data Reliability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A2707-C2B1-00B6-A418-EF25BA85B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11CE45B-CE30-41FC-A6E1-6F3D7D0A9427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078275-ACE9-14EF-6F28-D954E9334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12" y="2810165"/>
            <a:ext cx="6255392" cy="32100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B47944-0F73-052C-CE89-0C2AEAA70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3660" y="167202"/>
            <a:ext cx="4990435" cy="652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99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7A9EB-1AA4-E42D-84D8-6A65882D2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9" y="950766"/>
            <a:ext cx="3200400" cy="4562369"/>
          </a:xfrm>
        </p:spPr>
        <p:txBody>
          <a:bodyPr>
            <a:normAutofit/>
          </a:bodyPr>
          <a:lstStyle/>
          <a:p>
            <a:pPr algn="l"/>
            <a:r>
              <a:rPr lang="en-US" sz="3700" b="1" dirty="0"/>
              <a:t>How does the Handbook </a:t>
            </a:r>
            <a:br>
              <a:rPr lang="en-US" sz="1800" b="1" i="0" u="none" strike="noStrike" baseline="0" dirty="0"/>
            </a:br>
            <a:r>
              <a:rPr lang="en-US" sz="3700" b="1" i="0" u="none" strike="noStrike" baseline="0" dirty="0"/>
              <a:t>Facilitate the Application of the ISSAIs in </a:t>
            </a:r>
            <a:r>
              <a:rPr lang="en-US" sz="3700" b="1" dirty="0"/>
              <a:t>Practice?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A1C51-8C01-91AA-7D3B-BFF26EDD2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9143" y="1212023"/>
            <a:ext cx="7547429" cy="3809833"/>
          </a:xfrm>
        </p:spPr>
        <p:txBody>
          <a:bodyPr anchor="ctr">
            <a:normAutofit/>
          </a:bodyPr>
          <a:lstStyle/>
          <a:p>
            <a:r>
              <a:rPr lang="en-US" sz="2400" dirty="0"/>
              <a:t>IDI, in partnership with the PAS, developed the Handbook in response to feedback from SAIs on the need for an auditor handbook for conducting ISSAI compliant audits.</a:t>
            </a:r>
          </a:p>
          <a:p>
            <a:r>
              <a:rPr lang="en-US" sz="2400" dirty="0"/>
              <a:t>Contains detailed explanations of the performance audit process with illustrative examples and templates. </a:t>
            </a:r>
          </a:p>
          <a:p>
            <a:r>
              <a:rPr lang="en-US" sz="2400" dirty="0"/>
              <a:t>Consolidates good practices from SAI community aligned with ISSAIs.</a:t>
            </a:r>
          </a:p>
          <a:p>
            <a:r>
              <a:rPr lang="en-US" sz="2400" dirty="0"/>
              <a:t>Is used as the basis for IDI’s Professional Education for SAI Auditors (PESA) training and certification of competence as an IDI Certified SAI Auditor.</a:t>
            </a:r>
          </a:p>
          <a:p>
            <a:endParaRPr lang="en-US" dirty="0"/>
          </a:p>
          <a:p>
            <a:pPr lvl="2"/>
            <a:endParaRPr lang="en-US" sz="1400" dirty="0"/>
          </a:p>
          <a:p>
            <a:pPr lvl="1"/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8FCE0-92CC-2DE7-DB5B-4777F42BD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1CE45B-CE30-41FC-A6E1-6F3D7D0A9427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5FA6EC-DE29-22B7-FAEA-1B34FB66F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30" y="4588445"/>
            <a:ext cx="8193422" cy="213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42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A6791-8156-64DA-E0EB-60B404939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Questions?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4E20BAC-0327-50CD-CBA7-11F4FF9EC5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2433177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DC640-4363-1C58-6218-CC30B562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1CE45B-CE30-41FC-A6E1-6F3D7D0A9427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2BF8AB5-1713-80C8-FBE2-397E0A236C2A}"/>
              </a:ext>
            </a:extLst>
          </p:cNvPr>
          <p:cNvSpPr txBox="1">
            <a:spLocks/>
          </p:cNvSpPr>
          <p:nvPr/>
        </p:nvSpPr>
        <p:spPr>
          <a:xfrm>
            <a:off x="87630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1CE45B-CE30-41FC-A6E1-6F3D7D0A942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69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91D92-9B85-E511-411A-FFDF4F0B7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E45B-CE30-41FC-A6E1-6F3D7D0A9427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CD530A-F009-E6EE-150D-A70F37775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213" y="1130263"/>
            <a:ext cx="2490421" cy="1684151"/>
          </a:xfrm>
        </p:spPr>
        <p:txBody>
          <a:bodyPr>
            <a:normAutofit fontScale="90000"/>
          </a:bodyPr>
          <a:lstStyle/>
          <a:p>
            <a:pPr algn="l"/>
            <a:r>
              <a:rPr lang="en-US" sz="3700" b="1" dirty="0"/>
              <a:t>How is the Handbook Organized?</a:t>
            </a:r>
            <a:br>
              <a:rPr lang="en-US" sz="3700" b="1" dirty="0">
                <a:highlight>
                  <a:srgbClr val="FFFF00"/>
                </a:highlight>
              </a:rPr>
            </a:br>
            <a:endParaRPr lang="en-US" sz="1200" b="1" dirty="0">
              <a:highlight>
                <a:srgbClr val="FFFF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19D8B1-8F70-5FE1-B27C-9919803C5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701" y="5489556"/>
            <a:ext cx="5715380" cy="10170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F2EFD4-AA7B-E72F-50CB-615BD1BD7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701" y="3722732"/>
            <a:ext cx="5679002" cy="14668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9E7E2C-1974-14E9-9D3D-E05469DCE8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44" y="3661132"/>
            <a:ext cx="1718217" cy="30603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E5D58A-0EF2-E54F-4AD1-F67A4A741F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2286" y="3683752"/>
            <a:ext cx="4240190" cy="282280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961FB5C-4E6E-F259-2E4D-8F056B0A2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7304" y="560936"/>
            <a:ext cx="8026399" cy="2822806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Written in </a:t>
            </a:r>
            <a:r>
              <a:rPr lang="en-US" sz="2200" b="1" dirty="0"/>
              <a:t>plain language </a:t>
            </a:r>
            <a:r>
              <a:rPr lang="en-US" sz="2200" dirty="0"/>
              <a:t>and presented from an </a:t>
            </a:r>
            <a:r>
              <a:rPr lang="en-US" sz="2200" b="1" dirty="0"/>
              <a:t>auditor’s perspective</a:t>
            </a:r>
            <a:r>
              <a:rPr lang="en-US" sz="2200" dirty="0"/>
              <a:t>.</a:t>
            </a:r>
          </a:p>
          <a:p>
            <a:r>
              <a:rPr lang="en-US" sz="2200" dirty="0"/>
              <a:t>Visual heavy, with many graphics, charts and templates.</a:t>
            </a:r>
          </a:p>
          <a:p>
            <a:r>
              <a:rPr lang="en-US" sz="2200" dirty="0"/>
              <a:t>Links to relevant guidance, auditing standards, and reference materials from SAIs around the world.</a:t>
            </a:r>
          </a:p>
          <a:p>
            <a:r>
              <a:rPr lang="en-US" sz="2200" dirty="0"/>
              <a:t>Definitions, tip sections, and call-out boxes to highlight important information and notes.</a:t>
            </a:r>
          </a:p>
          <a:p>
            <a:r>
              <a:rPr lang="en-US" sz="2200" dirty="0"/>
              <a:t>Examples throughout from actual SAI performance audits.</a:t>
            </a:r>
          </a:p>
          <a:p>
            <a:pPr lvl="1"/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72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E3F5A-F20D-47F5-1C25-B1C7226FE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1"/>
            <a:ext cx="3939688" cy="2815400"/>
          </a:xfrm>
        </p:spPr>
        <p:txBody>
          <a:bodyPr>
            <a:noAutofit/>
          </a:bodyPr>
          <a:lstStyle/>
          <a:p>
            <a:pPr algn="r"/>
            <a:r>
              <a:rPr lang="en-US" dirty="0"/>
              <a:t>Key Principles of High-Quality Performance Audits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1DE6C860-C4D1-34A8-759B-592BCC15D2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507248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5EF7D-890C-8083-68C4-1331A58C5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8165" y="6332094"/>
            <a:ext cx="458821" cy="42863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1CE45B-CE30-41FC-A6E1-6F3D7D0A9427}" type="slidenum">
              <a:rPr lang="en-US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FA54DB-6A34-CB15-D617-112EAD62A5DD}"/>
              </a:ext>
            </a:extLst>
          </p:cNvPr>
          <p:cNvSpPr txBox="1"/>
          <p:nvPr/>
        </p:nvSpPr>
        <p:spPr>
          <a:xfrm>
            <a:off x="584424" y="3794760"/>
            <a:ext cx="3939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Eight Key Principles should be considered during </a:t>
            </a:r>
            <a:r>
              <a:rPr lang="en-US" b="1" dirty="0"/>
              <a:t>every step </a:t>
            </a:r>
            <a:r>
              <a:rPr lang="en-US" dirty="0"/>
              <a:t>of a performance audit.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Without these principles, SAIs and auditors will not be well-positioned to effectively execute performance audits and thus achieve improvements in </a:t>
            </a:r>
            <a:r>
              <a:rPr lang="en-US" b="1" dirty="0"/>
              <a:t>economy, efficiency and effectiveness.</a:t>
            </a:r>
          </a:p>
        </p:txBody>
      </p:sp>
    </p:spTree>
    <p:extLst>
      <p:ext uri="{BB962C8B-B14F-4D97-AF65-F5344CB8AC3E}">
        <p14:creationId xmlns:p14="http://schemas.microsoft.com/office/powerpoint/2010/main" val="3610598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D0D1C-D4A4-0FF5-3FD9-7601B32DD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03" y="2459435"/>
            <a:ext cx="2405752" cy="1939130"/>
          </a:xfrm>
          <a:prstGeom prst="rect">
            <a:avLst/>
          </a:prstGeom>
          <a:solidFill>
            <a:srgbClr val="314A97"/>
          </a:solidFill>
          <a:ln w="174625" cmpd="thinThick">
            <a:solidFill>
              <a:srgbClr val="314A97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Key Principle </a:t>
            </a:r>
            <a:r>
              <a:rPr lang="en-US" sz="2600" b="1" dirty="0">
                <a:solidFill>
                  <a:srgbClr val="FFFFFF"/>
                </a:solidFill>
              </a:rPr>
              <a:t>of High-Quality Performance Audits: 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Quality Control  </a:t>
            </a:r>
            <a:b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b="1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B93FDDA-5235-03A8-CC6B-07F2EB26E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18" t="3639" r="1655"/>
          <a:stretch/>
        </p:blipFill>
        <p:spPr>
          <a:xfrm>
            <a:off x="3170642" y="967076"/>
            <a:ext cx="8757355" cy="51911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23A17-6DF8-0E50-437A-4AE7406DD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11CE45B-CE30-41FC-A6E1-6F3D7D0A9427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53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535A7-1DB8-2CFB-ADCC-51D6CEF71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E45B-CE30-41FC-A6E1-6F3D7D0A9427}" type="slidenum">
              <a:rPr lang="en-US" smtClean="0"/>
              <a:t>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8E69B0-F649-E64B-046E-726A8387AB9E}"/>
              </a:ext>
            </a:extLst>
          </p:cNvPr>
          <p:cNvSpPr txBox="1"/>
          <p:nvPr/>
        </p:nvSpPr>
        <p:spPr>
          <a:xfrm>
            <a:off x="536448" y="352708"/>
            <a:ext cx="10743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latin typeface="+mj-lt"/>
              </a:rPr>
              <a:t>Quality Control – Example of SAI Quality Assurance Framework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784547-3F8A-2D51-8F60-CC1895988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8" y="814373"/>
            <a:ext cx="11119104" cy="590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73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E1AB81A-61BC-A06A-01FA-39DC835C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425" y="2621706"/>
            <a:ext cx="3632202" cy="1614588"/>
          </a:xfrm>
          <a:prstGeom prst="rect">
            <a:avLst/>
          </a:prstGeom>
          <a:solidFill>
            <a:srgbClr val="314A97"/>
          </a:solidFill>
          <a:ln w="174625" cmpd="thinThick">
            <a:solidFill>
              <a:srgbClr val="314A97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Key Principle </a:t>
            </a:r>
            <a:r>
              <a:rPr lang="en-US" sz="2600" b="1" dirty="0">
                <a:solidFill>
                  <a:srgbClr val="FFFFFF"/>
                </a:solidFill>
              </a:rPr>
              <a:t>of High-Quality Performance Audits: 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Independence and Ethics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BAA7-EE31-CF49-F686-2797D6A24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11CE45B-CE30-41FC-A6E1-6F3D7D0A9427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11" name="Picture 10" descr="Timeline&#10;&#10;Description automatically generated with low confidence">
            <a:extLst>
              <a:ext uri="{FF2B5EF4-FFF2-40B4-BE49-F238E27FC236}">
                <a16:creationId xmlns:a16="http://schemas.microsoft.com/office/drawing/2014/main" id="{6351A3D5-EAFA-D13A-05D3-00780651D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97" y="691150"/>
            <a:ext cx="7648778" cy="533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8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10D47-E444-EDB2-06D7-F38E82D4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E45B-CE30-41FC-A6E1-6F3D7D0A9427}" type="slidenum">
              <a:rPr lang="en-US" smtClean="0"/>
              <a:t>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6194DE-1121-A68B-80AE-06021F07C41F}"/>
              </a:ext>
            </a:extLst>
          </p:cNvPr>
          <p:cNvSpPr txBox="1"/>
          <p:nvPr/>
        </p:nvSpPr>
        <p:spPr>
          <a:xfrm>
            <a:off x="1340163" y="281442"/>
            <a:ext cx="1001363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latin typeface="+mj-lt"/>
              </a:rPr>
              <a:t>Independence and Ethics – Example of Forms to Document Auditor Independence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547701-551A-EA44-031F-59BAC3F25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53" y="1197308"/>
            <a:ext cx="5011350" cy="44994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5D960F-391A-D795-D3A3-1DEB81363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796845"/>
            <a:ext cx="4805203" cy="574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03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99855-7808-4D0F-D625-A0F9D2E8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18" y="1519927"/>
            <a:ext cx="3061399" cy="3684361"/>
          </a:xfrm>
        </p:spPr>
        <p:txBody>
          <a:bodyPr>
            <a:normAutofit/>
          </a:bodyPr>
          <a:lstStyle/>
          <a:p>
            <a:r>
              <a:rPr lang="en-US" b="1" dirty="0"/>
              <a:t>The Performance Audit Process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3DE75CF-B18E-96A6-3E10-FBECEEC02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14" r="1226"/>
          <a:stretch/>
        </p:blipFill>
        <p:spPr>
          <a:xfrm>
            <a:off x="3245618" y="1519927"/>
            <a:ext cx="8762163" cy="406544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98E54-7365-049A-D259-ACB4E5F0D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E45B-CE30-41FC-A6E1-6F3D7D0A942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41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1800</TotalTime>
  <Words>715</Words>
  <Application>Microsoft Office PowerPoint</Application>
  <PresentationFormat>Widescreen</PresentationFormat>
  <Paragraphs>131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Office Theme</vt:lpstr>
      <vt:lpstr>Performance Audit ISSAI Implementation Handbook </vt:lpstr>
      <vt:lpstr>How does the Handbook  Facilitate the Application of the ISSAIs in Practice? </vt:lpstr>
      <vt:lpstr>How is the Handbook Organized? </vt:lpstr>
      <vt:lpstr>Key Principles of High-Quality Performance Audits</vt:lpstr>
      <vt:lpstr> Key Principle of High-Quality Performance Audits: Quality Control   </vt:lpstr>
      <vt:lpstr>PowerPoint Presentation</vt:lpstr>
      <vt:lpstr>Key Principle of High-Quality Performance Audits: Independence and Ethics</vt:lpstr>
      <vt:lpstr>PowerPoint Presentation</vt:lpstr>
      <vt:lpstr>The Performance Audit Process</vt:lpstr>
      <vt:lpstr>PowerPoint Presentation</vt:lpstr>
      <vt:lpstr>Conducting the Audit</vt:lpstr>
      <vt:lpstr>Conducting the Audit </vt:lpstr>
      <vt:lpstr>Conducting the Audit </vt:lpstr>
      <vt:lpstr>Conducting the Audit </vt:lpstr>
      <vt:lpstr>Developing Findings, Conclusions, and Recommendations</vt:lpstr>
      <vt:lpstr>Following Up on Audit Results</vt:lpstr>
      <vt:lpstr>PowerPoint Presentation</vt:lpstr>
      <vt:lpstr>Sample Appendix Tools: Detailed project schedule</vt:lpstr>
      <vt:lpstr>Sample Appendix Tools:  Data Reliability </vt:lpstr>
      <vt:lpstr>Questions?</vt:lpstr>
    </vt:vector>
  </TitlesOfParts>
  <Company>GAO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Auditor Skills Development –  IDI Performance Audit Handbook</dc:title>
  <dc:creator>Perkins, Suzanne M</dc:creator>
  <cp:lastModifiedBy>Perkins, Suzanne M</cp:lastModifiedBy>
  <cp:revision>113</cp:revision>
  <dcterms:created xsi:type="dcterms:W3CDTF">2024-01-19T16:13:25Z</dcterms:created>
  <dcterms:modified xsi:type="dcterms:W3CDTF">2024-02-28T21:30:43Z</dcterms:modified>
</cp:coreProperties>
</file>