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1"/>
  </p:notesMasterIdLst>
  <p:handoutMasterIdLst>
    <p:handoutMasterId r:id="rId12"/>
  </p:handoutMasterIdLst>
  <p:sldIdLst>
    <p:sldId id="266" r:id="rId2"/>
    <p:sldId id="260" r:id="rId3"/>
    <p:sldId id="261" r:id="rId4"/>
    <p:sldId id="262" r:id="rId5"/>
    <p:sldId id="270" r:id="rId6"/>
    <p:sldId id="268" r:id="rId7"/>
    <p:sldId id="269" r:id="rId8"/>
    <p:sldId id="267" r:id="rId9"/>
    <p:sldId id="271" r:id="rId1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AF2F72-FDCC-4C6C-B025-AABCA9DE5FB4}">
          <p14:sldIdLst>
            <p14:sldId id="266"/>
            <p14:sldId id="260"/>
            <p14:sldId id="261"/>
            <p14:sldId id="262"/>
            <p14:sldId id="270"/>
            <p14:sldId id="268"/>
            <p14:sldId id="269"/>
            <p14:sldId id="267"/>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DDDDDD"/>
    <a:srgbClr val="F8F8F8"/>
    <a:srgbClr val="4E7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3B442-E652-4F2F-8CD2-78AD7DC9D63B}" v="28326" dt="2025-03-18T10:01:14.545"/>
    <p1510:client id="{A68B02BF-2AB0-402C-8ED5-AD376C6C3BB1}" v="655" dt="2025-03-18T10:06:37.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5" d="100"/>
          <a:sy n="115" d="100"/>
        </p:scale>
        <p:origin x="153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nne Horton" userId="3db0cec4-f179-4eac-b6eb-76675ba332b1" providerId="ADAL" clId="{A68B02BF-2AB0-402C-8ED5-AD376C6C3BB1}"/>
    <pc:docChg chg="custSel modSld modMainMaster modNotesMaster modHandout">
      <pc:chgData name="Corinne Horton" userId="3db0cec4-f179-4eac-b6eb-76675ba332b1" providerId="ADAL" clId="{A68B02BF-2AB0-402C-8ED5-AD376C6C3BB1}" dt="2025-03-18T10:06:37.354" v="1659" actId="948"/>
      <pc:docMkLst>
        <pc:docMk/>
      </pc:docMkLst>
      <pc:sldChg chg="modSp mod modNotes">
        <pc:chgData name="Corinne Horton" userId="3db0cec4-f179-4eac-b6eb-76675ba332b1" providerId="ADAL" clId="{A68B02BF-2AB0-402C-8ED5-AD376C6C3BB1}" dt="2025-03-18T10:06:37.254" v="1505" actId="948"/>
        <pc:sldMkLst>
          <pc:docMk/>
          <pc:sldMk cId="3698149745" sldId="260"/>
        </pc:sldMkLst>
        <pc:spChg chg="mod">
          <ac:chgData name="Corinne Horton" userId="3db0cec4-f179-4eac-b6eb-76675ba332b1" providerId="ADAL" clId="{A68B02BF-2AB0-402C-8ED5-AD376C6C3BB1}" dt="2025-03-18T10:05:48.560" v="333" actId="13926"/>
          <ac:spMkLst>
            <pc:docMk/>
            <pc:sldMk cId="3698149745" sldId="260"/>
            <ac:spMk id="4" creationId="{650C033E-5495-16AD-04B0-2F7437241245}"/>
          </ac:spMkLst>
        </pc:spChg>
        <pc:spChg chg="mod">
          <ac:chgData name="Corinne Horton" userId="3db0cec4-f179-4eac-b6eb-76675ba332b1" providerId="ADAL" clId="{A68B02BF-2AB0-402C-8ED5-AD376C6C3BB1}" dt="2025-03-18T10:06:02.357" v="665" actId="13926"/>
          <ac:spMkLst>
            <pc:docMk/>
            <pc:sldMk cId="3698149745" sldId="260"/>
            <ac:spMk id="6" creationId="{CDA05F4E-EC64-7FD2-F4EC-D0DC56F7D5E0}"/>
          </ac:spMkLst>
        </pc:spChg>
        <pc:spChg chg="mod">
          <ac:chgData name="Corinne Horton" userId="3db0cec4-f179-4eac-b6eb-76675ba332b1" providerId="ADAL" clId="{A68B02BF-2AB0-402C-8ED5-AD376C6C3BB1}" dt="2025-03-18T10:06:37.243" v="1490" actId="948"/>
          <ac:spMkLst>
            <pc:docMk/>
            <pc:sldMk cId="3698149745" sldId="260"/>
            <ac:spMk id="8" creationId="{90300D9A-4F16-014C-0532-D5840C153D91}"/>
          </ac:spMkLst>
        </pc:spChg>
        <pc:spChg chg="mod">
          <ac:chgData name="Corinne Horton" userId="3db0cec4-f179-4eac-b6eb-76675ba332b1" providerId="ADAL" clId="{A68B02BF-2AB0-402C-8ED5-AD376C6C3BB1}" dt="2025-03-18T10:06:17.152" v="997" actId="13926"/>
          <ac:spMkLst>
            <pc:docMk/>
            <pc:sldMk cId="3698149745" sldId="260"/>
            <ac:spMk id="11" creationId="{D0931331-0988-5F37-80AC-A40C0E68EE11}"/>
          </ac:spMkLst>
        </pc:spChg>
      </pc:sldChg>
      <pc:sldChg chg="modSp mod modNotes">
        <pc:chgData name="Corinne Horton" userId="3db0cec4-f179-4eac-b6eb-76675ba332b1" providerId="ADAL" clId="{A68B02BF-2AB0-402C-8ED5-AD376C6C3BB1}" dt="2025-03-18T10:06:37.268" v="1527" actId="948"/>
        <pc:sldMkLst>
          <pc:docMk/>
          <pc:sldMk cId="907537583" sldId="261"/>
        </pc:sldMkLst>
        <pc:spChg chg="mod">
          <ac:chgData name="Corinne Horton" userId="3db0cec4-f179-4eac-b6eb-76675ba332b1" providerId="ADAL" clId="{A68B02BF-2AB0-402C-8ED5-AD376C6C3BB1}" dt="2025-03-18T10:06:37.259" v="1512" actId="948"/>
          <ac:spMkLst>
            <pc:docMk/>
            <pc:sldMk cId="907537583" sldId="261"/>
            <ac:spMk id="5" creationId="{7CAD3651-88D7-4CD5-BD0F-931E9C3F8C6E}"/>
          </ac:spMkLst>
        </pc:spChg>
      </pc:sldChg>
      <pc:sldChg chg="modSp mod modNotes">
        <pc:chgData name="Corinne Horton" userId="3db0cec4-f179-4eac-b6eb-76675ba332b1" providerId="ADAL" clId="{A68B02BF-2AB0-402C-8ED5-AD376C6C3BB1}" dt="2025-03-18T10:06:37.282" v="1549" actId="948"/>
        <pc:sldMkLst>
          <pc:docMk/>
          <pc:sldMk cId="3825743580" sldId="262"/>
        </pc:sldMkLst>
        <pc:spChg chg="mod">
          <ac:chgData name="Corinne Horton" userId="3db0cec4-f179-4eac-b6eb-76675ba332b1" providerId="ADAL" clId="{A68B02BF-2AB0-402C-8ED5-AD376C6C3BB1}" dt="2025-03-18T10:06:37.274" v="1534" actId="948"/>
          <ac:spMkLst>
            <pc:docMk/>
            <pc:sldMk cId="3825743580" sldId="262"/>
            <ac:spMk id="6" creationId="{3B6E0D93-DABF-2617-53A7-DFF866D3DE64}"/>
          </ac:spMkLst>
        </pc:spChg>
      </pc:sldChg>
      <pc:sldChg chg="modSp mod modNotes">
        <pc:chgData name="Corinne Horton" userId="3db0cec4-f179-4eac-b6eb-76675ba332b1" providerId="ADAL" clId="{A68B02BF-2AB0-402C-8ED5-AD376C6C3BB1}" dt="2025-03-18T10:06:37.239" v="1483" actId="948"/>
        <pc:sldMkLst>
          <pc:docMk/>
          <pc:sldMk cId="3408399825" sldId="266"/>
        </pc:sldMkLst>
        <pc:spChg chg="mod">
          <ac:chgData name="Corinne Horton" userId="3db0cec4-f179-4eac-b6eb-76675ba332b1" providerId="ADAL" clId="{A68B02BF-2AB0-402C-8ED5-AD376C6C3BB1}" dt="2025-03-18T10:05:29.021" v="1" actId="20577"/>
          <ac:spMkLst>
            <pc:docMk/>
            <pc:sldMk cId="3408399825" sldId="266"/>
            <ac:spMk id="3" creationId="{7F0EA202-9B06-6D16-1D7F-6D402E97BFF7}"/>
          </ac:spMkLst>
        </pc:spChg>
        <pc:spChg chg="mod">
          <ac:chgData name="Corinne Horton" userId="3db0cec4-f179-4eac-b6eb-76675ba332b1" providerId="ADAL" clId="{A68B02BF-2AB0-402C-8ED5-AD376C6C3BB1}" dt="2025-03-18T10:06:37.228" v="1468" actId="948"/>
          <ac:spMkLst>
            <pc:docMk/>
            <pc:sldMk cId="3408399825" sldId="266"/>
            <ac:spMk id="5" creationId="{3AA958B0-4F44-F2DF-15FF-6BD96124ECCA}"/>
          </ac:spMkLst>
        </pc:spChg>
      </pc:sldChg>
      <pc:sldChg chg="modSp mod modNotes">
        <pc:chgData name="Corinne Horton" userId="3db0cec4-f179-4eac-b6eb-76675ba332b1" providerId="ADAL" clId="{A68B02BF-2AB0-402C-8ED5-AD376C6C3BB1}" dt="2025-03-18T10:06:37.339" v="1637" actId="948"/>
        <pc:sldMkLst>
          <pc:docMk/>
          <pc:sldMk cId="898108106" sldId="267"/>
        </pc:sldMkLst>
        <pc:spChg chg="mod">
          <ac:chgData name="Corinne Horton" userId="3db0cec4-f179-4eac-b6eb-76675ba332b1" providerId="ADAL" clId="{A68B02BF-2AB0-402C-8ED5-AD376C6C3BB1}" dt="2025-03-18T10:06:37.330" v="1622" actId="948"/>
          <ac:spMkLst>
            <pc:docMk/>
            <pc:sldMk cId="898108106" sldId="267"/>
            <ac:spMk id="5" creationId="{B0CB5C7D-1B79-F96C-A980-B0C961DBC57A}"/>
          </ac:spMkLst>
        </pc:spChg>
      </pc:sldChg>
      <pc:sldChg chg="modSp mod modNotes">
        <pc:chgData name="Corinne Horton" userId="3db0cec4-f179-4eac-b6eb-76675ba332b1" providerId="ADAL" clId="{A68B02BF-2AB0-402C-8ED5-AD376C6C3BB1}" dt="2025-03-18T10:06:37.311" v="1593" actId="948"/>
        <pc:sldMkLst>
          <pc:docMk/>
          <pc:sldMk cId="2324424574" sldId="268"/>
        </pc:sldMkLst>
        <pc:spChg chg="mod">
          <ac:chgData name="Corinne Horton" userId="3db0cec4-f179-4eac-b6eb-76675ba332b1" providerId="ADAL" clId="{A68B02BF-2AB0-402C-8ED5-AD376C6C3BB1}" dt="2025-03-18T10:06:37.302" v="1578" actId="948"/>
          <ac:spMkLst>
            <pc:docMk/>
            <pc:sldMk cId="2324424574" sldId="268"/>
            <ac:spMk id="6" creationId="{946ED408-0D18-DB44-8DC7-12C8ABA2D487}"/>
          </ac:spMkLst>
        </pc:spChg>
      </pc:sldChg>
      <pc:sldChg chg="modSp mod modNotes">
        <pc:chgData name="Corinne Horton" userId="3db0cec4-f179-4eac-b6eb-76675ba332b1" providerId="ADAL" clId="{A68B02BF-2AB0-402C-8ED5-AD376C6C3BB1}" dt="2025-03-18T10:06:37.324" v="1615" actId="948"/>
        <pc:sldMkLst>
          <pc:docMk/>
          <pc:sldMk cId="1810079533" sldId="269"/>
        </pc:sldMkLst>
        <pc:spChg chg="mod">
          <ac:chgData name="Corinne Horton" userId="3db0cec4-f179-4eac-b6eb-76675ba332b1" providerId="ADAL" clId="{A68B02BF-2AB0-402C-8ED5-AD376C6C3BB1}" dt="2025-03-18T10:06:37.315" v="1600" actId="948"/>
          <ac:spMkLst>
            <pc:docMk/>
            <pc:sldMk cId="1810079533" sldId="269"/>
            <ac:spMk id="5" creationId="{ADF087D0-DBE7-EB46-A3A1-D2CAF56AAB13}"/>
          </ac:spMkLst>
        </pc:spChg>
      </pc:sldChg>
      <pc:sldChg chg="modSp mod modNotes">
        <pc:chgData name="Corinne Horton" userId="3db0cec4-f179-4eac-b6eb-76675ba332b1" providerId="ADAL" clId="{A68B02BF-2AB0-402C-8ED5-AD376C6C3BB1}" dt="2025-03-18T10:06:37.295" v="1571" actId="948"/>
        <pc:sldMkLst>
          <pc:docMk/>
          <pc:sldMk cId="2285179028" sldId="270"/>
        </pc:sldMkLst>
        <pc:spChg chg="mod">
          <ac:chgData name="Corinne Horton" userId="3db0cec4-f179-4eac-b6eb-76675ba332b1" providerId="ADAL" clId="{A68B02BF-2AB0-402C-8ED5-AD376C6C3BB1}" dt="2025-03-18T10:06:37.287" v="1556" actId="948"/>
          <ac:spMkLst>
            <pc:docMk/>
            <pc:sldMk cId="2285179028" sldId="270"/>
            <ac:spMk id="6" creationId="{F3BAF5B8-F880-F45C-889C-CDA3BC2D5075}"/>
          </ac:spMkLst>
        </pc:spChg>
      </pc:sldChg>
      <pc:sldChg chg="modSp mod modNotes">
        <pc:chgData name="Corinne Horton" userId="3db0cec4-f179-4eac-b6eb-76675ba332b1" providerId="ADAL" clId="{A68B02BF-2AB0-402C-8ED5-AD376C6C3BB1}" dt="2025-03-18T10:06:37.354" v="1659" actId="948"/>
        <pc:sldMkLst>
          <pc:docMk/>
          <pc:sldMk cId="555551996" sldId="271"/>
        </pc:sldMkLst>
        <pc:spChg chg="mod">
          <ac:chgData name="Corinne Horton" userId="3db0cec4-f179-4eac-b6eb-76675ba332b1" providerId="ADAL" clId="{A68B02BF-2AB0-402C-8ED5-AD376C6C3BB1}" dt="2025-03-18T10:06:37.343" v="1644" actId="948"/>
          <ac:spMkLst>
            <pc:docMk/>
            <pc:sldMk cId="555551996" sldId="271"/>
            <ac:spMk id="6" creationId="{0C08E6E5-1FB1-107C-DC28-83729D5E2B68}"/>
          </ac:spMkLst>
        </pc:spChg>
      </pc:sldChg>
      <pc:sldMasterChg chg="modSp mod modSldLayout">
        <pc:chgData name="Corinne Horton" userId="3db0cec4-f179-4eac-b6eb-76675ba332b1" providerId="ADAL" clId="{A68B02BF-2AB0-402C-8ED5-AD376C6C3BB1}" dt="2025-03-18T10:06:37.208" v="1433" actId="948"/>
        <pc:sldMasterMkLst>
          <pc:docMk/>
          <pc:sldMasterMk cId="1756412842" sldId="2147483658"/>
        </pc:sldMasterMkLst>
        <pc:spChg chg="mod">
          <ac:chgData name="Corinne Horton" userId="3db0cec4-f179-4eac-b6eb-76675ba332b1" providerId="ADAL" clId="{A68B02BF-2AB0-402C-8ED5-AD376C6C3BB1}" dt="2025-03-18T10:06:37.139" v="1335"/>
          <ac:spMkLst>
            <pc:docMk/>
            <pc:sldMasterMk cId="1756412842" sldId="2147483658"/>
            <ac:spMk id="5" creationId="{00000000-0000-0000-0000-000000000000}"/>
          </ac:spMkLst>
        </pc:spChg>
        <pc:spChg chg="mod">
          <ac:chgData name="Corinne Horton" userId="3db0cec4-f179-4eac-b6eb-76675ba332b1" providerId="ADAL" clId="{A68B02BF-2AB0-402C-8ED5-AD376C6C3BB1}" dt="2025-03-18T10:06:37.208" v="1433" actId="948"/>
          <ac:spMkLst>
            <pc:docMk/>
            <pc:sldMasterMk cId="1756412842" sldId="2147483658"/>
            <ac:spMk id="11" creationId="{098C89BF-4857-621F-7E25-5F4D4F6F772F}"/>
          </ac:spMkLst>
        </pc:spChg>
        <pc:sldLayoutChg chg="modSp">
          <pc:chgData name="Corinne Horton" userId="3db0cec4-f179-4eac-b6eb-76675ba332b1" providerId="ADAL" clId="{A68B02BF-2AB0-402C-8ED5-AD376C6C3BB1}" dt="2025-03-18T10:06:37.198" v="1419"/>
          <pc:sldLayoutMkLst>
            <pc:docMk/>
            <pc:sldMasterMk cId="1756412842" sldId="2147483658"/>
            <pc:sldLayoutMk cId="0" sldId="2147483657"/>
          </pc:sldLayoutMkLst>
          <pc:spChg chg="mod">
            <ac:chgData name="Corinne Horton" userId="3db0cec4-f179-4eac-b6eb-76675ba332b1" providerId="ADAL" clId="{A68B02BF-2AB0-402C-8ED5-AD376C6C3BB1}" dt="2025-03-18T10:06:37.198" v="1419"/>
            <ac:spMkLst>
              <pc:docMk/>
              <pc:sldMasterMk cId="1756412842" sldId="2147483658"/>
              <pc:sldLayoutMk cId="0" sldId="2147483657"/>
              <ac:spMk id="6" creationId="{00000000-0000-0000-0000-000000000000}"/>
            </ac:spMkLst>
          </pc:spChg>
        </pc:sldLayoutChg>
        <pc:sldLayoutChg chg="modSp">
          <pc:chgData name="Corinne Horton" userId="3db0cec4-f179-4eac-b6eb-76675ba332b1" providerId="ADAL" clId="{A68B02BF-2AB0-402C-8ED5-AD376C6C3BB1}" dt="2025-03-18T10:06:37.144" v="1342"/>
          <pc:sldLayoutMkLst>
            <pc:docMk/>
            <pc:sldMasterMk cId="1756412842" sldId="2147483658"/>
            <pc:sldLayoutMk cId="2756572823" sldId="2147483659"/>
          </pc:sldLayoutMkLst>
          <pc:spChg chg="mod">
            <ac:chgData name="Corinne Horton" userId="3db0cec4-f179-4eac-b6eb-76675ba332b1" providerId="ADAL" clId="{A68B02BF-2AB0-402C-8ED5-AD376C6C3BB1}" dt="2025-03-18T10:06:37.144" v="1342"/>
            <ac:spMkLst>
              <pc:docMk/>
              <pc:sldMasterMk cId="1756412842" sldId="2147483658"/>
              <pc:sldLayoutMk cId="2756572823" sldId="2147483659"/>
              <ac:spMk id="5" creationId="{00000000-0000-0000-0000-000000000000}"/>
            </ac:spMkLst>
          </pc:spChg>
        </pc:sldLayoutChg>
        <pc:sldLayoutChg chg="modSp">
          <pc:chgData name="Corinne Horton" userId="3db0cec4-f179-4eac-b6eb-76675ba332b1" providerId="ADAL" clId="{A68B02BF-2AB0-402C-8ED5-AD376C6C3BB1}" dt="2025-03-18T10:06:37.150" v="1349"/>
          <pc:sldLayoutMkLst>
            <pc:docMk/>
            <pc:sldMasterMk cId="1756412842" sldId="2147483658"/>
            <pc:sldLayoutMk cId="3851251012" sldId="2147483660"/>
          </pc:sldLayoutMkLst>
          <pc:spChg chg="mod">
            <ac:chgData name="Corinne Horton" userId="3db0cec4-f179-4eac-b6eb-76675ba332b1" providerId="ADAL" clId="{A68B02BF-2AB0-402C-8ED5-AD376C6C3BB1}" dt="2025-03-18T10:06:37.150" v="1349"/>
            <ac:spMkLst>
              <pc:docMk/>
              <pc:sldMasterMk cId="1756412842" sldId="2147483658"/>
              <pc:sldLayoutMk cId="3851251012" sldId="2147483660"/>
              <ac:spMk id="5" creationId="{00000000-0000-0000-0000-000000000000}"/>
            </ac:spMkLst>
          </pc:spChg>
        </pc:sldLayoutChg>
        <pc:sldLayoutChg chg="modSp">
          <pc:chgData name="Corinne Horton" userId="3db0cec4-f179-4eac-b6eb-76675ba332b1" providerId="ADAL" clId="{A68B02BF-2AB0-402C-8ED5-AD376C6C3BB1}" dt="2025-03-18T10:06:37.155" v="1356"/>
          <pc:sldLayoutMkLst>
            <pc:docMk/>
            <pc:sldMasterMk cId="1756412842" sldId="2147483658"/>
            <pc:sldLayoutMk cId="1713300298" sldId="2147483661"/>
          </pc:sldLayoutMkLst>
          <pc:spChg chg="mod">
            <ac:chgData name="Corinne Horton" userId="3db0cec4-f179-4eac-b6eb-76675ba332b1" providerId="ADAL" clId="{A68B02BF-2AB0-402C-8ED5-AD376C6C3BB1}" dt="2025-03-18T10:06:37.155" v="1356"/>
            <ac:spMkLst>
              <pc:docMk/>
              <pc:sldMasterMk cId="1756412842" sldId="2147483658"/>
              <pc:sldLayoutMk cId="1713300298" sldId="2147483661"/>
              <ac:spMk id="5" creationId="{00000000-0000-0000-0000-000000000000}"/>
            </ac:spMkLst>
          </pc:spChg>
        </pc:sldLayoutChg>
        <pc:sldLayoutChg chg="modSp">
          <pc:chgData name="Corinne Horton" userId="3db0cec4-f179-4eac-b6eb-76675ba332b1" providerId="ADAL" clId="{A68B02BF-2AB0-402C-8ED5-AD376C6C3BB1}" dt="2025-03-18T10:06:37.159" v="1363"/>
          <pc:sldLayoutMkLst>
            <pc:docMk/>
            <pc:sldMasterMk cId="1756412842" sldId="2147483658"/>
            <pc:sldLayoutMk cId="2117825732" sldId="2147483662"/>
          </pc:sldLayoutMkLst>
          <pc:spChg chg="mod">
            <ac:chgData name="Corinne Horton" userId="3db0cec4-f179-4eac-b6eb-76675ba332b1" providerId="ADAL" clId="{A68B02BF-2AB0-402C-8ED5-AD376C6C3BB1}" dt="2025-03-18T10:06:37.159" v="1363"/>
            <ac:spMkLst>
              <pc:docMk/>
              <pc:sldMasterMk cId="1756412842" sldId="2147483658"/>
              <pc:sldLayoutMk cId="2117825732" sldId="2147483662"/>
              <ac:spMk id="6" creationId="{00000000-0000-0000-0000-000000000000}"/>
            </ac:spMkLst>
          </pc:spChg>
        </pc:sldLayoutChg>
        <pc:sldLayoutChg chg="modSp">
          <pc:chgData name="Corinne Horton" userId="3db0cec4-f179-4eac-b6eb-76675ba332b1" providerId="ADAL" clId="{A68B02BF-2AB0-402C-8ED5-AD376C6C3BB1}" dt="2025-03-18T10:06:37.166" v="1370"/>
          <pc:sldLayoutMkLst>
            <pc:docMk/>
            <pc:sldMasterMk cId="1756412842" sldId="2147483658"/>
            <pc:sldLayoutMk cId="269105767" sldId="2147483663"/>
          </pc:sldLayoutMkLst>
          <pc:spChg chg="mod">
            <ac:chgData name="Corinne Horton" userId="3db0cec4-f179-4eac-b6eb-76675ba332b1" providerId="ADAL" clId="{A68B02BF-2AB0-402C-8ED5-AD376C6C3BB1}" dt="2025-03-18T10:06:37.166" v="1370"/>
            <ac:spMkLst>
              <pc:docMk/>
              <pc:sldMasterMk cId="1756412842" sldId="2147483658"/>
              <pc:sldLayoutMk cId="269105767" sldId="2147483663"/>
              <ac:spMk id="8" creationId="{00000000-0000-0000-0000-000000000000}"/>
            </ac:spMkLst>
          </pc:spChg>
        </pc:sldLayoutChg>
        <pc:sldLayoutChg chg="modSp">
          <pc:chgData name="Corinne Horton" userId="3db0cec4-f179-4eac-b6eb-76675ba332b1" providerId="ADAL" clId="{A68B02BF-2AB0-402C-8ED5-AD376C6C3BB1}" dt="2025-03-18T10:06:37.170" v="1377"/>
          <pc:sldLayoutMkLst>
            <pc:docMk/>
            <pc:sldMasterMk cId="1756412842" sldId="2147483658"/>
            <pc:sldLayoutMk cId="1678609445" sldId="2147483664"/>
          </pc:sldLayoutMkLst>
          <pc:spChg chg="mod">
            <ac:chgData name="Corinne Horton" userId="3db0cec4-f179-4eac-b6eb-76675ba332b1" providerId="ADAL" clId="{A68B02BF-2AB0-402C-8ED5-AD376C6C3BB1}" dt="2025-03-18T10:06:37.170" v="1377"/>
            <ac:spMkLst>
              <pc:docMk/>
              <pc:sldMasterMk cId="1756412842" sldId="2147483658"/>
              <pc:sldLayoutMk cId="1678609445" sldId="2147483664"/>
              <ac:spMk id="4" creationId="{00000000-0000-0000-0000-000000000000}"/>
            </ac:spMkLst>
          </pc:spChg>
        </pc:sldLayoutChg>
        <pc:sldLayoutChg chg="modSp">
          <pc:chgData name="Corinne Horton" userId="3db0cec4-f179-4eac-b6eb-76675ba332b1" providerId="ADAL" clId="{A68B02BF-2AB0-402C-8ED5-AD376C6C3BB1}" dt="2025-03-18T10:06:37.174" v="1384"/>
          <pc:sldLayoutMkLst>
            <pc:docMk/>
            <pc:sldMasterMk cId="1756412842" sldId="2147483658"/>
            <pc:sldLayoutMk cId="2338660614" sldId="2147483665"/>
          </pc:sldLayoutMkLst>
          <pc:spChg chg="mod">
            <ac:chgData name="Corinne Horton" userId="3db0cec4-f179-4eac-b6eb-76675ba332b1" providerId="ADAL" clId="{A68B02BF-2AB0-402C-8ED5-AD376C6C3BB1}" dt="2025-03-18T10:06:37.174" v="1384"/>
            <ac:spMkLst>
              <pc:docMk/>
              <pc:sldMasterMk cId="1756412842" sldId="2147483658"/>
              <pc:sldLayoutMk cId="2338660614" sldId="2147483665"/>
              <ac:spMk id="3" creationId="{00000000-0000-0000-0000-000000000000}"/>
            </ac:spMkLst>
          </pc:spChg>
        </pc:sldLayoutChg>
        <pc:sldLayoutChg chg="modSp">
          <pc:chgData name="Corinne Horton" userId="3db0cec4-f179-4eac-b6eb-76675ba332b1" providerId="ADAL" clId="{A68B02BF-2AB0-402C-8ED5-AD376C6C3BB1}" dt="2025-03-18T10:06:37.178" v="1391"/>
          <pc:sldLayoutMkLst>
            <pc:docMk/>
            <pc:sldMasterMk cId="1756412842" sldId="2147483658"/>
            <pc:sldLayoutMk cId="1264684313" sldId="2147483666"/>
          </pc:sldLayoutMkLst>
          <pc:spChg chg="mod">
            <ac:chgData name="Corinne Horton" userId="3db0cec4-f179-4eac-b6eb-76675ba332b1" providerId="ADAL" clId="{A68B02BF-2AB0-402C-8ED5-AD376C6C3BB1}" dt="2025-03-18T10:06:37.178" v="1391"/>
            <ac:spMkLst>
              <pc:docMk/>
              <pc:sldMasterMk cId="1756412842" sldId="2147483658"/>
              <pc:sldLayoutMk cId="1264684313" sldId="2147483666"/>
              <ac:spMk id="6" creationId="{00000000-0000-0000-0000-000000000000}"/>
            </ac:spMkLst>
          </pc:spChg>
        </pc:sldLayoutChg>
        <pc:sldLayoutChg chg="modSp">
          <pc:chgData name="Corinne Horton" userId="3db0cec4-f179-4eac-b6eb-76675ba332b1" providerId="ADAL" clId="{A68B02BF-2AB0-402C-8ED5-AD376C6C3BB1}" dt="2025-03-18T10:06:37.185" v="1398"/>
          <pc:sldLayoutMkLst>
            <pc:docMk/>
            <pc:sldMasterMk cId="1756412842" sldId="2147483658"/>
            <pc:sldLayoutMk cId="1924683926" sldId="2147483667"/>
          </pc:sldLayoutMkLst>
          <pc:spChg chg="mod">
            <ac:chgData name="Corinne Horton" userId="3db0cec4-f179-4eac-b6eb-76675ba332b1" providerId="ADAL" clId="{A68B02BF-2AB0-402C-8ED5-AD376C6C3BB1}" dt="2025-03-18T10:06:37.185" v="1398"/>
            <ac:spMkLst>
              <pc:docMk/>
              <pc:sldMasterMk cId="1756412842" sldId="2147483658"/>
              <pc:sldLayoutMk cId="1924683926" sldId="2147483667"/>
              <ac:spMk id="6" creationId="{00000000-0000-0000-0000-000000000000}"/>
            </ac:spMkLst>
          </pc:spChg>
        </pc:sldLayoutChg>
        <pc:sldLayoutChg chg="modSp">
          <pc:chgData name="Corinne Horton" userId="3db0cec4-f179-4eac-b6eb-76675ba332b1" providerId="ADAL" clId="{A68B02BF-2AB0-402C-8ED5-AD376C6C3BB1}" dt="2025-03-18T10:06:37.189" v="1405"/>
          <pc:sldLayoutMkLst>
            <pc:docMk/>
            <pc:sldMasterMk cId="1756412842" sldId="2147483658"/>
            <pc:sldLayoutMk cId="3571233156" sldId="2147483668"/>
          </pc:sldLayoutMkLst>
          <pc:spChg chg="mod">
            <ac:chgData name="Corinne Horton" userId="3db0cec4-f179-4eac-b6eb-76675ba332b1" providerId="ADAL" clId="{A68B02BF-2AB0-402C-8ED5-AD376C6C3BB1}" dt="2025-03-18T10:06:37.189" v="1405"/>
            <ac:spMkLst>
              <pc:docMk/>
              <pc:sldMasterMk cId="1756412842" sldId="2147483658"/>
              <pc:sldLayoutMk cId="3571233156" sldId="2147483668"/>
              <ac:spMk id="5" creationId="{00000000-0000-0000-0000-000000000000}"/>
            </ac:spMkLst>
          </pc:spChg>
        </pc:sldLayoutChg>
        <pc:sldLayoutChg chg="modSp">
          <pc:chgData name="Corinne Horton" userId="3db0cec4-f179-4eac-b6eb-76675ba332b1" providerId="ADAL" clId="{A68B02BF-2AB0-402C-8ED5-AD376C6C3BB1}" dt="2025-03-18T10:06:37.194" v="1412"/>
          <pc:sldLayoutMkLst>
            <pc:docMk/>
            <pc:sldMasterMk cId="1756412842" sldId="2147483658"/>
            <pc:sldLayoutMk cId="905062468" sldId="2147483669"/>
          </pc:sldLayoutMkLst>
          <pc:spChg chg="mod">
            <ac:chgData name="Corinne Horton" userId="3db0cec4-f179-4eac-b6eb-76675ba332b1" providerId="ADAL" clId="{A68B02BF-2AB0-402C-8ED5-AD376C6C3BB1}" dt="2025-03-18T10:06:37.194" v="1412"/>
            <ac:spMkLst>
              <pc:docMk/>
              <pc:sldMasterMk cId="1756412842" sldId="2147483658"/>
              <pc:sldLayoutMk cId="905062468" sldId="2147483669"/>
              <ac:spMk id="5"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EE9293-D82B-D445-A559-71A8BC848B05}"/>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algn="ctr"/>
            <a:endParaRPr lang="en-AU" b="1">
              <a:solidFill>
                <a:srgbClr val="FF0000"/>
              </a:solidFill>
              <a:latin typeface="Arial" panose="020B0604020202020204" pitchFamily="34" charset="0"/>
            </a:endParaRPr>
          </a:p>
        </p:txBody>
      </p:sp>
      <p:sp>
        <p:nvSpPr>
          <p:cNvPr id="3" name="Date Placeholder 2">
            <a:extLst>
              <a:ext uri="{FF2B5EF4-FFF2-40B4-BE49-F238E27FC236}">
                <a16:creationId xmlns:a16="http://schemas.microsoft.com/office/drawing/2014/main" id="{4344662D-4F79-5610-86C2-60208563F0EF}"/>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DE981CF7-6B67-41A1-B1D7-A02D26F9F14A}" type="datetimeFigureOut">
              <a:rPr lang="en-AU" smtClean="0"/>
              <a:t>25/04/2025</a:t>
            </a:fld>
            <a:endParaRPr lang="en-AU"/>
          </a:p>
        </p:txBody>
      </p:sp>
      <p:sp>
        <p:nvSpPr>
          <p:cNvPr id="4" name="Footer Placeholder 3">
            <a:extLst>
              <a:ext uri="{FF2B5EF4-FFF2-40B4-BE49-F238E27FC236}">
                <a16:creationId xmlns:a16="http://schemas.microsoft.com/office/drawing/2014/main" id="{AE21EDFD-B0E6-55EB-6F1D-F2964A6383A4}"/>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pPr algn="ctr"/>
            <a:r>
              <a:rPr lang="en-AU" b="1">
                <a:solidFill>
                  <a:srgbClr val="FF0000"/>
                </a:solidFill>
                <a:latin typeface="Arial" panose="020B0604020202020204" pitchFamily="34" charset="0"/>
              </a:rPr>
              <a:t>​‌OFFICIAL‌​</a:t>
            </a:r>
          </a:p>
        </p:txBody>
      </p:sp>
      <p:sp>
        <p:nvSpPr>
          <p:cNvPr id="5" name="Slide Number Placeholder 4">
            <a:extLst>
              <a:ext uri="{FF2B5EF4-FFF2-40B4-BE49-F238E27FC236}">
                <a16:creationId xmlns:a16="http://schemas.microsoft.com/office/drawing/2014/main" id="{60ACE9D6-9381-B07E-CCD6-297D400C3BD4}"/>
              </a:ext>
            </a:extLst>
          </p:cNvPr>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3BC292C1-2D40-4CB6-BFDE-4345D04D7A68}" type="slidenum">
              <a:rPr lang="en-AU" smtClean="0"/>
              <a:t>‹#›</a:t>
            </a:fld>
            <a:endParaRPr lang="en-AU"/>
          </a:p>
        </p:txBody>
      </p:sp>
    </p:spTree>
    <p:extLst>
      <p:ext uri="{BB962C8B-B14F-4D97-AF65-F5344CB8AC3E}">
        <p14:creationId xmlns:p14="http://schemas.microsoft.com/office/powerpoint/2010/main" val="12713374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C48261E3-82C9-4F11-B3ED-BC5E21CC5A79}" type="datetimeFigureOut">
              <a:rPr lang="en-AU" smtClean="0"/>
              <a:t>25/04/2025</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r>
              <a:rPr lang="en-AU"/>
              <a:t>​‌OFFICIAL‌​</a:t>
            </a:r>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BD39058E-9346-4A14-9D50-2E0E2EFF1534}" type="slidenum">
              <a:rPr lang="en-AU" smtClean="0"/>
              <a:t>‹#›</a:t>
            </a:fld>
            <a:endParaRPr lang="en-AU"/>
          </a:p>
        </p:txBody>
      </p:sp>
    </p:spTree>
    <p:extLst>
      <p:ext uri="{BB962C8B-B14F-4D97-AF65-F5344CB8AC3E}">
        <p14:creationId xmlns:p14="http://schemas.microsoft.com/office/powerpoint/2010/main" val="16945982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BD39058E-9346-4A14-9D50-2E0E2EFF1534}" type="slidenum">
              <a:rPr lang="en-AU" smtClean="0"/>
              <a:t>1</a:t>
            </a:fld>
            <a:endParaRPr lang="en-AU"/>
          </a:p>
        </p:txBody>
      </p:sp>
      <p:sp>
        <p:nvSpPr>
          <p:cNvPr id="6" name="Header Placeholder 5">
            <a:extLst>
              <a:ext uri="{FF2B5EF4-FFF2-40B4-BE49-F238E27FC236}">
                <a16:creationId xmlns:a16="http://schemas.microsoft.com/office/drawing/2014/main" id="{1E965B91-7175-8E57-5B02-88C95FBAACAF}"/>
              </a:ext>
            </a:extLst>
          </p:cNvPr>
          <p:cNvSpPr>
            <a:spLocks noGrp="1"/>
          </p:cNvSpPr>
          <p:nvPr>
            <p:ph type="hdr" sz="quarter"/>
          </p:nvPr>
        </p:nvSpPr>
        <p:spPr>
          <a:xfrm>
            <a:off x="0" y="0"/>
            <a:ext cx="2949575" cy="498475"/>
          </a:xfrm>
        </p:spPr>
        <p:txBody>
          <a:bodyPr/>
          <a:lstStyle/>
          <a:p>
            <a:endParaRPr lang="en-AU"/>
          </a:p>
        </p:txBody>
      </p:sp>
    </p:spTree>
    <p:extLst>
      <p:ext uri="{BB962C8B-B14F-4D97-AF65-F5344CB8AC3E}">
        <p14:creationId xmlns:p14="http://schemas.microsoft.com/office/powerpoint/2010/main" val="391409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BD39058E-9346-4A14-9D50-2E0E2EFF1534}" type="slidenum">
              <a:rPr lang="en-AU" smtClean="0"/>
              <a:t>2</a:t>
            </a:fld>
            <a:endParaRPr lang="en-AU"/>
          </a:p>
        </p:txBody>
      </p:sp>
      <p:sp>
        <p:nvSpPr>
          <p:cNvPr id="6" name="Header Placeholder 5">
            <a:extLst>
              <a:ext uri="{FF2B5EF4-FFF2-40B4-BE49-F238E27FC236}">
                <a16:creationId xmlns:a16="http://schemas.microsoft.com/office/drawing/2014/main" id="{EF1AD51D-120E-8500-7009-E455E4585FCE}"/>
              </a:ext>
            </a:extLst>
          </p:cNvPr>
          <p:cNvSpPr>
            <a:spLocks noGrp="1"/>
          </p:cNvSpPr>
          <p:nvPr>
            <p:ph type="hdr" sz="quarter"/>
          </p:nvPr>
        </p:nvSpPr>
        <p:spPr>
          <a:xfrm>
            <a:off x="0" y="0"/>
            <a:ext cx="2949575" cy="498475"/>
          </a:xfrm>
        </p:spPr>
        <p:txBody>
          <a:bodyPr/>
          <a:lstStyle/>
          <a:p>
            <a:endParaRPr lang="en-AU"/>
          </a:p>
        </p:txBody>
      </p:sp>
    </p:spTree>
    <p:extLst>
      <p:ext uri="{BB962C8B-B14F-4D97-AF65-F5344CB8AC3E}">
        <p14:creationId xmlns:p14="http://schemas.microsoft.com/office/powerpoint/2010/main" val="421412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BD39058E-9346-4A14-9D50-2E0E2EFF1534}" type="slidenum">
              <a:rPr lang="en-AU" smtClean="0"/>
              <a:t>3</a:t>
            </a:fld>
            <a:endParaRPr lang="en-AU"/>
          </a:p>
        </p:txBody>
      </p:sp>
      <p:sp>
        <p:nvSpPr>
          <p:cNvPr id="6" name="Header Placeholder 5">
            <a:extLst>
              <a:ext uri="{FF2B5EF4-FFF2-40B4-BE49-F238E27FC236}">
                <a16:creationId xmlns:a16="http://schemas.microsoft.com/office/drawing/2014/main" id="{2DC8960D-20F7-6AC1-0F6A-D03A751629A0}"/>
              </a:ext>
            </a:extLst>
          </p:cNvPr>
          <p:cNvSpPr>
            <a:spLocks noGrp="1"/>
          </p:cNvSpPr>
          <p:nvPr>
            <p:ph type="hdr" sz="quarter"/>
          </p:nvPr>
        </p:nvSpPr>
        <p:spPr>
          <a:xfrm>
            <a:off x="0" y="0"/>
            <a:ext cx="2949575" cy="498475"/>
          </a:xfrm>
        </p:spPr>
        <p:txBody>
          <a:bodyPr/>
          <a:lstStyle/>
          <a:p>
            <a:endParaRPr lang="en-AU"/>
          </a:p>
        </p:txBody>
      </p:sp>
    </p:spTree>
    <p:extLst>
      <p:ext uri="{BB962C8B-B14F-4D97-AF65-F5344CB8AC3E}">
        <p14:creationId xmlns:p14="http://schemas.microsoft.com/office/powerpoint/2010/main" val="405304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BD39058E-9346-4A14-9D50-2E0E2EFF1534}" type="slidenum">
              <a:rPr lang="en-AU" smtClean="0"/>
              <a:t>4</a:t>
            </a:fld>
            <a:endParaRPr lang="en-AU"/>
          </a:p>
        </p:txBody>
      </p:sp>
      <p:sp>
        <p:nvSpPr>
          <p:cNvPr id="6" name="Header Placeholder 5">
            <a:extLst>
              <a:ext uri="{FF2B5EF4-FFF2-40B4-BE49-F238E27FC236}">
                <a16:creationId xmlns:a16="http://schemas.microsoft.com/office/drawing/2014/main" id="{B2522199-BDB4-0E57-5326-5FA5D4141A6E}"/>
              </a:ext>
            </a:extLst>
          </p:cNvPr>
          <p:cNvSpPr>
            <a:spLocks noGrp="1"/>
          </p:cNvSpPr>
          <p:nvPr>
            <p:ph type="hdr" sz="quarter"/>
          </p:nvPr>
        </p:nvSpPr>
        <p:spPr>
          <a:xfrm>
            <a:off x="0" y="0"/>
            <a:ext cx="2949575" cy="498475"/>
          </a:xfrm>
        </p:spPr>
        <p:txBody>
          <a:bodyPr/>
          <a:lstStyle/>
          <a:p>
            <a:endParaRPr lang="en-AU"/>
          </a:p>
        </p:txBody>
      </p:sp>
    </p:spTree>
    <p:extLst>
      <p:ext uri="{BB962C8B-B14F-4D97-AF65-F5344CB8AC3E}">
        <p14:creationId xmlns:p14="http://schemas.microsoft.com/office/powerpoint/2010/main" val="401918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BD39058E-9346-4A14-9D50-2E0E2EFF1534}" type="slidenum">
              <a:rPr lang="en-AU" smtClean="0"/>
              <a:t>5</a:t>
            </a:fld>
            <a:endParaRPr lang="en-AU"/>
          </a:p>
        </p:txBody>
      </p:sp>
      <p:sp>
        <p:nvSpPr>
          <p:cNvPr id="6" name="Header Placeholder 5">
            <a:extLst>
              <a:ext uri="{FF2B5EF4-FFF2-40B4-BE49-F238E27FC236}">
                <a16:creationId xmlns:a16="http://schemas.microsoft.com/office/drawing/2014/main" id="{7190A1E4-DA7D-CB24-28C4-5EB4C03B1FD0}"/>
              </a:ext>
            </a:extLst>
          </p:cNvPr>
          <p:cNvSpPr>
            <a:spLocks noGrp="1"/>
          </p:cNvSpPr>
          <p:nvPr>
            <p:ph type="hdr" sz="quarter"/>
          </p:nvPr>
        </p:nvSpPr>
        <p:spPr>
          <a:xfrm>
            <a:off x="0" y="0"/>
            <a:ext cx="2949575" cy="498475"/>
          </a:xfrm>
        </p:spPr>
        <p:txBody>
          <a:bodyPr/>
          <a:lstStyle/>
          <a:p>
            <a:endParaRPr lang="en-AU"/>
          </a:p>
        </p:txBody>
      </p:sp>
    </p:spTree>
    <p:extLst>
      <p:ext uri="{BB962C8B-B14F-4D97-AF65-F5344CB8AC3E}">
        <p14:creationId xmlns:p14="http://schemas.microsoft.com/office/powerpoint/2010/main" val="324206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BD39058E-9346-4A14-9D50-2E0E2EFF1534}" type="slidenum">
              <a:rPr lang="en-AU" smtClean="0"/>
              <a:t>6</a:t>
            </a:fld>
            <a:endParaRPr lang="en-AU"/>
          </a:p>
        </p:txBody>
      </p:sp>
      <p:sp>
        <p:nvSpPr>
          <p:cNvPr id="6" name="Header Placeholder 5">
            <a:extLst>
              <a:ext uri="{FF2B5EF4-FFF2-40B4-BE49-F238E27FC236}">
                <a16:creationId xmlns:a16="http://schemas.microsoft.com/office/drawing/2014/main" id="{3A28F120-DC80-6B4A-30F2-992347D2A21C}"/>
              </a:ext>
            </a:extLst>
          </p:cNvPr>
          <p:cNvSpPr>
            <a:spLocks noGrp="1"/>
          </p:cNvSpPr>
          <p:nvPr>
            <p:ph type="hdr" sz="quarter"/>
          </p:nvPr>
        </p:nvSpPr>
        <p:spPr>
          <a:xfrm>
            <a:off x="0" y="0"/>
            <a:ext cx="2949575" cy="498475"/>
          </a:xfrm>
        </p:spPr>
        <p:txBody>
          <a:bodyPr/>
          <a:lstStyle/>
          <a:p>
            <a:endParaRPr lang="en-AU"/>
          </a:p>
        </p:txBody>
      </p:sp>
    </p:spTree>
    <p:extLst>
      <p:ext uri="{BB962C8B-B14F-4D97-AF65-F5344CB8AC3E}">
        <p14:creationId xmlns:p14="http://schemas.microsoft.com/office/powerpoint/2010/main" val="146365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BD39058E-9346-4A14-9D50-2E0E2EFF1534}" type="slidenum">
              <a:rPr lang="en-AU" smtClean="0"/>
              <a:t>7</a:t>
            </a:fld>
            <a:endParaRPr lang="en-AU"/>
          </a:p>
        </p:txBody>
      </p:sp>
      <p:sp>
        <p:nvSpPr>
          <p:cNvPr id="6" name="Header Placeholder 5">
            <a:extLst>
              <a:ext uri="{FF2B5EF4-FFF2-40B4-BE49-F238E27FC236}">
                <a16:creationId xmlns:a16="http://schemas.microsoft.com/office/drawing/2014/main" id="{8A5DC92B-0CF7-B171-1F63-B5DF962E3E81}"/>
              </a:ext>
            </a:extLst>
          </p:cNvPr>
          <p:cNvSpPr>
            <a:spLocks noGrp="1"/>
          </p:cNvSpPr>
          <p:nvPr>
            <p:ph type="hdr" sz="quarter"/>
          </p:nvPr>
        </p:nvSpPr>
        <p:spPr>
          <a:xfrm>
            <a:off x="0" y="0"/>
            <a:ext cx="2949575" cy="498475"/>
          </a:xfrm>
        </p:spPr>
        <p:txBody>
          <a:bodyPr/>
          <a:lstStyle/>
          <a:p>
            <a:endParaRPr lang="en-AU"/>
          </a:p>
        </p:txBody>
      </p:sp>
    </p:spTree>
    <p:extLst>
      <p:ext uri="{BB962C8B-B14F-4D97-AF65-F5344CB8AC3E}">
        <p14:creationId xmlns:p14="http://schemas.microsoft.com/office/powerpoint/2010/main" val="264444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BD39058E-9346-4A14-9D50-2E0E2EFF1534}" type="slidenum">
              <a:rPr lang="en-AU" smtClean="0"/>
              <a:t>8</a:t>
            </a:fld>
            <a:endParaRPr lang="en-AU"/>
          </a:p>
        </p:txBody>
      </p:sp>
      <p:sp>
        <p:nvSpPr>
          <p:cNvPr id="6" name="Header Placeholder 5">
            <a:extLst>
              <a:ext uri="{FF2B5EF4-FFF2-40B4-BE49-F238E27FC236}">
                <a16:creationId xmlns:a16="http://schemas.microsoft.com/office/drawing/2014/main" id="{63A01ABF-8D85-AA4E-6D63-405AB16296F4}"/>
              </a:ext>
            </a:extLst>
          </p:cNvPr>
          <p:cNvSpPr>
            <a:spLocks noGrp="1"/>
          </p:cNvSpPr>
          <p:nvPr>
            <p:ph type="hdr" sz="quarter"/>
          </p:nvPr>
        </p:nvSpPr>
        <p:spPr>
          <a:xfrm>
            <a:off x="0" y="0"/>
            <a:ext cx="2949575" cy="498475"/>
          </a:xfrm>
        </p:spPr>
        <p:txBody>
          <a:bodyPr/>
          <a:lstStyle/>
          <a:p>
            <a:endParaRPr lang="en-AU"/>
          </a:p>
        </p:txBody>
      </p:sp>
    </p:spTree>
    <p:extLst>
      <p:ext uri="{BB962C8B-B14F-4D97-AF65-F5344CB8AC3E}">
        <p14:creationId xmlns:p14="http://schemas.microsoft.com/office/powerpoint/2010/main" val="337759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BD39058E-9346-4A14-9D50-2E0E2EFF1534}" type="slidenum">
              <a:rPr lang="en-AU" smtClean="0"/>
              <a:t>9</a:t>
            </a:fld>
            <a:endParaRPr lang="en-AU"/>
          </a:p>
        </p:txBody>
      </p:sp>
      <p:sp>
        <p:nvSpPr>
          <p:cNvPr id="6" name="Header Placeholder 5">
            <a:extLst>
              <a:ext uri="{FF2B5EF4-FFF2-40B4-BE49-F238E27FC236}">
                <a16:creationId xmlns:a16="http://schemas.microsoft.com/office/drawing/2014/main" id="{8E4D9474-E1C7-F2EA-DE5D-10635CEA14F3}"/>
              </a:ext>
            </a:extLst>
          </p:cNvPr>
          <p:cNvSpPr>
            <a:spLocks noGrp="1"/>
          </p:cNvSpPr>
          <p:nvPr>
            <p:ph type="hdr" sz="quarter"/>
          </p:nvPr>
        </p:nvSpPr>
        <p:spPr>
          <a:xfrm>
            <a:off x="0" y="0"/>
            <a:ext cx="2949575" cy="498475"/>
          </a:xfrm>
        </p:spPr>
        <p:txBody>
          <a:bodyPr/>
          <a:lstStyle/>
          <a:p>
            <a:endParaRPr lang="en-AU"/>
          </a:p>
        </p:txBody>
      </p:sp>
    </p:spTree>
    <p:extLst>
      <p:ext uri="{BB962C8B-B14F-4D97-AF65-F5344CB8AC3E}">
        <p14:creationId xmlns:p14="http://schemas.microsoft.com/office/powerpoint/2010/main" val="177928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5C0111A-2EE5-46B4-B3DD-9E411B6BE2E6}" type="datetime1">
              <a:rPr lang="en-AU" smtClean="0"/>
              <a:t>25/04/2025</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6" name="Slide Number Placeholder 5"/>
          <p:cNvSpPr>
            <a:spLocks noGrp="1"/>
          </p:cNvSpPr>
          <p:nvPr>
            <p:ph type="sldNum" sz="quarter" idx="12"/>
          </p:nvPr>
        </p:nvSpPr>
        <p:spPr/>
        <p:txBody>
          <a:bodyPr/>
          <a:lstStyle/>
          <a:p>
            <a:fld id="{927BE4B6-280B-4E65-8ECC-80A0B6228FA4}" type="slidenum">
              <a:rPr lang="en-AU" smtClean="0"/>
              <a:pPr/>
              <a:t>‹#›</a:t>
            </a:fld>
            <a:endParaRPr lang="en-AU"/>
          </a:p>
        </p:txBody>
      </p:sp>
    </p:spTree>
    <p:extLst>
      <p:ext uri="{BB962C8B-B14F-4D97-AF65-F5344CB8AC3E}">
        <p14:creationId xmlns:p14="http://schemas.microsoft.com/office/powerpoint/2010/main" val="275657282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742D6D2-A44E-4BD6-88D5-107DBC355F3D}" type="datetime1">
              <a:rPr lang="en-AU" smtClean="0"/>
              <a:t>25/04/2025</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6" name="Slide Number Placeholder 5"/>
          <p:cNvSpPr>
            <a:spLocks noGrp="1"/>
          </p:cNvSpPr>
          <p:nvPr>
            <p:ph type="sldNum" sz="quarter" idx="12"/>
          </p:nvPr>
        </p:nvSpPr>
        <p:spPr/>
        <p:txBody>
          <a:bodyPr/>
          <a:lstStyle/>
          <a:p>
            <a:fld id="{8B899BF3-5B6A-4929-92D7-31FCC1D0FECF}" type="slidenum">
              <a:rPr lang="en-AU" smtClean="0"/>
              <a:pPr/>
              <a:t>‹#›</a:t>
            </a:fld>
            <a:endParaRPr lang="en-AU"/>
          </a:p>
        </p:txBody>
      </p:sp>
    </p:spTree>
    <p:extLst>
      <p:ext uri="{BB962C8B-B14F-4D97-AF65-F5344CB8AC3E}">
        <p14:creationId xmlns:p14="http://schemas.microsoft.com/office/powerpoint/2010/main" val="357123315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742D6D2-A44E-4BD6-88D5-107DBC355F3D}" type="datetime1">
              <a:rPr lang="en-AU" smtClean="0"/>
              <a:t>25/04/2025</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6" name="Slide Number Placeholder 5"/>
          <p:cNvSpPr>
            <a:spLocks noGrp="1"/>
          </p:cNvSpPr>
          <p:nvPr>
            <p:ph type="sldNum" sz="quarter" idx="12"/>
          </p:nvPr>
        </p:nvSpPr>
        <p:spPr/>
        <p:txBody>
          <a:bodyPr/>
          <a:lstStyle/>
          <a:p>
            <a:fld id="{8B899BF3-5B6A-4929-92D7-31FCC1D0FECF}" type="slidenum">
              <a:rPr lang="en-AU" smtClean="0"/>
              <a:pPr/>
              <a:t>‹#›</a:t>
            </a:fld>
            <a:endParaRPr lang="en-AU"/>
          </a:p>
        </p:txBody>
      </p:sp>
    </p:spTree>
    <p:extLst>
      <p:ext uri="{BB962C8B-B14F-4D97-AF65-F5344CB8AC3E}">
        <p14:creationId xmlns:p14="http://schemas.microsoft.com/office/powerpoint/2010/main" val="90506246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83568" y="612775"/>
            <a:ext cx="6984776" cy="4548188"/>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Image title</a:t>
            </a:r>
          </a:p>
        </p:txBody>
      </p:sp>
      <p:sp>
        <p:nvSpPr>
          <p:cNvPr id="4" name="Text Placeholder 3"/>
          <p:cNvSpPr>
            <a:spLocks noGrp="1"/>
          </p:cNvSpPr>
          <p:nvPr>
            <p:ph type="body" sz="half" idx="2"/>
          </p:nvPr>
        </p:nvSpPr>
        <p:spPr>
          <a:xfrm>
            <a:off x="683568" y="5367338"/>
            <a:ext cx="69847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7D4E512-642D-4E30-B080-4D2765D3DD9B}" type="datetime1">
              <a:rPr lang="en-AU" smtClean="0"/>
              <a:t>25/04/2025</a:t>
            </a:fld>
            <a:endParaRPr lang="en-AU"/>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7" name="Slide Number Placeholder 6"/>
          <p:cNvSpPr>
            <a:spLocks noGrp="1"/>
          </p:cNvSpPr>
          <p:nvPr>
            <p:ph type="sldNum" sz="quarter" idx="12"/>
          </p:nvPr>
        </p:nvSpPr>
        <p:spPr/>
        <p:txBody>
          <a:bodyPr/>
          <a:lstStyle>
            <a:lvl1pPr>
              <a:defRPr/>
            </a:lvl1pPr>
          </a:lstStyle>
          <a:p>
            <a:fld id="{6BFA627B-82F2-48C4-9997-790BF2AE5E37}" type="slidenum">
              <a:rPr lang="en-AU"/>
              <a:pPr/>
              <a:t>‹#›</a:t>
            </a:fld>
            <a:endParaRPr lang="en-AU"/>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656" y="365127"/>
            <a:ext cx="6552728" cy="903634"/>
          </a:xfrm>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91DB5EF-42A9-4E91-974A-68DFDD5B601B}" type="datetime1">
              <a:rPr lang="en-AU" smtClean="0"/>
              <a:t>25/04/2025</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6" name="Slide Number Placeholder 5"/>
          <p:cNvSpPr>
            <a:spLocks noGrp="1"/>
          </p:cNvSpPr>
          <p:nvPr>
            <p:ph type="sldNum" sz="quarter" idx="12"/>
          </p:nvPr>
        </p:nvSpPr>
        <p:spPr/>
        <p:txBody>
          <a:bodyPr/>
          <a:lstStyle/>
          <a:p>
            <a:fld id="{FF6CC984-C86A-4F98-B024-BC1FA9747754}" type="slidenum">
              <a:rPr lang="en-AU" smtClean="0"/>
              <a:pPr/>
              <a:t>‹#›</a:t>
            </a:fld>
            <a:endParaRPr lang="en-AU"/>
          </a:p>
        </p:txBody>
      </p:sp>
    </p:spTree>
    <p:extLst>
      <p:ext uri="{BB962C8B-B14F-4D97-AF65-F5344CB8AC3E}">
        <p14:creationId xmlns:p14="http://schemas.microsoft.com/office/powerpoint/2010/main" val="385125101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17D88-C162-4833-B0A8-ABE0B2E50C28}" type="datetime1">
              <a:rPr lang="en-AU" smtClean="0"/>
              <a:t>25/04/2025</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6" name="Slide Number Placeholder 5"/>
          <p:cNvSpPr>
            <a:spLocks noGrp="1"/>
          </p:cNvSpPr>
          <p:nvPr>
            <p:ph type="sldNum" sz="quarter" idx="12"/>
          </p:nvPr>
        </p:nvSpPr>
        <p:spPr/>
        <p:txBody>
          <a:bodyPr/>
          <a:lstStyle/>
          <a:p>
            <a:fld id="{A041FD4A-C152-4478-8408-B58D44C8ECB5}" type="slidenum">
              <a:rPr lang="en-AU" smtClean="0"/>
              <a:pPr/>
              <a:t>‹#›</a:t>
            </a:fld>
            <a:endParaRPr lang="en-AU"/>
          </a:p>
        </p:txBody>
      </p:sp>
    </p:spTree>
    <p:extLst>
      <p:ext uri="{BB962C8B-B14F-4D97-AF65-F5344CB8AC3E}">
        <p14:creationId xmlns:p14="http://schemas.microsoft.com/office/powerpoint/2010/main" val="171330029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1D3D0AF-FCFC-424F-B07E-19D030465675}" type="datetime1">
              <a:rPr lang="en-AU" smtClean="0"/>
              <a:t>25/04/2025</a:t>
            </a:fld>
            <a:endParaRPr lang="en-AU"/>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7" name="Slide Number Placeholder 6"/>
          <p:cNvSpPr>
            <a:spLocks noGrp="1"/>
          </p:cNvSpPr>
          <p:nvPr>
            <p:ph type="sldNum" sz="quarter" idx="12"/>
          </p:nvPr>
        </p:nvSpPr>
        <p:spPr/>
        <p:txBody>
          <a:bodyPr/>
          <a:lstStyle/>
          <a:p>
            <a:fld id="{4733742B-943B-41D8-ACAD-98F36C45BD63}" type="slidenum">
              <a:rPr lang="en-AU" smtClean="0"/>
              <a:pPr/>
              <a:t>‹#›</a:t>
            </a:fld>
            <a:endParaRPr lang="en-AU"/>
          </a:p>
        </p:txBody>
      </p:sp>
    </p:spTree>
    <p:extLst>
      <p:ext uri="{BB962C8B-B14F-4D97-AF65-F5344CB8AC3E}">
        <p14:creationId xmlns:p14="http://schemas.microsoft.com/office/powerpoint/2010/main" val="211782573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1810B78-DB37-4072-9BA6-01FDBEAB4033}" type="datetime1">
              <a:rPr lang="en-AU" smtClean="0"/>
              <a:t>25/04/2025</a:t>
            </a:fld>
            <a:endParaRPr lang="en-AU"/>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9" name="Slide Number Placeholder 8"/>
          <p:cNvSpPr>
            <a:spLocks noGrp="1"/>
          </p:cNvSpPr>
          <p:nvPr>
            <p:ph type="sldNum" sz="quarter" idx="12"/>
          </p:nvPr>
        </p:nvSpPr>
        <p:spPr/>
        <p:txBody>
          <a:bodyPr/>
          <a:lstStyle/>
          <a:p>
            <a:fld id="{FD14BABD-C1E7-4E79-B702-44F327DE4128}" type="slidenum">
              <a:rPr lang="en-AU" smtClean="0"/>
              <a:pPr/>
              <a:t>‹#›</a:t>
            </a:fld>
            <a:endParaRPr lang="en-AU"/>
          </a:p>
        </p:txBody>
      </p:sp>
    </p:spTree>
    <p:extLst>
      <p:ext uri="{BB962C8B-B14F-4D97-AF65-F5344CB8AC3E}">
        <p14:creationId xmlns:p14="http://schemas.microsoft.com/office/powerpoint/2010/main" val="26910576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8D2B8C3-657F-4596-9598-2B9B6FDC0DBE}" type="datetime1">
              <a:rPr lang="en-AU" smtClean="0"/>
              <a:t>25/04/2025</a:t>
            </a:fld>
            <a:endParaRPr lang="en-AU"/>
          </a:p>
        </p:txBody>
      </p:sp>
      <p:sp>
        <p:nvSpPr>
          <p:cNvPr id="4" name="Footer Placeholder 3"/>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5" name="Slide Number Placeholder 4"/>
          <p:cNvSpPr>
            <a:spLocks noGrp="1"/>
          </p:cNvSpPr>
          <p:nvPr>
            <p:ph type="sldNum" sz="quarter" idx="12"/>
          </p:nvPr>
        </p:nvSpPr>
        <p:spPr/>
        <p:txBody>
          <a:bodyPr/>
          <a:lstStyle/>
          <a:p>
            <a:fld id="{20CEAA60-5035-4409-AFFA-EEADE27BAC9F}" type="slidenum">
              <a:rPr lang="en-AU" smtClean="0"/>
              <a:pPr/>
              <a:t>‹#›</a:t>
            </a:fld>
            <a:endParaRPr lang="en-AU"/>
          </a:p>
        </p:txBody>
      </p:sp>
    </p:spTree>
    <p:extLst>
      <p:ext uri="{BB962C8B-B14F-4D97-AF65-F5344CB8AC3E}">
        <p14:creationId xmlns:p14="http://schemas.microsoft.com/office/powerpoint/2010/main" val="167860944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00E4A-732A-4B8C-A709-F2D321CC5E97}" type="datetime1">
              <a:rPr lang="en-AU" smtClean="0"/>
              <a:t>25/04/2025</a:t>
            </a:fld>
            <a:endParaRPr lang="en-AU"/>
          </a:p>
        </p:txBody>
      </p:sp>
      <p:sp>
        <p:nvSpPr>
          <p:cNvPr id="3" name="Footer Placeholder 2"/>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4" name="Slide Number Placeholder 3"/>
          <p:cNvSpPr>
            <a:spLocks noGrp="1"/>
          </p:cNvSpPr>
          <p:nvPr>
            <p:ph type="sldNum" sz="quarter" idx="12"/>
          </p:nvPr>
        </p:nvSpPr>
        <p:spPr/>
        <p:txBody>
          <a:bodyPr/>
          <a:lstStyle/>
          <a:p>
            <a:fld id="{33CA430B-7705-45A8-9C9C-44D45CB1F2B1}" type="slidenum">
              <a:rPr lang="en-AU" smtClean="0"/>
              <a:pPr/>
              <a:t>‹#›</a:t>
            </a:fld>
            <a:endParaRPr lang="en-AU"/>
          </a:p>
        </p:txBody>
      </p:sp>
    </p:spTree>
    <p:extLst>
      <p:ext uri="{BB962C8B-B14F-4D97-AF65-F5344CB8AC3E}">
        <p14:creationId xmlns:p14="http://schemas.microsoft.com/office/powerpoint/2010/main" val="233866061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A6A5EC-6889-47D0-8F45-33DDE17D81BC}" type="datetime1">
              <a:rPr lang="en-AU" smtClean="0"/>
              <a:t>25/04/2025</a:t>
            </a:fld>
            <a:endParaRPr lang="en-AU"/>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7" name="Slide Number Placeholder 6"/>
          <p:cNvSpPr>
            <a:spLocks noGrp="1"/>
          </p:cNvSpPr>
          <p:nvPr>
            <p:ph type="sldNum" sz="quarter" idx="12"/>
          </p:nvPr>
        </p:nvSpPr>
        <p:spPr/>
        <p:txBody>
          <a:bodyPr/>
          <a:lstStyle/>
          <a:p>
            <a:fld id="{9377C2BA-8477-4021-8C58-DADC63D34255}" type="slidenum">
              <a:rPr lang="en-AU" smtClean="0"/>
              <a:pPr/>
              <a:t>‹#›</a:t>
            </a:fld>
            <a:endParaRPr lang="en-AU"/>
          </a:p>
        </p:txBody>
      </p:sp>
    </p:spTree>
    <p:extLst>
      <p:ext uri="{BB962C8B-B14F-4D97-AF65-F5344CB8AC3E}">
        <p14:creationId xmlns:p14="http://schemas.microsoft.com/office/powerpoint/2010/main" val="126468431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42D6D2-A44E-4BD6-88D5-107DBC355F3D}" type="datetime1">
              <a:rPr lang="en-AU" smtClean="0"/>
              <a:t>25/04/2025</a:t>
            </a:fld>
            <a:endParaRPr lang="en-AU"/>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7" name="Slide Number Placeholder 6"/>
          <p:cNvSpPr>
            <a:spLocks noGrp="1"/>
          </p:cNvSpPr>
          <p:nvPr>
            <p:ph type="sldNum" sz="quarter" idx="12"/>
          </p:nvPr>
        </p:nvSpPr>
        <p:spPr/>
        <p:txBody>
          <a:bodyPr/>
          <a:lstStyle/>
          <a:p>
            <a:fld id="{8B899BF3-5B6A-4929-92D7-31FCC1D0FECF}" type="slidenum">
              <a:rPr lang="en-AU" smtClean="0"/>
              <a:pPr/>
              <a:t>‹#›</a:t>
            </a:fld>
            <a:endParaRPr lang="en-AU"/>
          </a:p>
        </p:txBody>
      </p:sp>
    </p:spTree>
    <p:extLst>
      <p:ext uri="{BB962C8B-B14F-4D97-AF65-F5344CB8AC3E}">
        <p14:creationId xmlns:p14="http://schemas.microsoft.com/office/powerpoint/2010/main" val="192468392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3910" y="365127"/>
            <a:ext cx="6614079" cy="976312"/>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42D6D2-A44E-4BD6-88D5-107DBC355F3D}" type="datetime1">
              <a:rPr lang="en-AU" smtClean="0"/>
              <a:t>25/04/2025</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i="0" u="none">
                <a:solidFill>
                  <a:srgbClr val="FF0000"/>
                </a:solidFill>
                <a:latin typeface="Arial" panose="020B0604020202020204" pitchFamily="34" charset="0"/>
              </a:defRPr>
            </a:lvl1pPr>
          </a:lstStyle>
          <a:p>
            <a:r>
              <a:rPr lang="en-AU"/>
              <a:t>​‌OFFICIAL‌​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899BF3-5B6A-4929-92D7-31FCC1D0FECF}" type="slidenum">
              <a:rPr lang="en-AU" smtClean="0"/>
              <a:pPr/>
              <a:t>‹#›</a:t>
            </a:fld>
            <a:endParaRPr lang="en-AU"/>
          </a:p>
        </p:txBody>
      </p:sp>
      <p:pic>
        <p:nvPicPr>
          <p:cNvPr id="7" name="Picture 35" descr="G16585 copy"/>
          <p:cNvPicPr>
            <a:picLocks noChangeAspect="1" noChangeArrowheads="1"/>
          </p:cNvPicPr>
          <p:nvPr userDrawn="1"/>
        </p:nvPicPr>
        <p:blipFill>
          <a:blip r:embed="rId14" cstate="print"/>
          <a:srcRect/>
          <a:stretch>
            <a:fillRect/>
          </a:stretch>
        </p:blipFill>
        <p:spPr bwMode="auto">
          <a:xfrm>
            <a:off x="8027989" y="222208"/>
            <a:ext cx="968013" cy="936000"/>
          </a:xfrm>
          <a:prstGeom prst="rect">
            <a:avLst/>
          </a:prstGeom>
          <a:noFill/>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3" y="204208"/>
            <a:ext cx="1306407" cy="972000"/>
          </a:xfrm>
          <a:prstGeom prst="rect">
            <a:avLst/>
          </a:prstGeom>
        </p:spPr>
      </p:pic>
      <p:sp>
        <p:nvSpPr>
          <p:cNvPr id="9" name="Rectangle 7"/>
          <p:cNvSpPr>
            <a:spLocks noChangeArrowheads="1"/>
          </p:cNvSpPr>
          <p:nvPr userDrawn="1"/>
        </p:nvSpPr>
        <p:spPr bwMode="auto">
          <a:xfrm>
            <a:off x="0" y="6237288"/>
            <a:ext cx="9144000" cy="647700"/>
          </a:xfrm>
          <a:prstGeom prst="rect">
            <a:avLst/>
          </a:prstGeom>
          <a:solidFill>
            <a:srgbClr val="4E75B8"/>
          </a:solidFill>
          <a:ln w="9525">
            <a:noFill/>
            <a:miter lim="800000"/>
            <a:headEnd/>
            <a:tailEnd/>
          </a:ln>
          <a:effectLst/>
        </p:spPr>
        <p:txBody>
          <a:bodyPr wrap="none" anchor="ctr"/>
          <a:lstStyle/>
          <a:p>
            <a:endParaRPr lang="en-AU"/>
          </a:p>
        </p:txBody>
      </p:sp>
      <p:sp>
        <p:nvSpPr>
          <p:cNvPr id="10" name="Rectangle 8"/>
          <p:cNvSpPr>
            <a:spLocks noChangeArrowheads="1"/>
          </p:cNvSpPr>
          <p:nvPr userDrawn="1"/>
        </p:nvSpPr>
        <p:spPr bwMode="auto">
          <a:xfrm>
            <a:off x="0" y="1268413"/>
            <a:ext cx="9144000" cy="73025"/>
          </a:xfrm>
          <a:prstGeom prst="rect">
            <a:avLst/>
          </a:prstGeom>
          <a:solidFill>
            <a:srgbClr val="4E75B8"/>
          </a:solidFill>
          <a:ln w="9525">
            <a:noFill/>
            <a:miter lim="800000"/>
            <a:headEnd/>
            <a:tailEnd/>
          </a:ln>
          <a:effectLst/>
        </p:spPr>
        <p:txBody>
          <a:bodyPr wrap="none" anchor="ctr"/>
          <a:lstStyle/>
          <a:p>
            <a:endParaRPr lang="en-AU"/>
          </a:p>
        </p:txBody>
      </p:sp>
      <p:sp>
        <p:nvSpPr>
          <p:cNvPr id="11" name="JS SlideHeader">
            <a:extLst>
              <a:ext uri="{FF2B5EF4-FFF2-40B4-BE49-F238E27FC236}">
                <a16:creationId xmlns:a16="http://schemas.microsoft.com/office/drawing/2014/main" id="{098C89BF-4857-621F-7E25-5F4D4F6F772F}"/>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7564128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57" r:id="rId12"/>
  </p:sldLayoutIdLst>
  <p:hf hdr="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psc.gov.au/working-aps/integrity"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www.anao.gov.au/work/corporate/anao-integrity-framework-2024-25" TargetMode="External"/><Relationship Id="rId4" Type="http://schemas.openxmlformats.org/officeDocument/2006/relationships/hyperlink" Target="https://www.intosaicbc.org/wp-content/uploads/2016/12/2013_1a-MANUAL-IntoSAINT_def.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nao.gov.au/work/speeches-and-papers/sai-australia-develops-methodology-auditing-eth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nao.gov.au/work/performance-audit/digital-transformation-agency-procurement-ict-related-services" TargetMode="External"/><Relationship Id="rId5" Type="http://schemas.openxmlformats.org/officeDocument/2006/relationships/hyperlink" Target="https://www.anao.gov.au/work/performance-audit/governance-of-artificial-intelligence-the-australian-taxation-office" TargetMode="External"/><Relationship Id="rId4" Type="http://schemas.openxmlformats.org/officeDocument/2006/relationships/hyperlink" Target="https://www.anao.gov.au/work/performance-audit/australian-public-service-commissions-administration-integrity-functio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anao.gov.au/work/performance-audit/compliance-corporate-credit-card-requirements-the-federal-court-of-australia" TargetMode="External"/><Relationship Id="rId13" Type="http://schemas.openxmlformats.org/officeDocument/2006/relationships/hyperlink" Target="https://www.anao.gov.au/work/performance-audit/management-of-conflicts-of-interest-ahl-aint-and-outback-stores" TargetMode="External"/><Relationship Id="rId3" Type="http://schemas.openxmlformats.org/officeDocument/2006/relationships/hyperlink" Target="https://www.anao.gov.au/work/performance-audit/compliance-gifts-benefits-and-hospitality-requirements-the-department-of-the-treasury" TargetMode="External"/><Relationship Id="rId7" Type="http://schemas.openxmlformats.org/officeDocument/2006/relationships/hyperlink" Target="https://www.anao.gov.au/work/performance-audit/compliance-corporate-credit-card-requirements-the-national-disability-insurance-agency" TargetMode="External"/><Relationship Id="rId12" Type="http://schemas.openxmlformats.org/officeDocument/2006/relationships/hyperlink" Target="https://www.anao.gov.au/work/performance-audit/management-of-conflicts-of-interest-corporate-commonwealth-entity-boards" TargetMode="External"/><Relationship Id="rId2" Type="http://schemas.openxmlformats.org/officeDocument/2006/relationships/notesSlide" Target="../notesSlides/notesSlide9.xml"/><Relationship Id="rId16" Type="http://schemas.openxmlformats.org/officeDocument/2006/relationships/hyperlink" Target="https://www.anao.gov.au/work/performance-audit/compliance-domestic-and-international-travel-requirements-the-department-of-agriculture-fisheries" TargetMode="External"/><Relationship Id="rId1" Type="http://schemas.openxmlformats.org/officeDocument/2006/relationships/slideLayout" Target="../slideLayouts/slideLayout4.xml"/><Relationship Id="rId6" Type="http://schemas.openxmlformats.org/officeDocument/2006/relationships/hyperlink" Target="https://www.anao.gov.au/work/performance-audit/compliance-gifts-benefits-and-hospitality-requirements-the-department-of-defence" TargetMode="External"/><Relationship Id="rId11" Type="http://schemas.openxmlformats.org/officeDocument/2006/relationships/hyperlink" Target="https://www.anao.gov.au/work/performance-audit/management-of-conflicts-of-interest-the-australian-financial-security-authority" TargetMode="External"/><Relationship Id="rId5" Type="http://schemas.openxmlformats.org/officeDocument/2006/relationships/hyperlink" Target="https://www.anao.gov.au/work/performance-audit/compliance-gifts-benefits-and-hospitality-requirements-the-murray-darling-basin-authority" TargetMode="External"/><Relationship Id="rId15" Type="http://schemas.openxmlformats.org/officeDocument/2006/relationships/hyperlink" Target="https://www.anao.gov.au/work/performance-audit/compliance-domestic-and-international-travel-requirements-the-disr" TargetMode="External"/><Relationship Id="rId10" Type="http://schemas.openxmlformats.org/officeDocument/2006/relationships/hyperlink" Target="https://www.anao.gov.au/work/performance-audit/compliance-corporate-credit-card-requirements-the-australian-research-council" TargetMode="External"/><Relationship Id="rId4" Type="http://schemas.openxmlformats.org/officeDocument/2006/relationships/hyperlink" Target="https://www.anao.gov.au/work/performance-audit/compliance-gifts-benefits-and-hospitality-requirements-the-acma" TargetMode="External"/><Relationship Id="rId9" Type="http://schemas.openxmlformats.org/officeDocument/2006/relationships/hyperlink" Target="https://www.anao.gov.au/work/performance-audit/compliance-corporate-credit-card-requirements-the-productivity-commission" TargetMode="External"/><Relationship Id="rId14" Type="http://schemas.openxmlformats.org/officeDocument/2006/relationships/hyperlink" Target="https://www.anao.gov.au/work/performance-audit/management-of-senior-executive-service-conflict-of-interest-requir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589B-F571-62BA-C190-1871436E0614}"/>
              </a:ext>
            </a:extLst>
          </p:cNvPr>
          <p:cNvSpPr>
            <a:spLocks noGrp="1"/>
          </p:cNvSpPr>
          <p:nvPr>
            <p:ph type="ctrTitle"/>
          </p:nvPr>
        </p:nvSpPr>
        <p:spPr/>
        <p:txBody>
          <a:bodyPr/>
          <a:lstStyle/>
          <a:p>
            <a:r>
              <a:rPr lang="en-AU" dirty="0"/>
              <a:t>Focus on integrity in Performance Audit</a:t>
            </a:r>
          </a:p>
        </p:txBody>
      </p:sp>
      <p:sp>
        <p:nvSpPr>
          <p:cNvPr id="3" name="Subtitle 2">
            <a:extLst>
              <a:ext uri="{FF2B5EF4-FFF2-40B4-BE49-F238E27FC236}">
                <a16:creationId xmlns:a16="http://schemas.microsoft.com/office/drawing/2014/main" id="{7F0EA202-9B06-6D16-1D7F-6D402E97BFF7}"/>
              </a:ext>
            </a:extLst>
          </p:cNvPr>
          <p:cNvSpPr>
            <a:spLocks noGrp="1"/>
          </p:cNvSpPr>
          <p:nvPr>
            <p:ph type="subTitle" idx="1"/>
          </p:nvPr>
        </p:nvSpPr>
        <p:spPr/>
        <p:txBody>
          <a:bodyPr/>
          <a:lstStyle/>
          <a:p>
            <a:r>
              <a:rPr lang="en-AU" dirty="0"/>
              <a:t>Ms Corinne Horton, Executive Director, Performance Audit Services Group</a:t>
            </a:r>
          </a:p>
        </p:txBody>
      </p:sp>
      <p:sp>
        <p:nvSpPr>
          <p:cNvPr id="4" name="Date Placeholder 3">
            <a:extLst>
              <a:ext uri="{FF2B5EF4-FFF2-40B4-BE49-F238E27FC236}">
                <a16:creationId xmlns:a16="http://schemas.microsoft.com/office/drawing/2014/main" id="{E8405C6D-66C7-37E4-617D-4C02803B8F65}"/>
              </a:ext>
            </a:extLst>
          </p:cNvPr>
          <p:cNvSpPr>
            <a:spLocks noGrp="1"/>
          </p:cNvSpPr>
          <p:nvPr>
            <p:ph type="dt" sz="half" idx="10"/>
          </p:nvPr>
        </p:nvSpPr>
        <p:spPr/>
        <p:txBody>
          <a:bodyPr/>
          <a:lstStyle/>
          <a:p>
            <a:fld id="{95C0111A-2EE5-46B4-B3DD-9E411B6BE2E6}" type="datetime1">
              <a:rPr lang="en-AU" smtClean="0"/>
              <a:t>25/04/2025</a:t>
            </a:fld>
            <a:endParaRPr lang="en-AU"/>
          </a:p>
        </p:txBody>
      </p:sp>
      <p:sp>
        <p:nvSpPr>
          <p:cNvPr id="5" name="Footer Placeholder 4">
            <a:extLst>
              <a:ext uri="{FF2B5EF4-FFF2-40B4-BE49-F238E27FC236}">
                <a16:creationId xmlns:a16="http://schemas.microsoft.com/office/drawing/2014/main" id="{3AA958B0-4F44-F2DF-15FF-6BD96124ECCA}"/>
              </a:ext>
            </a:extLst>
          </p:cNvPr>
          <p:cNvSpPr>
            <a:spLocks noGrp="1"/>
          </p:cNvSpPr>
          <p:nvPr>
            <p:ph type="ftr" sz="quarter" idx="11"/>
          </p:nvPr>
        </p:nvSpPr>
        <p:spPr/>
        <p:txBody>
          <a:bodyPr/>
          <a:lstStyle/>
          <a:p>
            <a:r>
              <a:rPr lang="en-AU"/>
              <a:t>​‌OFFICIAL‌​</a:t>
            </a:r>
          </a:p>
        </p:txBody>
      </p:sp>
      <p:sp>
        <p:nvSpPr>
          <p:cNvPr id="6" name="Slide Number Placeholder 5">
            <a:extLst>
              <a:ext uri="{FF2B5EF4-FFF2-40B4-BE49-F238E27FC236}">
                <a16:creationId xmlns:a16="http://schemas.microsoft.com/office/drawing/2014/main" id="{4F2A6F69-5BBF-ED9E-EF50-1E376819A34B}"/>
              </a:ext>
            </a:extLst>
          </p:cNvPr>
          <p:cNvSpPr>
            <a:spLocks noGrp="1"/>
          </p:cNvSpPr>
          <p:nvPr>
            <p:ph type="sldNum" sz="quarter" idx="12"/>
          </p:nvPr>
        </p:nvSpPr>
        <p:spPr/>
        <p:txBody>
          <a:bodyPr/>
          <a:lstStyle/>
          <a:p>
            <a:fld id="{927BE4B6-280B-4E65-8ECC-80A0B6228FA4}" type="slidenum">
              <a:rPr lang="en-AU" smtClean="0"/>
              <a:pPr/>
              <a:t>1</a:t>
            </a:fld>
            <a:endParaRPr lang="en-AU"/>
          </a:p>
        </p:txBody>
      </p:sp>
    </p:spTree>
    <p:extLst>
      <p:ext uri="{BB962C8B-B14F-4D97-AF65-F5344CB8AC3E}">
        <p14:creationId xmlns:p14="http://schemas.microsoft.com/office/powerpoint/2010/main" val="340839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73A4-E9A7-DA4A-5268-9E3555636DAD}"/>
              </a:ext>
            </a:extLst>
          </p:cNvPr>
          <p:cNvSpPr>
            <a:spLocks noGrp="1"/>
          </p:cNvSpPr>
          <p:nvPr>
            <p:ph type="title"/>
          </p:nvPr>
        </p:nvSpPr>
        <p:spPr>
          <a:xfrm>
            <a:off x="1475655" y="159221"/>
            <a:ext cx="6480721" cy="1325563"/>
          </a:xfrm>
        </p:spPr>
        <p:txBody>
          <a:bodyPr/>
          <a:lstStyle/>
          <a:p>
            <a:r>
              <a:rPr lang="en-AU" dirty="0"/>
              <a:t>What is integrity? - 3 perspectives</a:t>
            </a:r>
          </a:p>
        </p:txBody>
      </p:sp>
      <p:sp>
        <p:nvSpPr>
          <p:cNvPr id="3" name="Text Placeholder 2">
            <a:extLst>
              <a:ext uri="{FF2B5EF4-FFF2-40B4-BE49-F238E27FC236}">
                <a16:creationId xmlns:a16="http://schemas.microsoft.com/office/drawing/2014/main" id="{72655028-F88C-8267-C5EF-99174599E626}"/>
              </a:ext>
            </a:extLst>
          </p:cNvPr>
          <p:cNvSpPr>
            <a:spLocks noGrp="1"/>
          </p:cNvSpPr>
          <p:nvPr>
            <p:ph type="body" idx="1"/>
          </p:nvPr>
        </p:nvSpPr>
        <p:spPr>
          <a:xfrm>
            <a:off x="629842" y="1681163"/>
            <a:ext cx="2213966" cy="823912"/>
          </a:xfrm>
        </p:spPr>
        <p:txBody>
          <a:bodyPr anchor="ctr">
            <a:normAutofit/>
          </a:bodyPr>
          <a:lstStyle/>
          <a:p>
            <a:r>
              <a:rPr lang="en-AU" dirty="0"/>
              <a:t>Australian Public Service Commission</a:t>
            </a:r>
          </a:p>
        </p:txBody>
      </p:sp>
      <p:sp>
        <p:nvSpPr>
          <p:cNvPr id="4" name="Content Placeholder 3">
            <a:extLst>
              <a:ext uri="{FF2B5EF4-FFF2-40B4-BE49-F238E27FC236}">
                <a16:creationId xmlns:a16="http://schemas.microsoft.com/office/drawing/2014/main" id="{650C033E-5495-16AD-04B0-2F7437241245}"/>
              </a:ext>
            </a:extLst>
          </p:cNvPr>
          <p:cNvSpPr>
            <a:spLocks noGrp="1"/>
          </p:cNvSpPr>
          <p:nvPr>
            <p:ph sz="half" idx="2"/>
          </p:nvPr>
        </p:nvSpPr>
        <p:spPr>
          <a:xfrm>
            <a:off x="629842" y="2505075"/>
            <a:ext cx="2213966" cy="3684588"/>
          </a:xfrm>
        </p:spPr>
        <p:txBody>
          <a:bodyPr>
            <a:noAutofit/>
          </a:bodyPr>
          <a:lstStyle/>
          <a:p>
            <a:pPr marL="0" indent="0">
              <a:buNone/>
            </a:pPr>
            <a:r>
              <a:rPr lang="en-AU" sz="1800" dirty="0"/>
              <a:t>“Integrity in the Australian Public Service is the pursuit of high standards of professionalism – </a:t>
            </a:r>
            <a:r>
              <a:rPr lang="en-AU" sz="1800" dirty="0">
                <a:highlight>
                  <a:srgbClr val="FFFF00"/>
                </a:highlight>
              </a:rPr>
              <a:t>both in what we do and in how we do it. </a:t>
            </a:r>
            <a:r>
              <a:rPr lang="en-AU" sz="1800" dirty="0"/>
              <a:t>It is the foundation of trust on which public service effectiveness is built.”</a:t>
            </a:r>
          </a:p>
          <a:p>
            <a:pPr marL="0" indent="0">
              <a:buNone/>
            </a:pPr>
            <a:r>
              <a:rPr lang="en-AU" sz="1100" dirty="0">
                <a:hlinkClick r:id="rId3"/>
              </a:rPr>
              <a:t>https://www.apsc.gov.au/working-aps/integrity</a:t>
            </a:r>
            <a:endParaRPr lang="en-AU" sz="1100" dirty="0"/>
          </a:p>
        </p:txBody>
      </p:sp>
      <p:sp>
        <p:nvSpPr>
          <p:cNvPr id="5" name="Text Placeholder 4">
            <a:extLst>
              <a:ext uri="{FF2B5EF4-FFF2-40B4-BE49-F238E27FC236}">
                <a16:creationId xmlns:a16="http://schemas.microsoft.com/office/drawing/2014/main" id="{6DE28789-06AD-AA7C-56B0-D2E2C8A9EBFC}"/>
              </a:ext>
            </a:extLst>
          </p:cNvPr>
          <p:cNvSpPr>
            <a:spLocks noGrp="1"/>
          </p:cNvSpPr>
          <p:nvPr>
            <p:ph type="body" sz="quarter" idx="3"/>
          </p:nvPr>
        </p:nvSpPr>
        <p:spPr>
          <a:xfrm>
            <a:off x="3203848" y="1681163"/>
            <a:ext cx="2790031" cy="823912"/>
          </a:xfrm>
        </p:spPr>
        <p:txBody>
          <a:bodyPr anchor="ctr">
            <a:normAutofit/>
          </a:bodyPr>
          <a:lstStyle/>
          <a:p>
            <a:r>
              <a:rPr lang="en-AU" dirty="0" err="1"/>
              <a:t>IntoSAINT</a:t>
            </a:r>
            <a:r>
              <a:rPr lang="en-AU" dirty="0"/>
              <a:t> </a:t>
            </a:r>
            <a:br>
              <a:rPr lang="en-AU" dirty="0"/>
            </a:br>
            <a:r>
              <a:rPr lang="en-AU" sz="1400" b="0" dirty="0"/>
              <a:t>(Integrity Self Assessment for Supreme Audit Institutions)</a:t>
            </a:r>
            <a:endParaRPr lang="en-AU" sz="2000" b="0" dirty="0"/>
          </a:p>
        </p:txBody>
      </p:sp>
      <p:sp>
        <p:nvSpPr>
          <p:cNvPr id="6" name="Content Placeholder 5">
            <a:extLst>
              <a:ext uri="{FF2B5EF4-FFF2-40B4-BE49-F238E27FC236}">
                <a16:creationId xmlns:a16="http://schemas.microsoft.com/office/drawing/2014/main" id="{CDA05F4E-EC64-7FD2-F4EC-D0DC56F7D5E0}"/>
              </a:ext>
            </a:extLst>
          </p:cNvPr>
          <p:cNvSpPr>
            <a:spLocks noGrp="1"/>
          </p:cNvSpPr>
          <p:nvPr>
            <p:ph sz="quarter" idx="4"/>
          </p:nvPr>
        </p:nvSpPr>
        <p:spPr>
          <a:xfrm>
            <a:off x="3203848" y="2505075"/>
            <a:ext cx="2790032" cy="3684588"/>
          </a:xfrm>
        </p:spPr>
        <p:txBody>
          <a:bodyPr>
            <a:noAutofit/>
          </a:bodyPr>
          <a:lstStyle/>
          <a:p>
            <a:pPr marL="0" indent="0">
              <a:buNone/>
            </a:pPr>
            <a:r>
              <a:rPr lang="en-AU" sz="1600" dirty="0"/>
              <a:t>“The term integrity is derived from the Latin in-tangere, meaning untouched. It refers to virtue, incorruptibility and the state of being unimpaired. </a:t>
            </a:r>
            <a:r>
              <a:rPr lang="en-AU" sz="1600" dirty="0">
                <a:highlight>
                  <a:srgbClr val="FFFF00"/>
                </a:highlight>
              </a:rPr>
              <a:t>Integrity not only refers to the absence of fraud and corruption, but it also entails common decency and proper behaviour. </a:t>
            </a:r>
            <a:r>
              <a:rPr lang="en-AU" sz="1600" dirty="0"/>
              <a:t>In this way it is a positive and broad concept, that is strongly related to ethical principles and culture.”</a:t>
            </a:r>
          </a:p>
          <a:p>
            <a:pPr marL="0" indent="0">
              <a:buNone/>
            </a:pPr>
            <a:r>
              <a:rPr lang="en-AU" sz="1100" dirty="0">
                <a:hlinkClick r:id="rId4"/>
              </a:rPr>
              <a:t>https://www.intosaicbc.org/wp-content/uploads/2016/12/2013_1a-MANUAL-IntoSAINT_def.pdf</a:t>
            </a:r>
            <a:r>
              <a:rPr lang="en-AU" sz="1100" dirty="0"/>
              <a:t> </a:t>
            </a:r>
          </a:p>
        </p:txBody>
      </p:sp>
      <p:sp>
        <p:nvSpPr>
          <p:cNvPr id="7" name="Date Placeholder 6">
            <a:extLst>
              <a:ext uri="{FF2B5EF4-FFF2-40B4-BE49-F238E27FC236}">
                <a16:creationId xmlns:a16="http://schemas.microsoft.com/office/drawing/2014/main" id="{3CEA0E7B-B039-7B05-D133-849583438DC8}"/>
              </a:ext>
            </a:extLst>
          </p:cNvPr>
          <p:cNvSpPr>
            <a:spLocks noGrp="1"/>
          </p:cNvSpPr>
          <p:nvPr>
            <p:ph type="dt" sz="half" idx="10"/>
          </p:nvPr>
        </p:nvSpPr>
        <p:spPr/>
        <p:txBody>
          <a:bodyPr/>
          <a:lstStyle/>
          <a:p>
            <a:fld id="{81810B78-DB37-4072-9BA6-01FDBEAB4033}" type="datetime1">
              <a:rPr lang="en-AU" smtClean="0"/>
              <a:t>25/04/2025</a:t>
            </a:fld>
            <a:endParaRPr lang="en-AU" dirty="0"/>
          </a:p>
        </p:txBody>
      </p:sp>
      <p:sp>
        <p:nvSpPr>
          <p:cNvPr id="8" name="Footer Placeholder 7">
            <a:extLst>
              <a:ext uri="{FF2B5EF4-FFF2-40B4-BE49-F238E27FC236}">
                <a16:creationId xmlns:a16="http://schemas.microsoft.com/office/drawing/2014/main" id="{90300D9A-4F16-014C-0532-D5840C153D91}"/>
              </a:ext>
            </a:extLst>
          </p:cNvPr>
          <p:cNvSpPr>
            <a:spLocks noGrp="1"/>
          </p:cNvSpPr>
          <p:nvPr>
            <p:ph type="ftr" sz="quarter" idx="11"/>
          </p:nvPr>
        </p:nvSpPr>
        <p:spPr/>
        <p:txBody>
          <a:bodyPr/>
          <a:lstStyle/>
          <a:p>
            <a:r>
              <a:rPr lang="en-AU"/>
              <a:t>​‌OFFICIAL‌​</a:t>
            </a:r>
          </a:p>
        </p:txBody>
      </p:sp>
      <p:sp>
        <p:nvSpPr>
          <p:cNvPr id="9" name="Slide Number Placeholder 8">
            <a:extLst>
              <a:ext uri="{FF2B5EF4-FFF2-40B4-BE49-F238E27FC236}">
                <a16:creationId xmlns:a16="http://schemas.microsoft.com/office/drawing/2014/main" id="{AA36D785-4ABC-1244-9B15-50E5B67E91CC}"/>
              </a:ext>
            </a:extLst>
          </p:cNvPr>
          <p:cNvSpPr>
            <a:spLocks noGrp="1"/>
          </p:cNvSpPr>
          <p:nvPr>
            <p:ph type="sldNum" sz="quarter" idx="12"/>
          </p:nvPr>
        </p:nvSpPr>
        <p:spPr/>
        <p:txBody>
          <a:bodyPr/>
          <a:lstStyle/>
          <a:p>
            <a:fld id="{FD14BABD-C1E7-4E79-B702-44F327DE4128}" type="slidenum">
              <a:rPr lang="en-AU" smtClean="0"/>
              <a:pPr/>
              <a:t>2</a:t>
            </a:fld>
            <a:endParaRPr lang="en-AU"/>
          </a:p>
        </p:txBody>
      </p:sp>
      <p:sp>
        <p:nvSpPr>
          <p:cNvPr id="10" name="Text Placeholder 2">
            <a:extLst>
              <a:ext uri="{FF2B5EF4-FFF2-40B4-BE49-F238E27FC236}">
                <a16:creationId xmlns:a16="http://schemas.microsoft.com/office/drawing/2014/main" id="{3429C3C2-34BA-FC8C-6DF0-CC0D98506949}"/>
              </a:ext>
            </a:extLst>
          </p:cNvPr>
          <p:cNvSpPr txBox="1">
            <a:spLocks/>
          </p:cNvSpPr>
          <p:nvPr/>
        </p:nvSpPr>
        <p:spPr>
          <a:xfrm>
            <a:off x="6300191" y="1679325"/>
            <a:ext cx="2429991" cy="823912"/>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AU" dirty="0"/>
              <a:t>Australian National Audit Office (ANAO)</a:t>
            </a:r>
          </a:p>
        </p:txBody>
      </p:sp>
      <p:sp>
        <p:nvSpPr>
          <p:cNvPr id="11" name="Content Placeholder 3">
            <a:extLst>
              <a:ext uri="{FF2B5EF4-FFF2-40B4-BE49-F238E27FC236}">
                <a16:creationId xmlns:a16="http://schemas.microsoft.com/office/drawing/2014/main" id="{D0931331-0988-5F37-80AC-A40C0E68EE11}"/>
              </a:ext>
            </a:extLst>
          </p:cNvPr>
          <p:cNvSpPr txBox="1">
            <a:spLocks/>
          </p:cNvSpPr>
          <p:nvPr/>
        </p:nvSpPr>
        <p:spPr>
          <a:xfrm>
            <a:off x="6300192" y="2503237"/>
            <a:ext cx="2448272" cy="368458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800" dirty="0"/>
              <a:t>“The ANAO defines integrity as the </a:t>
            </a:r>
            <a:r>
              <a:rPr lang="en-AU" sz="1800" dirty="0">
                <a:highlight>
                  <a:srgbClr val="FFFF00"/>
                </a:highlight>
              </a:rPr>
              <a:t>practice of demonstrating honesty and uncompromising adherence to strong ethical principles. </a:t>
            </a:r>
            <a:r>
              <a:rPr lang="en-AU" sz="1800" dirty="0"/>
              <a:t>We expect our people to demonstrate integrity in their behaviours – as auditors, public servants, officials and professionals.”</a:t>
            </a:r>
          </a:p>
          <a:p>
            <a:pPr marL="0" indent="0">
              <a:buFont typeface="Arial" panose="020B0604020202020204" pitchFamily="34" charset="0"/>
              <a:buNone/>
            </a:pPr>
            <a:r>
              <a:rPr lang="en-AU" sz="1100" dirty="0">
                <a:hlinkClick r:id="rId5"/>
              </a:rPr>
              <a:t>https://www.anao.gov.au/work/corporate/anao-integrity-framework-2024-25</a:t>
            </a:r>
            <a:endParaRPr lang="en-AU" sz="1100" dirty="0"/>
          </a:p>
        </p:txBody>
      </p:sp>
    </p:spTree>
    <p:extLst>
      <p:ext uri="{BB962C8B-B14F-4D97-AF65-F5344CB8AC3E}">
        <p14:creationId xmlns:p14="http://schemas.microsoft.com/office/powerpoint/2010/main" val="369814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343C-F99C-5B05-DE2D-CA6656E17573}"/>
              </a:ext>
            </a:extLst>
          </p:cNvPr>
          <p:cNvSpPr>
            <a:spLocks noGrp="1"/>
          </p:cNvSpPr>
          <p:nvPr>
            <p:ph type="title"/>
          </p:nvPr>
        </p:nvSpPr>
        <p:spPr/>
        <p:txBody>
          <a:bodyPr>
            <a:normAutofit fontScale="90000"/>
          </a:bodyPr>
          <a:lstStyle/>
          <a:p>
            <a:r>
              <a:rPr lang="en-AU" dirty="0"/>
              <a:t>How does the ANAO consider integrity in its performance audits?</a:t>
            </a:r>
          </a:p>
        </p:txBody>
      </p:sp>
      <p:sp>
        <p:nvSpPr>
          <p:cNvPr id="3" name="Content Placeholder 2">
            <a:extLst>
              <a:ext uri="{FF2B5EF4-FFF2-40B4-BE49-F238E27FC236}">
                <a16:creationId xmlns:a16="http://schemas.microsoft.com/office/drawing/2014/main" id="{463A0E24-B7C2-3E9F-0A52-3BF17EA4DA01}"/>
              </a:ext>
            </a:extLst>
          </p:cNvPr>
          <p:cNvSpPr>
            <a:spLocks noGrp="1"/>
          </p:cNvSpPr>
          <p:nvPr>
            <p:ph idx="1"/>
          </p:nvPr>
        </p:nvSpPr>
        <p:spPr>
          <a:xfrm>
            <a:off x="628650" y="1628800"/>
            <a:ext cx="7886700" cy="4548163"/>
          </a:xfrm>
        </p:spPr>
        <p:txBody>
          <a:bodyPr>
            <a:normAutofit/>
          </a:bodyPr>
          <a:lstStyle/>
          <a:p>
            <a:pPr marL="0" indent="0">
              <a:buNone/>
            </a:pPr>
            <a:r>
              <a:rPr lang="en-AU" b="0" i="0" dirty="0">
                <a:solidFill>
                  <a:srgbClr val="3B3B3B"/>
                </a:solidFill>
                <a:effectLst/>
                <a:latin typeface="Roboto" panose="02000000000000000000" pitchFamily="2" charset="0"/>
              </a:rPr>
              <a:t>ANAO’s performance audits assess economy, efficiency, effectiveness and ethics (‘the four Es’), as well as legislative and policy compliance – i</a:t>
            </a:r>
            <a:r>
              <a:rPr lang="en-AU" sz="2000" b="0" i="0" dirty="0">
                <a:solidFill>
                  <a:srgbClr val="3B3B3B"/>
                </a:solidFill>
                <a:effectLst/>
                <a:latin typeface="Roboto" panose="02000000000000000000" pitchFamily="2" charset="0"/>
              </a:rPr>
              <a:t>ntegrity is related to both </a:t>
            </a:r>
            <a:r>
              <a:rPr lang="en-AU" sz="2000" dirty="0">
                <a:solidFill>
                  <a:srgbClr val="3B3B3B"/>
                </a:solidFill>
                <a:latin typeface="Roboto" panose="02000000000000000000" pitchFamily="2" charset="0"/>
              </a:rPr>
              <a:t>ethics and compliance</a:t>
            </a:r>
          </a:p>
          <a:p>
            <a:pPr marL="0" indent="0">
              <a:spcBef>
                <a:spcPts val="1800"/>
              </a:spcBef>
              <a:buNone/>
            </a:pPr>
            <a:r>
              <a:rPr lang="en-AU" dirty="0">
                <a:solidFill>
                  <a:srgbClr val="3B3B3B"/>
                </a:solidFill>
                <a:latin typeface="Roboto" panose="02000000000000000000" pitchFamily="2" charset="0"/>
              </a:rPr>
              <a:t>ANAO has developed a methodology for auditing ethics</a:t>
            </a:r>
          </a:p>
          <a:p>
            <a:pPr marL="0" indent="0">
              <a:buNone/>
            </a:pPr>
            <a:r>
              <a:rPr lang="en-AU" sz="1200" dirty="0">
                <a:solidFill>
                  <a:srgbClr val="3B3B3B"/>
                </a:solidFill>
                <a:latin typeface="Roboto" panose="02000000000000000000" pitchFamily="2" charset="0"/>
              </a:rPr>
              <a:t>(see </a:t>
            </a:r>
            <a:r>
              <a:rPr lang="en-AU" sz="1200" b="0" i="0" dirty="0">
                <a:solidFill>
                  <a:srgbClr val="3B3B3B"/>
                </a:solidFill>
                <a:effectLst/>
                <a:latin typeface="Roboto" panose="02000000000000000000" pitchFamily="2" charset="0"/>
                <a:hlinkClick r:id="rId3"/>
              </a:rPr>
              <a:t>https://www.anao.gov.au/work/speeches-and-papers/sai-australia-develops-methodology-auditing-ethics</a:t>
            </a:r>
            <a:r>
              <a:rPr lang="en-AU" sz="1200" b="0" i="0" dirty="0">
                <a:solidFill>
                  <a:srgbClr val="3B3B3B"/>
                </a:solidFill>
                <a:effectLst/>
                <a:latin typeface="Roboto" panose="02000000000000000000" pitchFamily="2" charset="0"/>
              </a:rPr>
              <a:t>)</a:t>
            </a:r>
          </a:p>
          <a:p>
            <a:pPr marL="0" indent="0">
              <a:spcBef>
                <a:spcPts val="1800"/>
              </a:spcBef>
              <a:buNone/>
            </a:pPr>
            <a:r>
              <a:rPr lang="en-AU" b="0" i="0" dirty="0">
                <a:solidFill>
                  <a:srgbClr val="3B3B3B"/>
                </a:solidFill>
                <a:effectLst/>
                <a:latin typeface="Roboto" panose="02000000000000000000" pitchFamily="2" charset="0"/>
              </a:rPr>
              <a:t>The ethics methodology applies to ANAO performance audits:</a:t>
            </a:r>
          </a:p>
          <a:p>
            <a:r>
              <a:rPr lang="en-AU" sz="1800" b="0" i="0" dirty="0">
                <a:solidFill>
                  <a:srgbClr val="3B3B3B"/>
                </a:solidFill>
                <a:effectLst/>
                <a:latin typeface="Roboto" panose="02000000000000000000" pitchFamily="2" charset="0"/>
                <a:ea typeface="Roboto" panose="02000000000000000000" pitchFamily="2" charset="0"/>
                <a:cs typeface="Roboto" panose="02000000000000000000" pitchFamily="2" charset="0"/>
              </a:rPr>
              <a:t>on effectiveness of ethical frameworks (e</a:t>
            </a:r>
            <a:r>
              <a:rPr lang="en-AU" sz="1800" dirty="0">
                <a:solidFill>
                  <a:srgbClr val="3B3B3B"/>
                </a:solidFill>
                <a:latin typeface="Roboto" panose="02000000000000000000" pitchFamily="2" charset="0"/>
                <a:ea typeface="Roboto" panose="02000000000000000000" pitchFamily="2" charset="0"/>
                <a:cs typeface="Roboto" panose="02000000000000000000" pitchFamily="2" charset="0"/>
              </a:rPr>
              <a:t>.g.,</a:t>
            </a:r>
            <a:r>
              <a:rPr lang="en-AU" sz="1800" b="0" i="0" dirty="0">
                <a:solidFill>
                  <a:srgbClr val="3B3B3B"/>
                </a:solidFill>
                <a:effectLst/>
                <a:latin typeface="Roboto" panose="02000000000000000000" pitchFamily="2" charset="0"/>
                <a:ea typeface="Roboto" panose="02000000000000000000" pitchFamily="2" charset="0"/>
                <a:cs typeface="Roboto" panose="02000000000000000000" pitchFamily="2" charset="0"/>
              </a:rPr>
              <a:t> </a:t>
            </a:r>
            <a:r>
              <a:rPr lang="en-AU" sz="1800" dirty="0">
                <a:latin typeface="Roboto" panose="02000000000000000000" pitchFamily="2" charset="0"/>
                <a:ea typeface="Roboto" panose="02000000000000000000" pitchFamily="2" charset="0"/>
                <a:cs typeface="Roboto" panose="02000000000000000000" pitchFamily="2" charset="0"/>
                <a:hlinkClick r:id="rId4"/>
              </a:rPr>
              <a:t>Australian Public Service Commission’s Administration of Integrity Functions</a:t>
            </a:r>
            <a:r>
              <a:rPr lang="en-AU" sz="1800" b="0" i="0" dirty="0">
                <a:solidFill>
                  <a:srgbClr val="3B3B3B"/>
                </a:solidFill>
                <a:effectLst/>
                <a:latin typeface="Roboto" panose="02000000000000000000" pitchFamily="2" charset="0"/>
                <a:ea typeface="Roboto" panose="02000000000000000000" pitchFamily="2" charset="0"/>
                <a:cs typeface="Roboto" panose="02000000000000000000" pitchFamily="2" charset="0"/>
              </a:rPr>
              <a:t>),</a:t>
            </a:r>
          </a:p>
          <a:p>
            <a:r>
              <a:rPr lang="en-AU" sz="1800" b="0" i="0" dirty="0">
                <a:solidFill>
                  <a:srgbClr val="3B3B3B"/>
                </a:solidFill>
                <a:effectLst/>
                <a:latin typeface="Roboto" panose="02000000000000000000" pitchFamily="2" charset="0"/>
                <a:ea typeface="Roboto" panose="02000000000000000000" pitchFamily="2" charset="0"/>
                <a:cs typeface="Roboto" panose="02000000000000000000" pitchFamily="2" charset="0"/>
              </a:rPr>
              <a:t>with specific ethical criteria (e.g., </a:t>
            </a:r>
            <a:r>
              <a:rPr lang="en-AU" sz="1800" dirty="0">
                <a:latin typeface="Roboto" panose="02000000000000000000" pitchFamily="2" charset="0"/>
                <a:ea typeface="Roboto" panose="02000000000000000000" pitchFamily="2" charset="0"/>
                <a:cs typeface="Roboto" panose="02000000000000000000" pitchFamily="2" charset="0"/>
                <a:hlinkClick r:id="rId5"/>
              </a:rPr>
              <a:t>Governance of Artificial Intelligence at the Australian Taxation Office</a:t>
            </a:r>
            <a:r>
              <a:rPr lang="en-AU" sz="1800" b="0" i="0" dirty="0">
                <a:solidFill>
                  <a:srgbClr val="3B3B3B"/>
                </a:solidFill>
                <a:effectLst/>
                <a:latin typeface="Roboto" panose="02000000000000000000" pitchFamily="2" charset="0"/>
                <a:ea typeface="Roboto" panose="02000000000000000000" pitchFamily="2" charset="0"/>
                <a:cs typeface="Roboto" panose="02000000000000000000" pitchFamily="2" charset="0"/>
              </a:rPr>
              <a:t>), and</a:t>
            </a:r>
          </a:p>
          <a:p>
            <a:r>
              <a:rPr lang="en-AU" sz="1800" b="0" i="0" dirty="0">
                <a:solidFill>
                  <a:srgbClr val="3B3B3B"/>
                </a:solidFill>
                <a:effectLst/>
                <a:latin typeface="Roboto" panose="02000000000000000000" pitchFamily="2" charset="0"/>
                <a:ea typeface="Roboto" panose="02000000000000000000" pitchFamily="2" charset="0"/>
                <a:cs typeface="Roboto" panose="02000000000000000000" pitchFamily="2" charset="0"/>
              </a:rPr>
              <a:t>that include consideration of ethics in findings (e.g., </a:t>
            </a:r>
            <a:r>
              <a:rPr lang="en-AU" sz="1800" dirty="0">
                <a:latin typeface="Roboto" panose="02000000000000000000" pitchFamily="2" charset="0"/>
                <a:ea typeface="Roboto" panose="02000000000000000000" pitchFamily="2" charset="0"/>
                <a:cs typeface="Roboto" panose="02000000000000000000" pitchFamily="2" charset="0"/>
                <a:hlinkClick r:id="rId6"/>
              </a:rPr>
              <a:t>Digital Transformation Agency’s Procurement of ICT-Related Services</a:t>
            </a:r>
            <a:r>
              <a:rPr lang="en-AU" sz="1800" b="0" i="0" dirty="0">
                <a:solidFill>
                  <a:srgbClr val="3B3B3B"/>
                </a:solidFill>
                <a:effectLst/>
                <a:latin typeface="Roboto" panose="02000000000000000000" pitchFamily="2" charset="0"/>
                <a:ea typeface="Roboto" panose="02000000000000000000" pitchFamily="2" charset="0"/>
                <a:cs typeface="Roboto" panose="02000000000000000000" pitchFamily="2" charset="0"/>
              </a:rPr>
              <a:t>)</a:t>
            </a:r>
          </a:p>
        </p:txBody>
      </p:sp>
      <p:sp>
        <p:nvSpPr>
          <p:cNvPr id="4" name="Date Placeholder 3">
            <a:extLst>
              <a:ext uri="{FF2B5EF4-FFF2-40B4-BE49-F238E27FC236}">
                <a16:creationId xmlns:a16="http://schemas.microsoft.com/office/drawing/2014/main" id="{D2C3CD91-BC1D-0C47-7357-69E603394F75}"/>
              </a:ext>
            </a:extLst>
          </p:cNvPr>
          <p:cNvSpPr>
            <a:spLocks noGrp="1"/>
          </p:cNvSpPr>
          <p:nvPr>
            <p:ph type="dt" sz="half" idx="10"/>
          </p:nvPr>
        </p:nvSpPr>
        <p:spPr/>
        <p:txBody>
          <a:bodyPr/>
          <a:lstStyle/>
          <a:p>
            <a:fld id="{691DB5EF-42A9-4E91-974A-68DFDD5B601B}" type="datetime1">
              <a:rPr lang="en-AU" smtClean="0"/>
              <a:t>25/04/2025</a:t>
            </a:fld>
            <a:endParaRPr lang="en-AU"/>
          </a:p>
        </p:txBody>
      </p:sp>
      <p:sp>
        <p:nvSpPr>
          <p:cNvPr id="5" name="Footer Placeholder 4">
            <a:extLst>
              <a:ext uri="{FF2B5EF4-FFF2-40B4-BE49-F238E27FC236}">
                <a16:creationId xmlns:a16="http://schemas.microsoft.com/office/drawing/2014/main" id="{7CAD3651-88D7-4CD5-BD0F-931E9C3F8C6E}"/>
              </a:ext>
            </a:extLst>
          </p:cNvPr>
          <p:cNvSpPr>
            <a:spLocks noGrp="1"/>
          </p:cNvSpPr>
          <p:nvPr>
            <p:ph type="ftr" sz="quarter" idx="11"/>
          </p:nvPr>
        </p:nvSpPr>
        <p:spPr/>
        <p:txBody>
          <a:bodyPr/>
          <a:lstStyle/>
          <a:p>
            <a:r>
              <a:rPr lang="en-AU"/>
              <a:t>​‌OFFICIAL‌​</a:t>
            </a:r>
          </a:p>
        </p:txBody>
      </p:sp>
      <p:sp>
        <p:nvSpPr>
          <p:cNvPr id="6" name="Slide Number Placeholder 5">
            <a:extLst>
              <a:ext uri="{FF2B5EF4-FFF2-40B4-BE49-F238E27FC236}">
                <a16:creationId xmlns:a16="http://schemas.microsoft.com/office/drawing/2014/main" id="{564F4F85-2B26-B9C1-8CCF-0AF837F5BEF8}"/>
              </a:ext>
            </a:extLst>
          </p:cNvPr>
          <p:cNvSpPr>
            <a:spLocks noGrp="1"/>
          </p:cNvSpPr>
          <p:nvPr>
            <p:ph type="sldNum" sz="quarter" idx="12"/>
          </p:nvPr>
        </p:nvSpPr>
        <p:spPr/>
        <p:txBody>
          <a:bodyPr/>
          <a:lstStyle/>
          <a:p>
            <a:fld id="{FF6CC984-C86A-4F98-B024-BC1FA9747754}" type="slidenum">
              <a:rPr lang="en-AU" smtClean="0"/>
              <a:pPr/>
              <a:t>3</a:t>
            </a:fld>
            <a:endParaRPr lang="en-AU"/>
          </a:p>
        </p:txBody>
      </p:sp>
    </p:spTree>
    <p:extLst>
      <p:ext uri="{BB962C8B-B14F-4D97-AF65-F5344CB8AC3E}">
        <p14:creationId xmlns:p14="http://schemas.microsoft.com/office/powerpoint/2010/main" val="90753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CF44C90-C1C8-E392-0FEF-D7F433A6E94D}"/>
              </a:ext>
            </a:extLst>
          </p:cNvPr>
          <p:cNvPicPr>
            <a:picLocks noChangeAspect="1"/>
          </p:cNvPicPr>
          <p:nvPr/>
        </p:nvPicPr>
        <p:blipFill>
          <a:blip r:embed="rId3"/>
          <a:stretch>
            <a:fillRect/>
          </a:stretch>
        </p:blipFill>
        <p:spPr>
          <a:xfrm>
            <a:off x="7236296" y="2673557"/>
            <a:ext cx="1793811" cy="540688"/>
          </a:xfrm>
          <a:prstGeom prst="rect">
            <a:avLst/>
          </a:prstGeom>
        </p:spPr>
      </p:pic>
      <p:sp>
        <p:nvSpPr>
          <p:cNvPr id="2" name="Title 1">
            <a:extLst>
              <a:ext uri="{FF2B5EF4-FFF2-40B4-BE49-F238E27FC236}">
                <a16:creationId xmlns:a16="http://schemas.microsoft.com/office/drawing/2014/main" id="{CDF0C102-9177-CDF8-55AF-AEE8CF3BE895}"/>
              </a:ext>
            </a:extLst>
          </p:cNvPr>
          <p:cNvSpPr>
            <a:spLocks noGrp="1"/>
          </p:cNvSpPr>
          <p:nvPr>
            <p:ph type="title"/>
          </p:nvPr>
        </p:nvSpPr>
        <p:spPr/>
        <p:txBody>
          <a:bodyPr/>
          <a:lstStyle/>
          <a:p>
            <a:r>
              <a:rPr lang="en-AU" dirty="0"/>
              <a:t>What have we audited?</a:t>
            </a:r>
          </a:p>
        </p:txBody>
      </p:sp>
      <p:sp>
        <p:nvSpPr>
          <p:cNvPr id="3" name="Content Placeholder 2">
            <a:extLst>
              <a:ext uri="{FF2B5EF4-FFF2-40B4-BE49-F238E27FC236}">
                <a16:creationId xmlns:a16="http://schemas.microsoft.com/office/drawing/2014/main" id="{44421663-AE83-8E39-8D52-B649570ADC83}"/>
              </a:ext>
            </a:extLst>
          </p:cNvPr>
          <p:cNvSpPr>
            <a:spLocks noGrp="1"/>
          </p:cNvSpPr>
          <p:nvPr>
            <p:ph sz="half" idx="1"/>
          </p:nvPr>
        </p:nvSpPr>
        <p:spPr>
          <a:xfrm>
            <a:off x="231986" y="1422239"/>
            <a:ext cx="5132102" cy="4754724"/>
          </a:xfrm>
        </p:spPr>
        <p:txBody>
          <a:bodyPr>
            <a:normAutofit fontScale="92500" lnSpcReduction="20000"/>
          </a:bodyPr>
          <a:lstStyle/>
          <a:p>
            <a:pPr marL="0" indent="0">
              <a:buNone/>
            </a:pPr>
            <a:r>
              <a:rPr lang="en-AU" sz="2400" dirty="0"/>
              <a:t>ANAO has also been conducting performance audits focusing on compliance with integrity requirements in selected entities – each topic has 3-4 performance audits.</a:t>
            </a:r>
          </a:p>
          <a:p>
            <a:pPr marL="0" indent="0">
              <a:buNone/>
            </a:pPr>
            <a:endParaRPr lang="en-AU" sz="2400" dirty="0"/>
          </a:p>
          <a:p>
            <a:pPr lvl="1"/>
            <a:r>
              <a:rPr lang="en-AU" sz="2400" dirty="0"/>
              <a:t>Compliance with gifts, benefits and hospitality requirements </a:t>
            </a:r>
          </a:p>
          <a:p>
            <a:pPr lvl="1">
              <a:spcBef>
                <a:spcPts val="1200"/>
              </a:spcBef>
            </a:pPr>
            <a:r>
              <a:rPr lang="en-AU" sz="2400" dirty="0"/>
              <a:t>Compliance with corporate credit card requirements</a:t>
            </a:r>
          </a:p>
          <a:p>
            <a:pPr lvl="1">
              <a:spcBef>
                <a:spcPts val="1200"/>
              </a:spcBef>
            </a:pPr>
            <a:r>
              <a:rPr lang="en-AU" sz="2400" dirty="0"/>
              <a:t>Management of conflicts of interest</a:t>
            </a:r>
          </a:p>
          <a:p>
            <a:pPr lvl="1">
              <a:spcBef>
                <a:spcPts val="1200"/>
              </a:spcBef>
            </a:pPr>
            <a:r>
              <a:rPr lang="en-AU" sz="2400" dirty="0"/>
              <a:t>Management of Fraud and Corruption control arrangements</a:t>
            </a:r>
          </a:p>
          <a:p>
            <a:pPr lvl="1">
              <a:spcBef>
                <a:spcPts val="1200"/>
              </a:spcBef>
            </a:pPr>
            <a:r>
              <a:rPr lang="en-AU" sz="2400" dirty="0"/>
              <a:t>Compliance with domestic and international travel requirements </a:t>
            </a:r>
          </a:p>
          <a:p>
            <a:pPr marL="0" indent="0">
              <a:spcBef>
                <a:spcPts val="1200"/>
              </a:spcBef>
              <a:buNone/>
            </a:pPr>
            <a:endParaRPr lang="en-AU" sz="2000" dirty="0"/>
          </a:p>
          <a:p>
            <a:endParaRPr lang="en-AU" dirty="0"/>
          </a:p>
          <a:p>
            <a:pPr marL="0" indent="0">
              <a:buNone/>
            </a:pPr>
            <a:endParaRPr lang="en-AU" dirty="0"/>
          </a:p>
        </p:txBody>
      </p:sp>
      <p:sp>
        <p:nvSpPr>
          <p:cNvPr id="5" name="Date Placeholder 4">
            <a:extLst>
              <a:ext uri="{FF2B5EF4-FFF2-40B4-BE49-F238E27FC236}">
                <a16:creationId xmlns:a16="http://schemas.microsoft.com/office/drawing/2014/main" id="{38DC08E5-BC13-E95F-689D-4963B066BE93}"/>
              </a:ext>
            </a:extLst>
          </p:cNvPr>
          <p:cNvSpPr>
            <a:spLocks noGrp="1"/>
          </p:cNvSpPr>
          <p:nvPr>
            <p:ph type="dt" sz="half" idx="10"/>
          </p:nvPr>
        </p:nvSpPr>
        <p:spPr/>
        <p:txBody>
          <a:bodyPr/>
          <a:lstStyle/>
          <a:p>
            <a:fld id="{41D3D0AF-FCFC-424F-B07E-19D030465675}" type="datetime1">
              <a:rPr lang="en-AU" smtClean="0"/>
              <a:t>25/04/2025</a:t>
            </a:fld>
            <a:endParaRPr lang="en-AU"/>
          </a:p>
        </p:txBody>
      </p:sp>
      <p:sp>
        <p:nvSpPr>
          <p:cNvPr id="6" name="Footer Placeholder 5">
            <a:extLst>
              <a:ext uri="{FF2B5EF4-FFF2-40B4-BE49-F238E27FC236}">
                <a16:creationId xmlns:a16="http://schemas.microsoft.com/office/drawing/2014/main" id="{3B6E0D93-DABF-2617-53A7-DFF866D3DE64}"/>
              </a:ext>
            </a:extLst>
          </p:cNvPr>
          <p:cNvSpPr>
            <a:spLocks noGrp="1"/>
          </p:cNvSpPr>
          <p:nvPr>
            <p:ph type="ftr" sz="quarter" idx="11"/>
          </p:nvPr>
        </p:nvSpPr>
        <p:spPr/>
        <p:txBody>
          <a:bodyPr/>
          <a:lstStyle/>
          <a:p>
            <a:r>
              <a:rPr lang="en-AU"/>
              <a:t>​‌OFFICIAL‌​</a:t>
            </a:r>
          </a:p>
        </p:txBody>
      </p:sp>
      <p:sp>
        <p:nvSpPr>
          <p:cNvPr id="7" name="Slide Number Placeholder 6">
            <a:extLst>
              <a:ext uri="{FF2B5EF4-FFF2-40B4-BE49-F238E27FC236}">
                <a16:creationId xmlns:a16="http://schemas.microsoft.com/office/drawing/2014/main" id="{699D9B9F-963D-7FE1-DF95-65DFE8B85705}"/>
              </a:ext>
            </a:extLst>
          </p:cNvPr>
          <p:cNvSpPr>
            <a:spLocks noGrp="1"/>
          </p:cNvSpPr>
          <p:nvPr>
            <p:ph type="sldNum" sz="quarter" idx="12"/>
          </p:nvPr>
        </p:nvSpPr>
        <p:spPr/>
        <p:txBody>
          <a:bodyPr/>
          <a:lstStyle/>
          <a:p>
            <a:fld id="{4733742B-943B-41D8-ACAD-98F36C45BD63}" type="slidenum">
              <a:rPr lang="en-AU" smtClean="0"/>
              <a:pPr/>
              <a:t>4</a:t>
            </a:fld>
            <a:endParaRPr lang="en-AU"/>
          </a:p>
        </p:txBody>
      </p:sp>
      <p:pic>
        <p:nvPicPr>
          <p:cNvPr id="10" name="Picture 9">
            <a:extLst>
              <a:ext uri="{FF2B5EF4-FFF2-40B4-BE49-F238E27FC236}">
                <a16:creationId xmlns:a16="http://schemas.microsoft.com/office/drawing/2014/main" id="{FCF77FA3-BD22-697A-A39D-CDBDE01A05B7}"/>
              </a:ext>
            </a:extLst>
          </p:cNvPr>
          <p:cNvPicPr>
            <a:picLocks noChangeAspect="1"/>
          </p:cNvPicPr>
          <p:nvPr/>
        </p:nvPicPr>
        <p:blipFill>
          <a:blip r:embed="rId4"/>
          <a:stretch>
            <a:fillRect/>
          </a:stretch>
        </p:blipFill>
        <p:spPr>
          <a:xfrm>
            <a:off x="6661209" y="1394665"/>
            <a:ext cx="2403985" cy="680898"/>
          </a:xfrm>
          <a:prstGeom prst="rect">
            <a:avLst/>
          </a:prstGeom>
        </p:spPr>
      </p:pic>
      <p:pic>
        <p:nvPicPr>
          <p:cNvPr id="19" name="Picture 18">
            <a:extLst>
              <a:ext uri="{FF2B5EF4-FFF2-40B4-BE49-F238E27FC236}">
                <a16:creationId xmlns:a16="http://schemas.microsoft.com/office/drawing/2014/main" id="{58521964-6900-A6C1-C10D-E0691EB382E0}"/>
              </a:ext>
            </a:extLst>
          </p:cNvPr>
          <p:cNvPicPr>
            <a:picLocks noChangeAspect="1"/>
          </p:cNvPicPr>
          <p:nvPr/>
        </p:nvPicPr>
        <p:blipFill>
          <a:blip r:embed="rId5"/>
          <a:stretch>
            <a:fillRect/>
          </a:stretch>
        </p:blipFill>
        <p:spPr>
          <a:xfrm>
            <a:off x="7097182" y="3872776"/>
            <a:ext cx="1814832" cy="490323"/>
          </a:xfrm>
          <a:prstGeom prst="rect">
            <a:avLst/>
          </a:prstGeom>
        </p:spPr>
      </p:pic>
      <p:pic>
        <p:nvPicPr>
          <p:cNvPr id="21" name="Picture 20">
            <a:extLst>
              <a:ext uri="{FF2B5EF4-FFF2-40B4-BE49-F238E27FC236}">
                <a16:creationId xmlns:a16="http://schemas.microsoft.com/office/drawing/2014/main" id="{C332DC12-2F39-6627-F2B4-F7585DABB06B}"/>
              </a:ext>
            </a:extLst>
          </p:cNvPr>
          <p:cNvPicPr>
            <a:picLocks noChangeAspect="1"/>
          </p:cNvPicPr>
          <p:nvPr/>
        </p:nvPicPr>
        <p:blipFill>
          <a:blip r:embed="rId6"/>
          <a:stretch>
            <a:fillRect/>
          </a:stretch>
        </p:blipFill>
        <p:spPr>
          <a:xfrm>
            <a:off x="5699371" y="4249484"/>
            <a:ext cx="1437967" cy="458779"/>
          </a:xfrm>
          <a:prstGeom prst="rect">
            <a:avLst/>
          </a:prstGeom>
        </p:spPr>
      </p:pic>
      <p:pic>
        <p:nvPicPr>
          <p:cNvPr id="23" name="Picture 22">
            <a:extLst>
              <a:ext uri="{FF2B5EF4-FFF2-40B4-BE49-F238E27FC236}">
                <a16:creationId xmlns:a16="http://schemas.microsoft.com/office/drawing/2014/main" id="{6B23DE22-316C-3B8B-E1AE-A2DAC9A0CE59}"/>
              </a:ext>
            </a:extLst>
          </p:cNvPr>
          <p:cNvPicPr>
            <a:picLocks noChangeAspect="1"/>
          </p:cNvPicPr>
          <p:nvPr/>
        </p:nvPicPr>
        <p:blipFill>
          <a:blip r:embed="rId7"/>
          <a:stretch>
            <a:fillRect/>
          </a:stretch>
        </p:blipFill>
        <p:spPr>
          <a:xfrm>
            <a:off x="5699371" y="3037734"/>
            <a:ext cx="1921557" cy="520563"/>
          </a:xfrm>
          <a:prstGeom prst="rect">
            <a:avLst/>
          </a:prstGeom>
        </p:spPr>
      </p:pic>
      <p:pic>
        <p:nvPicPr>
          <p:cNvPr id="25" name="Picture 24">
            <a:extLst>
              <a:ext uri="{FF2B5EF4-FFF2-40B4-BE49-F238E27FC236}">
                <a16:creationId xmlns:a16="http://schemas.microsoft.com/office/drawing/2014/main" id="{785FD1B2-2423-E38A-3D31-D359A63CA228}"/>
              </a:ext>
            </a:extLst>
          </p:cNvPr>
          <p:cNvPicPr>
            <a:picLocks noChangeAspect="1"/>
          </p:cNvPicPr>
          <p:nvPr/>
        </p:nvPicPr>
        <p:blipFill>
          <a:blip r:embed="rId8"/>
          <a:stretch>
            <a:fillRect/>
          </a:stretch>
        </p:blipFill>
        <p:spPr>
          <a:xfrm>
            <a:off x="5937742" y="2023119"/>
            <a:ext cx="1444814" cy="467991"/>
          </a:xfrm>
          <a:prstGeom prst="rect">
            <a:avLst/>
          </a:prstGeom>
        </p:spPr>
      </p:pic>
      <p:pic>
        <p:nvPicPr>
          <p:cNvPr id="27" name="Picture 26">
            <a:extLst>
              <a:ext uri="{FF2B5EF4-FFF2-40B4-BE49-F238E27FC236}">
                <a16:creationId xmlns:a16="http://schemas.microsoft.com/office/drawing/2014/main" id="{DB07E2D9-9998-5A17-7705-7E3C0E934207}"/>
              </a:ext>
            </a:extLst>
          </p:cNvPr>
          <p:cNvPicPr>
            <a:picLocks noChangeAspect="1"/>
          </p:cNvPicPr>
          <p:nvPr/>
        </p:nvPicPr>
        <p:blipFill>
          <a:blip r:embed="rId9"/>
          <a:stretch>
            <a:fillRect/>
          </a:stretch>
        </p:blipFill>
        <p:spPr>
          <a:xfrm>
            <a:off x="7194064" y="2189972"/>
            <a:ext cx="1731760" cy="488968"/>
          </a:xfrm>
          <a:prstGeom prst="rect">
            <a:avLst/>
          </a:prstGeom>
        </p:spPr>
      </p:pic>
      <p:pic>
        <p:nvPicPr>
          <p:cNvPr id="31" name="Picture 30">
            <a:extLst>
              <a:ext uri="{FF2B5EF4-FFF2-40B4-BE49-F238E27FC236}">
                <a16:creationId xmlns:a16="http://schemas.microsoft.com/office/drawing/2014/main" id="{18D35E64-16EF-2CA4-17B1-49C1C272DE6D}"/>
              </a:ext>
            </a:extLst>
          </p:cNvPr>
          <p:cNvPicPr>
            <a:picLocks noChangeAspect="1"/>
          </p:cNvPicPr>
          <p:nvPr/>
        </p:nvPicPr>
        <p:blipFill>
          <a:blip r:embed="rId10"/>
          <a:stretch>
            <a:fillRect/>
          </a:stretch>
        </p:blipFill>
        <p:spPr>
          <a:xfrm>
            <a:off x="7276295" y="3333304"/>
            <a:ext cx="1635719" cy="490323"/>
          </a:xfrm>
          <a:prstGeom prst="rect">
            <a:avLst/>
          </a:prstGeom>
        </p:spPr>
      </p:pic>
      <p:pic>
        <p:nvPicPr>
          <p:cNvPr id="37" name="Picture 36">
            <a:extLst>
              <a:ext uri="{FF2B5EF4-FFF2-40B4-BE49-F238E27FC236}">
                <a16:creationId xmlns:a16="http://schemas.microsoft.com/office/drawing/2014/main" id="{D3A48FDD-BA82-C70A-56B7-E1B13BDEB05C}"/>
              </a:ext>
            </a:extLst>
          </p:cNvPr>
          <p:cNvPicPr>
            <a:picLocks noChangeAspect="1"/>
          </p:cNvPicPr>
          <p:nvPr/>
        </p:nvPicPr>
        <p:blipFill>
          <a:blip r:embed="rId11"/>
          <a:stretch>
            <a:fillRect/>
          </a:stretch>
        </p:blipFill>
        <p:spPr>
          <a:xfrm>
            <a:off x="7110094" y="5129008"/>
            <a:ext cx="1955100" cy="511404"/>
          </a:xfrm>
          <a:prstGeom prst="rect">
            <a:avLst/>
          </a:prstGeom>
        </p:spPr>
      </p:pic>
      <p:pic>
        <p:nvPicPr>
          <p:cNvPr id="39" name="Picture 38">
            <a:extLst>
              <a:ext uri="{FF2B5EF4-FFF2-40B4-BE49-F238E27FC236}">
                <a16:creationId xmlns:a16="http://schemas.microsoft.com/office/drawing/2014/main" id="{99E4DBCB-EC3B-E927-1CDD-F2CECCA28C9F}"/>
              </a:ext>
            </a:extLst>
          </p:cNvPr>
          <p:cNvPicPr>
            <a:picLocks noChangeAspect="1"/>
          </p:cNvPicPr>
          <p:nvPr/>
        </p:nvPicPr>
        <p:blipFill>
          <a:blip r:embed="rId12"/>
          <a:stretch>
            <a:fillRect/>
          </a:stretch>
        </p:blipFill>
        <p:spPr>
          <a:xfrm>
            <a:off x="5879737" y="2596055"/>
            <a:ext cx="1427911" cy="371289"/>
          </a:xfrm>
          <a:prstGeom prst="rect">
            <a:avLst/>
          </a:prstGeom>
        </p:spPr>
      </p:pic>
      <p:pic>
        <p:nvPicPr>
          <p:cNvPr id="33" name="Picture 32">
            <a:extLst>
              <a:ext uri="{FF2B5EF4-FFF2-40B4-BE49-F238E27FC236}">
                <a16:creationId xmlns:a16="http://schemas.microsoft.com/office/drawing/2014/main" id="{E8E2ED01-5241-2D74-4235-38F9EC2A8149}"/>
              </a:ext>
            </a:extLst>
          </p:cNvPr>
          <p:cNvPicPr>
            <a:picLocks noChangeAspect="1"/>
          </p:cNvPicPr>
          <p:nvPr/>
        </p:nvPicPr>
        <p:blipFill>
          <a:blip r:embed="rId13"/>
          <a:stretch>
            <a:fillRect/>
          </a:stretch>
        </p:blipFill>
        <p:spPr>
          <a:xfrm>
            <a:off x="5825560" y="3693624"/>
            <a:ext cx="1366368" cy="390391"/>
          </a:xfrm>
          <a:prstGeom prst="rect">
            <a:avLst/>
          </a:prstGeom>
        </p:spPr>
      </p:pic>
      <p:pic>
        <p:nvPicPr>
          <p:cNvPr id="17" name="Content Placeholder 16">
            <a:extLst>
              <a:ext uri="{FF2B5EF4-FFF2-40B4-BE49-F238E27FC236}">
                <a16:creationId xmlns:a16="http://schemas.microsoft.com/office/drawing/2014/main" id="{6EEE4588-2AFA-D5FC-B1A0-BD0FD56801FE}"/>
              </a:ext>
            </a:extLst>
          </p:cNvPr>
          <p:cNvPicPr>
            <a:picLocks noGrp="1" noChangeAspect="1"/>
          </p:cNvPicPr>
          <p:nvPr>
            <p:ph sz="half" idx="2"/>
          </p:nvPr>
        </p:nvPicPr>
        <p:blipFill>
          <a:blip r:embed="rId14"/>
          <a:stretch>
            <a:fillRect/>
          </a:stretch>
        </p:blipFill>
        <p:spPr>
          <a:xfrm>
            <a:off x="7020713" y="4452535"/>
            <a:ext cx="2078462" cy="608388"/>
          </a:xfrm>
        </p:spPr>
      </p:pic>
      <p:pic>
        <p:nvPicPr>
          <p:cNvPr id="35" name="Picture 34">
            <a:extLst>
              <a:ext uri="{FF2B5EF4-FFF2-40B4-BE49-F238E27FC236}">
                <a16:creationId xmlns:a16="http://schemas.microsoft.com/office/drawing/2014/main" id="{B97E9E5B-3545-BAF0-D141-156BDC484425}"/>
              </a:ext>
            </a:extLst>
          </p:cNvPr>
          <p:cNvPicPr>
            <a:picLocks noChangeAspect="1"/>
          </p:cNvPicPr>
          <p:nvPr/>
        </p:nvPicPr>
        <p:blipFill>
          <a:blip r:embed="rId15"/>
          <a:stretch>
            <a:fillRect/>
          </a:stretch>
        </p:blipFill>
        <p:spPr>
          <a:xfrm>
            <a:off x="5796136" y="4904960"/>
            <a:ext cx="1777090" cy="512909"/>
          </a:xfrm>
          <a:prstGeom prst="rect">
            <a:avLst/>
          </a:prstGeom>
        </p:spPr>
      </p:pic>
      <p:pic>
        <p:nvPicPr>
          <p:cNvPr id="42" name="Picture 41">
            <a:extLst>
              <a:ext uri="{FF2B5EF4-FFF2-40B4-BE49-F238E27FC236}">
                <a16:creationId xmlns:a16="http://schemas.microsoft.com/office/drawing/2014/main" id="{9311744E-D4D8-50ED-20EC-4F4B77933C55}"/>
              </a:ext>
            </a:extLst>
          </p:cNvPr>
          <p:cNvPicPr>
            <a:picLocks noChangeAspect="1"/>
          </p:cNvPicPr>
          <p:nvPr/>
        </p:nvPicPr>
        <p:blipFill>
          <a:blip r:embed="rId16"/>
          <a:stretch>
            <a:fillRect/>
          </a:stretch>
        </p:blipFill>
        <p:spPr>
          <a:xfrm>
            <a:off x="6044005" y="5488447"/>
            <a:ext cx="1232290" cy="382385"/>
          </a:xfrm>
          <a:prstGeom prst="rect">
            <a:avLst/>
          </a:prstGeom>
        </p:spPr>
      </p:pic>
      <p:pic>
        <p:nvPicPr>
          <p:cNvPr id="44" name="Picture 43">
            <a:extLst>
              <a:ext uri="{FF2B5EF4-FFF2-40B4-BE49-F238E27FC236}">
                <a16:creationId xmlns:a16="http://schemas.microsoft.com/office/drawing/2014/main" id="{87F20E46-E14B-B4D6-5137-EEE963AD883F}"/>
              </a:ext>
            </a:extLst>
          </p:cNvPr>
          <p:cNvPicPr>
            <a:picLocks noChangeAspect="1"/>
          </p:cNvPicPr>
          <p:nvPr/>
        </p:nvPicPr>
        <p:blipFill>
          <a:blip r:embed="rId17"/>
          <a:stretch>
            <a:fillRect/>
          </a:stretch>
        </p:blipFill>
        <p:spPr>
          <a:xfrm>
            <a:off x="7097182" y="5689561"/>
            <a:ext cx="2057401" cy="553550"/>
          </a:xfrm>
          <a:prstGeom prst="rect">
            <a:avLst/>
          </a:prstGeom>
        </p:spPr>
      </p:pic>
    </p:spTree>
    <p:extLst>
      <p:ext uri="{BB962C8B-B14F-4D97-AF65-F5344CB8AC3E}">
        <p14:creationId xmlns:p14="http://schemas.microsoft.com/office/powerpoint/2010/main" val="382574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4643-0DD2-7568-5B1A-61CCFC45DD71}"/>
              </a:ext>
            </a:extLst>
          </p:cNvPr>
          <p:cNvSpPr>
            <a:spLocks noGrp="1"/>
          </p:cNvSpPr>
          <p:nvPr>
            <p:ph type="title"/>
          </p:nvPr>
        </p:nvSpPr>
        <p:spPr/>
        <p:txBody>
          <a:bodyPr/>
          <a:lstStyle/>
          <a:p>
            <a:r>
              <a:rPr lang="en-AU" dirty="0"/>
              <a:t>Audit Lessons</a:t>
            </a:r>
          </a:p>
        </p:txBody>
      </p:sp>
      <p:sp>
        <p:nvSpPr>
          <p:cNvPr id="3" name="Content Placeholder 2">
            <a:extLst>
              <a:ext uri="{FF2B5EF4-FFF2-40B4-BE49-F238E27FC236}">
                <a16:creationId xmlns:a16="http://schemas.microsoft.com/office/drawing/2014/main" id="{8417FFBC-0426-414C-6C2C-5B3C332ED2DC}"/>
              </a:ext>
            </a:extLst>
          </p:cNvPr>
          <p:cNvSpPr>
            <a:spLocks noGrp="1"/>
          </p:cNvSpPr>
          <p:nvPr>
            <p:ph sz="half" idx="1"/>
          </p:nvPr>
        </p:nvSpPr>
        <p:spPr>
          <a:xfrm>
            <a:off x="323529" y="1640499"/>
            <a:ext cx="5061890" cy="4236774"/>
          </a:xfrm>
        </p:spPr>
        <p:txBody>
          <a:bodyPr>
            <a:normAutofit lnSpcReduction="10000"/>
          </a:bodyPr>
          <a:lstStyle/>
          <a:p>
            <a:r>
              <a:rPr lang="en-AU" dirty="0"/>
              <a:t>The aim of Audit Lessons is to communicate themes from our audit work to make it easier for people working within the Australian public sector to apply the lessons.</a:t>
            </a:r>
          </a:p>
          <a:p>
            <a:r>
              <a:rPr lang="en-AU" dirty="0"/>
              <a:t>Gifts, benefits and Hospitality is targeted at those responsible for implementing internal policies and controls on the receipt of gifts, benefits and hospitality in Australian Government entities</a:t>
            </a:r>
          </a:p>
          <a:p>
            <a:r>
              <a:rPr lang="en-AU" dirty="0"/>
              <a:t>Management of corporate credit cards is intended for officials working in financial management or governance roles with responsibility for the management of corporate credit cards.</a:t>
            </a:r>
          </a:p>
          <a:p>
            <a:endParaRPr lang="en-AU" dirty="0"/>
          </a:p>
          <a:p>
            <a:endParaRPr lang="en-AU" dirty="0"/>
          </a:p>
        </p:txBody>
      </p:sp>
      <p:sp>
        <p:nvSpPr>
          <p:cNvPr id="5" name="Date Placeholder 4">
            <a:extLst>
              <a:ext uri="{FF2B5EF4-FFF2-40B4-BE49-F238E27FC236}">
                <a16:creationId xmlns:a16="http://schemas.microsoft.com/office/drawing/2014/main" id="{302B5FA5-3AD4-E161-1D7E-861C915E17E5}"/>
              </a:ext>
            </a:extLst>
          </p:cNvPr>
          <p:cNvSpPr>
            <a:spLocks noGrp="1"/>
          </p:cNvSpPr>
          <p:nvPr>
            <p:ph type="dt" sz="half" idx="10"/>
          </p:nvPr>
        </p:nvSpPr>
        <p:spPr/>
        <p:txBody>
          <a:bodyPr/>
          <a:lstStyle/>
          <a:p>
            <a:fld id="{41D3D0AF-FCFC-424F-B07E-19D030465675}" type="datetime1">
              <a:rPr lang="en-AU" smtClean="0"/>
              <a:t>25/04/2025</a:t>
            </a:fld>
            <a:endParaRPr lang="en-AU"/>
          </a:p>
        </p:txBody>
      </p:sp>
      <p:sp>
        <p:nvSpPr>
          <p:cNvPr id="6" name="Footer Placeholder 5">
            <a:extLst>
              <a:ext uri="{FF2B5EF4-FFF2-40B4-BE49-F238E27FC236}">
                <a16:creationId xmlns:a16="http://schemas.microsoft.com/office/drawing/2014/main" id="{F3BAF5B8-F880-F45C-889C-CDA3BC2D5075}"/>
              </a:ext>
            </a:extLst>
          </p:cNvPr>
          <p:cNvSpPr>
            <a:spLocks noGrp="1"/>
          </p:cNvSpPr>
          <p:nvPr>
            <p:ph type="ftr" sz="quarter" idx="11"/>
          </p:nvPr>
        </p:nvSpPr>
        <p:spPr/>
        <p:txBody>
          <a:bodyPr/>
          <a:lstStyle/>
          <a:p>
            <a:r>
              <a:rPr lang="en-AU"/>
              <a:t>​‌OFFICIAL‌​</a:t>
            </a:r>
          </a:p>
        </p:txBody>
      </p:sp>
      <p:sp>
        <p:nvSpPr>
          <p:cNvPr id="7" name="Slide Number Placeholder 6">
            <a:extLst>
              <a:ext uri="{FF2B5EF4-FFF2-40B4-BE49-F238E27FC236}">
                <a16:creationId xmlns:a16="http://schemas.microsoft.com/office/drawing/2014/main" id="{0D1A3720-E231-DBC5-EF66-ADCC3863FA5A}"/>
              </a:ext>
            </a:extLst>
          </p:cNvPr>
          <p:cNvSpPr>
            <a:spLocks noGrp="1"/>
          </p:cNvSpPr>
          <p:nvPr>
            <p:ph type="sldNum" sz="quarter" idx="12"/>
          </p:nvPr>
        </p:nvSpPr>
        <p:spPr/>
        <p:txBody>
          <a:bodyPr/>
          <a:lstStyle/>
          <a:p>
            <a:fld id="{4733742B-943B-41D8-ACAD-98F36C45BD63}" type="slidenum">
              <a:rPr lang="en-AU" smtClean="0"/>
              <a:pPr/>
              <a:t>5</a:t>
            </a:fld>
            <a:endParaRPr lang="en-AU"/>
          </a:p>
        </p:txBody>
      </p:sp>
      <p:pic>
        <p:nvPicPr>
          <p:cNvPr id="2050" name="Picture 2" descr="Insights Lessons: Gifts, benefits and hospitality">
            <a:extLst>
              <a:ext uri="{FF2B5EF4-FFF2-40B4-BE49-F238E27FC236}">
                <a16:creationId xmlns:a16="http://schemas.microsoft.com/office/drawing/2014/main" id="{5C7B0AE9-82B8-5FD6-ECFF-A0BD784C591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02588" y="2420888"/>
            <a:ext cx="3335108"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7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20A961-9DD8-B273-787D-B5FC97F85269}"/>
              </a:ext>
            </a:extLst>
          </p:cNvPr>
          <p:cNvSpPr>
            <a:spLocks noGrp="1"/>
          </p:cNvSpPr>
          <p:nvPr>
            <p:ph type="title"/>
          </p:nvPr>
        </p:nvSpPr>
        <p:spPr/>
        <p:txBody>
          <a:bodyPr>
            <a:normAutofit fontScale="90000"/>
          </a:bodyPr>
          <a:lstStyle/>
          <a:p>
            <a:r>
              <a:rPr lang="en-AU" sz="3200" dirty="0"/>
              <a:t>Lessons on compliance with gifts, benefits and hospitality requirements</a:t>
            </a:r>
            <a:endParaRPr lang="en-AU" dirty="0"/>
          </a:p>
        </p:txBody>
      </p:sp>
      <p:pic>
        <p:nvPicPr>
          <p:cNvPr id="11" name="Content Placeholder 10">
            <a:extLst>
              <a:ext uri="{FF2B5EF4-FFF2-40B4-BE49-F238E27FC236}">
                <a16:creationId xmlns:a16="http://schemas.microsoft.com/office/drawing/2014/main" id="{E2A23FFB-8DFB-7563-4A10-013ACDAF5613}"/>
              </a:ext>
            </a:extLst>
          </p:cNvPr>
          <p:cNvPicPr>
            <a:picLocks noGrp="1" noChangeAspect="1"/>
          </p:cNvPicPr>
          <p:nvPr>
            <p:ph idx="1"/>
          </p:nvPr>
        </p:nvPicPr>
        <p:blipFill>
          <a:blip r:embed="rId3"/>
          <a:stretch>
            <a:fillRect/>
          </a:stretch>
        </p:blipFill>
        <p:spPr>
          <a:xfrm>
            <a:off x="761423" y="1434890"/>
            <a:ext cx="7130138" cy="4755331"/>
          </a:xfrm>
        </p:spPr>
      </p:pic>
      <p:sp>
        <p:nvSpPr>
          <p:cNvPr id="5" name="Date Placeholder 4">
            <a:extLst>
              <a:ext uri="{FF2B5EF4-FFF2-40B4-BE49-F238E27FC236}">
                <a16:creationId xmlns:a16="http://schemas.microsoft.com/office/drawing/2014/main" id="{BB03CA64-F71E-C971-E3D8-1B26EC5D4316}"/>
              </a:ext>
            </a:extLst>
          </p:cNvPr>
          <p:cNvSpPr>
            <a:spLocks noGrp="1"/>
          </p:cNvSpPr>
          <p:nvPr>
            <p:ph type="dt" sz="half" idx="10"/>
          </p:nvPr>
        </p:nvSpPr>
        <p:spPr/>
        <p:txBody>
          <a:bodyPr/>
          <a:lstStyle/>
          <a:p>
            <a:fld id="{41D3D0AF-FCFC-424F-B07E-19D030465675}" type="datetime1">
              <a:rPr lang="en-AU" smtClean="0"/>
              <a:t>25/04/2025</a:t>
            </a:fld>
            <a:endParaRPr lang="en-AU"/>
          </a:p>
        </p:txBody>
      </p:sp>
      <p:sp>
        <p:nvSpPr>
          <p:cNvPr id="6" name="Footer Placeholder 5">
            <a:extLst>
              <a:ext uri="{FF2B5EF4-FFF2-40B4-BE49-F238E27FC236}">
                <a16:creationId xmlns:a16="http://schemas.microsoft.com/office/drawing/2014/main" id="{946ED408-0D18-DB44-8DC7-12C8ABA2D487}"/>
              </a:ext>
            </a:extLst>
          </p:cNvPr>
          <p:cNvSpPr>
            <a:spLocks noGrp="1"/>
          </p:cNvSpPr>
          <p:nvPr>
            <p:ph type="ftr" sz="quarter" idx="11"/>
          </p:nvPr>
        </p:nvSpPr>
        <p:spPr/>
        <p:txBody>
          <a:bodyPr/>
          <a:lstStyle/>
          <a:p>
            <a:r>
              <a:rPr lang="en-AU"/>
              <a:t>​‌OFFICIAL‌​</a:t>
            </a:r>
          </a:p>
        </p:txBody>
      </p:sp>
      <p:sp>
        <p:nvSpPr>
          <p:cNvPr id="7" name="Slide Number Placeholder 6">
            <a:extLst>
              <a:ext uri="{FF2B5EF4-FFF2-40B4-BE49-F238E27FC236}">
                <a16:creationId xmlns:a16="http://schemas.microsoft.com/office/drawing/2014/main" id="{86633111-66D5-DB5A-11CC-27BFD6C40C6F}"/>
              </a:ext>
            </a:extLst>
          </p:cNvPr>
          <p:cNvSpPr>
            <a:spLocks noGrp="1"/>
          </p:cNvSpPr>
          <p:nvPr>
            <p:ph type="sldNum" sz="quarter" idx="12"/>
          </p:nvPr>
        </p:nvSpPr>
        <p:spPr/>
        <p:txBody>
          <a:bodyPr/>
          <a:lstStyle/>
          <a:p>
            <a:fld id="{4733742B-943B-41D8-ACAD-98F36C45BD63}" type="slidenum">
              <a:rPr lang="en-AU" smtClean="0"/>
              <a:pPr/>
              <a:t>6</a:t>
            </a:fld>
            <a:endParaRPr lang="en-AU"/>
          </a:p>
        </p:txBody>
      </p:sp>
      <p:pic>
        <p:nvPicPr>
          <p:cNvPr id="13" name="Graphic 12" descr="Present outline">
            <a:extLst>
              <a:ext uri="{FF2B5EF4-FFF2-40B4-BE49-F238E27FC236}">
                <a16:creationId xmlns:a16="http://schemas.microsoft.com/office/drawing/2014/main" id="{5ABE7298-7792-BA85-6406-5E3694F46FD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00675" y="5013176"/>
            <a:ext cx="914400" cy="914400"/>
          </a:xfrm>
          <a:prstGeom prst="rect">
            <a:avLst/>
          </a:prstGeom>
        </p:spPr>
      </p:pic>
      <p:pic>
        <p:nvPicPr>
          <p:cNvPr id="15" name="Graphic 14" descr="Martini outline">
            <a:extLst>
              <a:ext uri="{FF2B5EF4-FFF2-40B4-BE49-F238E27FC236}">
                <a16:creationId xmlns:a16="http://schemas.microsoft.com/office/drawing/2014/main" id="{7602C8DA-5307-1FCC-CF66-BDA6AA645F6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68177" y="4642128"/>
            <a:ext cx="914400" cy="914400"/>
          </a:xfrm>
          <a:prstGeom prst="rect">
            <a:avLst/>
          </a:prstGeom>
        </p:spPr>
      </p:pic>
      <p:pic>
        <p:nvPicPr>
          <p:cNvPr id="17" name="Graphic 16" descr="Ticket with solid fill">
            <a:extLst>
              <a:ext uri="{FF2B5EF4-FFF2-40B4-BE49-F238E27FC236}">
                <a16:creationId xmlns:a16="http://schemas.microsoft.com/office/drawing/2014/main" id="{AFFD1B3A-AEA9-48D9-EE6D-F8DC3261DF2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058150" y="3970541"/>
            <a:ext cx="914400" cy="914400"/>
          </a:xfrm>
          <a:prstGeom prst="rect">
            <a:avLst/>
          </a:prstGeom>
        </p:spPr>
      </p:pic>
    </p:spTree>
    <p:extLst>
      <p:ext uri="{BB962C8B-B14F-4D97-AF65-F5344CB8AC3E}">
        <p14:creationId xmlns:p14="http://schemas.microsoft.com/office/powerpoint/2010/main" val="232442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credit card on keyboard">
            <a:extLst>
              <a:ext uri="{FF2B5EF4-FFF2-40B4-BE49-F238E27FC236}">
                <a16:creationId xmlns:a16="http://schemas.microsoft.com/office/drawing/2014/main" id="{FF6A2953-5EA2-2774-AC39-0A500148A0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819" y="4149080"/>
            <a:ext cx="2711974" cy="2035676"/>
          </a:xfrm>
          <a:prstGeom prst="rect">
            <a:avLst/>
          </a:prstGeom>
        </p:spPr>
      </p:pic>
      <p:pic>
        <p:nvPicPr>
          <p:cNvPr id="10" name="Picture 9" descr="Pile of credit cards">
            <a:extLst>
              <a:ext uri="{FF2B5EF4-FFF2-40B4-BE49-F238E27FC236}">
                <a16:creationId xmlns:a16="http://schemas.microsoft.com/office/drawing/2014/main" id="{A05493A1-AFD5-9DED-1E11-779A4209E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7" y="1484784"/>
            <a:ext cx="2794737" cy="1862704"/>
          </a:xfrm>
          <a:prstGeom prst="rect">
            <a:avLst/>
          </a:prstGeom>
        </p:spPr>
      </p:pic>
      <p:sp>
        <p:nvSpPr>
          <p:cNvPr id="2" name="Title 1">
            <a:extLst>
              <a:ext uri="{FF2B5EF4-FFF2-40B4-BE49-F238E27FC236}">
                <a16:creationId xmlns:a16="http://schemas.microsoft.com/office/drawing/2014/main" id="{81B69158-96AD-CE00-DE27-684A96EDDC4C}"/>
              </a:ext>
            </a:extLst>
          </p:cNvPr>
          <p:cNvSpPr>
            <a:spLocks noGrp="1"/>
          </p:cNvSpPr>
          <p:nvPr>
            <p:ph type="title"/>
          </p:nvPr>
        </p:nvSpPr>
        <p:spPr/>
        <p:txBody>
          <a:bodyPr>
            <a:normAutofit fontScale="90000"/>
          </a:bodyPr>
          <a:lstStyle/>
          <a:p>
            <a:r>
              <a:rPr lang="en-AU" dirty="0"/>
              <a:t>Lessons: Management of corporate credit cards</a:t>
            </a:r>
          </a:p>
        </p:txBody>
      </p:sp>
      <p:pic>
        <p:nvPicPr>
          <p:cNvPr id="8" name="Content Placeholder 7">
            <a:extLst>
              <a:ext uri="{FF2B5EF4-FFF2-40B4-BE49-F238E27FC236}">
                <a16:creationId xmlns:a16="http://schemas.microsoft.com/office/drawing/2014/main" id="{53F5BD6E-FFCC-C1AF-BB7D-C41305B80083}"/>
              </a:ext>
            </a:extLst>
          </p:cNvPr>
          <p:cNvPicPr>
            <a:picLocks noGrp="1" noChangeAspect="1"/>
          </p:cNvPicPr>
          <p:nvPr>
            <p:ph idx="1"/>
          </p:nvPr>
        </p:nvPicPr>
        <p:blipFill>
          <a:blip r:embed="rId5"/>
          <a:stretch>
            <a:fillRect/>
          </a:stretch>
        </p:blipFill>
        <p:spPr>
          <a:xfrm>
            <a:off x="1099319" y="1772816"/>
            <a:ext cx="6893290" cy="4195916"/>
          </a:xfrm>
        </p:spPr>
      </p:pic>
      <p:sp>
        <p:nvSpPr>
          <p:cNvPr id="4" name="Date Placeholder 3">
            <a:extLst>
              <a:ext uri="{FF2B5EF4-FFF2-40B4-BE49-F238E27FC236}">
                <a16:creationId xmlns:a16="http://schemas.microsoft.com/office/drawing/2014/main" id="{80E4D1CE-6D0B-77BA-8888-69FF01F34CE5}"/>
              </a:ext>
            </a:extLst>
          </p:cNvPr>
          <p:cNvSpPr>
            <a:spLocks noGrp="1"/>
          </p:cNvSpPr>
          <p:nvPr>
            <p:ph type="dt" sz="half" idx="10"/>
          </p:nvPr>
        </p:nvSpPr>
        <p:spPr/>
        <p:txBody>
          <a:bodyPr/>
          <a:lstStyle/>
          <a:p>
            <a:fld id="{691DB5EF-42A9-4E91-974A-68DFDD5B601B}" type="datetime1">
              <a:rPr lang="en-AU" smtClean="0"/>
              <a:t>25/04/2025</a:t>
            </a:fld>
            <a:endParaRPr lang="en-AU"/>
          </a:p>
        </p:txBody>
      </p:sp>
      <p:sp>
        <p:nvSpPr>
          <p:cNvPr id="5" name="Footer Placeholder 4">
            <a:extLst>
              <a:ext uri="{FF2B5EF4-FFF2-40B4-BE49-F238E27FC236}">
                <a16:creationId xmlns:a16="http://schemas.microsoft.com/office/drawing/2014/main" id="{ADF087D0-DBE7-EB46-A3A1-D2CAF56AAB13}"/>
              </a:ext>
            </a:extLst>
          </p:cNvPr>
          <p:cNvSpPr>
            <a:spLocks noGrp="1"/>
          </p:cNvSpPr>
          <p:nvPr>
            <p:ph type="ftr" sz="quarter" idx="11"/>
          </p:nvPr>
        </p:nvSpPr>
        <p:spPr/>
        <p:txBody>
          <a:bodyPr/>
          <a:lstStyle/>
          <a:p>
            <a:r>
              <a:rPr lang="en-AU"/>
              <a:t>​‌OFFICIAL‌​</a:t>
            </a:r>
          </a:p>
        </p:txBody>
      </p:sp>
      <p:sp>
        <p:nvSpPr>
          <p:cNvPr id="6" name="Slide Number Placeholder 5">
            <a:extLst>
              <a:ext uri="{FF2B5EF4-FFF2-40B4-BE49-F238E27FC236}">
                <a16:creationId xmlns:a16="http://schemas.microsoft.com/office/drawing/2014/main" id="{406E9C14-EFB9-443A-7F96-A3951201C2F3}"/>
              </a:ext>
            </a:extLst>
          </p:cNvPr>
          <p:cNvSpPr>
            <a:spLocks noGrp="1"/>
          </p:cNvSpPr>
          <p:nvPr>
            <p:ph type="sldNum" sz="quarter" idx="12"/>
          </p:nvPr>
        </p:nvSpPr>
        <p:spPr/>
        <p:txBody>
          <a:bodyPr/>
          <a:lstStyle/>
          <a:p>
            <a:fld id="{FF6CC984-C86A-4F98-B024-BC1FA9747754}" type="slidenum">
              <a:rPr lang="en-AU" smtClean="0"/>
              <a:pPr/>
              <a:t>7</a:t>
            </a:fld>
            <a:endParaRPr lang="en-AU"/>
          </a:p>
        </p:txBody>
      </p:sp>
    </p:spTree>
    <p:extLst>
      <p:ext uri="{BB962C8B-B14F-4D97-AF65-F5344CB8AC3E}">
        <p14:creationId xmlns:p14="http://schemas.microsoft.com/office/powerpoint/2010/main" val="181007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D7F5-3C2E-03DB-5CBA-9592A0A60742}"/>
              </a:ext>
            </a:extLst>
          </p:cNvPr>
          <p:cNvSpPr>
            <a:spLocks noGrp="1"/>
          </p:cNvSpPr>
          <p:nvPr>
            <p:ph type="title"/>
          </p:nvPr>
        </p:nvSpPr>
        <p:spPr/>
        <p:txBody>
          <a:bodyPr/>
          <a:lstStyle/>
          <a:p>
            <a:r>
              <a:rPr lang="en-AU" sz="3200" dirty="0"/>
              <a:t>ANAO Integrity Framework</a:t>
            </a:r>
            <a:endParaRPr lang="en-AU" dirty="0"/>
          </a:p>
        </p:txBody>
      </p:sp>
      <p:sp>
        <p:nvSpPr>
          <p:cNvPr id="3" name="Content Placeholder 2">
            <a:extLst>
              <a:ext uri="{FF2B5EF4-FFF2-40B4-BE49-F238E27FC236}">
                <a16:creationId xmlns:a16="http://schemas.microsoft.com/office/drawing/2014/main" id="{F5F28799-32C9-7FAF-F61D-C4E49F479A4F}"/>
              </a:ext>
            </a:extLst>
          </p:cNvPr>
          <p:cNvSpPr>
            <a:spLocks noGrp="1"/>
          </p:cNvSpPr>
          <p:nvPr>
            <p:ph sz="half" idx="1"/>
          </p:nvPr>
        </p:nvSpPr>
        <p:spPr/>
        <p:txBody>
          <a:bodyPr>
            <a:normAutofit lnSpcReduction="10000"/>
          </a:bodyPr>
          <a:lstStyle/>
          <a:p>
            <a:r>
              <a:rPr lang="en-AU" dirty="0"/>
              <a:t>The Integrity Framework provides an overarching structure to the ANAO integrity control system, supporting our institution’s integrity. The framework will serve to assist in ethical decision making and risk, fraud and misconduct management. </a:t>
            </a:r>
          </a:p>
          <a:p>
            <a:r>
              <a:rPr lang="en-AU" dirty="0"/>
              <a:t>The framework consolidates our integrity controls system – including policies, procedures and guidelines – outlining the expected behaviours of staff as representatives of the ANAO.</a:t>
            </a:r>
          </a:p>
          <a:p>
            <a:endParaRPr lang="en-AU" dirty="0"/>
          </a:p>
        </p:txBody>
      </p:sp>
      <p:sp>
        <p:nvSpPr>
          <p:cNvPr id="4" name="Date Placeholder 3">
            <a:extLst>
              <a:ext uri="{FF2B5EF4-FFF2-40B4-BE49-F238E27FC236}">
                <a16:creationId xmlns:a16="http://schemas.microsoft.com/office/drawing/2014/main" id="{CBB98CB1-3662-1394-844E-9FAC6627E1AE}"/>
              </a:ext>
            </a:extLst>
          </p:cNvPr>
          <p:cNvSpPr>
            <a:spLocks noGrp="1"/>
          </p:cNvSpPr>
          <p:nvPr>
            <p:ph type="dt" sz="half" idx="10"/>
          </p:nvPr>
        </p:nvSpPr>
        <p:spPr/>
        <p:txBody>
          <a:bodyPr/>
          <a:lstStyle/>
          <a:p>
            <a:fld id="{691DB5EF-42A9-4E91-974A-68DFDD5B601B}" type="datetime1">
              <a:rPr lang="en-AU" smtClean="0"/>
              <a:t>25/04/2025</a:t>
            </a:fld>
            <a:endParaRPr lang="en-AU"/>
          </a:p>
        </p:txBody>
      </p:sp>
      <p:sp>
        <p:nvSpPr>
          <p:cNvPr id="5" name="Footer Placeholder 4">
            <a:extLst>
              <a:ext uri="{FF2B5EF4-FFF2-40B4-BE49-F238E27FC236}">
                <a16:creationId xmlns:a16="http://schemas.microsoft.com/office/drawing/2014/main" id="{B0CB5C7D-1B79-F96C-A980-B0C961DBC57A}"/>
              </a:ext>
            </a:extLst>
          </p:cNvPr>
          <p:cNvSpPr>
            <a:spLocks noGrp="1"/>
          </p:cNvSpPr>
          <p:nvPr>
            <p:ph type="ftr" sz="quarter" idx="11"/>
          </p:nvPr>
        </p:nvSpPr>
        <p:spPr/>
        <p:txBody>
          <a:bodyPr/>
          <a:lstStyle/>
          <a:p>
            <a:r>
              <a:rPr lang="en-AU"/>
              <a:t>​‌OFFICIAL‌​</a:t>
            </a:r>
          </a:p>
        </p:txBody>
      </p:sp>
      <p:sp>
        <p:nvSpPr>
          <p:cNvPr id="6" name="Slide Number Placeholder 5">
            <a:extLst>
              <a:ext uri="{FF2B5EF4-FFF2-40B4-BE49-F238E27FC236}">
                <a16:creationId xmlns:a16="http://schemas.microsoft.com/office/drawing/2014/main" id="{EC6A5F2A-CEC6-5611-ADD9-7A7A25D1BFD5}"/>
              </a:ext>
            </a:extLst>
          </p:cNvPr>
          <p:cNvSpPr>
            <a:spLocks noGrp="1"/>
          </p:cNvSpPr>
          <p:nvPr>
            <p:ph type="sldNum" sz="quarter" idx="12"/>
          </p:nvPr>
        </p:nvSpPr>
        <p:spPr/>
        <p:txBody>
          <a:bodyPr/>
          <a:lstStyle/>
          <a:p>
            <a:fld id="{FF6CC984-C86A-4F98-B024-BC1FA9747754}" type="slidenum">
              <a:rPr lang="en-AU" smtClean="0"/>
              <a:pPr/>
              <a:t>8</a:t>
            </a:fld>
            <a:endParaRPr lang="en-AU"/>
          </a:p>
        </p:txBody>
      </p:sp>
      <p:pic>
        <p:nvPicPr>
          <p:cNvPr id="8" name="Picture 2" descr="Integrity in the APS is a multi-layered concept that is shaped by frameworks and policies, assurance mechanisms, its employees and broader organisational culture.">
            <a:extLst>
              <a:ext uri="{FF2B5EF4-FFF2-40B4-BE49-F238E27FC236}">
                <a16:creationId xmlns:a16="http://schemas.microsoft.com/office/drawing/2014/main" id="{FBFF90C2-803E-ADFF-12F5-7C445E68B2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1993" y="1700808"/>
            <a:ext cx="4214315" cy="3740205"/>
          </a:xfrm>
          <a:prstGeom prst="rect">
            <a:avLst/>
          </a:prstGeom>
          <a:solidFill>
            <a:srgbClr val="FFFFFF"/>
          </a:solidFill>
        </p:spPr>
      </p:pic>
    </p:spTree>
    <p:extLst>
      <p:ext uri="{BB962C8B-B14F-4D97-AF65-F5344CB8AC3E}">
        <p14:creationId xmlns:p14="http://schemas.microsoft.com/office/powerpoint/2010/main" val="89810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A24D-961B-B954-4DBA-1744E98DB91C}"/>
              </a:ext>
            </a:extLst>
          </p:cNvPr>
          <p:cNvSpPr>
            <a:spLocks noGrp="1"/>
          </p:cNvSpPr>
          <p:nvPr>
            <p:ph type="title"/>
          </p:nvPr>
        </p:nvSpPr>
        <p:spPr/>
        <p:txBody>
          <a:bodyPr/>
          <a:lstStyle/>
          <a:p>
            <a:r>
              <a:rPr lang="en-AU" dirty="0"/>
              <a:t> Link to our audits</a:t>
            </a:r>
          </a:p>
        </p:txBody>
      </p:sp>
      <p:sp>
        <p:nvSpPr>
          <p:cNvPr id="3" name="Content Placeholder 2">
            <a:extLst>
              <a:ext uri="{FF2B5EF4-FFF2-40B4-BE49-F238E27FC236}">
                <a16:creationId xmlns:a16="http://schemas.microsoft.com/office/drawing/2014/main" id="{57C4F106-CDF7-30ED-2782-CE9EAE5897E1}"/>
              </a:ext>
            </a:extLst>
          </p:cNvPr>
          <p:cNvSpPr>
            <a:spLocks noGrp="1"/>
          </p:cNvSpPr>
          <p:nvPr>
            <p:ph sz="half" idx="1"/>
          </p:nvPr>
        </p:nvSpPr>
        <p:spPr/>
        <p:txBody>
          <a:bodyPr>
            <a:normAutofit lnSpcReduction="10000"/>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Compliance with gifts, benefits and hospitality requirements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Department of the Treasury</a:t>
            </a:r>
            <a:r>
              <a:rPr kumimoji="0" lang="en-AU" sz="1500" b="0" i="0" u="none" strike="noStrike" kern="1200" cap="none" spc="0" normalizeH="0" baseline="0" noProof="0" dirty="0">
                <a:ln>
                  <a:noFill/>
                </a:ln>
                <a:solidFill>
                  <a:prstClr val="black"/>
                </a:solidFill>
                <a:effectLst/>
                <a:uLnTx/>
                <a:uFillTx/>
                <a:latin typeface="Calibri" panose="020F0502020204030204"/>
                <a:ea typeface="+mn-ea"/>
                <a:cs typeface="+mn-cs"/>
              </a:rPr>
              <a:t> (June 2024)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Australian Communications and Media Authority</a:t>
            </a:r>
            <a:r>
              <a:rPr kumimoji="0" lang="en-AU" sz="1500" b="0" i="0" u="none" strike="noStrike" kern="1200" cap="none" spc="0" normalizeH="0" baseline="0" noProof="0" dirty="0">
                <a:ln>
                  <a:noFill/>
                </a:ln>
                <a:solidFill>
                  <a:prstClr val="black"/>
                </a:solidFill>
                <a:effectLst/>
                <a:uLnTx/>
                <a:uFillTx/>
                <a:latin typeface="Calibri" panose="020F0502020204030204"/>
                <a:ea typeface="+mn-ea"/>
                <a:cs typeface="+mn-cs"/>
              </a:rPr>
              <a:t> (June 2024)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Murray-Darling Basin Authority</a:t>
            </a:r>
            <a:r>
              <a:rPr kumimoji="0" lang="en-AU" sz="1500" b="0" i="0" u="none" strike="noStrike" kern="1200" cap="none" spc="0" normalizeH="0" baseline="0" noProof="0" dirty="0">
                <a:ln>
                  <a:noFill/>
                </a:ln>
                <a:solidFill>
                  <a:prstClr val="black"/>
                </a:solidFill>
                <a:effectLst/>
                <a:uLnTx/>
                <a:uFillTx/>
                <a:latin typeface="Calibri" panose="020F0502020204030204"/>
                <a:ea typeface="+mn-ea"/>
                <a:cs typeface="+mn-cs"/>
              </a:rPr>
              <a:t> (December 2024)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Department of Defence</a:t>
            </a:r>
            <a:r>
              <a:rPr kumimoji="0" lang="en-AU" sz="1500" b="0" i="0" u="none" strike="noStrike" kern="1200" cap="none" spc="0" normalizeH="0" baseline="0" noProof="0" dirty="0">
                <a:ln>
                  <a:noFill/>
                </a:ln>
                <a:solidFill>
                  <a:prstClr val="black"/>
                </a:solidFill>
                <a:effectLst/>
                <a:uLnTx/>
                <a:uFillTx/>
                <a:latin typeface="Calibri" panose="020F0502020204030204"/>
                <a:ea typeface="+mn-ea"/>
                <a:cs typeface="+mn-cs"/>
              </a:rPr>
              <a:t> (due to table June 2025)</a:t>
            </a: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Compliance with corporate credit card requirements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National Disability Insurance Agency</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(May 2024)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Federal Court of Australia</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(June 2024)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Productivity Commission</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(June 2024)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Australian Research Council</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(June 2024)</a:t>
            </a:r>
          </a:p>
          <a:p>
            <a:endParaRPr lang="en-AU" dirty="0"/>
          </a:p>
        </p:txBody>
      </p:sp>
      <p:sp>
        <p:nvSpPr>
          <p:cNvPr id="4" name="Content Placeholder 3">
            <a:extLst>
              <a:ext uri="{FF2B5EF4-FFF2-40B4-BE49-F238E27FC236}">
                <a16:creationId xmlns:a16="http://schemas.microsoft.com/office/drawing/2014/main" id="{AB55FB0D-F109-746F-993F-3313D6B89B4D}"/>
              </a:ext>
            </a:extLst>
          </p:cNvPr>
          <p:cNvSpPr>
            <a:spLocks noGrp="1"/>
          </p:cNvSpPr>
          <p:nvPr>
            <p:ph sz="half" idx="2"/>
          </p:nvPr>
        </p:nvSpPr>
        <p:spPr/>
        <p:txBody>
          <a:bodyPr>
            <a:normAutofit lnSpcReduction="10000"/>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Management of conflicts of interest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Australian Financial Security Authority</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(September 2024)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Corporate Commonwealth Entity Boards</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(November 2024)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Aboriginal Hostels Ltd, Aboriginal Investment NT and Outback Stores Pty Ltd</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(December 2024)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Senior Executive Service officers</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(due to table June 2025)</a:t>
            </a: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Compliance with domestic and international travel requirements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Department of Industry, Science and Resources</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(due to table September 2025)</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6"/>
              </a:rPr>
              <a:t>Department of Agriculture, Fisheries and Forestry</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(due to table November 2025)</a:t>
            </a:r>
          </a:p>
          <a:p>
            <a:endParaRPr lang="en-AU" dirty="0"/>
          </a:p>
        </p:txBody>
      </p:sp>
      <p:sp>
        <p:nvSpPr>
          <p:cNvPr id="5" name="Date Placeholder 4">
            <a:extLst>
              <a:ext uri="{FF2B5EF4-FFF2-40B4-BE49-F238E27FC236}">
                <a16:creationId xmlns:a16="http://schemas.microsoft.com/office/drawing/2014/main" id="{548A94CF-A799-3C3F-70E0-559561D2A14B}"/>
              </a:ext>
            </a:extLst>
          </p:cNvPr>
          <p:cNvSpPr>
            <a:spLocks noGrp="1"/>
          </p:cNvSpPr>
          <p:nvPr>
            <p:ph type="dt" sz="half" idx="10"/>
          </p:nvPr>
        </p:nvSpPr>
        <p:spPr/>
        <p:txBody>
          <a:bodyPr/>
          <a:lstStyle/>
          <a:p>
            <a:fld id="{41D3D0AF-FCFC-424F-B07E-19D030465675}" type="datetime1">
              <a:rPr lang="en-AU" smtClean="0"/>
              <a:t>25/04/2025</a:t>
            </a:fld>
            <a:endParaRPr lang="en-AU"/>
          </a:p>
        </p:txBody>
      </p:sp>
      <p:sp>
        <p:nvSpPr>
          <p:cNvPr id="6" name="Footer Placeholder 5">
            <a:extLst>
              <a:ext uri="{FF2B5EF4-FFF2-40B4-BE49-F238E27FC236}">
                <a16:creationId xmlns:a16="http://schemas.microsoft.com/office/drawing/2014/main" id="{0C08E6E5-1FB1-107C-DC28-83729D5E2B68}"/>
              </a:ext>
            </a:extLst>
          </p:cNvPr>
          <p:cNvSpPr>
            <a:spLocks noGrp="1"/>
          </p:cNvSpPr>
          <p:nvPr>
            <p:ph type="ftr" sz="quarter" idx="11"/>
          </p:nvPr>
        </p:nvSpPr>
        <p:spPr/>
        <p:txBody>
          <a:bodyPr/>
          <a:lstStyle/>
          <a:p>
            <a:r>
              <a:rPr lang="en-AU"/>
              <a:t>​‌OFFICIAL‌​</a:t>
            </a:r>
          </a:p>
        </p:txBody>
      </p:sp>
      <p:sp>
        <p:nvSpPr>
          <p:cNvPr id="7" name="Slide Number Placeholder 6">
            <a:extLst>
              <a:ext uri="{FF2B5EF4-FFF2-40B4-BE49-F238E27FC236}">
                <a16:creationId xmlns:a16="http://schemas.microsoft.com/office/drawing/2014/main" id="{BFF0CB6C-D3DC-1AA2-7F82-46C64BEFEF7D}"/>
              </a:ext>
            </a:extLst>
          </p:cNvPr>
          <p:cNvSpPr>
            <a:spLocks noGrp="1"/>
          </p:cNvSpPr>
          <p:nvPr>
            <p:ph type="sldNum" sz="quarter" idx="12"/>
          </p:nvPr>
        </p:nvSpPr>
        <p:spPr/>
        <p:txBody>
          <a:bodyPr/>
          <a:lstStyle/>
          <a:p>
            <a:fld id="{4733742B-943B-41D8-ACAD-98F36C45BD63}" type="slidenum">
              <a:rPr lang="en-AU" smtClean="0"/>
              <a:pPr/>
              <a:t>9</a:t>
            </a:fld>
            <a:endParaRPr lang="en-AU"/>
          </a:p>
        </p:txBody>
      </p:sp>
    </p:spTree>
    <p:extLst>
      <p:ext uri="{BB962C8B-B14F-4D97-AF65-F5344CB8AC3E}">
        <p14:creationId xmlns:p14="http://schemas.microsoft.com/office/powerpoint/2010/main" val="555551996"/>
      </p:ext>
    </p:extLst>
  </p:cSld>
  <p:clrMapOvr>
    <a:masterClrMapping/>
  </p:clrMapOvr>
</p:sld>
</file>

<file path=ppt/theme/theme1.xml><?xml version="1.0" encoding="utf-8"?>
<a:theme xmlns:a="http://schemas.openxmlformats.org/drawingml/2006/main" name="ANAO graphics">
  <a:themeElements>
    <a:clrScheme name="ANAO Graphics">
      <a:dk1>
        <a:sysClr val="windowText" lastClr="000000"/>
      </a:dk1>
      <a:lt1>
        <a:sysClr val="window" lastClr="FFFFFF"/>
      </a:lt1>
      <a:dk2>
        <a:srgbClr val="002EA8"/>
      </a:dk2>
      <a:lt2>
        <a:srgbClr val="FFD764"/>
      </a:lt2>
      <a:accent1>
        <a:srgbClr val="457FC1"/>
      </a:accent1>
      <a:accent2>
        <a:srgbClr val="8FB2DA"/>
      </a:accent2>
      <a:accent3>
        <a:srgbClr val="B4D9ED"/>
      </a:accent3>
      <a:accent4>
        <a:srgbClr val="009E73"/>
      </a:accent4>
      <a:accent5>
        <a:srgbClr val="88002B"/>
      </a:accent5>
      <a:accent6>
        <a:srgbClr val="FF66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O PowerPoint template.potx" id="{283117DA-EF5D-42D6-9D0F-E091497E1CF5}" vid="{B3DFD9B7-D366-4C6E-A1A1-5AACF35A6D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ANAO PowerPoint template</Template>
  <TotalTime>3309</TotalTime>
  <Words>805</Words>
  <Application>Microsoft Office PowerPoint</Application>
  <PresentationFormat>On-screen Show (4:3)</PresentationFormat>
  <Paragraphs>102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Calibri Light</vt:lpstr>
      <vt:lpstr>Roboto</vt:lpstr>
      <vt:lpstr>ANAO graphics</vt:lpstr>
      <vt:lpstr>Focus on integrity in Performance Audit</vt:lpstr>
      <vt:lpstr>What is integrity? - 3 perspectives</vt:lpstr>
      <vt:lpstr>How does the ANAO consider integrity in its performance audits?</vt:lpstr>
      <vt:lpstr>What have we audited?</vt:lpstr>
      <vt:lpstr>Audit Lessons</vt:lpstr>
      <vt:lpstr>Lessons on compliance with gifts, benefits and hospitality requirements</vt:lpstr>
      <vt:lpstr>Lessons: Management of corporate credit cards</vt:lpstr>
      <vt:lpstr>ANAO Integrity Framework</vt:lpstr>
      <vt:lpstr> Link to our audits</vt:lpstr>
    </vt:vector>
  </TitlesOfParts>
  <Company>ANAO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integrity in Performance Audit</dc:title>
  <dc:creator>Timothy Fuller</dc:creator>
  <cp:keywords>2015.03.25 [SEC=OFFICIAL]</cp:keywords>
  <cp:lastModifiedBy>Mahin FitzPatrick (OCAG)</cp:lastModifiedBy>
  <cp:revision>13</cp:revision>
  <dcterms:created xsi:type="dcterms:W3CDTF">2025-03-12T05:14:55Z</dcterms:created>
  <dcterms:modified xsi:type="dcterms:W3CDTF">2025-04-25T14:32:48Z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ProtectiveMarkingValue_Header">
    <vt:lpwstr>OFFICIAL</vt:lpwstr>
  </property>
  <property fmtid="{D5CDD505-2E9C-101B-9397-08002B2CF9AE}" pid="3" name="PM_OriginationTimeStamp">
    <vt:lpwstr>2025-03-13T03:10:17Z</vt:lpwstr>
  </property>
  <property fmtid="{D5CDD505-2E9C-101B-9397-08002B2CF9AE}" pid="4" name="PM_Originating_FileId">
    <vt:lpwstr>985C935FC9A14561A137909815CA03A2</vt:lpwstr>
  </property>
  <property fmtid="{D5CDD505-2E9C-101B-9397-08002B2CF9AE}" pid="5" name="PM_ProtectiveMarkingValue_Footer">
    <vt:lpwstr>OFFICIAL</vt:lpwstr>
  </property>
  <property fmtid="{D5CDD505-2E9C-101B-9397-08002B2CF9AE}" pid="6" name="PM_Namespace">
    <vt:lpwstr>gov.au</vt:lpwstr>
  </property>
  <property fmtid="{D5CDD505-2E9C-101B-9397-08002B2CF9AE}" pid="7" name="PM_Caveats_Count">
    <vt:lpwstr>0</vt:lpwstr>
  </property>
  <property fmtid="{D5CDD505-2E9C-101B-9397-08002B2CF9AE}" pid="8" name="PM_Version">
    <vt:lpwstr>2018.4</vt:lpwstr>
  </property>
  <property fmtid="{D5CDD505-2E9C-101B-9397-08002B2CF9AE}" pid="9" name="PM_Note">
    <vt:lpwstr/>
  </property>
  <property fmtid="{D5CDD505-2E9C-101B-9397-08002B2CF9AE}" pid="10" name="PMHMAC">
    <vt:lpwstr>v=2022.1;a=SHA256;h=5536EBC45F17CB2F90F52C82777A091C72EFE39FB78A80804B36A6BCC0CA6FA4</vt:lpwstr>
  </property>
  <property fmtid="{D5CDD505-2E9C-101B-9397-08002B2CF9AE}" pid="11" name="PM_Qualifier">
    <vt:lpwstr/>
  </property>
  <property fmtid="{D5CDD505-2E9C-101B-9397-08002B2CF9AE}" pid="12" name="PM_SecurityClassification">
    <vt:lpwstr>OFFICIAL</vt:lpwstr>
  </property>
  <property fmtid="{D5CDD505-2E9C-101B-9397-08002B2CF9AE}" pid="13" name="PM_Markers">
    <vt:lpwstr/>
  </property>
  <property fmtid="{D5CDD505-2E9C-101B-9397-08002B2CF9AE}" pid="14" name="PM_Hash_SHA1">
    <vt:lpwstr>BBC7ADDB2FB374F1CE63ACEAFB05237490F6D06E</vt:lpwstr>
  </property>
  <property fmtid="{D5CDD505-2E9C-101B-9397-08002B2CF9AE}" pid="15" name="PM_InsertionValue">
    <vt:lpwstr>OFFICIAL</vt:lpwstr>
  </property>
  <property fmtid="{D5CDD505-2E9C-101B-9397-08002B2CF9AE}" pid="16" name="PM_Originator_Hash_SHA1">
    <vt:lpwstr>7BF64BC97B9D5B3C967B835B4F686D6D4CF6E065</vt:lpwstr>
  </property>
  <property fmtid="{D5CDD505-2E9C-101B-9397-08002B2CF9AE}" pid="17" name="PM_DisplayValueSecClassificationWithQualifier">
    <vt:lpwstr>OFFICIAL</vt:lpwstr>
  </property>
  <property fmtid="{D5CDD505-2E9C-101B-9397-08002B2CF9AE}" pid="18" name="PM_ProtectiveMarkingImage_Header">
    <vt:lpwstr>C:\Program Files\Common Files\janusNET Shared\janusSEAL\Images\DocumentSlashBlue.png</vt:lpwstr>
  </property>
  <property fmtid="{D5CDD505-2E9C-101B-9397-08002B2CF9AE}" pid="19" name="PM_ProtectiveMarkingImage_Footer">
    <vt:lpwstr>C:\Program Files\Common Files\janusNET Shared\janusSEAL\Images\DocumentSlashBlue.png</vt:lpwstr>
  </property>
  <property fmtid="{D5CDD505-2E9C-101B-9397-08002B2CF9AE}" pid="20" name="PM_Display">
    <vt:lpwstr>OFFICIAL</vt:lpwstr>
  </property>
  <property fmtid="{D5CDD505-2E9C-101B-9397-08002B2CF9AE}" pid="21" name="PM_OriginatorUserAccountName_SHA256">
    <vt:lpwstr>03685FE9A54A0DA79400A72C564BEB289DBBAC3B0962F7890DFCDA2D50293622</vt:lpwstr>
  </property>
  <property fmtid="{D5CDD505-2E9C-101B-9397-08002B2CF9AE}" pid="22" name="PM_OriginatorDomainName_SHA256">
    <vt:lpwstr>F5A201674DBF178F37FEDCC4870AD05CDA649F4B7A9289DCD20A1A78373B77A7</vt:lpwstr>
  </property>
  <property fmtid="{D5CDD505-2E9C-101B-9397-08002B2CF9AE}" pid="23" name="PMUuid">
    <vt:lpwstr>v=2022.2;d=gov.au;g=46DD6D7C-8107-577B-BC6E-F348953B2E44</vt:lpwstr>
  </property>
  <property fmtid="{D5CDD505-2E9C-101B-9397-08002B2CF9AE}" pid="24" name="PM_Hash_Version">
    <vt:lpwstr>2022.1</vt:lpwstr>
  </property>
  <property fmtid="{D5CDD505-2E9C-101B-9397-08002B2CF9AE}" pid="25" name="PM_Hash_Salt_Prev">
    <vt:lpwstr>B8E1AAD722EC11942FD5F598DE14112C</vt:lpwstr>
  </property>
  <property fmtid="{D5CDD505-2E9C-101B-9397-08002B2CF9AE}" pid="26" name="PM_Hash_Salt">
    <vt:lpwstr>920F29C9961B4A1BBB14A30FB4774B0C</vt:lpwstr>
  </property>
  <property fmtid="{D5CDD505-2E9C-101B-9397-08002B2CF9AE}" pid="27" name="PM_PrintOutPlacement_PPT">
    <vt:lpwstr>HandoutFooter,HandoutHeader,NotesHandoutFooter,NotesHandoutHeader,SlideFooter,SlideHeader</vt:lpwstr>
  </property>
  <property fmtid="{D5CDD505-2E9C-101B-9397-08002B2CF9AE}" pid="28" name="MSIP_Label_7413d9a7-315c-4867-acb6-80fff6b088d0_Method">
    <vt:lpwstr>Privileged</vt:lpwstr>
  </property>
  <property fmtid="{D5CDD505-2E9C-101B-9397-08002B2CF9AE}" pid="29" name="MSIP_Label_7413d9a7-315c-4867-acb6-80fff6b088d0_ContentBits">
    <vt:lpwstr>0</vt:lpwstr>
  </property>
  <property fmtid="{D5CDD505-2E9C-101B-9397-08002B2CF9AE}" pid="30" name="MSIP_Label_7413d9a7-315c-4867-acb6-80fff6b088d0_Enabled">
    <vt:lpwstr>true</vt:lpwstr>
  </property>
  <property fmtid="{D5CDD505-2E9C-101B-9397-08002B2CF9AE}" pid="31" name="MSIP_Label_7413d9a7-315c-4867-acb6-80fff6b088d0_SiteId">
    <vt:lpwstr>da0627f1-a4ca-4342-934c-6a73ba080221</vt:lpwstr>
  </property>
  <property fmtid="{D5CDD505-2E9C-101B-9397-08002B2CF9AE}" pid="32" name="MSIP_Label_7413d9a7-315c-4867-acb6-80fff6b088d0_Name">
    <vt:lpwstr>OFFICIAL</vt:lpwstr>
  </property>
  <property fmtid="{D5CDD505-2E9C-101B-9397-08002B2CF9AE}" pid="33" name="MSIP_Label_7413d9a7-315c-4867-acb6-80fff6b088d0_SetDate">
    <vt:lpwstr>2025-03-13T03:10:17Z</vt:lpwstr>
  </property>
  <property fmtid="{D5CDD505-2E9C-101B-9397-08002B2CF9AE}" pid="34" name="MSIP_Label_7413d9a7-315c-4867-acb6-80fff6b088d0_ActionId">
    <vt:lpwstr>2f63906907f348ac91b6290a9d90ba51</vt:lpwstr>
  </property>
  <property fmtid="{D5CDD505-2E9C-101B-9397-08002B2CF9AE}" pid="35" name="PM_SecurityClassification_Prev">
    <vt:lpwstr>OFFICIAL</vt:lpwstr>
  </property>
  <property fmtid="{D5CDD505-2E9C-101B-9397-08002B2CF9AE}" pid="36" name="PM_Qualifier_Prev">
    <vt:lpwstr/>
  </property>
</Properties>
</file>