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4" r:id="rId2"/>
  </p:sldMasterIdLst>
  <p:notesMasterIdLst>
    <p:notesMasterId r:id="rId16"/>
  </p:notesMasterIdLst>
  <p:sldIdLst>
    <p:sldId id="356" r:id="rId3"/>
    <p:sldId id="361" r:id="rId4"/>
    <p:sldId id="362" r:id="rId5"/>
    <p:sldId id="369" r:id="rId6"/>
    <p:sldId id="364" r:id="rId7"/>
    <p:sldId id="365" r:id="rId8"/>
    <p:sldId id="370" r:id="rId9"/>
    <p:sldId id="366" r:id="rId10"/>
    <p:sldId id="368" r:id="rId11"/>
    <p:sldId id="371" r:id="rId12"/>
    <p:sldId id="367" r:id="rId13"/>
    <p:sldId id="372" r:id="rId14"/>
    <p:sldId id="377"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1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äuptli Andrea EFK" initials="HAE" lastIdx="12" clrIdx="0">
    <p:extLst>
      <p:ext uri="{19B8F6BF-5375-455C-9EA6-DF929625EA0E}">
        <p15:presenceInfo xmlns:p15="http://schemas.microsoft.com/office/powerpoint/2012/main" userId="S-1-5-21-3993060671-4215906946-993041443-475478" providerId="AD"/>
      </p:ext>
    </p:extLst>
  </p:cmAuthor>
  <p:cmAuthor id="2" name="Sangra Emmanuel EFK" initials="SEE" lastIdx="2" clrIdx="1">
    <p:extLst>
      <p:ext uri="{19B8F6BF-5375-455C-9EA6-DF929625EA0E}">
        <p15:presenceInfo xmlns:p15="http://schemas.microsoft.com/office/powerpoint/2012/main" userId="S-1-5-21-3993060671-4215906946-993041443-159117" providerId="AD"/>
      </p:ext>
    </p:extLst>
  </p:cmAuthor>
  <p:cmAuthor id="3" name="Granitzer Nico EFK" initials="GNE" lastIdx="7" clrIdx="2">
    <p:extLst>
      <p:ext uri="{19B8F6BF-5375-455C-9EA6-DF929625EA0E}">
        <p15:presenceInfo xmlns:p15="http://schemas.microsoft.com/office/powerpoint/2012/main" userId="S-1-5-21-3993060671-4215906946-993041443-63826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ED0CF"/>
    <a:srgbClr val="B8CFFF"/>
    <a:srgbClr val="70A0FF"/>
    <a:srgbClr val="2970FF"/>
    <a:srgbClr val="CEF7F3"/>
    <a:srgbClr val="C6F4EF"/>
    <a:srgbClr val="AFE5E2"/>
    <a:srgbClr val="75D2CF"/>
    <a:srgbClr val="92E9E2"/>
    <a:srgbClr val="63E0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3" autoAdjust="0"/>
    <p:restoredTop sz="94626" autoAdjust="0"/>
  </p:normalViewPr>
  <p:slideViewPr>
    <p:cSldViewPr snapToGrid="0" showGuides="1">
      <p:cViewPr varScale="1">
        <p:scale>
          <a:sx n="115" d="100"/>
          <a:sy n="115" d="100"/>
        </p:scale>
        <p:origin x="318" y="126"/>
      </p:cViewPr>
      <p:guideLst>
        <p:guide orient="horz" pos="2183"/>
        <p:guide pos="3817"/>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3" Type="http://schemas.openxmlformats.org/officeDocument/2006/relationships/oleObject" Target="file:///C:\Users\U80856026\AppData\Local\Microsoft\Windows\INetCache\Content.Outlook\PHONNBAQ\results-survey681242%20(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U80856026\AppData\Local\Microsoft\Windows\INetCache\Content.Outlook\PHONNBAQ\results-survey681242%20(1).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18191284787206893"/>
          <c:y val="0.86548369172738315"/>
          <c:w val="0.65717353318181304"/>
          <c:h val="0.11201888130511056"/>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586-4B0F-8957-1FCD1082279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586-4B0F-8957-1FCD1082279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586-4B0F-8957-1FCD10822792}"/>
              </c:ext>
            </c:extLst>
          </c:dPt>
          <c:dLbls>
            <c:dLbl>
              <c:idx val="0"/>
              <c:layout>
                <c:manualLayout>
                  <c:x val="9.1060279026536128E-2"/>
                  <c:y val="2.2904141764043527E-3"/>
                </c:manualLayout>
              </c:layout>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1586-4B0F-8957-1FCD10822792}"/>
                </c:ext>
              </c:extLst>
            </c:dLbl>
            <c:dLbl>
              <c:idx val="1"/>
              <c:layout>
                <c:manualLayout>
                  <c:x val="-7.9306133097553591E-2"/>
                  <c:y val="1.4203741914246669E-2"/>
                </c:manualLayout>
              </c:layout>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1586-4B0F-8957-1FCD10822792}"/>
                </c:ext>
              </c:extLst>
            </c:dLbl>
            <c:dLbl>
              <c:idx val="2"/>
              <c:layout>
                <c:manualLayout>
                  <c:x val="-0.13472337684017674"/>
                  <c:y val="5.5232052897611982E-2"/>
                </c:manualLayout>
              </c:layout>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1586-4B0F-8957-1FCD10822792}"/>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'WGEPPP Survey - "Picking the wi'!$I$28:$I$30</c:f>
              <c:strCache>
                <c:ptCount val="3"/>
                <c:pt idx="0">
                  <c:v>A dedicated unit</c:v>
                </c:pt>
                <c:pt idx="1">
                  <c:v>audit units</c:v>
                </c:pt>
                <c:pt idx="2">
                  <c:v>other</c:v>
                </c:pt>
              </c:strCache>
            </c:strRef>
          </c:cat>
          <c:val>
            <c:numRef>
              <c:f>'WGEPPP Survey - "Picking the wi'!$J$28:$J$30</c:f>
              <c:numCache>
                <c:formatCode>0%</c:formatCode>
                <c:ptCount val="3"/>
                <c:pt idx="0">
                  <c:v>0.36</c:v>
                </c:pt>
                <c:pt idx="1">
                  <c:v>0.5</c:v>
                </c:pt>
                <c:pt idx="2">
                  <c:v>0.14000000000000001</c:v>
                </c:pt>
              </c:numCache>
            </c:numRef>
          </c:val>
          <c:extLst>
            <c:ext xmlns:c16="http://schemas.microsoft.com/office/drawing/2014/chart" uri="{C3380CC4-5D6E-409C-BE32-E72D297353CC}">
              <c16:uniqueId val="{00000006-1586-4B0F-8957-1FCD10822792}"/>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4-06-17T15:04:23.848" idx="12">
    <p:pos x="4524" y="1307"/>
    <p:text>72% include risks that surge across several entities</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H"/>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94DF01-337E-4740-AC5C-295290793B93}" type="datetimeFigureOut">
              <a:rPr lang="fr-CH" smtClean="0"/>
              <a:t>25.04.2025</a:t>
            </a:fld>
            <a:endParaRPr lang="fr-CH"/>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H"/>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H"/>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7E3988-431E-46D0-A756-1CECFA935820}" type="slidenum">
              <a:rPr lang="fr-CH" smtClean="0"/>
              <a:t>‹#›</a:t>
            </a:fld>
            <a:endParaRPr lang="fr-CH"/>
          </a:p>
        </p:txBody>
      </p:sp>
    </p:spTree>
    <p:extLst>
      <p:ext uri="{BB962C8B-B14F-4D97-AF65-F5344CB8AC3E}">
        <p14:creationId xmlns:p14="http://schemas.microsoft.com/office/powerpoint/2010/main" val="1975423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8" Type="http://schemas.openxmlformats.org/officeDocument/2006/relationships/image" Target="../media/image12.emf"/><Relationship Id="rId13" Type="http://schemas.openxmlformats.org/officeDocument/2006/relationships/image" Target="../media/image17.emf"/><Relationship Id="rId3" Type="http://schemas.openxmlformats.org/officeDocument/2006/relationships/image" Target="../media/image7.emf"/><Relationship Id="rId7" Type="http://schemas.openxmlformats.org/officeDocument/2006/relationships/image" Target="../media/image11.emf"/><Relationship Id="rId12" Type="http://schemas.openxmlformats.org/officeDocument/2006/relationships/image" Target="../media/image16.emf"/><Relationship Id="rId2" Type="http://schemas.openxmlformats.org/officeDocument/2006/relationships/image" Target="../media/image6.emf"/><Relationship Id="rId16" Type="http://schemas.openxmlformats.org/officeDocument/2006/relationships/image" Target="../media/image20.emf"/><Relationship Id="rId1" Type="http://schemas.openxmlformats.org/officeDocument/2006/relationships/slideMaster" Target="../slideMasters/slideMaster2.xml"/><Relationship Id="rId6" Type="http://schemas.openxmlformats.org/officeDocument/2006/relationships/image" Target="../media/image10.emf"/><Relationship Id="rId11" Type="http://schemas.openxmlformats.org/officeDocument/2006/relationships/image" Target="../media/image15.emf"/><Relationship Id="rId5" Type="http://schemas.openxmlformats.org/officeDocument/2006/relationships/image" Target="../media/image9.emf"/><Relationship Id="rId15" Type="http://schemas.openxmlformats.org/officeDocument/2006/relationships/image" Target="../media/image19.emf"/><Relationship Id="rId10" Type="http://schemas.openxmlformats.org/officeDocument/2006/relationships/image" Target="../media/image14.emf"/><Relationship Id="rId4" Type="http://schemas.openxmlformats.org/officeDocument/2006/relationships/image" Target="../media/image8.emf"/><Relationship Id="rId9" Type="http://schemas.openxmlformats.org/officeDocument/2006/relationships/image" Target="../media/image13.emf"/><Relationship Id="rId14" Type="http://schemas.openxmlformats.org/officeDocument/2006/relationships/image" Target="../media/image18.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mit Icons">
    <p:bg>
      <p:bgPr>
        <a:solidFill>
          <a:schemeClr val="bg2"/>
        </a:solidFill>
        <a:effectLst/>
      </p:bgPr>
    </p:bg>
    <p:spTree>
      <p:nvGrpSpPr>
        <p:cNvPr id="1" name=""/>
        <p:cNvGrpSpPr/>
        <p:nvPr/>
      </p:nvGrpSpPr>
      <p:grpSpPr>
        <a:xfrm>
          <a:off x="0" y="0"/>
          <a:ext cx="0" cy="0"/>
          <a:chOff x="0" y="0"/>
          <a:chExt cx="0" cy="0"/>
        </a:xfrm>
      </p:grpSpPr>
      <p:pic>
        <p:nvPicPr>
          <p:cNvPr id="345" name="Grafik 344">
            <a:extLst>
              <a:ext uri="{FF2B5EF4-FFF2-40B4-BE49-F238E27FC236}">
                <a16:creationId xmlns:a16="http://schemas.microsoft.com/office/drawing/2014/main" id="{DFF66418-FE43-46C1-B68A-B1F15FED344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570136" y="648639"/>
            <a:ext cx="2606026" cy="973454"/>
          </a:xfrm>
          <a:prstGeom prst="rect">
            <a:avLst/>
          </a:prstGeom>
        </p:spPr>
      </p:pic>
      <p:sp>
        <p:nvSpPr>
          <p:cNvPr id="2" name="Titre 1">
            <a:extLst>
              <a:ext uri="{FF2B5EF4-FFF2-40B4-BE49-F238E27FC236}">
                <a16:creationId xmlns:a16="http://schemas.microsoft.com/office/drawing/2014/main" id="{F345D28B-E8ED-160F-79AC-836886298AAE}"/>
              </a:ext>
            </a:extLst>
          </p:cNvPr>
          <p:cNvSpPr>
            <a:spLocks noGrp="1"/>
          </p:cNvSpPr>
          <p:nvPr>
            <p:ph type="ctrTitle" hasCustomPrompt="1"/>
          </p:nvPr>
        </p:nvSpPr>
        <p:spPr>
          <a:xfrm>
            <a:off x="803275" y="648639"/>
            <a:ext cx="7656051" cy="867465"/>
          </a:xfrm>
        </p:spPr>
        <p:txBody>
          <a:bodyPr anchor="b">
            <a:noAutofit/>
          </a:bodyPr>
          <a:lstStyle>
            <a:lvl1pPr algn="l">
              <a:defRPr sz="2800">
                <a:solidFill>
                  <a:schemeClr val="accent2"/>
                </a:solidFill>
              </a:defRPr>
            </a:lvl1pPr>
          </a:lstStyle>
          <a:p>
            <a:r>
              <a:rPr lang="fr-FR" dirty="0" err="1"/>
              <a:t>Titel</a:t>
            </a:r>
            <a:r>
              <a:rPr lang="fr-FR" dirty="0"/>
              <a:t> der </a:t>
            </a:r>
            <a:r>
              <a:rPr lang="fr-FR" dirty="0" err="1"/>
              <a:t>Präsentation</a:t>
            </a:r>
            <a:r>
              <a:rPr lang="fr-FR" dirty="0"/>
              <a:t>, max. 2 </a:t>
            </a:r>
            <a:r>
              <a:rPr lang="fr-FR" dirty="0" err="1"/>
              <a:t>Zeilen</a:t>
            </a:r>
            <a:endParaRPr lang="fr-CH" dirty="0"/>
          </a:p>
        </p:txBody>
      </p:sp>
      <p:sp>
        <p:nvSpPr>
          <p:cNvPr id="3" name="Sous-titre 2">
            <a:extLst>
              <a:ext uri="{FF2B5EF4-FFF2-40B4-BE49-F238E27FC236}">
                <a16:creationId xmlns:a16="http://schemas.microsoft.com/office/drawing/2014/main" id="{821C3B4D-1908-C1D1-6718-CABE02028688}"/>
              </a:ext>
            </a:extLst>
          </p:cNvPr>
          <p:cNvSpPr>
            <a:spLocks noGrp="1"/>
          </p:cNvSpPr>
          <p:nvPr>
            <p:ph type="subTitle" idx="1" hasCustomPrompt="1"/>
          </p:nvPr>
        </p:nvSpPr>
        <p:spPr>
          <a:xfrm>
            <a:off x="803275" y="1596647"/>
            <a:ext cx="7656051" cy="644903"/>
          </a:xfrm>
        </p:spPr>
        <p:txBody>
          <a:bodyPr lIns="0" tIns="72000" anchor="t" anchorCtr="0">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err="1"/>
              <a:t>Untertitel</a:t>
            </a:r>
            <a:r>
              <a:rPr lang="fr-FR" dirty="0"/>
              <a:t>, max. 2 </a:t>
            </a:r>
            <a:r>
              <a:rPr lang="fr-FR" dirty="0" err="1"/>
              <a:t>Zeilen</a:t>
            </a:r>
            <a:endParaRPr lang="fr-CH" dirty="0"/>
          </a:p>
        </p:txBody>
      </p:sp>
    </p:spTree>
    <p:extLst>
      <p:ext uri="{BB962C8B-B14F-4D97-AF65-F5344CB8AC3E}">
        <p14:creationId xmlns:p14="http://schemas.microsoft.com/office/powerpoint/2010/main" val="183388495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37" userDrawn="1">
          <p15:clr>
            <a:srgbClr val="FBAE40"/>
          </p15:clr>
        </p15:guide>
        <p15:guide id="3" pos="39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halt und Piktogramm">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4D45C6E-52D4-292B-B1D0-463571C476CF}"/>
              </a:ext>
            </a:extLst>
          </p:cNvPr>
          <p:cNvSpPr>
            <a:spLocks noGrp="1"/>
          </p:cNvSpPr>
          <p:nvPr>
            <p:ph sz="half" idx="1" hasCustomPrompt="1"/>
          </p:nvPr>
        </p:nvSpPr>
        <p:spPr>
          <a:xfrm>
            <a:off x="803275" y="2241549"/>
            <a:ext cx="5040000" cy="3492501"/>
          </a:xfrm>
        </p:spPr>
        <p:txBody>
          <a:bodyPr/>
          <a:lstStyle/>
          <a:p>
            <a:pPr marL="357188" marR="0" lvl="0" indent="-357188" algn="l" defTabSz="914400" rtl="0" eaLnBrk="1" fontAlgn="auto" latinLnBrk="0" hangingPunct="1">
              <a:lnSpc>
                <a:spcPct val="90000"/>
              </a:lnSpc>
              <a:spcBef>
                <a:spcPts val="1000"/>
              </a:spcBef>
              <a:spcAft>
                <a:spcPts val="0"/>
              </a:spcAft>
              <a:buClrTx/>
              <a:buSzTx/>
              <a:buFontTx/>
              <a:buBlip>
                <a:blip r:embed="rId2">
                  <a:extLst>
                    <a:ext uri="{96DAC541-7B7A-43D3-8B79-37D633B846F1}">
                      <asvg:svgBlip xmlns:asvg="http://schemas.microsoft.com/office/drawing/2016/SVG/main" xmlns="" r:embed="rId3"/>
                    </a:ext>
                  </a:extLst>
                </a:blip>
              </a:buBlip>
              <a:tabLst/>
              <a:defRPr/>
            </a:pPr>
            <a:r>
              <a:rPr lang="fr-CH" sz="2000" dirty="0" err="1">
                <a:solidFill>
                  <a:srgbClr val="000000"/>
                </a:solidFill>
                <a:latin typeface="Calibri" panose="020F0502020204030204" pitchFamily="34" charset="0"/>
                <a:cs typeface="Arial" panose="020B0604020202020204" pitchFamily="34" charset="0"/>
              </a:rPr>
              <a:t>Idealerweise</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nicht</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mehr</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als</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sieben</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Schlüsselwörter</a:t>
            </a:r>
            <a:r>
              <a:rPr lang="fr-CH" sz="2000" dirty="0">
                <a:solidFill>
                  <a:srgbClr val="000000"/>
                </a:solidFill>
                <a:latin typeface="Calibri" panose="020F0502020204030204" pitchFamily="34" charset="0"/>
                <a:cs typeface="Arial" panose="020B0604020202020204" pitchFamily="34" charset="0"/>
              </a:rPr>
              <a:t>/</a:t>
            </a:r>
            <a:r>
              <a:rPr lang="fr-CH" sz="2000" dirty="0" err="1">
                <a:solidFill>
                  <a:srgbClr val="000000"/>
                </a:solidFill>
                <a:latin typeface="Calibri" panose="020F0502020204030204" pitchFamily="34" charset="0"/>
                <a:cs typeface="Arial" panose="020B0604020202020204" pitchFamily="34" charset="0"/>
              </a:rPr>
              <a:t>Punkte</a:t>
            </a:r>
            <a:r>
              <a:rPr lang="fr-CH" sz="2000" dirty="0">
                <a:solidFill>
                  <a:srgbClr val="000000"/>
                </a:solidFill>
                <a:latin typeface="Calibri" panose="020F0502020204030204" pitchFamily="34" charset="0"/>
                <a:cs typeface="Arial" panose="020B0604020202020204" pitchFamily="34" charset="0"/>
              </a:rPr>
              <a:t>, pro Folie (Calibri 20pt)</a:t>
            </a:r>
            <a:endParaRPr lang="fr-CH" dirty="0"/>
          </a:p>
        </p:txBody>
      </p:sp>
      <p:sp>
        <p:nvSpPr>
          <p:cNvPr id="6" name="Espace réservé du pied de page 5">
            <a:extLst>
              <a:ext uri="{FF2B5EF4-FFF2-40B4-BE49-F238E27FC236}">
                <a16:creationId xmlns:a16="http://schemas.microsoft.com/office/drawing/2014/main" id="{2A0F2446-61CA-F0CA-6405-2FF3ABF6D34B}"/>
              </a:ext>
            </a:extLst>
          </p:cNvPr>
          <p:cNvSpPr>
            <a:spLocks noGrp="1"/>
          </p:cNvSpPr>
          <p:nvPr>
            <p:ph type="ftr" sz="quarter" idx="11"/>
          </p:nvPr>
        </p:nvSpPr>
        <p:spPr/>
        <p:txBody>
          <a:bodyPr/>
          <a:lstStyle/>
          <a:p>
            <a:r>
              <a:rPr lang="fr-FR"/>
              <a:t>TItel  |  Ort  |  Datum  |  Vorname Name</a:t>
            </a:r>
            <a:endParaRPr lang="fr-CH"/>
          </a:p>
        </p:txBody>
      </p:sp>
      <p:sp>
        <p:nvSpPr>
          <p:cNvPr id="7" name="Espace réservé du numéro de diapositive 6">
            <a:extLst>
              <a:ext uri="{FF2B5EF4-FFF2-40B4-BE49-F238E27FC236}">
                <a16:creationId xmlns:a16="http://schemas.microsoft.com/office/drawing/2014/main" id="{24F5CCA9-B4BD-E3A4-9839-179A9DD6C039}"/>
              </a:ext>
            </a:extLst>
          </p:cNvPr>
          <p:cNvSpPr>
            <a:spLocks noGrp="1"/>
          </p:cNvSpPr>
          <p:nvPr>
            <p:ph type="sldNum" sz="quarter" idx="12"/>
          </p:nvPr>
        </p:nvSpPr>
        <p:spPr/>
        <p:txBody>
          <a:bodyPr/>
          <a:lstStyle/>
          <a:p>
            <a:fld id="{469882EC-6134-42EB-AF82-D861E6379893}" type="slidenum">
              <a:rPr lang="fr-CH" smtClean="0"/>
              <a:t>‹#›</a:t>
            </a:fld>
            <a:endParaRPr lang="fr-CH"/>
          </a:p>
        </p:txBody>
      </p:sp>
      <p:sp>
        <p:nvSpPr>
          <p:cNvPr id="9" name="Espace réservé Rubrique">
            <a:extLst>
              <a:ext uri="{FF2B5EF4-FFF2-40B4-BE49-F238E27FC236}">
                <a16:creationId xmlns:a16="http://schemas.microsoft.com/office/drawing/2014/main" id="{C1934246-ED41-89EE-13B5-137095E6B5B7}"/>
              </a:ext>
            </a:extLst>
          </p:cNvPr>
          <p:cNvSpPr>
            <a:spLocks noGrp="1"/>
          </p:cNvSpPr>
          <p:nvPr>
            <p:ph type="body" sz="quarter" idx="13" hasCustomPrompt="1"/>
          </p:nvPr>
        </p:nvSpPr>
        <p:spPr>
          <a:xfrm>
            <a:off x="803275" y="596537"/>
            <a:ext cx="5040000" cy="257538"/>
          </a:xfrm>
        </p:spPr>
        <p:txBody>
          <a:bodyPr anchor="b" anchorCtr="0">
            <a:normAutofit/>
          </a:bodyPr>
          <a:lstStyle>
            <a:lvl1pPr marL="0" indent="0">
              <a:buFontTx/>
              <a:buNone/>
              <a:defRPr sz="1200" b="1" cap="none" baseline="0"/>
            </a:lvl1pPr>
          </a:lstStyle>
          <a:p>
            <a:pPr lvl="0"/>
            <a:r>
              <a:rPr lang="fr-FR" dirty="0" err="1"/>
              <a:t>Rubrik</a:t>
            </a:r>
            <a:r>
              <a:rPr lang="fr-FR" dirty="0"/>
              <a:t> (</a:t>
            </a:r>
            <a:r>
              <a:rPr lang="fr-FR" dirty="0" err="1"/>
              <a:t>optional</a:t>
            </a:r>
            <a:r>
              <a:rPr lang="fr-FR" dirty="0"/>
              <a:t>)</a:t>
            </a:r>
          </a:p>
        </p:txBody>
      </p:sp>
      <p:sp>
        <p:nvSpPr>
          <p:cNvPr id="2" name="Titre 1">
            <a:extLst>
              <a:ext uri="{FF2B5EF4-FFF2-40B4-BE49-F238E27FC236}">
                <a16:creationId xmlns:a16="http://schemas.microsoft.com/office/drawing/2014/main" id="{839F34D5-AC85-4A4C-23F3-43C8F290090B}"/>
              </a:ext>
            </a:extLst>
          </p:cNvPr>
          <p:cNvSpPr>
            <a:spLocks noGrp="1"/>
          </p:cNvSpPr>
          <p:nvPr>
            <p:ph type="title" hasCustomPrompt="1"/>
          </p:nvPr>
        </p:nvSpPr>
        <p:spPr>
          <a:xfrm>
            <a:off x="803275" y="1309441"/>
            <a:ext cx="10585450" cy="496507"/>
          </a:xfrm>
        </p:spPr>
        <p:txBody>
          <a:bodyPr/>
          <a:lstStyle/>
          <a:p>
            <a:r>
              <a:rPr lang="fr-FR" dirty="0" err="1"/>
              <a:t>Titel</a:t>
            </a:r>
            <a:r>
              <a:rPr lang="fr-FR" dirty="0"/>
              <a:t> (max. 1 </a:t>
            </a:r>
            <a:r>
              <a:rPr lang="fr-FR" dirty="0" err="1"/>
              <a:t>Zeile</a:t>
            </a:r>
            <a:r>
              <a:rPr lang="fr-FR" dirty="0"/>
              <a:t>, Calibri </a:t>
            </a:r>
            <a:r>
              <a:rPr lang="fr-FR" dirty="0" err="1"/>
              <a:t>bold</a:t>
            </a:r>
            <a:r>
              <a:rPr lang="fr-FR" dirty="0"/>
              <a:t> 28 pt) </a:t>
            </a:r>
            <a:endParaRPr lang="fr-CH" dirty="0"/>
          </a:p>
        </p:txBody>
      </p:sp>
    </p:spTree>
    <p:extLst>
      <p:ext uri="{BB962C8B-B14F-4D97-AF65-F5344CB8AC3E}">
        <p14:creationId xmlns:p14="http://schemas.microsoft.com/office/powerpoint/2010/main" val="537244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rafik">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F1935F-31C7-9FA4-5523-4C01B44EAB79}"/>
              </a:ext>
            </a:extLst>
          </p:cNvPr>
          <p:cNvSpPr>
            <a:spLocks noGrp="1"/>
          </p:cNvSpPr>
          <p:nvPr>
            <p:ph type="title" hasCustomPrompt="1"/>
          </p:nvPr>
        </p:nvSpPr>
        <p:spPr>
          <a:xfrm>
            <a:off x="803275" y="596537"/>
            <a:ext cx="5952862" cy="257538"/>
          </a:xfrm>
        </p:spPr>
        <p:txBody>
          <a:bodyPr vert="horz" lIns="0" tIns="0" rIns="0" bIns="0" rtlCol="0" anchor="b" anchorCtr="0">
            <a:normAutofit/>
          </a:bodyPr>
          <a:lstStyle>
            <a:lvl1pPr>
              <a:defRPr lang="fr-CH" sz="1200" cap="none" baseline="0" dirty="0">
                <a:latin typeface="+mn-lt"/>
                <a:ea typeface="+mn-ea"/>
                <a:cs typeface="+mn-cs"/>
              </a:defRPr>
            </a:lvl1pPr>
          </a:lstStyle>
          <a:p>
            <a:pPr marL="0" lvl="0" indent="0">
              <a:spcBef>
                <a:spcPts val="1000"/>
              </a:spcBef>
              <a:buFontTx/>
            </a:pPr>
            <a:r>
              <a:rPr lang="fr-FR" dirty="0" err="1"/>
              <a:t>Rubrik</a:t>
            </a:r>
            <a:r>
              <a:rPr lang="fr-FR" dirty="0"/>
              <a:t> </a:t>
            </a:r>
            <a:r>
              <a:rPr lang="fr-FR" dirty="0" err="1"/>
              <a:t>oder</a:t>
            </a:r>
            <a:r>
              <a:rPr lang="fr-FR" dirty="0"/>
              <a:t> </a:t>
            </a:r>
            <a:r>
              <a:rPr lang="fr-FR" dirty="0" err="1"/>
              <a:t>Titel</a:t>
            </a:r>
            <a:r>
              <a:rPr lang="fr-FR" dirty="0"/>
              <a:t> der </a:t>
            </a:r>
            <a:r>
              <a:rPr lang="fr-FR" dirty="0" err="1"/>
              <a:t>Grafik</a:t>
            </a:r>
            <a:r>
              <a:rPr lang="fr-FR" dirty="0"/>
              <a:t>, der Tabelle, ...</a:t>
            </a:r>
            <a:endParaRPr lang="fr-CH" dirty="0"/>
          </a:p>
        </p:txBody>
      </p:sp>
      <p:sp>
        <p:nvSpPr>
          <p:cNvPr id="5" name="Espace réservé du pied de page 4">
            <a:extLst>
              <a:ext uri="{FF2B5EF4-FFF2-40B4-BE49-F238E27FC236}">
                <a16:creationId xmlns:a16="http://schemas.microsoft.com/office/drawing/2014/main" id="{7237F893-23BC-8F32-EAF5-4691DFEFB993}"/>
              </a:ext>
            </a:extLst>
          </p:cNvPr>
          <p:cNvSpPr>
            <a:spLocks noGrp="1"/>
          </p:cNvSpPr>
          <p:nvPr>
            <p:ph type="ftr" sz="quarter" idx="11"/>
          </p:nvPr>
        </p:nvSpPr>
        <p:spPr/>
        <p:txBody>
          <a:bodyPr/>
          <a:lstStyle/>
          <a:p>
            <a:r>
              <a:rPr lang="fr-FR"/>
              <a:t>TItel  |  Ort  |  Datum  |  Vorname Name</a:t>
            </a:r>
            <a:endParaRPr lang="fr-CH"/>
          </a:p>
        </p:txBody>
      </p:sp>
      <p:sp>
        <p:nvSpPr>
          <p:cNvPr id="6" name="Espace réservé du numéro de diapositive 5">
            <a:extLst>
              <a:ext uri="{FF2B5EF4-FFF2-40B4-BE49-F238E27FC236}">
                <a16:creationId xmlns:a16="http://schemas.microsoft.com/office/drawing/2014/main" id="{740E51FE-ABE1-AE85-251E-BD25D35B215D}"/>
              </a:ext>
            </a:extLst>
          </p:cNvPr>
          <p:cNvSpPr>
            <a:spLocks noGrp="1"/>
          </p:cNvSpPr>
          <p:nvPr>
            <p:ph type="sldNum" sz="quarter" idx="12"/>
          </p:nvPr>
        </p:nvSpPr>
        <p:spPr/>
        <p:txBody>
          <a:bodyPr/>
          <a:lstStyle/>
          <a:p>
            <a:fld id="{469882EC-6134-42EB-AF82-D861E6379893}" type="slidenum">
              <a:rPr lang="fr-CH" smtClean="0"/>
              <a:t>‹#›</a:t>
            </a:fld>
            <a:endParaRPr lang="fr-CH"/>
          </a:p>
        </p:txBody>
      </p:sp>
      <p:sp>
        <p:nvSpPr>
          <p:cNvPr id="10" name="Espace réservé du texte 9">
            <a:extLst>
              <a:ext uri="{FF2B5EF4-FFF2-40B4-BE49-F238E27FC236}">
                <a16:creationId xmlns:a16="http://schemas.microsoft.com/office/drawing/2014/main" id="{3DC12086-6E49-5D38-32CC-A5D001F6C3B1}"/>
              </a:ext>
            </a:extLst>
          </p:cNvPr>
          <p:cNvSpPr>
            <a:spLocks noGrp="1"/>
          </p:cNvSpPr>
          <p:nvPr>
            <p:ph type="body" sz="quarter" idx="15" hasCustomPrompt="1"/>
          </p:nvPr>
        </p:nvSpPr>
        <p:spPr>
          <a:xfrm>
            <a:off x="803276" y="5272088"/>
            <a:ext cx="5040000" cy="777875"/>
          </a:xfrm>
        </p:spPr>
        <p:txBody>
          <a:bodyPr/>
          <a:lstStyle>
            <a:lvl1pPr>
              <a:defRPr/>
            </a:lvl1pPr>
          </a:lstStyle>
          <a:p>
            <a:r>
              <a:rPr lang="fr-CH" dirty="0" err="1"/>
              <a:t>Nutzen</a:t>
            </a:r>
            <a:r>
              <a:rPr lang="fr-CH" dirty="0"/>
              <a:t> </a:t>
            </a:r>
            <a:r>
              <a:rPr lang="fr-CH" dirty="0" err="1"/>
              <a:t>Sie</a:t>
            </a:r>
            <a:r>
              <a:rPr lang="fr-CH" dirty="0"/>
              <a:t> den </a:t>
            </a:r>
            <a:r>
              <a:rPr lang="fr-CH" dirty="0" err="1"/>
              <a:t>maximalen</a:t>
            </a:r>
            <a:r>
              <a:rPr lang="fr-CH" dirty="0"/>
              <a:t> </a:t>
            </a:r>
            <a:r>
              <a:rPr lang="fr-CH" dirty="0" err="1"/>
              <a:t>Platz</a:t>
            </a:r>
            <a:r>
              <a:rPr lang="fr-CH" dirty="0"/>
              <a:t> </a:t>
            </a:r>
            <a:r>
              <a:rPr lang="fr-CH" dirty="0" err="1"/>
              <a:t>für</a:t>
            </a:r>
            <a:r>
              <a:rPr lang="fr-CH" dirty="0"/>
              <a:t> die </a:t>
            </a:r>
            <a:r>
              <a:rPr lang="fr-CH" dirty="0" err="1"/>
              <a:t>Darstellung</a:t>
            </a:r>
            <a:r>
              <a:rPr lang="fr-CH" dirty="0"/>
              <a:t> von </a:t>
            </a:r>
            <a:r>
              <a:rPr lang="fr-CH" dirty="0" err="1"/>
              <a:t>Grafiken</a:t>
            </a:r>
            <a:r>
              <a:rPr lang="fr-CH" dirty="0"/>
              <a:t>.</a:t>
            </a:r>
          </a:p>
          <a:p>
            <a:r>
              <a:rPr lang="fr-CH" dirty="0"/>
              <a:t>Gut </a:t>
            </a:r>
            <a:r>
              <a:rPr lang="fr-CH" dirty="0" err="1"/>
              <a:t>lesbare</a:t>
            </a:r>
            <a:r>
              <a:rPr lang="fr-CH" dirty="0"/>
              <a:t> </a:t>
            </a:r>
            <a:r>
              <a:rPr lang="fr-CH" dirty="0" err="1"/>
              <a:t>Legenden</a:t>
            </a:r>
            <a:r>
              <a:rPr lang="fr-CH" dirty="0"/>
              <a:t>, </a:t>
            </a:r>
            <a:r>
              <a:rPr lang="fr-CH" dirty="0" err="1"/>
              <a:t>Angabe</a:t>
            </a:r>
            <a:r>
              <a:rPr lang="fr-CH" dirty="0"/>
              <a:t> der Quelle.</a:t>
            </a:r>
          </a:p>
        </p:txBody>
      </p:sp>
      <p:sp>
        <p:nvSpPr>
          <p:cNvPr id="11" name="Espace réservé du texte 9">
            <a:extLst>
              <a:ext uri="{FF2B5EF4-FFF2-40B4-BE49-F238E27FC236}">
                <a16:creationId xmlns:a16="http://schemas.microsoft.com/office/drawing/2014/main" id="{66DFA943-1D6A-58EF-8C80-27EF4539AC7C}"/>
              </a:ext>
            </a:extLst>
          </p:cNvPr>
          <p:cNvSpPr>
            <a:spLocks noGrp="1"/>
          </p:cNvSpPr>
          <p:nvPr>
            <p:ph type="body" sz="quarter" idx="16" hasCustomPrompt="1"/>
          </p:nvPr>
        </p:nvSpPr>
        <p:spPr>
          <a:xfrm>
            <a:off x="6348726" y="5272088"/>
            <a:ext cx="5040000" cy="777875"/>
          </a:xfrm>
        </p:spPr>
        <p:txBody>
          <a:bodyPr/>
          <a:lstStyle/>
          <a:p>
            <a:r>
              <a:rPr lang="fr-CH" dirty="0" err="1"/>
              <a:t>Verwenden</a:t>
            </a:r>
            <a:r>
              <a:rPr lang="fr-CH" dirty="0"/>
              <a:t> </a:t>
            </a:r>
            <a:r>
              <a:rPr lang="fr-CH" dirty="0" err="1"/>
              <a:t>Sie</a:t>
            </a:r>
            <a:r>
              <a:rPr lang="fr-CH" dirty="0"/>
              <a:t> die CDF-</a:t>
            </a:r>
            <a:r>
              <a:rPr lang="fr-CH" dirty="0" err="1"/>
              <a:t>Farben</a:t>
            </a:r>
            <a:r>
              <a:rPr lang="fr-CH" dirty="0"/>
              <a:t> (</a:t>
            </a:r>
            <a:r>
              <a:rPr lang="fr-CH" dirty="0" err="1"/>
              <a:t>siehe</a:t>
            </a:r>
            <a:r>
              <a:rPr lang="fr-CH" dirty="0"/>
              <a:t> Palette), es </a:t>
            </a:r>
            <a:r>
              <a:rPr lang="fr-CH" dirty="0" err="1"/>
              <a:t>sei</a:t>
            </a:r>
            <a:r>
              <a:rPr lang="fr-CH" dirty="0"/>
              <a:t> </a:t>
            </a:r>
            <a:r>
              <a:rPr lang="fr-CH" dirty="0" err="1"/>
              <a:t>denn</a:t>
            </a:r>
            <a:r>
              <a:rPr lang="fr-CH" dirty="0"/>
              <a:t>, es </a:t>
            </a:r>
            <a:r>
              <a:rPr lang="fr-CH" dirty="0" err="1"/>
              <a:t>handelt</a:t>
            </a:r>
            <a:r>
              <a:rPr lang="fr-CH" dirty="0"/>
              <a:t> </a:t>
            </a:r>
            <a:r>
              <a:rPr lang="fr-CH" dirty="0" err="1"/>
              <a:t>sich</a:t>
            </a:r>
            <a:r>
              <a:rPr lang="fr-CH" dirty="0"/>
              <a:t> </a:t>
            </a:r>
            <a:r>
              <a:rPr lang="fr-CH" dirty="0" err="1"/>
              <a:t>nicht</a:t>
            </a:r>
            <a:r>
              <a:rPr lang="fr-CH" dirty="0"/>
              <a:t> um </a:t>
            </a:r>
            <a:r>
              <a:rPr lang="fr-CH" dirty="0" err="1"/>
              <a:t>eine</a:t>
            </a:r>
            <a:r>
              <a:rPr lang="fr-CH" dirty="0"/>
              <a:t> CDF-</a:t>
            </a:r>
            <a:r>
              <a:rPr lang="fr-CH" dirty="0" err="1"/>
              <a:t>Grafik</a:t>
            </a:r>
            <a:r>
              <a:rPr lang="fr-CH" dirty="0"/>
              <a:t>.</a:t>
            </a:r>
          </a:p>
        </p:txBody>
      </p:sp>
      <p:sp>
        <p:nvSpPr>
          <p:cNvPr id="8" name="Espace réservé du contenu 2">
            <a:extLst>
              <a:ext uri="{FF2B5EF4-FFF2-40B4-BE49-F238E27FC236}">
                <a16:creationId xmlns:a16="http://schemas.microsoft.com/office/drawing/2014/main" id="{51D7364C-2716-50AF-9E8F-DCB6301E8835}"/>
              </a:ext>
            </a:extLst>
          </p:cNvPr>
          <p:cNvSpPr>
            <a:spLocks noGrp="1"/>
          </p:cNvSpPr>
          <p:nvPr>
            <p:ph idx="1" hasCustomPrompt="1"/>
          </p:nvPr>
        </p:nvSpPr>
        <p:spPr>
          <a:xfrm>
            <a:off x="803275" y="1350281"/>
            <a:ext cx="10585450" cy="3425446"/>
          </a:xfrm>
        </p:spPr>
        <p:txBody>
          <a:bodyPr/>
          <a:lstStyle>
            <a:lvl1pPr marL="0" indent="0">
              <a:buFontTx/>
              <a:buNone/>
              <a:defRPr/>
            </a:lvl1pPr>
          </a:lstStyle>
          <a:p>
            <a:pPr lvl="0"/>
            <a:r>
              <a:rPr lang="fr-FR" dirty="0" err="1"/>
              <a:t>Klicken</a:t>
            </a:r>
            <a:r>
              <a:rPr lang="fr-FR" dirty="0"/>
              <a:t>, um </a:t>
            </a:r>
            <a:r>
              <a:rPr lang="fr-FR" dirty="0" err="1"/>
              <a:t>eine</a:t>
            </a:r>
            <a:r>
              <a:rPr lang="fr-FR" dirty="0"/>
              <a:t> </a:t>
            </a:r>
            <a:r>
              <a:rPr lang="fr-FR" dirty="0" err="1"/>
              <a:t>Grafik</a:t>
            </a:r>
            <a:r>
              <a:rPr lang="fr-FR" dirty="0"/>
              <a:t>, </a:t>
            </a:r>
            <a:r>
              <a:rPr lang="fr-FR" dirty="0" err="1"/>
              <a:t>eine</a:t>
            </a:r>
            <a:r>
              <a:rPr lang="fr-FR" dirty="0"/>
              <a:t> Tabelle </a:t>
            </a:r>
            <a:r>
              <a:rPr lang="fr-FR" dirty="0" err="1"/>
              <a:t>oder</a:t>
            </a:r>
            <a:r>
              <a:rPr lang="fr-FR" dirty="0"/>
              <a:t> </a:t>
            </a:r>
            <a:r>
              <a:rPr lang="fr-FR" dirty="0" err="1"/>
              <a:t>eine</a:t>
            </a:r>
            <a:r>
              <a:rPr lang="fr-FR" dirty="0"/>
              <a:t> SmartArt </a:t>
            </a:r>
            <a:r>
              <a:rPr lang="fr-FR" dirty="0" err="1"/>
              <a:t>einzufügen</a:t>
            </a:r>
            <a:r>
              <a:rPr lang="fr-FR" dirty="0"/>
              <a:t>.</a:t>
            </a:r>
          </a:p>
        </p:txBody>
      </p:sp>
    </p:spTree>
    <p:extLst>
      <p:ext uri="{BB962C8B-B14F-4D97-AF65-F5344CB8AC3E}">
        <p14:creationId xmlns:p14="http://schemas.microsoft.com/office/powerpoint/2010/main" val="38256113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 allein">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6EEEE555-4511-CE2B-F0B8-C36B2ED51E1E}"/>
              </a:ext>
            </a:extLst>
          </p:cNvPr>
          <p:cNvSpPr>
            <a:spLocks noGrp="1"/>
          </p:cNvSpPr>
          <p:nvPr>
            <p:ph type="ftr" sz="quarter" idx="11"/>
          </p:nvPr>
        </p:nvSpPr>
        <p:spPr/>
        <p:txBody>
          <a:bodyPr/>
          <a:lstStyle/>
          <a:p>
            <a:r>
              <a:rPr lang="fr-FR"/>
              <a:t>TItel  |  Ort  |  Datum  |  Vorname Name</a:t>
            </a:r>
            <a:endParaRPr lang="fr-CH" dirty="0"/>
          </a:p>
        </p:txBody>
      </p:sp>
      <p:sp>
        <p:nvSpPr>
          <p:cNvPr id="5" name="Espace réservé du numéro de diapositive 4">
            <a:extLst>
              <a:ext uri="{FF2B5EF4-FFF2-40B4-BE49-F238E27FC236}">
                <a16:creationId xmlns:a16="http://schemas.microsoft.com/office/drawing/2014/main" id="{0A00D6CC-7415-81E6-7D96-811BBE7675D2}"/>
              </a:ext>
            </a:extLst>
          </p:cNvPr>
          <p:cNvSpPr>
            <a:spLocks noGrp="1"/>
          </p:cNvSpPr>
          <p:nvPr>
            <p:ph type="sldNum" sz="quarter" idx="12"/>
          </p:nvPr>
        </p:nvSpPr>
        <p:spPr/>
        <p:txBody>
          <a:bodyPr/>
          <a:lstStyle/>
          <a:p>
            <a:fld id="{469882EC-6134-42EB-AF82-D861E6379893}" type="slidenum">
              <a:rPr lang="fr-CH" smtClean="0"/>
              <a:t>‹#›</a:t>
            </a:fld>
            <a:endParaRPr lang="fr-CH"/>
          </a:p>
        </p:txBody>
      </p:sp>
      <p:sp>
        <p:nvSpPr>
          <p:cNvPr id="6" name="Espace réservé Rubrique">
            <a:extLst>
              <a:ext uri="{FF2B5EF4-FFF2-40B4-BE49-F238E27FC236}">
                <a16:creationId xmlns:a16="http://schemas.microsoft.com/office/drawing/2014/main" id="{92A83A93-C5BA-9C05-7EBD-C51EBA9FC83C}"/>
              </a:ext>
            </a:extLst>
          </p:cNvPr>
          <p:cNvSpPr>
            <a:spLocks noGrp="1"/>
          </p:cNvSpPr>
          <p:nvPr>
            <p:ph type="body" sz="quarter" idx="13" hasCustomPrompt="1"/>
          </p:nvPr>
        </p:nvSpPr>
        <p:spPr>
          <a:xfrm>
            <a:off x="803275" y="596537"/>
            <a:ext cx="5040000" cy="257538"/>
          </a:xfrm>
        </p:spPr>
        <p:txBody>
          <a:bodyPr anchor="b" anchorCtr="0">
            <a:normAutofit/>
          </a:bodyPr>
          <a:lstStyle>
            <a:lvl1pPr marL="0" indent="0">
              <a:buFontTx/>
              <a:buNone/>
              <a:defRPr sz="1200" b="1" cap="none" baseline="0"/>
            </a:lvl1pPr>
          </a:lstStyle>
          <a:p>
            <a:pPr lvl="0"/>
            <a:r>
              <a:rPr lang="fr-FR" dirty="0" err="1"/>
              <a:t>Rubrik</a:t>
            </a:r>
            <a:r>
              <a:rPr lang="fr-FR" dirty="0"/>
              <a:t> (</a:t>
            </a:r>
            <a:r>
              <a:rPr lang="fr-FR" dirty="0" err="1"/>
              <a:t>optional</a:t>
            </a:r>
            <a:r>
              <a:rPr lang="fr-FR" dirty="0"/>
              <a:t>)</a:t>
            </a:r>
          </a:p>
        </p:txBody>
      </p:sp>
      <p:sp>
        <p:nvSpPr>
          <p:cNvPr id="22" name="Titre 21">
            <a:extLst>
              <a:ext uri="{FF2B5EF4-FFF2-40B4-BE49-F238E27FC236}">
                <a16:creationId xmlns:a16="http://schemas.microsoft.com/office/drawing/2014/main" id="{71DF7C6D-B336-83DD-2F62-5390296DE085}"/>
              </a:ext>
            </a:extLst>
          </p:cNvPr>
          <p:cNvSpPr>
            <a:spLocks noGrp="1"/>
          </p:cNvSpPr>
          <p:nvPr>
            <p:ph type="title" hasCustomPrompt="1"/>
          </p:nvPr>
        </p:nvSpPr>
        <p:spPr/>
        <p:txBody>
          <a:bodyPr/>
          <a:lstStyle/>
          <a:p>
            <a:r>
              <a:rPr lang="fr-FR" dirty="0" err="1"/>
              <a:t>Titel</a:t>
            </a:r>
            <a:r>
              <a:rPr lang="fr-FR" dirty="0"/>
              <a:t> (max. 1 </a:t>
            </a:r>
            <a:r>
              <a:rPr lang="fr-FR" dirty="0" err="1"/>
              <a:t>Zeile</a:t>
            </a:r>
            <a:r>
              <a:rPr lang="fr-FR" dirty="0"/>
              <a:t>, Calibri </a:t>
            </a:r>
            <a:r>
              <a:rPr lang="fr-FR" dirty="0" err="1"/>
              <a:t>bold</a:t>
            </a:r>
            <a:r>
              <a:rPr lang="fr-FR" dirty="0"/>
              <a:t> 28 pt) </a:t>
            </a:r>
            <a:endParaRPr lang="fr-CH" dirty="0"/>
          </a:p>
        </p:txBody>
      </p:sp>
    </p:spTree>
    <p:extLst>
      <p:ext uri="{BB962C8B-B14F-4D97-AF65-F5344CB8AC3E}">
        <p14:creationId xmlns:p14="http://schemas.microsoft.com/office/powerpoint/2010/main" val="28229484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Lehr">
    <p:spTree>
      <p:nvGrpSpPr>
        <p:cNvPr id="1" name=""/>
        <p:cNvGrpSpPr/>
        <p:nvPr/>
      </p:nvGrpSpPr>
      <p:grpSpPr>
        <a:xfrm>
          <a:off x="0" y="0"/>
          <a:ext cx="0" cy="0"/>
          <a:chOff x="0" y="0"/>
          <a:chExt cx="0" cy="0"/>
        </a:xfrm>
      </p:grpSpPr>
      <p:sp>
        <p:nvSpPr>
          <p:cNvPr id="3" name="Espace réservé du pied de page 2">
            <a:extLst>
              <a:ext uri="{FF2B5EF4-FFF2-40B4-BE49-F238E27FC236}">
                <a16:creationId xmlns:a16="http://schemas.microsoft.com/office/drawing/2014/main" id="{06315070-1CF6-BE7A-3A90-D5BFB6955F9E}"/>
              </a:ext>
            </a:extLst>
          </p:cNvPr>
          <p:cNvSpPr>
            <a:spLocks noGrp="1"/>
          </p:cNvSpPr>
          <p:nvPr>
            <p:ph type="ftr" sz="quarter" idx="11"/>
          </p:nvPr>
        </p:nvSpPr>
        <p:spPr/>
        <p:txBody>
          <a:bodyPr/>
          <a:lstStyle/>
          <a:p>
            <a:r>
              <a:rPr lang="fr-FR"/>
              <a:t>TItel  |  Ort  |  Datum  |  Vorname Name</a:t>
            </a:r>
            <a:endParaRPr lang="fr-CH"/>
          </a:p>
        </p:txBody>
      </p:sp>
      <p:sp>
        <p:nvSpPr>
          <p:cNvPr id="4" name="Espace réservé du numéro de diapositive 3">
            <a:extLst>
              <a:ext uri="{FF2B5EF4-FFF2-40B4-BE49-F238E27FC236}">
                <a16:creationId xmlns:a16="http://schemas.microsoft.com/office/drawing/2014/main" id="{00A4DD87-1D42-C2C8-BF91-4127778A68B1}"/>
              </a:ext>
            </a:extLst>
          </p:cNvPr>
          <p:cNvSpPr>
            <a:spLocks noGrp="1"/>
          </p:cNvSpPr>
          <p:nvPr>
            <p:ph type="sldNum" sz="quarter" idx="12"/>
          </p:nvPr>
        </p:nvSpPr>
        <p:spPr/>
        <p:txBody>
          <a:bodyPr/>
          <a:lstStyle/>
          <a:p>
            <a:fld id="{469882EC-6134-42EB-AF82-D861E6379893}" type="slidenum">
              <a:rPr lang="fr-CH" smtClean="0"/>
              <a:t>‹#›</a:t>
            </a:fld>
            <a:endParaRPr lang="fr-CH"/>
          </a:p>
        </p:txBody>
      </p:sp>
    </p:spTree>
    <p:extLst>
      <p:ext uri="{BB962C8B-B14F-4D97-AF65-F5344CB8AC3E}">
        <p14:creationId xmlns:p14="http://schemas.microsoft.com/office/powerpoint/2010/main" val="33615993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chlusswort Fragen">
    <p:bg>
      <p:bgPr>
        <a:solidFill>
          <a:schemeClr val="bg2"/>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45D28B-E8ED-160F-79AC-836886298AAE}"/>
              </a:ext>
            </a:extLst>
          </p:cNvPr>
          <p:cNvSpPr>
            <a:spLocks noGrp="1"/>
          </p:cNvSpPr>
          <p:nvPr>
            <p:ph type="ctrTitle" hasCustomPrompt="1"/>
          </p:nvPr>
        </p:nvSpPr>
        <p:spPr>
          <a:xfrm>
            <a:off x="803275" y="2241550"/>
            <a:ext cx="10585450" cy="3492500"/>
          </a:xfrm>
        </p:spPr>
        <p:txBody>
          <a:bodyPr anchor="t" anchorCtr="0">
            <a:noAutofit/>
          </a:bodyPr>
          <a:lstStyle>
            <a:lvl1pPr algn="l">
              <a:defRPr sz="2800">
                <a:solidFill>
                  <a:schemeClr val="accent2"/>
                </a:solidFill>
              </a:defRPr>
            </a:lvl1pPr>
          </a:lstStyle>
          <a:p>
            <a:r>
              <a:rPr lang="fr-CH" dirty="0" err="1"/>
              <a:t>Haben</a:t>
            </a:r>
            <a:r>
              <a:rPr lang="fr-CH" dirty="0"/>
              <a:t> </a:t>
            </a:r>
            <a:r>
              <a:rPr lang="fr-CH" dirty="0" err="1"/>
              <a:t>Sie</a:t>
            </a:r>
            <a:r>
              <a:rPr lang="fr-CH" dirty="0"/>
              <a:t> </a:t>
            </a:r>
            <a:r>
              <a:rPr lang="fr-CH" dirty="0" err="1"/>
              <a:t>Fragen</a:t>
            </a:r>
            <a:r>
              <a:rPr lang="fr-CH" dirty="0"/>
              <a:t> ?</a:t>
            </a:r>
          </a:p>
        </p:txBody>
      </p:sp>
      <p:grpSp>
        <p:nvGrpSpPr>
          <p:cNvPr id="7" name="Logo">
            <a:extLst>
              <a:ext uri="{FF2B5EF4-FFF2-40B4-BE49-F238E27FC236}">
                <a16:creationId xmlns:a16="http://schemas.microsoft.com/office/drawing/2014/main" id="{CEFE2BCC-C11B-AA22-C9E7-C5475B6747D6}"/>
              </a:ext>
            </a:extLst>
          </p:cNvPr>
          <p:cNvGrpSpPr/>
          <p:nvPr userDrawn="1"/>
        </p:nvGrpSpPr>
        <p:grpSpPr>
          <a:xfrm>
            <a:off x="10655427" y="648639"/>
            <a:ext cx="527978" cy="509890"/>
            <a:chOff x="10655427" y="648639"/>
            <a:chExt cx="527978" cy="509890"/>
          </a:xfrm>
        </p:grpSpPr>
        <p:sp>
          <p:nvSpPr>
            <p:cNvPr id="692" name="Forme libre : forme 691">
              <a:extLst>
                <a:ext uri="{FF2B5EF4-FFF2-40B4-BE49-F238E27FC236}">
                  <a16:creationId xmlns:a16="http://schemas.microsoft.com/office/drawing/2014/main" id="{F15F3D10-728B-3D33-0D20-514BA224D33D}"/>
                </a:ext>
              </a:extLst>
            </p:cNvPr>
            <p:cNvSpPr/>
            <p:nvPr/>
          </p:nvSpPr>
          <p:spPr>
            <a:xfrm>
              <a:off x="10655427" y="675767"/>
              <a:ext cx="262238" cy="404295"/>
            </a:xfrm>
            <a:custGeom>
              <a:avLst/>
              <a:gdLst>
                <a:gd name="connsiteX0" fmla="*/ 140891 w 262238"/>
                <a:gd name="connsiteY0" fmla="*/ 0 h 404295"/>
                <a:gd name="connsiteX1" fmla="*/ 140891 w 262238"/>
                <a:gd name="connsiteY1" fmla="*/ 142058 h 404295"/>
                <a:gd name="connsiteX2" fmla="*/ 0 w 262238"/>
                <a:gd name="connsiteY2" fmla="*/ 142058 h 404295"/>
                <a:gd name="connsiteX3" fmla="*/ 0 w 262238"/>
                <a:gd name="connsiteY3" fmla="*/ 264280 h 404295"/>
                <a:gd name="connsiteX4" fmla="*/ 140891 w 262238"/>
                <a:gd name="connsiteY4" fmla="*/ 264280 h 404295"/>
                <a:gd name="connsiteX5" fmla="*/ 140891 w 262238"/>
                <a:gd name="connsiteY5" fmla="*/ 404296 h 404295"/>
                <a:gd name="connsiteX6" fmla="*/ 262238 w 262238"/>
                <a:gd name="connsiteY6" fmla="*/ 404296 h 404295"/>
                <a:gd name="connsiteX7" fmla="*/ 262238 w 262238"/>
                <a:gd name="connsiteY7" fmla="*/ 0 h 404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2238" h="404295">
                  <a:moveTo>
                    <a:pt x="140891" y="0"/>
                  </a:moveTo>
                  <a:lnTo>
                    <a:pt x="140891" y="142058"/>
                  </a:lnTo>
                  <a:lnTo>
                    <a:pt x="0" y="142058"/>
                  </a:lnTo>
                  <a:lnTo>
                    <a:pt x="0" y="264280"/>
                  </a:lnTo>
                  <a:lnTo>
                    <a:pt x="140891" y="264280"/>
                  </a:lnTo>
                  <a:lnTo>
                    <a:pt x="140891" y="404296"/>
                  </a:lnTo>
                  <a:lnTo>
                    <a:pt x="262238" y="404296"/>
                  </a:lnTo>
                  <a:lnTo>
                    <a:pt x="262238" y="0"/>
                  </a:lnTo>
                  <a:close/>
                </a:path>
              </a:pathLst>
            </a:custGeom>
            <a:solidFill>
              <a:schemeClr val="bg1"/>
            </a:solidFill>
            <a:ln w="2910" cap="flat">
              <a:noFill/>
              <a:prstDash val="solid"/>
              <a:miter/>
            </a:ln>
          </p:spPr>
          <p:txBody>
            <a:bodyPr rtlCol="0" anchor="ctr"/>
            <a:lstStyle/>
            <a:p>
              <a:endParaRPr lang="fr-CH"/>
            </a:p>
          </p:txBody>
        </p:sp>
        <p:sp>
          <p:nvSpPr>
            <p:cNvPr id="693" name="Forme libre : forme 692">
              <a:extLst>
                <a:ext uri="{FF2B5EF4-FFF2-40B4-BE49-F238E27FC236}">
                  <a16:creationId xmlns:a16="http://schemas.microsoft.com/office/drawing/2014/main" id="{4992D048-126E-E6E0-A551-D820F1E2C384}"/>
                </a:ext>
              </a:extLst>
            </p:cNvPr>
            <p:cNvSpPr/>
            <p:nvPr/>
          </p:nvSpPr>
          <p:spPr>
            <a:xfrm>
              <a:off x="10823447" y="648639"/>
              <a:ext cx="359958" cy="509890"/>
            </a:xfrm>
            <a:custGeom>
              <a:avLst/>
              <a:gdLst>
                <a:gd name="connsiteX0" fmla="*/ 95386 w 359958"/>
                <a:gd name="connsiteY0" fmla="*/ 133015 h 509890"/>
                <a:gd name="connsiteX1" fmla="*/ 0 w 359958"/>
                <a:gd name="connsiteY1" fmla="*/ 509891 h 509890"/>
                <a:gd name="connsiteX2" fmla="*/ 156935 w 359958"/>
                <a:gd name="connsiteY2" fmla="*/ 431132 h 509890"/>
                <a:gd name="connsiteX3" fmla="*/ 189314 w 359958"/>
                <a:gd name="connsiteY3" fmla="*/ 300742 h 509890"/>
                <a:gd name="connsiteX4" fmla="*/ 284699 w 359958"/>
                <a:gd name="connsiteY4" fmla="*/ 251737 h 509890"/>
                <a:gd name="connsiteX5" fmla="*/ 305994 w 359958"/>
                <a:gd name="connsiteY5" fmla="*/ 156059 h 509890"/>
                <a:gd name="connsiteX6" fmla="*/ 214108 w 359958"/>
                <a:gd name="connsiteY6" fmla="*/ 200981 h 509890"/>
                <a:gd name="connsiteX7" fmla="*/ 225193 w 359958"/>
                <a:gd name="connsiteY7" fmla="*/ 161602 h 509890"/>
                <a:gd name="connsiteX8" fmla="*/ 336330 w 359958"/>
                <a:gd name="connsiteY8" fmla="*/ 105304 h 509890"/>
                <a:gd name="connsiteX9" fmla="*/ 359958 w 359958"/>
                <a:gd name="connsiteY9" fmla="*/ 0 h 5098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9958" h="509890">
                  <a:moveTo>
                    <a:pt x="95386" y="133015"/>
                  </a:moveTo>
                  <a:lnTo>
                    <a:pt x="0" y="509891"/>
                  </a:lnTo>
                  <a:lnTo>
                    <a:pt x="156935" y="431132"/>
                  </a:lnTo>
                  <a:lnTo>
                    <a:pt x="189314" y="300742"/>
                  </a:lnTo>
                  <a:lnTo>
                    <a:pt x="284699" y="251737"/>
                  </a:lnTo>
                  <a:lnTo>
                    <a:pt x="305994" y="156059"/>
                  </a:lnTo>
                  <a:lnTo>
                    <a:pt x="214108" y="200981"/>
                  </a:lnTo>
                  <a:lnTo>
                    <a:pt x="225193" y="161602"/>
                  </a:lnTo>
                  <a:lnTo>
                    <a:pt x="336330" y="105304"/>
                  </a:lnTo>
                  <a:lnTo>
                    <a:pt x="359958" y="0"/>
                  </a:lnTo>
                  <a:close/>
                </a:path>
              </a:pathLst>
            </a:custGeom>
            <a:solidFill>
              <a:srgbClr val="EA5A4F"/>
            </a:solidFill>
            <a:ln w="2910" cap="flat">
              <a:noFill/>
              <a:prstDash val="solid"/>
              <a:miter/>
            </a:ln>
          </p:spPr>
          <p:txBody>
            <a:bodyPr rtlCol="0" anchor="ctr"/>
            <a:lstStyle/>
            <a:p>
              <a:endParaRPr lang="fr-CH"/>
            </a:p>
          </p:txBody>
        </p:sp>
      </p:grpSp>
      <p:sp>
        <p:nvSpPr>
          <p:cNvPr id="6" name="Espace réservé du pied de page 5">
            <a:extLst>
              <a:ext uri="{FF2B5EF4-FFF2-40B4-BE49-F238E27FC236}">
                <a16:creationId xmlns:a16="http://schemas.microsoft.com/office/drawing/2014/main" id="{35CE7694-8BD3-D59A-0151-C04C105BC63E}"/>
              </a:ext>
            </a:extLst>
          </p:cNvPr>
          <p:cNvSpPr>
            <a:spLocks noGrp="1"/>
          </p:cNvSpPr>
          <p:nvPr>
            <p:ph type="ftr" sz="quarter" idx="10"/>
          </p:nvPr>
        </p:nvSpPr>
        <p:spPr/>
        <p:txBody>
          <a:bodyPr/>
          <a:lstStyle/>
          <a:p>
            <a:r>
              <a:rPr lang="fr-FR"/>
              <a:t>TItel  |  Ort  |  Datum  |  Vorname Name</a:t>
            </a:r>
            <a:endParaRPr lang="fr-CH" dirty="0"/>
          </a:p>
        </p:txBody>
      </p:sp>
      <p:sp>
        <p:nvSpPr>
          <p:cNvPr id="8" name="Espace réservé du numéro de diapositive 7">
            <a:extLst>
              <a:ext uri="{FF2B5EF4-FFF2-40B4-BE49-F238E27FC236}">
                <a16:creationId xmlns:a16="http://schemas.microsoft.com/office/drawing/2014/main" id="{9715585F-EADC-2861-F63B-188569CA3FC8}"/>
              </a:ext>
            </a:extLst>
          </p:cNvPr>
          <p:cNvSpPr>
            <a:spLocks noGrp="1"/>
          </p:cNvSpPr>
          <p:nvPr>
            <p:ph type="sldNum" sz="quarter" idx="11"/>
          </p:nvPr>
        </p:nvSpPr>
        <p:spPr/>
        <p:txBody>
          <a:bodyPr/>
          <a:lstStyle/>
          <a:p>
            <a:fld id="{469882EC-6134-42EB-AF82-D861E6379893}" type="slidenum">
              <a:rPr lang="fr-CH" smtClean="0"/>
              <a:pPr/>
              <a:t>‹#›</a:t>
            </a:fld>
            <a:endParaRPr lang="fr-CH" dirty="0"/>
          </a:p>
        </p:txBody>
      </p:sp>
    </p:spTree>
    <p:extLst>
      <p:ext uri="{BB962C8B-B14F-4D97-AF65-F5344CB8AC3E}">
        <p14:creationId xmlns:p14="http://schemas.microsoft.com/office/powerpoint/2010/main" val="792936181"/>
      </p:ext>
    </p:extLst>
  </p:cSld>
  <p:clrMapOvr>
    <a:masterClrMapping/>
  </p:clrMapOvr>
  <p:extLst>
    <p:ext uri="{DCECCB84-F9BA-43D5-87BE-67443E8EF086}">
      <p15:sldGuideLst xmlns:p15="http://schemas.microsoft.com/office/powerpoint/2012/main">
        <p15:guide id="1" orient="horz" pos="2160">
          <p15:clr>
            <a:srgbClr val="FBAE40"/>
          </p15:clr>
        </p15:guide>
        <p15:guide id="2" pos="3137">
          <p15:clr>
            <a:srgbClr val="FBAE40"/>
          </p15:clr>
        </p15:guide>
        <p15:guide id="3" pos="39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chlusswort Danke">
    <p:bg>
      <p:bgPr>
        <a:solidFill>
          <a:schemeClr val="bg2"/>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45D28B-E8ED-160F-79AC-836886298AAE}"/>
              </a:ext>
            </a:extLst>
          </p:cNvPr>
          <p:cNvSpPr>
            <a:spLocks noGrp="1"/>
          </p:cNvSpPr>
          <p:nvPr>
            <p:ph type="ctrTitle" hasCustomPrompt="1"/>
          </p:nvPr>
        </p:nvSpPr>
        <p:spPr>
          <a:xfrm>
            <a:off x="803275" y="2241550"/>
            <a:ext cx="10585450" cy="3492500"/>
          </a:xfrm>
        </p:spPr>
        <p:txBody>
          <a:bodyPr anchor="t" anchorCtr="0">
            <a:noAutofit/>
          </a:bodyPr>
          <a:lstStyle>
            <a:lvl1pPr algn="l">
              <a:defRPr sz="2800">
                <a:solidFill>
                  <a:schemeClr val="accent2"/>
                </a:solidFill>
              </a:defRPr>
            </a:lvl1pPr>
          </a:lstStyle>
          <a:p>
            <a:r>
              <a:rPr lang="fr-CH" dirty="0" err="1"/>
              <a:t>Danke</a:t>
            </a:r>
            <a:r>
              <a:rPr lang="fr-CH" dirty="0"/>
              <a:t> </a:t>
            </a:r>
            <a:r>
              <a:rPr lang="fr-CH" dirty="0" err="1"/>
              <a:t>für</a:t>
            </a:r>
            <a:r>
              <a:rPr lang="fr-CH" dirty="0"/>
              <a:t> </a:t>
            </a:r>
            <a:r>
              <a:rPr lang="fr-CH" dirty="0" err="1"/>
              <a:t>Ihre</a:t>
            </a:r>
            <a:r>
              <a:rPr lang="fr-CH" dirty="0"/>
              <a:t> </a:t>
            </a:r>
            <a:r>
              <a:rPr lang="fr-CH" dirty="0" err="1"/>
              <a:t>Aufmerksamkeit</a:t>
            </a:r>
            <a:endParaRPr lang="fr-CH" dirty="0"/>
          </a:p>
        </p:txBody>
      </p:sp>
      <p:grpSp>
        <p:nvGrpSpPr>
          <p:cNvPr id="7" name="Logo">
            <a:extLst>
              <a:ext uri="{FF2B5EF4-FFF2-40B4-BE49-F238E27FC236}">
                <a16:creationId xmlns:a16="http://schemas.microsoft.com/office/drawing/2014/main" id="{CEFE2BCC-C11B-AA22-C9E7-C5475B6747D6}"/>
              </a:ext>
            </a:extLst>
          </p:cNvPr>
          <p:cNvGrpSpPr/>
          <p:nvPr userDrawn="1"/>
        </p:nvGrpSpPr>
        <p:grpSpPr>
          <a:xfrm>
            <a:off x="10655427" y="648639"/>
            <a:ext cx="527978" cy="509890"/>
            <a:chOff x="10655427" y="648639"/>
            <a:chExt cx="527978" cy="509890"/>
          </a:xfrm>
        </p:grpSpPr>
        <p:sp>
          <p:nvSpPr>
            <p:cNvPr id="692" name="Forme libre : forme 691">
              <a:extLst>
                <a:ext uri="{FF2B5EF4-FFF2-40B4-BE49-F238E27FC236}">
                  <a16:creationId xmlns:a16="http://schemas.microsoft.com/office/drawing/2014/main" id="{F15F3D10-728B-3D33-0D20-514BA224D33D}"/>
                </a:ext>
              </a:extLst>
            </p:cNvPr>
            <p:cNvSpPr/>
            <p:nvPr/>
          </p:nvSpPr>
          <p:spPr>
            <a:xfrm>
              <a:off x="10655427" y="675767"/>
              <a:ext cx="262238" cy="404295"/>
            </a:xfrm>
            <a:custGeom>
              <a:avLst/>
              <a:gdLst>
                <a:gd name="connsiteX0" fmla="*/ 140891 w 262238"/>
                <a:gd name="connsiteY0" fmla="*/ 0 h 404295"/>
                <a:gd name="connsiteX1" fmla="*/ 140891 w 262238"/>
                <a:gd name="connsiteY1" fmla="*/ 142058 h 404295"/>
                <a:gd name="connsiteX2" fmla="*/ 0 w 262238"/>
                <a:gd name="connsiteY2" fmla="*/ 142058 h 404295"/>
                <a:gd name="connsiteX3" fmla="*/ 0 w 262238"/>
                <a:gd name="connsiteY3" fmla="*/ 264280 h 404295"/>
                <a:gd name="connsiteX4" fmla="*/ 140891 w 262238"/>
                <a:gd name="connsiteY4" fmla="*/ 264280 h 404295"/>
                <a:gd name="connsiteX5" fmla="*/ 140891 w 262238"/>
                <a:gd name="connsiteY5" fmla="*/ 404296 h 404295"/>
                <a:gd name="connsiteX6" fmla="*/ 262238 w 262238"/>
                <a:gd name="connsiteY6" fmla="*/ 404296 h 404295"/>
                <a:gd name="connsiteX7" fmla="*/ 262238 w 262238"/>
                <a:gd name="connsiteY7" fmla="*/ 0 h 404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2238" h="404295">
                  <a:moveTo>
                    <a:pt x="140891" y="0"/>
                  </a:moveTo>
                  <a:lnTo>
                    <a:pt x="140891" y="142058"/>
                  </a:lnTo>
                  <a:lnTo>
                    <a:pt x="0" y="142058"/>
                  </a:lnTo>
                  <a:lnTo>
                    <a:pt x="0" y="264280"/>
                  </a:lnTo>
                  <a:lnTo>
                    <a:pt x="140891" y="264280"/>
                  </a:lnTo>
                  <a:lnTo>
                    <a:pt x="140891" y="404296"/>
                  </a:lnTo>
                  <a:lnTo>
                    <a:pt x="262238" y="404296"/>
                  </a:lnTo>
                  <a:lnTo>
                    <a:pt x="262238" y="0"/>
                  </a:lnTo>
                  <a:close/>
                </a:path>
              </a:pathLst>
            </a:custGeom>
            <a:solidFill>
              <a:schemeClr val="bg1"/>
            </a:solidFill>
            <a:ln w="2910" cap="flat">
              <a:noFill/>
              <a:prstDash val="solid"/>
              <a:miter/>
            </a:ln>
          </p:spPr>
          <p:txBody>
            <a:bodyPr rtlCol="0" anchor="ctr"/>
            <a:lstStyle/>
            <a:p>
              <a:endParaRPr lang="fr-CH"/>
            </a:p>
          </p:txBody>
        </p:sp>
        <p:sp>
          <p:nvSpPr>
            <p:cNvPr id="693" name="Forme libre : forme 692">
              <a:extLst>
                <a:ext uri="{FF2B5EF4-FFF2-40B4-BE49-F238E27FC236}">
                  <a16:creationId xmlns:a16="http://schemas.microsoft.com/office/drawing/2014/main" id="{4992D048-126E-E6E0-A551-D820F1E2C384}"/>
                </a:ext>
              </a:extLst>
            </p:cNvPr>
            <p:cNvSpPr/>
            <p:nvPr/>
          </p:nvSpPr>
          <p:spPr>
            <a:xfrm>
              <a:off x="10823447" y="648639"/>
              <a:ext cx="359958" cy="509890"/>
            </a:xfrm>
            <a:custGeom>
              <a:avLst/>
              <a:gdLst>
                <a:gd name="connsiteX0" fmla="*/ 95386 w 359958"/>
                <a:gd name="connsiteY0" fmla="*/ 133015 h 509890"/>
                <a:gd name="connsiteX1" fmla="*/ 0 w 359958"/>
                <a:gd name="connsiteY1" fmla="*/ 509891 h 509890"/>
                <a:gd name="connsiteX2" fmla="*/ 156935 w 359958"/>
                <a:gd name="connsiteY2" fmla="*/ 431132 h 509890"/>
                <a:gd name="connsiteX3" fmla="*/ 189314 w 359958"/>
                <a:gd name="connsiteY3" fmla="*/ 300742 h 509890"/>
                <a:gd name="connsiteX4" fmla="*/ 284699 w 359958"/>
                <a:gd name="connsiteY4" fmla="*/ 251737 h 509890"/>
                <a:gd name="connsiteX5" fmla="*/ 305994 w 359958"/>
                <a:gd name="connsiteY5" fmla="*/ 156059 h 509890"/>
                <a:gd name="connsiteX6" fmla="*/ 214108 w 359958"/>
                <a:gd name="connsiteY6" fmla="*/ 200981 h 509890"/>
                <a:gd name="connsiteX7" fmla="*/ 225193 w 359958"/>
                <a:gd name="connsiteY7" fmla="*/ 161602 h 509890"/>
                <a:gd name="connsiteX8" fmla="*/ 336330 w 359958"/>
                <a:gd name="connsiteY8" fmla="*/ 105304 h 509890"/>
                <a:gd name="connsiteX9" fmla="*/ 359958 w 359958"/>
                <a:gd name="connsiteY9" fmla="*/ 0 h 5098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9958" h="509890">
                  <a:moveTo>
                    <a:pt x="95386" y="133015"/>
                  </a:moveTo>
                  <a:lnTo>
                    <a:pt x="0" y="509891"/>
                  </a:lnTo>
                  <a:lnTo>
                    <a:pt x="156935" y="431132"/>
                  </a:lnTo>
                  <a:lnTo>
                    <a:pt x="189314" y="300742"/>
                  </a:lnTo>
                  <a:lnTo>
                    <a:pt x="284699" y="251737"/>
                  </a:lnTo>
                  <a:lnTo>
                    <a:pt x="305994" y="156059"/>
                  </a:lnTo>
                  <a:lnTo>
                    <a:pt x="214108" y="200981"/>
                  </a:lnTo>
                  <a:lnTo>
                    <a:pt x="225193" y="161602"/>
                  </a:lnTo>
                  <a:lnTo>
                    <a:pt x="336330" y="105304"/>
                  </a:lnTo>
                  <a:lnTo>
                    <a:pt x="359958" y="0"/>
                  </a:lnTo>
                  <a:close/>
                </a:path>
              </a:pathLst>
            </a:custGeom>
            <a:solidFill>
              <a:srgbClr val="EA5A4F"/>
            </a:solidFill>
            <a:ln w="2910" cap="flat">
              <a:noFill/>
              <a:prstDash val="solid"/>
              <a:miter/>
            </a:ln>
          </p:spPr>
          <p:txBody>
            <a:bodyPr rtlCol="0" anchor="ctr"/>
            <a:lstStyle/>
            <a:p>
              <a:endParaRPr lang="fr-CH"/>
            </a:p>
          </p:txBody>
        </p:sp>
      </p:grpSp>
      <p:sp>
        <p:nvSpPr>
          <p:cNvPr id="6" name="Espace réservé du pied de page 5">
            <a:extLst>
              <a:ext uri="{FF2B5EF4-FFF2-40B4-BE49-F238E27FC236}">
                <a16:creationId xmlns:a16="http://schemas.microsoft.com/office/drawing/2014/main" id="{35CE7694-8BD3-D59A-0151-C04C105BC63E}"/>
              </a:ext>
            </a:extLst>
          </p:cNvPr>
          <p:cNvSpPr>
            <a:spLocks noGrp="1"/>
          </p:cNvSpPr>
          <p:nvPr>
            <p:ph type="ftr" sz="quarter" idx="10"/>
          </p:nvPr>
        </p:nvSpPr>
        <p:spPr/>
        <p:txBody>
          <a:bodyPr/>
          <a:lstStyle/>
          <a:p>
            <a:r>
              <a:rPr lang="fr-FR"/>
              <a:t>TItel  |  Ort  |  Datum  |  Vorname Name</a:t>
            </a:r>
            <a:endParaRPr lang="fr-CH" dirty="0"/>
          </a:p>
        </p:txBody>
      </p:sp>
      <p:sp>
        <p:nvSpPr>
          <p:cNvPr id="8" name="Espace réservé du numéro de diapositive 7">
            <a:extLst>
              <a:ext uri="{FF2B5EF4-FFF2-40B4-BE49-F238E27FC236}">
                <a16:creationId xmlns:a16="http://schemas.microsoft.com/office/drawing/2014/main" id="{9715585F-EADC-2861-F63B-188569CA3FC8}"/>
              </a:ext>
            </a:extLst>
          </p:cNvPr>
          <p:cNvSpPr>
            <a:spLocks noGrp="1"/>
          </p:cNvSpPr>
          <p:nvPr>
            <p:ph type="sldNum" sz="quarter" idx="11"/>
          </p:nvPr>
        </p:nvSpPr>
        <p:spPr/>
        <p:txBody>
          <a:bodyPr/>
          <a:lstStyle/>
          <a:p>
            <a:fld id="{469882EC-6134-42EB-AF82-D861E6379893}" type="slidenum">
              <a:rPr lang="fr-CH" smtClean="0"/>
              <a:pPr/>
              <a:t>‹#›</a:t>
            </a:fld>
            <a:endParaRPr lang="fr-CH" dirty="0"/>
          </a:p>
        </p:txBody>
      </p:sp>
    </p:spTree>
    <p:extLst>
      <p:ext uri="{BB962C8B-B14F-4D97-AF65-F5344CB8AC3E}">
        <p14:creationId xmlns:p14="http://schemas.microsoft.com/office/powerpoint/2010/main" val="3822076393"/>
      </p:ext>
    </p:extLst>
  </p:cSld>
  <p:clrMapOvr>
    <a:masterClrMapping/>
  </p:clrMapOvr>
  <p:extLst>
    <p:ext uri="{DCECCB84-F9BA-43D5-87BE-67443E8EF086}">
      <p15:sldGuideLst xmlns:p15="http://schemas.microsoft.com/office/powerpoint/2012/main">
        <p15:guide id="1" orient="horz" pos="2160">
          <p15:clr>
            <a:srgbClr val="FBAE40"/>
          </p15:clr>
        </p15:guide>
        <p15:guide id="2" pos="3137">
          <p15:clr>
            <a:srgbClr val="FBAE40"/>
          </p15:clr>
        </p15:guide>
        <p15:guide id="3" pos="39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EFK_Titelfolie">
    <p:spTree>
      <p:nvGrpSpPr>
        <p:cNvPr id="1" name=""/>
        <p:cNvGrpSpPr/>
        <p:nvPr/>
      </p:nvGrpSpPr>
      <p:grpSpPr>
        <a:xfrm>
          <a:off x="0" y="0"/>
          <a:ext cx="0" cy="0"/>
          <a:chOff x="0" y="0"/>
          <a:chExt cx="0" cy="0"/>
        </a:xfrm>
      </p:grpSpPr>
      <p:sp>
        <p:nvSpPr>
          <p:cNvPr id="4" name="Textplatzhalter 3">
            <a:extLst>
              <a:ext uri="{FF2B5EF4-FFF2-40B4-BE49-F238E27FC236}">
                <a16:creationId xmlns:a16="http://schemas.microsoft.com/office/drawing/2014/main" id="{235A24CB-B3BA-4AEF-A222-6FA743C97DA9}"/>
              </a:ext>
            </a:extLst>
          </p:cNvPr>
          <p:cNvSpPr>
            <a:spLocks noGrp="1"/>
          </p:cNvSpPr>
          <p:nvPr>
            <p:ph type="body" sz="quarter" idx="10" hasCustomPrompt="1"/>
          </p:nvPr>
        </p:nvSpPr>
        <p:spPr>
          <a:xfrm>
            <a:off x="900001" y="3221224"/>
            <a:ext cx="10561371" cy="573087"/>
          </a:xfrm>
          <a:prstGeom prst="rect">
            <a:avLst/>
          </a:prstGeom>
        </p:spPr>
        <p:txBody>
          <a:bodyPr/>
          <a:lstStyle>
            <a:lvl1pPr marL="0" indent="0">
              <a:buNone/>
              <a:defRPr sz="3600" b="1"/>
            </a:lvl1pPr>
          </a:lstStyle>
          <a:p>
            <a:pPr lvl="0"/>
            <a:r>
              <a:rPr lang="de-CH" sz="3600" b="1" dirty="0"/>
              <a:t>Untertitel</a:t>
            </a:r>
            <a:endParaRPr lang="de-CH" dirty="0"/>
          </a:p>
        </p:txBody>
      </p:sp>
      <p:pic>
        <p:nvPicPr>
          <p:cNvPr id="6" name="Grafik 5">
            <a:extLst>
              <a:ext uri="{FF2B5EF4-FFF2-40B4-BE49-F238E27FC236}">
                <a16:creationId xmlns:a16="http://schemas.microsoft.com/office/drawing/2014/main" id="{F55FE97F-06D3-4B1D-8800-B2E14AE7B7C6}"/>
              </a:ext>
            </a:extLst>
          </p:cNvPr>
          <p:cNvPicPr>
            <a:picLocks noChangeAspect="1"/>
          </p:cNvPicPr>
          <p:nvPr userDrawn="1"/>
        </p:nvPicPr>
        <p:blipFill>
          <a:blip r:embed="rId2"/>
          <a:stretch>
            <a:fillRect/>
          </a:stretch>
        </p:blipFill>
        <p:spPr>
          <a:xfrm>
            <a:off x="8591819" y="236166"/>
            <a:ext cx="3362758" cy="1095024"/>
          </a:xfrm>
          <a:prstGeom prst="rect">
            <a:avLst/>
          </a:prstGeom>
        </p:spPr>
      </p:pic>
      <p:sp>
        <p:nvSpPr>
          <p:cNvPr id="2" name="Titel 1">
            <a:extLst>
              <a:ext uri="{FF2B5EF4-FFF2-40B4-BE49-F238E27FC236}">
                <a16:creationId xmlns:a16="http://schemas.microsoft.com/office/drawing/2014/main" id="{126B1EF2-900E-4F76-8825-4C6384C0B7E9}"/>
              </a:ext>
            </a:extLst>
          </p:cNvPr>
          <p:cNvSpPr>
            <a:spLocks noGrp="1"/>
          </p:cNvSpPr>
          <p:nvPr>
            <p:ph type="title" hasCustomPrompt="1"/>
          </p:nvPr>
        </p:nvSpPr>
        <p:spPr>
          <a:xfrm>
            <a:off x="900001" y="2395631"/>
            <a:ext cx="10561371" cy="825593"/>
          </a:xfrm>
          <a:prstGeom prst="rect">
            <a:avLst/>
          </a:prstGeom>
        </p:spPr>
        <p:txBody>
          <a:bodyPr/>
          <a:lstStyle>
            <a:lvl1pPr>
              <a:defRPr sz="5400" b="1"/>
            </a:lvl1pPr>
          </a:lstStyle>
          <a:p>
            <a:r>
              <a:rPr lang="de-DE" dirty="0"/>
              <a:t>Titel der Präsentation</a:t>
            </a:r>
            <a:endParaRPr lang="de-CH" dirty="0"/>
          </a:p>
        </p:txBody>
      </p:sp>
      <p:sp>
        <p:nvSpPr>
          <p:cNvPr id="14" name="Textplatzhalter 12">
            <a:extLst>
              <a:ext uri="{FF2B5EF4-FFF2-40B4-BE49-F238E27FC236}">
                <a16:creationId xmlns:a16="http://schemas.microsoft.com/office/drawing/2014/main" id="{4CA663B9-ECFC-4F2B-8C40-F714921041A3}"/>
              </a:ext>
            </a:extLst>
          </p:cNvPr>
          <p:cNvSpPr>
            <a:spLocks noGrp="1"/>
          </p:cNvSpPr>
          <p:nvPr>
            <p:ph type="body" sz="quarter" idx="11" hasCustomPrompt="1"/>
          </p:nvPr>
        </p:nvSpPr>
        <p:spPr>
          <a:xfrm>
            <a:off x="900002" y="4258795"/>
            <a:ext cx="8616122" cy="941388"/>
          </a:xfrm>
          <a:prstGeom prst="rect">
            <a:avLst/>
          </a:prstGeom>
        </p:spPr>
        <p:txBody>
          <a:bodyPr/>
          <a:lstStyle>
            <a:lvl1pPr marL="0" indent="0">
              <a:lnSpc>
                <a:spcPts val="3400"/>
              </a:lnSpc>
              <a:spcBef>
                <a:spcPts val="0"/>
              </a:spcBef>
              <a:buNone/>
              <a:defRPr sz="2800"/>
            </a:lvl1pPr>
          </a:lstStyle>
          <a:p>
            <a:pPr lvl="0"/>
            <a:r>
              <a:rPr lang="de-CH" sz="2800" dirty="0"/>
              <a:t>Vorname, Name</a:t>
            </a:r>
          </a:p>
          <a:p>
            <a:pPr lvl="0"/>
            <a:r>
              <a:rPr lang="de-CH" sz="2800" dirty="0"/>
              <a:t>Ort, Datum</a:t>
            </a:r>
            <a:endParaRPr lang="de-CH" dirty="0"/>
          </a:p>
        </p:txBody>
      </p:sp>
      <p:sp>
        <p:nvSpPr>
          <p:cNvPr id="7" name="Fußzeilenplatzhalter 1">
            <a:extLst>
              <a:ext uri="{FF2B5EF4-FFF2-40B4-BE49-F238E27FC236}">
                <a16:creationId xmlns:a16="http://schemas.microsoft.com/office/drawing/2014/main" id="{90A1608E-1EF3-4DF0-BB0D-EBD3B77E2FEC}"/>
              </a:ext>
            </a:extLst>
          </p:cNvPr>
          <p:cNvSpPr>
            <a:spLocks noGrp="1"/>
          </p:cNvSpPr>
          <p:nvPr>
            <p:ph type="ftr" sz="quarter" idx="3"/>
          </p:nvPr>
        </p:nvSpPr>
        <p:spPr>
          <a:xfrm>
            <a:off x="900001" y="6356350"/>
            <a:ext cx="7253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CH" dirty="0"/>
              <a:t>Titel der Präsentation, Ort, Datum, Name</a:t>
            </a:r>
          </a:p>
        </p:txBody>
      </p:sp>
    </p:spTree>
    <p:extLst>
      <p:ext uri="{BB962C8B-B14F-4D97-AF65-F5344CB8AC3E}">
        <p14:creationId xmlns:p14="http://schemas.microsoft.com/office/powerpoint/2010/main" val="404683618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achbereiche">
    <p:bg>
      <p:bgPr>
        <a:solidFill>
          <a:schemeClr val="bg2"/>
        </a:solidFill>
        <a:effectLst/>
      </p:bgPr>
    </p:bg>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6EEEE555-4511-CE2B-F0B8-C36B2ED51E1E}"/>
              </a:ext>
            </a:extLst>
          </p:cNvPr>
          <p:cNvSpPr>
            <a:spLocks noGrp="1"/>
          </p:cNvSpPr>
          <p:nvPr>
            <p:ph type="ftr" sz="quarter" idx="11"/>
          </p:nvPr>
        </p:nvSpPr>
        <p:spPr/>
        <p:txBody>
          <a:bodyPr/>
          <a:lstStyle/>
          <a:p>
            <a:r>
              <a:rPr lang="fr-FR"/>
              <a:t>TItel  |  Ort  |  Datum  |  Vorname Name</a:t>
            </a:r>
            <a:endParaRPr lang="fr-CH"/>
          </a:p>
        </p:txBody>
      </p:sp>
      <p:sp>
        <p:nvSpPr>
          <p:cNvPr id="5" name="Espace réservé du numéro de diapositive 4">
            <a:extLst>
              <a:ext uri="{FF2B5EF4-FFF2-40B4-BE49-F238E27FC236}">
                <a16:creationId xmlns:a16="http://schemas.microsoft.com/office/drawing/2014/main" id="{0A00D6CC-7415-81E6-7D96-811BBE7675D2}"/>
              </a:ext>
            </a:extLst>
          </p:cNvPr>
          <p:cNvSpPr>
            <a:spLocks noGrp="1"/>
          </p:cNvSpPr>
          <p:nvPr>
            <p:ph type="sldNum" sz="quarter" idx="12"/>
          </p:nvPr>
        </p:nvSpPr>
        <p:spPr/>
        <p:txBody>
          <a:bodyPr/>
          <a:lstStyle/>
          <a:p>
            <a:fld id="{469882EC-6134-42EB-AF82-D861E6379893}" type="slidenum">
              <a:rPr lang="fr-CH" smtClean="0"/>
              <a:t>‹#›</a:t>
            </a:fld>
            <a:endParaRPr lang="fr-CH"/>
          </a:p>
        </p:txBody>
      </p:sp>
      <p:sp>
        <p:nvSpPr>
          <p:cNvPr id="6" name="Espace réservé Rubrique">
            <a:extLst>
              <a:ext uri="{FF2B5EF4-FFF2-40B4-BE49-F238E27FC236}">
                <a16:creationId xmlns:a16="http://schemas.microsoft.com/office/drawing/2014/main" id="{92A83A93-C5BA-9C05-7EBD-C51EBA9FC83C}"/>
              </a:ext>
            </a:extLst>
          </p:cNvPr>
          <p:cNvSpPr>
            <a:spLocks noGrp="1"/>
          </p:cNvSpPr>
          <p:nvPr>
            <p:ph type="body" sz="quarter" idx="13" hasCustomPrompt="1"/>
          </p:nvPr>
        </p:nvSpPr>
        <p:spPr>
          <a:xfrm>
            <a:off x="803275" y="596537"/>
            <a:ext cx="5040000" cy="257538"/>
          </a:xfrm>
        </p:spPr>
        <p:txBody>
          <a:bodyPr anchor="b" anchorCtr="0">
            <a:normAutofit/>
          </a:bodyPr>
          <a:lstStyle>
            <a:lvl1pPr marL="0" indent="0">
              <a:buFontTx/>
              <a:buNone/>
              <a:defRPr sz="1200" b="1" cap="none" baseline="0"/>
            </a:lvl1pPr>
          </a:lstStyle>
          <a:p>
            <a:pPr lvl="0"/>
            <a:r>
              <a:rPr lang="fr-FR" dirty="0"/>
              <a:t>EFK- </a:t>
            </a:r>
            <a:r>
              <a:rPr lang="fr-FR" dirty="0" err="1"/>
              <a:t>Fachbereiche</a:t>
            </a:r>
            <a:endParaRPr lang="fr-FR" dirty="0"/>
          </a:p>
        </p:txBody>
      </p:sp>
      <p:sp>
        <p:nvSpPr>
          <p:cNvPr id="38" name="ZoneTexte 37">
            <a:extLst>
              <a:ext uri="{FF2B5EF4-FFF2-40B4-BE49-F238E27FC236}">
                <a16:creationId xmlns:a16="http://schemas.microsoft.com/office/drawing/2014/main" id="{EE4ECD83-40DE-900E-4E61-A60EEAFF46A3}"/>
              </a:ext>
            </a:extLst>
          </p:cNvPr>
          <p:cNvSpPr txBox="1"/>
          <p:nvPr userDrawn="1"/>
        </p:nvSpPr>
        <p:spPr>
          <a:xfrm>
            <a:off x="10134850" y="2896435"/>
            <a:ext cx="1162252" cy="274561"/>
          </a:xfrm>
          <a:prstGeom prst="rect">
            <a:avLst/>
          </a:prstGeom>
          <a:noFill/>
        </p:spPr>
        <p:txBody>
          <a:bodyPr wrap="square" lIns="0" tIns="0" rIns="0" bIns="0" rtlCol="0">
            <a:spAutoFit/>
          </a:bodyPr>
          <a:lstStyle/>
          <a:p>
            <a:pPr algn="ctr"/>
            <a:r>
              <a:rPr lang="fr-CH" sz="900" dirty="0" err="1"/>
              <a:t>Öffentliche</a:t>
            </a:r>
            <a:r>
              <a:rPr lang="fr-CH" sz="900" dirty="0"/>
              <a:t> </a:t>
            </a:r>
            <a:r>
              <a:rPr lang="fr-CH" sz="900" dirty="0" err="1"/>
              <a:t>Finanzen</a:t>
            </a:r>
            <a:r>
              <a:rPr lang="fr-CH" sz="900" dirty="0"/>
              <a:t> </a:t>
            </a:r>
            <a:r>
              <a:rPr lang="fr-CH" sz="900" dirty="0" err="1"/>
              <a:t>und</a:t>
            </a:r>
            <a:r>
              <a:rPr lang="fr-CH" sz="900" dirty="0"/>
              <a:t> </a:t>
            </a:r>
            <a:r>
              <a:rPr lang="fr-CH" sz="900" dirty="0" err="1"/>
              <a:t>Steuern</a:t>
            </a:r>
            <a:endParaRPr lang="fr-CH" sz="900" dirty="0"/>
          </a:p>
        </p:txBody>
      </p:sp>
      <p:sp>
        <p:nvSpPr>
          <p:cNvPr id="39" name="ZoneTexte 38">
            <a:extLst>
              <a:ext uri="{FF2B5EF4-FFF2-40B4-BE49-F238E27FC236}">
                <a16:creationId xmlns:a16="http://schemas.microsoft.com/office/drawing/2014/main" id="{545A7F82-2B88-D89A-A98E-ECD42A58C24C}"/>
              </a:ext>
            </a:extLst>
          </p:cNvPr>
          <p:cNvSpPr txBox="1"/>
          <p:nvPr userDrawn="1"/>
        </p:nvSpPr>
        <p:spPr>
          <a:xfrm>
            <a:off x="8442187" y="2896435"/>
            <a:ext cx="1162252" cy="276999"/>
          </a:xfrm>
          <a:prstGeom prst="rect">
            <a:avLst/>
          </a:prstGeom>
          <a:noFill/>
        </p:spPr>
        <p:txBody>
          <a:bodyPr wrap="square" lIns="0" tIns="0" rIns="0" bIns="0" rtlCol="0">
            <a:spAutoFit/>
          </a:bodyPr>
          <a:lstStyle/>
          <a:p>
            <a:pPr algn="ctr"/>
            <a:r>
              <a:rPr lang="fr-CH" sz="900" dirty="0" err="1"/>
              <a:t>Wirtschaft</a:t>
            </a:r>
            <a:r>
              <a:rPr lang="fr-CH" sz="900" dirty="0"/>
              <a:t> </a:t>
            </a:r>
            <a:r>
              <a:rPr lang="fr-CH" sz="900" dirty="0" err="1"/>
              <a:t>und</a:t>
            </a:r>
            <a:r>
              <a:rPr lang="fr-CH" sz="900" dirty="0"/>
              <a:t> </a:t>
            </a:r>
            <a:r>
              <a:rPr lang="fr-CH" sz="900" dirty="0" err="1"/>
              <a:t>Landwirtschaft</a:t>
            </a:r>
            <a:endParaRPr lang="fr-CH" sz="900" dirty="0"/>
          </a:p>
        </p:txBody>
      </p:sp>
      <p:sp>
        <p:nvSpPr>
          <p:cNvPr id="40" name="ZoneTexte 39">
            <a:extLst>
              <a:ext uri="{FF2B5EF4-FFF2-40B4-BE49-F238E27FC236}">
                <a16:creationId xmlns:a16="http://schemas.microsoft.com/office/drawing/2014/main" id="{8E9FDBC5-B2F1-354D-82B5-77A922A7C024}"/>
              </a:ext>
            </a:extLst>
          </p:cNvPr>
          <p:cNvSpPr txBox="1"/>
          <p:nvPr userDrawn="1"/>
        </p:nvSpPr>
        <p:spPr>
          <a:xfrm>
            <a:off x="853945" y="2896435"/>
            <a:ext cx="1162252" cy="138499"/>
          </a:xfrm>
          <a:prstGeom prst="rect">
            <a:avLst/>
          </a:prstGeom>
          <a:noFill/>
        </p:spPr>
        <p:txBody>
          <a:bodyPr wrap="square" lIns="0" tIns="0" rIns="0" bIns="0" rtlCol="0">
            <a:spAutoFit/>
          </a:bodyPr>
          <a:lstStyle/>
          <a:p>
            <a:pPr algn="ctr"/>
            <a:r>
              <a:rPr lang="fr-CH" sz="900" dirty="0" err="1"/>
              <a:t>Bildung</a:t>
            </a:r>
            <a:r>
              <a:rPr lang="fr-CH" sz="900" dirty="0"/>
              <a:t> </a:t>
            </a:r>
            <a:r>
              <a:rPr lang="fr-CH" sz="900" dirty="0" err="1"/>
              <a:t>und</a:t>
            </a:r>
            <a:r>
              <a:rPr lang="fr-CH" sz="900" dirty="0"/>
              <a:t> </a:t>
            </a:r>
            <a:r>
              <a:rPr lang="fr-CH" sz="900" dirty="0" err="1"/>
              <a:t>Forschung</a:t>
            </a:r>
            <a:endParaRPr lang="fr-CH" sz="900" dirty="0"/>
          </a:p>
        </p:txBody>
      </p:sp>
      <p:sp>
        <p:nvSpPr>
          <p:cNvPr id="41" name="ZoneTexte 40">
            <a:extLst>
              <a:ext uri="{FF2B5EF4-FFF2-40B4-BE49-F238E27FC236}">
                <a16:creationId xmlns:a16="http://schemas.microsoft.com/office/drawing/2014/main" id="{F781456B-36D8-DE69-6895-0EF385A45C2F}"/>
              </a:ext>
            </a:extLst>
          </p:cNvPr>
          <p:cNvSpPr txBox="1"/>
          <p:nvPr userDrawn="1"/>
        </p:nvSpPr>
        <p:spPr>
          <a:xfrm>
            <a:off x="2588084" y="2896435"/>
            <a:ext cx="1162252" cy="137281"/>
          </a:xfrm>
          <a:prstGeom prst="rect">
            <a:avLst/>
          </a:prstGeom>
          <a:noFill/>
        </p:spPr>
        <p:txBody>
          <a:bodyPr wrap="square" lIns="0" tIns="0" rIns="0" bIns="0" rtlCol="0">
            <a:spAutoFit/>
          </a:bodyPr>
          <a:lstStyle/>
          <a:p>
            <a:pPr algn="ctr"/>
            <a:r>
              <a:rPr lang="fr-CH" sz="900" dirty="0" err="1"/>
              <a:t>Gesundheit</a:t>
            </a:r>
            <a:endParaRPr lang="fr-CH" sz="900" dirty="0"/>
          </a:p>
        </p:txBody>
      </p:sp>
      <p:sp>
        <p:nvSpPr>
          <p:cNvPr id="42" name="ZoneTexte 41">
            <a:extLst>
              <a:ext uri="{FF2B5EF4-FFF2-40B4-BE49-F238E27FC236}">
                <a16:creationId xmlns:a16="http://schemas.microsoft.com/office/drawing/2014/main" id="{DF6946C0-4CA2-409D-6B34-8DBB62E1E993}"/>
              </a:ext>
            </a:extLst>
          </p:cNvPr>
          <p:cNvSpPr txBox="1"/>
          <p:nvPr userDrawn="1"/>
        </p:nvSpPr>
        <p:spPr>
          <a:xfrm>
            <a:off x="847122" y="4297637"/>
            <a:ext cx="1162252" cy="276999"/>
          </a:xfrm>
          <a:prstGeom prst="rect">
            <a:avLst/>
          </a:prstGeom>
          <a:noFill/>
        </p:spPr>
        <p:txBody>
          <a:bodyPr wrap="square" lIns="0" tIns="0" rIns="0" bIns="0" rtlCol="0">
            <a:spAutoFit/>
          </a:bodyPr>
          <a:lstStyle/>
          <a:p>
            <a:pPr algn="ctr"/>
            <a:r>
              <a:rPr lang="fr-CH" sz="900" dirty="0" err="1"/>
              <a:t>Sozialversicherung</a:t>
            </a:r>
            <a:r>
              <a:rPr lang="fr-CH" sz="900" dirty="0"/>
              <a:t> </a:t>
            </a:r>
            <a:r>
              <a:rPr lang="fr-CH" sz="900" dirty="0" err="1"/>
              <a:t>und</a:t>
            </a:r>
            <a:r>
              <a:rPr lang="fr-CH" sz="900" dirty="0"/>
              <a:t> </a:t>
            </a:r>
            <a:r>
              <a:rPr lang="fr-CH" sz="900" dirty="0" err="1"/>
              <a:t>Altersvorsorge</a:t>
            </a:r>
            <a:endParaRPr lang="fr-CH" sz="900" dirty="0"/>
          </a:p>
        </p:txBody>
      </p:sp>
      <p:sp>
        <p:nvSpPr>
          <p:cNvPr id="43" name="ZoneTexte 42">
            <a:extLst>
              <a:ext uri="{FF2B5EF4-FFF2-40B4-BE49-F238E27FC236}">
                <a16:creationId xmlns:a16="http://schemas.microsoft.com/office/drawing/2014/main" id="{01F66074-BB14-ABB7-F32E-C4AD9CC187B5}"/>
              </a:ext>
            </a:extLst>
          </p:cNvPr>
          <p:cNvSpPr txBox="1"/>
          <p:nvPr userDrawn="1"/>
        </p:nvSpPr>
        <p:spPr>
          <a:xfrm>
            <a:off x="4628720" y="4297637"/>
            <a:ext cx="1162252" cy="138499"/>
          </a:xfrm>
          <a:prstGeom prst="rect">
            <a:avLst/>
          </a:prstGeom>
          <a:noFill/>
        </p:spPr>
        <p:txBody>
          <a:bodyPr wrap="square" lIns="0" tIns="0" rIns="0" bIns="0" rtlCol="0">
            <a:spAutoFit/>
          </a:bodyPr>
          <a:lstStyle/>
          <a:p>
            <a:pPr algn="ctr"/>
            <a:r>
              <a:rPr lang="fr-CH" sz="900" dirty="0" err="1"/>
              <a:t>Verkehr</a:t>
            </a:r>
            <a:r>
              <a:rPr lang="fr-CH" sz="900" dirty="0"/>
              <a:t> </a:t>
            </a:r>
            <a:r>
              <a:rPr lang="fr-CH" sz="900" dirty="0" err="1"/>
              <a:t>und</a:t>
            </a:r>
            <a:r>
              <a:rPr lang="fr-CH" sz="900" dirty="0"/>
              <a:t> Umwelt</a:t>
            </a:r>
          </a:p>
        </p:txBody>
      </p:sp>
      <p:sp>
        <p:nvSpPr>
          <p:cNvPr id="44" name="ZoneTexte 43">
            <a:extLst>
              <a:ext uri="{FF2B5EF4-FFF2-40B4-BE49-F238E27FC236}">
                <a16:creationId xmlns:a16="http://schemas.microsoft.com/office/drawing/2014/main" id="{63B6B730-49C8-D856-5A34-A30981564CD8}"/>
              </a:ext>
            </a:extLst>
          </p:cNvPr>
          <p:cNvSpPr txBox="1"/>
          <p:nvPr userDrawn="1"/>
        </p:nvSpPr>
        <p:spPr>
          <a:xfrm>
            <a:off x="6399218" y="2896435"/>
            <a:ext cx="1162252" cy="137281"/>
          </a:xfrm>
          <a:prstGeom prst="rect">
            <a:avLst/>
          </a:prstGeom>
          <a:noFill/>
        </p:spPr>
        <p:txBody>
          <a:bodyPr wrap="square" lIns="0" tIns="0" rIns="0" bIns="0" rtlCol="0">
            <a:spAutoFit/>
          </a:bodyPr>
          <a:lstStyle/>
          <a:p>
            <a:pPr algn="ctr"/>
            <a:r>
              <a:rPr lang="fr-CH" sz="900" dirty="0" err="1"/>
              <a:t>Verteidigung</a:t>
            </a:r>
            <a:r>
              <a:rPr lang="fr-CH" sz="900" dirty="0"/>
              <a:t> </a:t>
            </a:r>
            <a:r>
              <a:rPr lang="fr-CH" sz="900" dirty="0" err="1"/>
              <a:t>und</a:t>
            </a:r>
            <a:r>
              <a:rPr lang="fr-CH" sz="900" dirty="0"/>
              <a:t> </a:t>
            </a:r>
            <a:r>
              <a:rPr lang="fr-CH" sz="900" dirty="0" err="1"/>
              <a:t>Armee</a:t>
            </a:r>
            <a:endParaRPr lang="fr-CH" sz="900" dirty="0"/>
          </a:p>
        </p:txBody>
      </p:sp>
      <p:sp>
        <p:nvSpPr>
          <p:cNvPr id="45" name="ZoneTexte 44">
            <a:extLst>
              <a:ext uri="{FF2B5EF4-FFF2-40B4-BE49-F238E27FC236}">
                <a16:creationId xmlns:a16="http://schemas.microsoft.com/office/drawing/2014/main" id="{786C778E-1E95-13E2-C1E7-D0D6B78C98B1}"/>
              </a:ext>
            </a:extLst>
          </p:cNvPr>
          <p:cNvSpPr txBox="1"/>
          <p:nvPr userDrawn="1"/>
        </p:nvSpPr>
        <p:spPr>
          <a:xfrm>
            <a:off x="4645821" y="5700464"/>
            <a:ext cx="1162252" cy="138499"/>
          </a:xfrm>
          <a:prstGeom prst="rect">
            <a:avLst/>
          </a:prstGeom>
          <a:noFill/>
        </p:spPr>
        <p:txBody>
          <a:bodyPr wrap="square" lIns="0" tIns="0" rIns="0" bIns="0" rtlCol="0">
            <a:spAutoFit/>
          </a:bodyPr>
          <a:lstStyle/>
          <a:p>
            <a:pPr algn="ctr"/>
            <a:r>
              <a:rPr lang="fr-CH" sz="900" dirty="0" err="1"/>
              <a:t>Beziehungen</a:t>
            </a:r>
            <a:r>
              <a:rPr lang="fr-CH" sz="900" dirty="0"/>
              <a:t> </a:t>
            </a:r>
            <a:r>
              <a:rPr lang="fr-CH" sz="900" dirty="0" err="1"/>
              <a:t>im</a:t>
            </a:r>
            <a:r>
              <a:rPr lang="fr-CH" sz="900" dirty="0"/>
              <a:t> </a:t>
            </a:r>
            <a:r>
              <a:rPr lang="fr-CH" sz="900" dirty="0" err="1"/>
              <a:t>Ausland</a:t>
            </a:r>
            <a:endParaRPr lang="fr-CH" sz="900" dirty="0"/>
          </a:p>
        </p:txBody>
      </p:sp>
      <p:sp>
        <p:nvSpPr>
          <p:cNvPr id="46" name="ZoneTexte 45">
            <a:extLst>
              <a:ext uri="{FF2B5EF4-FFF2-40B4-BE49-F238E27FC236}">
                <a16:creationId xmlns:a16="http://schemas.microsoft.com/office/drawing/2014/main" id="{D13AB84C-9B19-6BC6-9EC1-BD98041F6C31}"/>
              </a:ext>
            </a:extLst>
          </p:cNvPr>
          <p:cNvSpPr txBox="1"/>
          <p:nvPr userDrawn="1"/>
        </p:nvSpPr>
        <p:spPr>
          <a:xfrm>
            <a:off x="4652263" y="2896435"/>
            <a:ext cx="1162252" cy="137281"/>
          </a:xfrm>
          <a:prstGeom prst="rect">
            <a:avLst/>
          </a:prstGeom>
          <a:noFill/>
        </p:spPr>
        <p:txBody>
          <a:bodyPr wrap="square" lIns="0" tIns="0" rIns="0" bIns="0" rtlCol="0">
            <a:spAutoFit/>
          </a:bodyPr>
          <a:lstStyle/>
          <a:p>
            <a:pPr algn="ctr"/>
            <a:r>
              <a:rPr lang="fr-CH" sz="900" dirty="0" err="1"/>
              <a:t>Justiz</a:t>
            </a:r>
            <a:r>
              <a:rPr lang="fr-CH" sz="900" dirty="0"/>
              <a:t> </a:t>
            </a:r>
            <a:r>
              <a:rPr lang="fr-CH" sz="900" dirty="0" err="1"/>
              <a:t>und</a:t>
            </a:r>
            <a:r>
              <a:rPr lang="fr-CH" sz="900" dirty="0"/>
              <a:t> </a:t>
            </a:r>
            <a:r>
              <a:rPr lang="fr-CH" sz="900" dirty="0" err="1"/>
              <a:t>Polizei</a:t>
            </a:r>
            <a:endParaRPr lang="fr-CH" sz="900" dirty="0"/>
          </a:p>
        </p:txBody>
      </p:sp>
      <p:sp>
        <p:nvSpPr>
          <p:cNvPr id="47" name="ZoneTexte 46">
            <a:extLst>
              <a:ext uri="{FF2B5EF4-FFF2-40B4-BE49-F238E27FC236}">
                <a16:creationId xmlns:a16="http://schemas.microsoft.com/office/drawing/2014/main" id="{0E2EA14E-FCD7-C66C-ABA9-A401A0B2858C}"/>
              </a:ext>
            </a:extLst>
          </p:cNvPr>
          <p:cNvSpPr txBox="1"/>
          <p:nvPr userDrawn="1"/>
        </p:nvSpPr>
        <p:spPr>
          <a:xfrm>
            <a:off x="8479185" y="4297637"/>
            <a:ext cx="1162252" cy="138499"/>
          </a:xfrm>
          <a:prstGeom prst="rect">
            <a:avLst/>
          </a:prstGeom>
          <a:noFill/>
        </p:spPr>
        <p:txBody>
          <a:bodyPr wrap="square" lIns="0" tIns="0" rIns="0" bIns="0" rtlCol="0">
            <a:spAutoFit/>
          </a:bodyPr>
          <a:lstStyle/>
          <a:p>
            <a:pPr algn="ctr"/>
            <a:r>
              <a:rPr lang="fr-CH" sz="900" dirty="0" err="1"/>
              <a:t>Informatikprojekte</a:t>
            </a:r>
            <a:endParaRPr lang="fr-CH" sz="900" dirty="0"/>
          </a:p>
        </p:txBody>
      </p:sp>
      <p:sp>
        <p:nvSpPr>
          <p:cNvPr id="48" name="ZoneTexte 47">
            <a:extLst>
              <a:ext uri="{FF2B5EF4-FFF2-40B4-BE49-F238E27FC236}">
                <a16:creationId xmlns:a16="http://schemas.microsoft.com/office/drawing/2014/main" id="{8443F5F0-F168-99EA-C5E3-E9AF0A788202}"/>
              </a:ext>
            </a:extLst>
          </p:cNvPr>
          <p:cNvSpPr txBox="1"/>
          <p:nvPr userDrawn="1"/>
        </p:nvSpPr>
        <p:spPr>
          <a:xfrm>
            <a:off x="2556920" y="4297637"/>
            <a:ext cx="1162252" cy="137281"/>
          </a:xfrm>
          <a:prstGeom prst="rect">
            <a:avLst/>
          </a:prstGeom>
          <a:noFill/>
        </p:spPr>
        <p:txBody>
          <a:bodyPr wrap="square" lIns="0" tIns="0" rIns="0" bIns="0" rtlCol="0">
            <a:spAutoFit/>
          </a:bodyPr>
          <a:lstStyle/>
          <a:p>
            <a:pPr algn="ctr"/>
            <a:r>
              <a:rPr lang="fr-CH" sz="900" dirty="0" err="1"/>
              <a:t>Kultur</a:t>
            </a:r>
            <a:r>
              <a:rPr lang="fr-CH" sz="900" dirty="0"/>
              <a:t> </a:t>
            </a:r>
            <a:r>
              <a:rPr lang="fr-CH" sz="900" dirty="0" err="1"/>
              <a:t>und</a:t>
            </a:r>
            <a:r>
              <a:rPr lang="fr-CH" sz="900" dirty="0"/>
              <a:t> Sport</a:t>
            </a:r>
          </a:p>
        </p:txBody>
      </p:sp>
      <p:sp>
        <p:nvSpPr>
          <p:cNvPr id="49" name="ZoneTexte 48">
            <a:extLst>
              <a:ext uri="{FF2B5EF4-FFF2-40B4-BE49-F238E27FC236}">
                <a16:creationId xmlns:a16="http://schemas.microsoft.com/office/drawing/2014/main" id="{8BAD2D56-58C8-8998-7DEC-A2678A27571A}"/>
              </a:ext>
            </a:extLst>
          </p:cNvPr>
          <p:cNvSpPr txBox="1"/>
          <p:nvPr userDrawn="1"/>
        </p:nvSpPr>
        <p:spPr>
          <a:xfrm>
            <a:off x="6382257" y="4297637"/>
            <a:ext cx="1162252" cy="274561"/>
          </a:xfrm>
          <a:prstGeom prst="rect">
            <a:avLst/>
          </a:prstGeom>
          <a:noFill/>
        </p:spPr>
        <p:txBody>
          <a:bodyPr wrap="square" lIns="0" tIns="0" rIns="0" bIns="0" rtlCol="0">
            <a:spAutoFit/>
          </a:bodyPr>
          <a:lstStyle/>
          <a:p>
            <a:pPr algn="ctr"/>
            <a:r>
              <a:rPr lang="fr-CH" sz="900" dirty="0"/>
              <a:t>Energie </a:t>
            </a:r>
            <a:r>
              <a:rPr lang="fr-CH" sz="900" dirty="0" err="1"/>
              <a:t>und</a:t>
            </a:r>
            <a:r>
              <a:rPr lang="fr-CH" sz="900" dirty="0"/>
              <a:t> </a:t>
            </a:r>
            <a:r>
              <a:rPr lang="fr-CH" sz="900" dirty="0" err="1"/>
              <a:t>Kommunikation</a:t>
            </a:r>
            <a:endParaRPr lang="fr-CH" sz="900" dirty="0"/>
          </a:p>
        </p:txBody>
      </p:sp>
      <p:sp>
        <p:nvSpPr>
          <p:cNvPr id="50" name="ZoneTexte 49">
            <a:extLst>
              <a:ext uri="{FF2B5EF4-FFF2-40B4-BE49-F238E27FC236}">
                <a16:creationId xmlns:a16="http://schemas.microsoft.com/office/drawing/2014/main" id="{05021602-AE53-F3DB-793C-7D73C7D36548}"/>
              </a:ext>
            </a:extLst>
          </p:cNvPr>
          <p:cNvSpPr txBox="1"/>
          <p:nvPr userDrawn="1"/>
        </p:nvSpPr>
        <p:spPr>
          <a:xfrm>
            <a:off x="10158918" y="4297637"/>
            <a:ext cx="1162252" cy="137281"/>
          </a:xfrm>
          <a:prstGeom prst="rect">
            <a:avLst/>
          </a:prstGeom>
          <a:noFill/>
        </p:spPr>
        <p:txBody>
          <a:bodyPr wrap="square" lIns="0" tIns="0" rIns="0" bIns="0" rtlCol="0">
            <a:spAutoFit/>
          </a:bodyPr>
          <a:lstStyle/>
          <a:p>
            <a:pPr algn="ctr"/>
            <a:r>
              <a:rPr lang="fr-CH" sz="900" dirty="0" err="1"/>
              <a:t>Beschaffungswesen</a:t>
            </a:r>
            <a:endParaRPr lang="fr-CH" sz="900" dirty="0"/>
          </a:p>
        </p:txBody>
      </p:sp>
      <p:sp>
        <p:nvSpPr>
          <p:cNvPr id="51" name="ZoneTexte 50">
            <a:extLst>
              <a:ext uri="{FF2B5EF4-FFF2-40B4-BE49-F238E27FC236}">
                <a16:creationId xmlns:a16="http://schemas.microsoft.com/office/drawing/2014/main" id="{73A5AD1E-BBCA-EED7-CFCA-780248956162}"/>
              </a:ext>
            </a:extLst>
          </p:cNvPr>
          <p:cNvSpPr txBox="1"/>
          <p:nvPr userDrawn="1"/>
        </p:nvSpPr>
        <p:spPr>
          <a:xfrm>
            <a:off x="8479186" y="5700464"/>
            <a:ext cx="1162252" cy="138499"/>
          </a:xfrm>
          <a:prstGeom prst="rect">
            <a:avLst/>
          </a:prstGeom>
          <a:noFill/>
        </p:spPr>
        <p:txBody>
          <a:bodyPr wrap="square" lIns="0" tIns="0" rIns="0" bIns="0" rtlCol="0">
            <a:spAutoFit/>
          </a:bodyPr>
          <a:lstStyle/>
          <a:p>
            <a:pPr algn="ctr"/>
            <a:r>
              <a:rPr lang="fr-CH" sz="900" dirty="0"/>
              <a:t>Allgemeine </a:t>
            </a:r>
            <a:r>
              <a:rPr lang="fr-CH" sz="900" dirty="0" err="1"/>
              <a:t>Verwaltung</a:t>
            </a:r>
            <a:endParaRPr lang="fr-CH" sz="900" dirty="0"/>
          </a:p>
        </p:txBody>
      </p:sp>
      <p:sp>
        <p:nvSpPr>
          <p:cNvPr id="52" name="ZoneTexte 51">
            <a:extLst>
              <a:ext uri="{FF2B5EF4-FFF2-40B4-BE49-F238E27FC236}">
                <a16:creationId xmlns:a16="http://schemas.microsoft.com/office/drawing/2014/main" id="{8B331E5F-5CFA-8C5B-CB3C-9AE5C94675E0}"/>
              </a:ext>
            </a:extLst>
          </p:cNvPr>
          <p:cNvSpPr txBox="1"/>
          <p:nvPr userDrawn="1"/>
        </p:nvSpPr>
        <p:spPr>
          <a:xfrm>
            <a:off x="10134850" y="5700464"/>
            <a:ext cx="1162252" cy="137281"/>
          </a:xfrm>
          <a:prstGeom prst="rect">
            <a:avLst/>
          </a:prstGeom>
          <a:noFill/>
        </p:spPr>
        <p:txBody>
          <a:bodyPr wrap="square" lIns="0" tIns="0" rIns="0" bIns="0" rtlCol="0">
            <a:spAutoFit/>
          </a:bodyPr>
          <a:lstStyle/>
          <a:p>
            <a:pPr algn="ctr"/>
            <a:r>
              <a:rPr lang="fr-CH" sz="900" dirty="0"/>
              <a:t>Diverses</a:t>
            </a:r>
          </a:p>
        </p:txBody>
      </p:sp>
      <p:cxnSp>
        <p:nvCxnSpPr>
          <p:cNvPr id="70" name="Connecteur droit 69">
            <a:extLst>
              <a:ext uri="{FF2B5EF4-FFF2-40B4-BE49-F238E27FC236}">
                <a16:creationId xmlns:a16="http://schemas.microsoft.com/office/drawing/2014/main" id="{01269E7B-09A1-3024-1FD2-0234D7094315}"/>
              </a:ext>
            </a:extLst>
          </p:cNvPr>
          <p:cNvCxnSpPr/>
          <p:nvPr userDrawn="1"/>
        </p:nvCxnSpPr>
        <p:spPr>
          <a:xfrm>
            <a:off x="803275" y="1730829"/>
            <a:ext cx="2799329"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71" name="Connecteur droit 70">
            <a:extLst>
              <a:ext uri="{FF2B5EF4-FFF2-40B4-BE49-F238E27FC236}">
                <a16:creationId xmlns:a16="http://schemas.microsoft.com/office/drawing/2014/main" id="{D6F7A9DE-2E80-37E1-4113-56A37C4C0661}"/>
              </a:ext>
            </a:extLst>
          </p:cNvPr>
          <p:cNvCxnSpPr/>
          <p:nvPr userDrawn="1"/>
        </p:nvCxnSpPr>
        <p:spPr>
          <a:xfrm>
            <a:off x="4645821" y="1730829"/>
            <a:ext cx="2799329"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72" name="Connecteur droit 71">
            <a:extLst>
              <a:ext uri="{FF2B5EF4-FFF2-40B4-BE49-F238E27FC236}">
                <a16:creationId xmlns:a16="http://schemas.microsoft.com/office/drawing/2014/main" id="{561CDF01-C650-0CB3-33E5-600F01802B64}"/>
              </a:ext>
            </a:extLst>
          </p:cNvPr>
          <p:cNvCxnSpPr/>
          <p:nvPr userDrawn="1"/>
        </p:nvCxnSpPr>
        <p:spPr>
          <a:xfrm>
            <a:off x="8497773" y="1730829"/>
            <a:ext cx="2799329" cy="0"/>
          </a:xfrm>
          <a:prstGeom prst="line">
            <a:avLst/>
          </a:prstGeom>
        </p:spPr>
        <p:style>
          <a:lnRef idx="2">
            <a:schemeClr val="accent2"/>
          </a:lnRef>
          <a:fillRef idx="0">
            <a:schemeClr val="accent2"/>
          </a:fillRef>
          <a:effectRef idx="1">
            <a:schemeClr val="accent2"/>
          </a:effectRef>
          <a:fontRef idx="minor">
            <a:schemeClr val="tx1"/>
          </a:fontRef>
        </p:style>
      </p:cxnSp>
      <p:sp>
        <p:nvSpPr>
          <p:cNvPr id="73" name="ZoneTexte 72">
            <a:extLst>
              <a:ext uri="{FF2B5EF4-FFF2-40B4-BE49-F238E27FC236}">
                <a16:creationId xmlns:a16="http://schemas.microsoft.com/office/drawing/2014/main" id="{B9DAF94F-891D-C291-AA64-C2A5130FC919}"/>
              </a:ext>
            </a:extLst>
          </p:cNvPr>
          <p:cNvSpPr txBox="1"/>
          <p:nvPr userDrawn="1"/>
        </p:nvSpPr>
        <p:spPr>
          <a:xfrm>
            <a:off x="737377" y="1429915"/>
            <a:ext cx="1408271" cy="276999"/>
          </a:xfrm>
          <a:prstGeom prst="rect">
            <a:avLst/>
          </a:prstGeom>
          <a:noFill/>
        </p:spPr>
        <p:txBody>
          <a:bodyPr wrap="none" rtlCol="0">
            <a:spAutoFit/>
          </a:bodyPr>
          <a:lstStyle/>
          <a:p>
            <a:r>
              <a:rPr lang="fr-CH" sz="1200" b="1" cap="none" baseline="0" dirty="0" err="1">
                <a:solidFill>
                  <a:schemeClr val="accent2"/>
                </a:solidFill>
                <a:latin typeface="+mj-lt"/>
              </a:rPr>
              <a:t>Bildung</a:t>
            </a:r>
            <a:r>
              <a:rPr lang="fr-CH" sz="1200" b="1" cap="none" baseline="0" dirty="0">
                <a:solidFill>
                  <a:schemeClr val="accent2"/>
                </a:solidFill>
                <a:latin typeface="+mj-lt"/>
              </a:rPr>
              <a:t> &amp; </a:t>
            </a:r>
            <a:r>
              <a:rPr lang="fr-CH" sz="1200" b="1" cap="none" baseline="0" dirty="0" err="1">
                <a:solidFill>
                  <a:schemeClr val="accent2"/>
                </a:solidFill>
                <a:latin typeface="+mj-lt"/>
              </a:rPr>
              <a:t>Soziales</a:t>
            </a:r>
            <a:endParaRPr lang="fr-CH" sz="1200" b="1" cap="none" baseline="0" dirty="0">
              <a:solidFill>
                <a:schemeClr val="accent2"/>
              </a:solidFill>
              <a:latin typeface="+mj-lt"/>
            </a:endParaRPr>
          </a:p>
        </p:txBody>
      </p:sp>
      <p:sp>
        <p:nvSpPr>
          <p:cNvPr id="74" name="ZoneTexte 73">
            <a:extLst>
              <a:ext uri="{FF2B5EF4-FFF2-40B4-BE49-F238E27FC236}">
                <a16:creationId xmlns:a16="http://schemas.microsoft.com/office/drawing/2014/main" id="{42CC6537-7B34-ACA8-4E5D-4A88AD7711DC}"/>
              </a:ext>
            </a:extLst>
          </p:cNvPr>
          <p:cNvSpPr txBox="1"/>
          <p:nvPr userDrawn="1"/>
        </p:nvSpPr>
        <p:spPr>
          <a:xfrm>
            <a:off x="4571416" y="1407505"/>
            <a:ext cx="1512722" cy="276999"/>
          </a:xfrm>
          <a:prstGeom prst="rect">
            <a:avLst/>
          </a:prstGeom>
          <a:noFill/>
        </p:spPr>
        <p:txBody>
          <a:bodyPr wrap="none" rtlCol="0">
            <a:spAutoFit/>
          </a:bodyPr>
          <a:lstStyle/>
          <a:p>
            <a:r>
              <a:rPr lang="fr-CH" sz="1200" b="1" cap="none" baseline="0" dirty="0" err="1">
                <a:solidFill>
                  <a:schemeClr val="accent2"/>
                </a:solidFill>
              </a:rPr>
              <a:t>Sicherheit</a:t>
            </a:r>
            <a:r>
              <a:rPr lang="fr-CH" sz="1200" b="1" cap="none" baseline="0" dirty="0">
                <a:solidFill>
                  <a:schemeClr val="accent2"/>
                </a:solidFill>
              </a:rPr>
              <a:t> &amp; Umwelt</a:t>
            </a:r>
          </a:p>
        </p:txBody>
      </p:sp>
      <p:sp>
        <p:nvSpPr>
          <p:cNvPr id="75" name="ZoneTexte 74">
            <a:extLst>
              <a:ext uri="{FF2B5EF4-FFF2-40B4-BE49-F238E27FC236}">
                <a16:creationId xmlns:a16="http://schemas.microsoft.com/office/drawing/2014/main" id="{44C06A10-E649-8E91-6839-F810D53DC250}"/>
              </a:ext>
            </a:extLst>
          </p:cNvPr>
          <p:cNvSpPr txBox="1"/>
          <p:nvPr userDrawn="1"/>
        </p:nvSpPr>
        <p:spPr>
          <a:xfrm>
            <a:off x="8403187" y="1423013"/>
            <a:ext cx="1770165" cy="276999"/>
          </a:xfrm>
          <a:prstGeom prst="rect">
            <a:avLst/>
          </a:prstGeom>
          <a:noFill/>
        </p:spPr>
        <p:txBody>
          <a:bodyPr wrap="none" rtlCol="0">
            <a:spAutoFit/>
          </a:bodyPr>
          <a:lstStyle/>
          <a:p>
            <a:r>
              <a:rPr lang="fr-CH" sz="1200" b="1" cap="none" baseline="0" dirty="0" err="1">
                <a:solidFill>
                  <a:schemeClr val="accent2"/>
                </a:solidFill>
              </a:rPr>
              <a:t>Wirtschaft</a:t>
            </a:r>
            <a:r>
              <a:rPr lang="fr-CH" sz="1200" b="1" cap="none" baseline="0" dirty="0">
                <a:solidFill>
                  <a:schemeClr val="accent2"/>
                </a:solidFill>
              </a:rPr>
              <a:t> &amp; </a:t>
            </a:r>
            <a:r>
              <a:rPr lang="fr-CH" sz="1200" b="1" cap="none" baseline="0" dirty="0" err="1">
                <a:solidFill>
                  <a:schemeClr val="accent2"/>
                </a:solidFill>
              </a:rPr>
              <a:t>Verwaltung</a:t>
            </a:r>
            <a:endParaRPr lang="fr-CH" sz="1200" b="1" cap="none" baseline="0" dirty="0">
              <a:solidFill>
                <a:schemeClr val="accent2"/>
              </a:solidFill>
            </a:endParaRPr>
          </a:p>
        </p:txBody>
      </p:sp>
      <p:grpSp>
        <p:nvGrpSpPr>
          <p:cNvPr id="76" name="Logo">
            <a:extLst>
              <a:ext uri="{FF2B5EF4-FFF2-40B4-BE49-F238E27FC236}">
                <a16:creationId xmlns:a16="http://schemas.microsoft.com/office/drawing/2014/main" id="{53075FC8-B48F-EC39-DE0E-84E286344CE5}"/>
              </a:ext>
            </a:extLst>
          </p:cNvPr>
          <p:cNvGrpSpPr/>
          <p:nvPr userDrawn="1"/>
        </p:nvGrpSpPr>
        <p:grpSpPr>
          <a:xfrm>
            <a:off x="10655427" y="648639"/>
            <a:ext cx="527978" cy="509890"/>
            <a:chOff x="10655427" y="648639"/>
            <a:chExt cx="527978" cy="509890"/>
          </a:xfrm>
        </p:grpSpPr>
        <p:sp>
          <p:nvSpPr>
            <p:cNvPr id="77" name="Forme libre : forme 76">
              <a:extLst>
                <a:ext uri="{FF2B5EF4-FFF2-40B4-BE49-F238E27FC236}">
                  <a16:creationId xmlns:a16="http://schemas.microsoft.com/office/drawing/2014/main" id="{8935898D-7357-5676-1897-56CF2BC425D1}"/>
                </a:ext>
              </a:extLst>
            </p:cNvPr>
            <p:cNvSpPr/>
            <p:nvPr/>
          </p:nvSpPr>
          <p:spPr>
            <a:xfrm>
              <a:off x="10655427" y="675767"/>
              <a:ext cx="262238" cy="404295"/>
            </a:xfrm>
            <a:custGeom>
              <a:avLst/>
              <a:gdLst>
                <a:gd name="connsiteX0" fmla="*/ 140891 w 262238"/>
                <a:gd name="connsiteY0" fmla="*/ 0 h 404295"/>
                <a:gd name="connsiteX1" fmla="*/ 140891 w 262238"/>
                <a:gd name="connsiteY1" fmla="*/ 142058 h 404295"/>
                <a:gd name="connsiteX2" fmla="*/ 0 w 262238"/>
                <a:gd name="connsiteY2" fmla="*/ 142058 h 404295"/>
                <a:gd name="connsiteX3" fmla="*/ 0 w 262238"/>
                <a:gd name="connsiteY3" fmla="*/ 264280 h 404295"/>
                <a:gd name="connsiteX4" fmla="*/ 140891 w 262238"/>
                <a:gd name="connsiteY4" fmla="*/ 264280 h 404295"/>
                <a:gd name="connsiteX5" fmla="*/ 140891 w 262238"/>
                <a:gd name="connsiteY5" fmla="*/ 404296 h 404295"/>
                <a:gd name="connsiteX6" fmla="*/ 262238 w 262238"/>
                <a:gd name="connsiteY6" fmla="*/ 404296 h 404295"/>
                <a:gd name="connsiteX7" fmla="*/ 262238 w 262238"/>
                <a:gd name="connsiteY7" fmla="*/ 0 h 404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2238" h="404295">
                  <a:moveTo>
                    <a:pt x="140891" y="0"/>
                  </a:moveTo>
                  <a:lnTo>
                    <a:pt x="140891" y="142058"/>
                  </a:lnTo>
                  <a:lnTo>
                    <a:pt x="0" y="142058"/>
                  </a:lnTo>
                  <a:lnTo>
                    <a:pt x="0" y="264280"/>
                  </a:lnTo>
                  <a:lnTo>
                    <a:pt x="140891" y="264280"/>
                  </a:lnTo>
                  <a:lnTo>
                    <a:pt x="140891" y="404296"/>
                  </a:lnTo>
                  <a:lnTo>
                    <a:pt x="262238" y="404296"/>
                  </a:lnTo>
                  <a:lnTo>
                    <a:pt x="262238" y="0"/>
                  </a:lnTo>
                  <a:close/>
                </a:path>
              </a:pathLst>
            </a:custGeom>
            <a:solidFill>
              <a:schemeClr val="bg1"/>
            </a:solidFill>
            <a:ln w="2910" cap="flat">
              <a:noFill/>
              <a:prstDash val="solid"/>
              <a:miter/>
            </a:ln>
          </p:spPr>
          <p:txBody>
            <a:bodyPr rtlCol="0" anchor="ctr"/>
            <a:lstStyle/>
            <a:p>
              <a:endParaRPr lang="fr-CH"/>
            </a:p>
          </p:txBody>
        </p:sp>
        <p:sp>
          <p:nvSpPr>
            <p:cNvPr id="78" name="Forme libre : forme 77">
              <a:extLst>
                <a:ext uri="{FF2B5EF4-FFF2-40B4-BE49-F238E27FC236}">
                  <a16:creationId xmlns:a16="http://schemas.microsoft.com/office/drawing/2014/main" id="{A2FEB059-0339-EE70-5A74-C6256A148EDB}"/>
                </a:ext>
              </a:extLst>
            </p:cNvPr>
            <p:cNvSpPr/>
            <p:nvPr/>
          </p:nvSpPr>
          <p:spPr>
            <a:xfrm>
              <a:off x="10823447" y="648639"/>
              <a:ext cx="359958" cy="509890"/>
            </a:xfrm>
            <a:custGeom>
              <a:avLst/>
              <a:gdLst>
                <a:gd name="connsiteX0" fmla="*/ 95386 w 359958"/>
                <a:gd name="connsiteY0" fmla="*/ 133015 h 509890"/>
                <a:gd name="connsiteX1" fmla="*/ 0 w 359958"/>
                <a:gd name="connsiteY1" fmla="*/ 509891 h 509890"/>
                <a:gd name="connsiteX2" fmla="*/ 156935 w 359958"/>
                <a:gd name="connsiteY2" fmla="*/ 431132 h 509890"/>
                <a:gd name="connsiteX3" fmla="*/ 189314 w 359958"/>
                <a:gd name="connsiteY3" fmla="*/ 300742 h 509890"/>
                <a:gd name="connsiteX4" fmla="*/ 284699 w 359958"/>
                <a:gd name="connsiteY4" fmla="*/ 251737 h 509890"/>
                <a:gd name="connsiteX5" fmla="*/ 305994 w 359958"/>
                <a:gd name="connsiteY5" fmla="*/ 156059 h 509890"/>
                <a:gd name="connsiteX6" fmla="*/ 214108 w 359958"/>
                <a:gd name="connsiteY6" fmla="*/ 200981 h 509890"/>
                <a:gd name="connsiteX7" fmla="*/ 225193 w 359958"/>
                <a:gd name="connsiteY7" fmla="*/ 161602 h 509890"/>
                <a:gd name="connsiteX8" fmla="*/ 336330 w 359958"/>
                <a:gd name="connsiteY8" fmla="*/ 105304 h 509890"/>
                <a:gd name="connsiteX9" fmla="*/ 359958 w 359958"/>
                <a:gd name="connsiteY9" fmla="*/ 0 h 5098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9958" h="509890">
                  <a:moveTo>
                    <a:pt x="95386" y="133015"/>
                  </a:moveTo>
                  <a:lnTo>
                    <a:pt x="0" y="509891"/>
                  </a:lnTo>
                  <a:lnTo>
                    <a:pt x="156935" y="431132"/>
                  </a:lnTo>
                  <a:lnTo>
                    <a:pt x="189314" y="300742"/>
                  </a:lnTo>
                  <a:lnTo>
                    <a:pt x="284699" y="251737"/>
                  </a:lnTo>
                  <a:lnTo>
                    <a:pt x="305994" y="156059"/>
                  </a:lnTo>
                  <a:lnTo>
                    <a:pt x="214108" y="200981"/>
                  </a:lnTo>
                  <a:lnTo>
                    <a:pt x="225193" y="161602"/>
                  </a:lnTo>
                  <a:lnTo>
                    <a:pt x="336330" y="105304"/>
                  </a:lnTo>
                  <a:lnTo>
                    <a:pt x="359958" y="0"/>
                  </a:lnTo>
                  <a:close/>
                </a:path>
              </a:pathLst>
            </a:custGeom>
            <a:solidFill>
              <a:srgbClr val="EA5A4F"/>
            </a:solidFill>
            <a:ln w="2910" cap="flat">
              <a:noFill/>
              <a:prstDash val="solid"/>
              <a:miter/>
            </a:ln>
          </p:spPr>
          <p:txBody>
            <a:bodyPr rtlCol="0" anchor="ctr"/>
            <a:lstStyle/>
            <a:p>
              <a:endParaRPr lang="fr-CH"/>
            </a:p>
          </p:txBody>
        </p:sp>
      </p:grpSp>
      <p:pic>
        <p:nvPicPr>
          <p:cNvPr id="22" name="Finances publiques &amp; impôts">
            <a:extLst>
              <a:ext uri="{FF2B5EF4-FFF2-40B4-BE49-F238E27FC236}">
                <a16:creationId xmlns:a16="http://schemas.microsoft.com/office/drawing/2014/main" id="{D8AF8BF1-5C48-13DF-5D0E-765A6F79E488}"/>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318058" y="2173820"/>
            <a:ext cx="818441" cy="633524"/>
          </a:xfrm>
          <a:prstGeom prst="rect">
            <a:avLst/>
          </a:prstGeom>
        </p:spPr>
      </p:pic>
      <p:pic>
        <p:nvPicPr>
          <p:cNvPr id="24" name="Défense &amp; armée">
            <a:extLst>
              <a:ext uri="{FF2B5EF4-FFF2-40B4-BE49-F238E27FC236}">
                <a16:creationId xmlns:a16="http://schemas.microsoft.com/office/drawing/2014/main" id="{321E10E9-3477-BDC6-75F1-2E3560BAA2EF}"/>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6662225" y="2015159"/>
            <a:ext cx="633525" cy="792185"/>
          </a:xfrm>
          <a:prstGeom prst="rect">
            <a:avLst/>
          </a:prstGeom>
        </p:spPr>
      </p:pic>
      <p:pic>
        <p:nvPicPr>
          <p:cNvPr id="26" name="Economie &amp; culture">
            <a:extLst>
              <a:ext uri="{FF2B5EF4-FFF2-40B4-BE49-F238E27FC236}">
                <a16:creationId xmlns:a16="http://schemas.microsoft.com/office/drawing/2014/main" id="{E4722D70-4841-E651-D06B-F6867EC38909}"/>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5865" y="2041418"/>
            <a:ext cx="792184" cy="765926"/>
          </a:xfrm>
          <a:prstGeom prst="rect">
            <a:avLst/>
          </a:prstGeom>
        </p:spPr>
      </p:pic>
      <p:pic>
        <p:nvPicPr>
          <p:cNvPr id="28" name="Formation &amp; recherche">
            <a:extLst>
              <a:ext uri="{FF2B5EF4-FFF2-40B4-BE49-F238E27FC236}">
                <a16:creationId xmlns:a16="http://schemas.microsoft.com/office/drawing/2014/main" id="{3BC2EBF7-B9CC-64A2-52B3-35198BA2CE75}"/>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1085085" y="2094490"/>
            <a:ext cx="712854" cy="712854"/>
          </a:xfrm>
          <a:prstGeom prst="rect">
            <a:avLst/>
          </a:prstGeom>
        </p:spPr>
      </p:pic>
      <p:pic>
        <p:nvPicPr>
          <p:cNvPr id="30" name="Transport et environement">
            <a:extLst>
              <a:ext uri="{FF2B5EF4-FFF2-40B4-BE49-F238E27FC236}">
                <a16:creationId xmlns:a16="http://schemas.microsoft.com/office/drawing/2014/main" id="{D9731544-5BBE-FF39-1A0B-3E4F97F6D9BD}"/>
              </a:ext>
            </a:extLst>
          </p:cNvPr>
          <p:cNvPicPr>
            <a:picLocks noChangeAspect="1"/>
          </p:cNvPicPr>
          <p:nvPr userDrawn="1"/>
        </p:nvPicPr>
        <p:blipFill>
          <a:blip r:embed="rId6" cstate="hqprint">
            <a:extLst>
              <a:ext uri="{28A0092B-C50C-407E-A947-70E740481C1C}">
                <a14:useLocalDpi xmlns:a14="http://schemas.microsoft.com/office/drawing/2010/main" val="0"/>
              </a:ext>
            </a:extLst>
          </a:blip>
          <a:stretch>
            <a:fillRect/>
          </a:stretch>
        </p:blipFill>
        <p:spPr>
          <a:xfrm>
            <a:off x="4800625" y="3478267"/>
            <a:ext cx="818442" cy="739112"/>
          </a:xfrm>
          <a:prstGeom prst="rect">
            <a:avLst/>
          </a:prstGeom>
        </p:spPr>
      </p:pic>
      <p:pic>
        <p:nvPicPr>
          <p:cNvPr id="32" name="Culture &amp; sport">
            <a:extLst>
              <a:ext uri="{FF2B5EF4-FFF2-40B4-BE49-F238E27FC236}">
                <a16:creationId xmlns:a16="http://schemas.microsoft.com/office/drawing/2014/main" id="{45990B11-0CBF-9DD8-57C1-F4A1618C63D6}"/>
              </a:ext>
            </a:extLst>
          </p:cNvPr>
          <p:cNvPicPr>
            <a:picLocks noChangeAspect="1"/>
          </p:cNvPicPr>
          <p:nvPr userDrawn="1"/>
        </p:nvPicPr>
        <p:blipFill>
          <a:blip r:embed="rId7" cstate="hqprint">
            <a:extLst>
              <a:ext uri="{28A0092B-C50C-407E-A947-70E740481C1C}">
                <a14:useLocalDpi xmlns:a14="http://schemas.microsoft.com/office/drawing/2010/main" val="0"/>
              </a:ext>
            </a:extLst>
          </a:blip>
          <a:stretch>
            <a:fillRect/>
          </a:stretch>
        </p:blipFill>
        <p:spPr>
          <a:xfrm>
            <a:off x="2728824" y="3451451"/>
            <a:ext cx="818441" cy="765928"/>
          </a:xfrm>
          <a:prstGeom prst="rect">
            <a:avLst/>
          </a:prstGeom>
        </p:spPr>
      </p:pic>
      <p:pic>
        <p:nvPicPr>
          <p:cNvPr id="34" name="Énergie &amp; communication">
            <a:extLst>
              <a:ext uri="{FF2B5EF4-FFF2-40B4-BE49-F238E27FC236}">
                <a16:creationId xmlns:a16="http://schemas.microsoft.com/office/drawing/2014/main" id="{925E223F-26C1-D063-2A8F-DC50C573AD7C}"/>
              </a:ext>
            </a:extLst>
          </p:cNvPr>
          <p:cNvPicPr>
            <a:picLocks noChangeAspect="1"/>
          </p:cNvPicPr>
          <p:nvPr userDrawn="1"/>
        </p:nvPicPr>
        <p:blipFill>
          <a:blip r:embed="rId8" cstate="hqprint">
            <a:extLst>
              <a:ext uri="{28A0092B-C50C-407E-A947-70E740481C1C}">
                <a14:useLocalDpi xmlns:a14="http://schemas.microsoft.com/office/drawing/2010/main" val="0"/>
              </a:ext>
            </a:extLst>
          </a:blip>
          <a:stretch>
            <a:fillRect/>
          </a:stretch>
        </p:blipFill>
        <p:spPr>
          <a:xfrm>
            <a:off x="6496606" y="3425196"/>
            <a:ext cx="924028" cy="792183"/>
          </a:xfrm>
          <a:prstGeom prst="rect">
            <a:avLst/>
          </a:prstGeom>
        </p:spPr>
      </p:pic>
      <p:pic>
        <p:nvPicPr>
          <p:cNvPr id="36" name="Achats publics">
            <a:extLst>
              <a:ext uri="{FF2B5EF4-FFF2-40B4-BE49-F238E27FC236}">
                <a16:creationId xmlns:a16="http://schemas.microsoft.com/office/drawing/2014/main" id="{10B3A50F-B721-ABA1-22BA-ABF53CAE968B}"/>
              </a:ext>
            </a:extLst>
          </p:cNvPr>
          <p:cNvPicPr>
            <a:picLocks noChangeAspect="1"/>
          </p:cNvPicPr>
          <p:nvPr userDrawn="1"/>
        </p:nvPicPr>
        <p:blipFill>
          <a:blip r:embed="rId9" cstate="hqprint">
            <a:extLst>
              <a:ext uri="{28A0092B-C50C-407E-A947-70E740481C1C}">
                <a14:useLocalDpi xmlns:a14="http://schemas.microsoft.com/office/drawing/2010/main" val="0"/>
              </a:ext>
            </a:extLst>
          </a:blip>
          <a:stretch>
            <a:fillRect/>
          </a:stretch>
        </p:blipFill>
        <p:spPr>
          <a:xfrm>
            <a:off x="10364327" y="3451452"/>
            <a:ext cx="765927" cy="765927"/>
          </a:xfrm>
          <a:prstGeom prst="rect">
            <a:avLst/>
          </a:prstGeom>
        </p:spPr>
      </p:pic>
      <p:pic>
        <p:nvPicPr>
          <p:cNvPr id="68" name="Relations avec l'étranger">
            <a:extLst>
              <a:ext uri="{FF2B5EF4-FFF2-40B4-BE49-F238E27FC236}">
                <a16:creationId xmlns:a16="http://schemas.microsoft.com/office/drawing/2014/main" id="{9DBFFA27-4318-E584-D920-0BEEAEB31C0B}"/>
              </a:ext>
            </a:extLst>
          </p:cNvPr>
          <p:cNvPicPr>
            <a:picLocks noChangeAspect="1"/>
          </p:cNvPicPr>
          <p:nvPr userDrawn="1"/>
        </p:nvPicPr>
        <p:blipFill>
          <a:blip r:embed="rId10" cstate="hqprint">
            <a:extLst>
              <a:ext uri="{28A0092B-C50C-407E-A947-70E740481C1C}">
                <a14:useLocalDpi xmlns:a14="http://schemas.microsoft.com/office/drawing/2010/main" val="0"/>
              </a:ext>
            </a:extLst>
          </a:blip>
          <a:stretch>
            <a:fillRect/>
          </a:stretch>
        </p:blipFill>
        <p:spPr>
          <a:xfrm>
            <a:off x="4825594" y="4758187"/>
            <a:ext cx="844699" cy="844699"/>
          </a:xfrm>
          <a:prstGeom prst="rect">
            <a:avLst/>
          </a:prstGeom>
        </p:spPr>
      </p:pic>
      <p:pic>
        <p:nvPicPr>
          <p:cNvPr id="79" name="Administration fédérale">
            <a:extLst>
              <a:ext uri="{FF2B5EF4-FFF2-40B4-BE49-F238E27FC236}">
                <a16:creationId xmlns:a16="http://schemas.microsoft.com/office/drawing/2014/main" id="{E11E04BE-6D63-0168-E21D-F3E6F648063D}"/>
              </a:ext>
            </a:extLst>
          </p:cNvPr>
          <p:cNvPicPr>
            <a:picLocks noChangeAspect="1"/>
          </p:cNvPicPr>
          <p:nvPr userDrawn="1"/>
        </p:nvPicPr>
        <p:blipFill>
          <a:blip r:embed="rId11" cstate="hqprint">
            <a:extLst>
              <a:ext uri="{28A0092B-C50C-407E-A947-70E740481C1C}">
                <a14:useLocalDpi xmlns:a14="http://schemas.microsoft.com/office/drawing/2010/main" val="0"/>
              </a:ext>
            </a:extLst>
          </a:blip>
          <a:stretch>
            <a:fillRect/>
          </a:stretch>
        </p:blipFill>
        <p:spPr>
          <a:xfrm>
            <a:off x="8730140" y="4863773"/>
            <a:ext cx="660341" cy="739113"/>
          </a:xfrm>
          <a:prstGeom prst="rect">
            <a:avLst/>
          </a:prstGeom>
        </p:spPr>
      </p:pic>
      <p:pic>
        <p:nvPicPr>
          <p:cNvPr id="81" name="Autres audits">
            <a:extLst>
              <a:ext uri="{FF2B5EF4-FFF2-40B4-BE49-F238E27FC236}">
                <a16:creationId xmlns:a16="http://schemas.microsoft.com/office/drawing/2014/main" id="{E5994892-F137-A3DB-F846-510EE949BA7A}"/>
              </a:ext>
            </a:extLst>
          </p:cNvPr>
          <p:cNvPicPr>
            <a:picLocks noChangeAspect="1"/>
          </p:cNvPicPr>
          <p:nvPr userDrawn="1"/>
        </p:nvPicPr>
        <p:blipFill>
          <a:blip r:embed="rId12" cstate="hqprint">
            <a:extLst>
              <a:ext uri="{28A0092B-C50C-407E-A947-70E740481C1C}">
                <a14:useLocalDpi xmlns:a14="http://schemas.microsoft.com/office/drawing/2010/main" val="0"/>
              </a:ext>
            </a:extLst>
          </a:blip>
          <a:stretch>
            <a:fillRect/>
          </a:stretch>
        </p:blipFill>
        <p:spPr>
          <a:xfrm>
            <a:off x="10383979" y="4916289"/>
            <a:ext cx="686597" cy="686597"/>
          </a:xfrm>
          <a:prstGeom prst="rect">
            <a:avLst/>
          </a:prstGeom>
        </p:spPr>
      </p:pic>
      <p:pic>
        <p:nvPicPr>
          <p:cNvPr id="83" name="Santé">
            <a:extLst>
              <a:ext uri="{FF2B5EF4-FFF2-40B4-BE49-F238E27FC236}">
                <a16:creationId xmlns:a16="http://schemas.microsoft.com/office/drawing/2014/main" id="{6EEC286D-FC66-FEDD-6F6A-D58841C42015}"/>
              </a:ext>
            </a:extLst>
          </p:cNvPr>
          <p:cNvPicPr>
            <a:picLocks noChangeAspect="1"/>
          </p:cNvPicPr>
          <p:nvPr userDrawn="1"/>
        </p:nvPicPr>
        <p:blipFill>
          <a:blip r:embed="rId13" cstate="hqprint">
            <a:extLst>
              <a:ext uri="{28A0092B-C50C-407E-A947-70E740481C1C}">
                <a14:useLocalDpi xmlns:a14="http://schemas.microsoft.com/office/drawing/2010/main" val="0"/>
              </a:ext>
            </a:extLst>
          </a:blip>
          <a:stretch>
            <a:fillRect/>
          </a:stretch>
        </p:blipFill>
        <p:spPr>
          <a:xfrm>
            <a:off x="2759989" y="2120747"/>
            <a:ext cx="818442" cy="686597"/>
          </a:xfrm>
          <a:prstGeom prst="rect">
            <a:avLst/>
          </a:prstGeom>
        </p:spPr>
      </p:pic>
      <p:pic>
        <p:nvPicPr>
          <p:cNvPr id="85" name="Justice et police">
            <a:extLst>
              <a:ext uri="{FF2B5EF4-FFF2-40B4-BE49-F238E27FC236}">
                <a16:creationId xmlns:a16="http://schemas.microsoft.com/office/drawing/2014/main" id="{7A6E70CB-E2B0-5CAF-A8ED-E315CDD464F6}"/>
              </a:ext>
            </a:extLst>
          </p:cNvPr>
          <p:cNvPicPr>
            <a:picLocks noChangeAspect="1"/>
          </p:cNvPicPr>
          <p:nvPr userDrawn="1"/>
        </p:nvPicPr>
        <p:blipFill>
          <a:blip r:embed="rId14" cstate="hqprint">
            <a:extLst>
              <a:ext uri="{28A0092B-C50C-407E-A947-70E740481C1C}">
                <a14:useLocalDpi xmlns:a14="http://schemas.microsoft.com/office/drawing/2010/main" val="0"/>
              </a:ext>
            </a:extLst>
          </a:blip>
          <a:stretch>
            <a:fillRect/>
          </a:stretch>
        </p:blipFill>
        <p:spPr>
          <a:xfrm>
            <a:off x="4799057" y="2147005"/>
            <a:ext cx="897771" cy="660339"/>
          </a:xfrm>
          <a:prstGeom prst="rect">
            <a:avLst/>
          </a:prstGeom>
        </p:spPr>
      </p:pic>
      <p:pic>
        <p:nvPicPr>
          <p:cNvPr id="87" name="Assurance sociales &amp; prévoyance vieillesse">
            <a:extLst>
              <a:ext uri="{FF2B5EF4-FFF2-40B4-BE49-F238E27FC236}">
                <a16:creationId xmlns:a16="http://schemas.microsoft.com/office/drawing/2014/main" id="{8070B7B2-6D8D-7FB9-5EF7-02FB9311BE4A}"/>
              </a:ext>
            </a:extLst>
          </p:cNvPr>
          <p:cNvPicPr>
            <a:picLocks noChangeAspect="1"/>
          </p:cNvPicPr>
          <p:nvPr userDrawn="1"/>
        </p:nvPicPr>
        <p:blipFill>
          <a:blip r:embed="rId15" cstate="hqprint">
            <a:extLst>
              <a:ext uri="{28A0092B-C50C-407E-A947-70E740481C1C}">
                <a14:useLocalDpi xmlns:a14="http://schemas.microsoft.com/office/drawing/2010/main" val="0"/>
              </a:ext>
            </a:extLst>
          </a:blip>
          <a:stretch>
            <a:fillRect/>
          </a:stretch>
        </p:blipFill>
        <p:spPr>
          <a:xfrm>
            <a:off x="1078644" y="3319607"/>
            <a:ext cx="712854" cy="897772"/>
          </a:xfrm>
          <a:prstGeom prst="rect">
            <a:avLst/>
          </a:prstGeom>
        </p:spPr>
      </p:pic>
      <p:pic>
        <p:nvPicPr>
          <p:cNvPr id="89" name="Projets informatiques">
            <a:extLst>
              <a:ext uri="{FF2B5EF4-FFF2-40B4-BE49-F238E27FC236}">
                <a16:creationId xmlns:a16="http://schemas.microsoft.com/office/drawing/2014/main" id="{534E8F83-4C41-40AE-8052-B9FCB5D0580B}"/>
              </a:ext>
            </a:extLst>
          </p:cNvPr>
          <p:cNvPicPr>
            <a:picLocks noChangeAspect="1"/>
          </p:cNvPicPr>
          <p:nvPr userDrawn="1"/>
        </p:nvPicPr>
        <p:blipFill>
          <a:blip r:embed="rId16" cstate="hqprint">
            <a:extLst>
              <a:ext uri="{28A0092B-C50C-407E-A947-70E740481C1C}">
                <a14:useLocalDpi xmlns:a14="http://schemas.microsoft.com/office/drawing/2010/main" val="0"/>
              </a:ext>
            </a:extLst>
          </a:blip>
          <a:stretch>
            <a:fillRect/>
          </a:stretch>
        </p:blipFill>
        <p:spPr>
          <a:xfrm>
            <a:off x="8641114" y="3557039"/>
            <a:ext cx="844699" cy="660340"/>
          </a:xfrm>
          <a:prstGeom prst="rect">
            <a:avLst/>
          </a:prstGeom>
        </p:spPr>
      </p:pic>
    </p:spTree>
    <p:extLst>
      <p:ext uri="{BB962C8B-B14F-4D97-AF65-F5344CB8AC3E}">
        <p14:creationId xmlns:p14="http://schemas.microsoft.com/office/powerpoint/2010/main" val="1944820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folie ohne Icons">
    <p:bg>
      <p:bgPr>
        <a:solidFill>
          <a:schemeClr val="bg2"/>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45D28B-E8ED-160F-79AC-836886298AAE}"/>
              </a:ext>
            </a:extLst>
          </p:cNvPr>
          <p:cNvSpPr>
            <a:spLocks noGrp="1"/>
          </p:cNvSpPr>
          <p:nvPr>
            <p:ph type="ctrTitle" hasCustomPrompt="1"/>
          </p:nvPr>
        </p:nvSpPr>
        <p:spPr>
          <a:xfrm>
            <a:off x="803275" y="648639"/>
            <a:ext cx="7656051" cy="867465"/>
          </a:xfrm>
        </p:spPr>
        <p:txBody>
          <a:bodyPr anchor="b">
            <a:noAutofit/>
          </a:bodyPr>
          <a:lstStyle>
            <a:lvl1pPr algn="l">
              <a:defRPr sz="2800">
                <a:solidFill>
                  <a:schemeClr val="accent2"/>
                </a:solidFill>
              </a:defRPr>
            </a:lvl1pPr>
          </a:lstStyle>
          <a:p>
            <a:r>
              <a:rPr lang="fr-FR" dirty="0" err="1"/>
              <a:t>Titel</a:t>
            </a:r>
            <a:r>
              <a:rPr lang="fr-FR" dirty="0"/>
              <a:t> der </a:t>
            </a:r>
            <a:r>
              <a:rPr lang="fr-FR" dirty="0" err="1"/>
              <a:t>Präsentation</a:t>
            </a:r>
            <a:r>
              <a:rPr lang="fr-FR" dirty="0"/>
              <a:t>, max. 2 </a:t>
            </a:r>
            <a:r>
              <a:rPr lang="fr-FR" dirty="0" err="1"/>
              <a:t>Zeilen</a:t>
            </a:r>
            <a:endParaRPr lang="fr-CH" dirty="0"/>
          </a:p>
        </p:txBody>
      </p:sp>
      <p:sp>
        <p:nvSpPr>
          <p:cNvPr id="3" name="Sous-titre 2">
            <a:extLst>
              <a:ext uri="{FF2B5EF4-FFF2-40B4-BE49-F238E27FC236}">
                <a16:creationId xmlns:a16="http://schemas.microsoft.com/office/drawing/2014/main" id="{821C3B4D-1908-C1D1-6718-CABE02028688}"/>
              </a:ext>
            </a:extLst>
          </p:cNvPr>
          <p:cNvSpPr>
            <a:spLocks noGrp="1"/>
          </p:cNvSpPr>
          <p:nvPr>
            <p:ph type="subTitle" idx="1" hasCustomPrompt="1"/>
          </p:nvPr>
        </p:nvSpPr>
        <p:spPr>
          <a:xfrm>
            <a:off x="803275" y="1596647"/>
            <a:ext cx="7656051" cy="644903"/>
          </a:xfrm>
        </p:spPr>
        <p:txBody>
          <a:bodyPr tIns="72000" anchor="t" anchorCtr="0">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err="1"/>
              <a:t>Untertitel</a:t>
            </a:r>
            <a:r>
              <a:rPr lang="fr-FR" dirty="0"/>
              <a:t>, max. 2 </a:t>
            </a:r>
            <a:r>
              <a:rPr lang="fr-FR" dirty="0" err="1"/>
              <a:t>Zeilen</a:t>
            </a:r>
            <a:endParaRPr lang="fr-CH" dirty="0"/>
          </a:p>
        </p:txBody>
      </p:sp>
      <p:grpSp>
        <p:nvGrpSpPr>
          <p:cNvPr id="7" name="Logo">
            <a:extLst>
              <a:ext uri="{FF2B5EF4-FFF2-40B4-BE49-F238E27FC236}">
                <a16:creationId xmlns:a16="http://schemas.microsoft.com/office/drawing/2014/main" id="{CEFE2BCC-C11B-AA22-C9E7-C5475B6747D6}"/>
              </a:ext>
            </a:extLst>
          </p:cNvPr>
          <p:cNvGrpSpPr/>
          <p:nvPr userDrawn="1"/>
        </p:nvGrpSpPr>
        <p:grpSpPr>
          <a:xfrm>
            <a:off x="10655427" y="648639"/>
            <a:ext cx="527978" cy="509890"/>
            <a:chOff x="10655427" y="648639"/>
            <a:chExt cx="527978" cy="509890"/>
          </a:xfrm>
        </p:grpSpPr>
        <p:sp>
          <p:nvSpPr>
            <p:cNvPr id="692" name="Forme libre : forme 691">
              <a:extLst>
                <a:ext uri="{FF2B5EF4-FFF2-40B4-BE49-F238E27FC236}">
                  <a16:creationId xmlns:a16="http://schemas.microsoft.com/office/drawing/2014/main" id="{F15F3D10-728B-3D33-0D20-514BA224D33D}"/>
                </a:ext>
              </a:extLst>
            </p:cNvPr>
            <p:cNvSpPr/>
            <p:nvPr/>
          </p:nvSpPr>
          <p:spPr>
            <a:xfrm>
              <a:off x="10655427" y="675767"/>
              <a:ext cx="262238" cy="404295"/>
            </a:xfrm>
            <a:custGeom>
              <a:avLst/>
              <a:gdLst>
                <a:gd name="connsiteX0" fmla="*/ 140891 w 262238"/>
                <a:gd name="connsiteY0" fmla="*/ 0 h 404295"/>
                <a:gd name="connsiteX1" fmla="*/ 140891 w 262238"/>
                <a:gd name="connsiteY1" fmla="*/ 142058 h 404295"/>
                <a:gd name="connsiteX2" fmla="*/ 0 w 262238"/>
                <a:gd name="connsiteY2" fmla="*/ 142058 h 404295"/>
                <a:gd name="connsiteX3" fmla="*/ 0 w 262238"/>
                <a:gd name="connsiteY3" fmla="*/ 264280 h 404295"/>
                <a:gd name="connsiteX4" fmla="*/ 140891 w 262238"/>
                <a:gd name="connsiteY4" fmla="*/ 264280 h 404295"/>
                <a:gd name="connsiteX5" fmla="*/ 140891 w 262238"/>
                <a:gd name="connsiteY5" fmla="*/ 404296 h 404295"/>
                <a:gd name="connsiteX6" fmla="*/ 262238 w 262238"/>
                <a:gd name="connsiteY6" fmla="*/ 404296 h 404295"/>
                <a:gd name="connsiteX7" fmla="*/ 262238 w 262238"/>
                <a:gd name="connsiteY7" fmla="*/ 0 h 404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2238" h="404295">
                  <a:moveTo>
                    <a:pt x="140891" y="0"/>
                  </a:moveTo>
                  <a:lnTo>
                    <a:pt x="140891" y="142058"/>
                  </a:lnTo>
                  <a:lnTo>
                    <a:pt x="0" y="142058"/>
                  </a:lnTo>
                  <a:lnTo>
                    <a:pt x="0" y="264280"/>
                  </a:lnTo>
                  <a:lnTo>
                    <a:pt x="140891" y="264280"/>
                  </a:lnTo>
                  <a:lnTo>
                    <a:pt x="140891" y="404296"/>
                  </a:lnTo>
                  <a:lnTo>
                    <a:pt x="262238" y="404296"/>
                  </a:lnTo>
                  <a:lnTo>
                    <a:pt x="262238" y="0"/>
                  </a:lnTo>
                  <a:close/>
                </a:path>
              </a:pathLst>
            </a:custGeom>
            <a:solidFill>
              <a:schemeClr val="bg1"/>
            </a:solidFill>
            <a:ln w="2910" cap="flat">
              <a:noFill/>
              <a:prstDash val="solid"/>
              <a:miter/>
            </a:ln>
          </p:spPr>
          <p:txBody>
            <a:bodyPr rtlCol="0" anchor="ctr"/>
            <a:lstStyle/>
            <a:p>
              <a:endParaRPr lang="fr-CH"/>
            </a:p>
          </p:txBody>
        </p:sp>
        <p:sp>
          <p:nvSpPr>
            <p:cNvPr id="693" name="Forme libre : forme 692">
              <a:extLst>
                <a:ext uri="{FF2B5EF4-FFF2-40B4-BE49-F238E27FC236}">
                  <a16:creationId xmlns:a16="http://schemas.microsoft.com/office/drawing/2014/main" id="{4992D048-126E-E6E0-A551-D820F1E2C384}"/>
                </a:ext>
              </a:extLst>
            </p:cNvPr>
            <p:cNvSpPr/>
            <p:nvPr/>
          </p:nvSpPr>
          <p:spPr>
            <a:xfrm>
              <a:off x="10823447" y="648639"/>
              <a:ext cx="359958" cy="509890"/>
            </a:xfrm>
            <a:custGeom>
              <a:avLst/>
              <a:gdLst>
                <a:gd name="connsiteX0" fmla="*/ 95386 w 359958"/>
                <a:gd name="connsiteY0" fmla="*/ 133015 h 509890"/>
                <a:gd name="connsiteX1" fmla="*/ 0 w 359958"/>
                <a:gd name="connsiteY1" fmla="*/ 509891 h 509890"/>
                <a:gd name="connsiteX2" fmla="*/ 156935 w 359958"/>
                <a:gd name="connsiteY2" fmla="*/ 431132 h 509890"/>
                <a:gd name="connsiteX3" fmla="*/ 189314 w 359958"/>
                <a:gd name="connsiteY3" fmla="*/ 300742 h 509890"/>
                <a:gd name="connsiteX4" fmla="*/ 284699 w 359958"/>
                <a:gd name="connsiteY4" fmla="*/ 251737 h 509890"/>
                <a:gd name="connsiteX5" fmla="*/ 305994 w 359958"/>
                <a:gd name="connsiteY5" fmla="*/ 156059 h 509890"/>
                <a:gd name="connsiteX6" fmla="*/ 214108 w 359958"/>
                <a:gd name="connsiteY6" fmla="*/ 200981 h 509890"/>
                <a:gd name="connsiteX7" fmla="*/ 225193 w 359958"/>
                <a:gd name="connsiteY7" fmla="*/ 161602 h 509890"/>
                <a:gd name="connsiteX8" fmla="*/ 336330 w 359958"/>
                <a:gd name="connsiteY8" fmla="*/ 105304 h 509890"/>
                <a:gd name="connsiteX9" fmla="*/ 359958 w 359958"/>
                <a:gd name="connsiteY9" fmla="*/ 0 h 5098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9958" h="509890">
                  <a:moveTo>
                    <a:pt x="95386" y="133015"/>
                  </a:moveTo>
                  <a:lnTo>
                    <a:pt x="0" y="509891"/>
                  </a:lnTo>
                  <a:lnTo>
                    <a:pt x="156935" y="431132"/>
                  </a:lnTo>
                  <a:lnTo>
                    <a:pt x="189314" y="300742"/>
                  </a:lnTo>
                  <a:lnTo>
                    <a:pt x="284699" y="251737"/>
                  </a:lnTo>
                  <a:lnTo>
                    <a:pt x="305994" y="156059"/>
                  </a:lnTo>
                  <a:lnTo>
                    <a:pt x="214108" y="200981"/>
                  </a:lnTo>
                  <a:lnTo>
                    <a:pt x="225193" y="161602"/>
                  </a:lnTo>
                  <a:lnTo>
                    <a:pt x="336330" y="105304"/>
                  </a:lnTo>
                  <a:lnTo>
                    <a:pt x="359958" y="0"/>
                  </a:lnTo>
                  <a:close/>
                </a:path>
              </a:pathLst>
            </a:custGeom>
            <a:solidFill>
              <a:srgbClr val="EA5A4F"/>
            </a:solidFill>
            <a:ln w="2910" cap="flat">
              <a:noFill/>
              <a:prstDash val="solid"/>
              <a:miter/>
            </a:ln>
          </p:spPr>
          <p:txBody>
            <a:bodyPr rtlCol="0" anchor="ctr"/>
            <a:lstStyle/>
            <a:p>
              <a:endParaRPr lang="fr-CH"/>
            </a:p>
          </p:txBody>
        </p:sp>
      </p:grpSp>
      <p:sp>
        <p:nvSpPr>
          <p:cNvPr id="6" name="Espace réservé du pied de page 5">
            <a:extLst>
              <a:ext uri="{FF2B5EF4-FFF2-40B4-BE49-F238E27FC236}">
                <a16:creationId xmlns:a16="http://schemas.microsoft.com/office/drawing/2014/main" id="{35CE7694-8BD3-D59A-0151-C04C105BC63E}"/>
              </a:ext>
            </a:extLst>
          </p:cNvPr>
          <p:cNvSpPr>
            <a:spLocks noGrp="1"/>
          </p:cNvSpPr>
          <p:nvPr>
            <p:ph type="ftr" sz="quarter" idx="10"/>
          </p:nvPr>
        </p:nvSpPr>
        <p:spPr/>
        <p:txBody>
          <a:bodyPr/>
          <a:lstStyle/>
          <a:p>
            <a:r>
              <a:rPr lang="fr-FR"/>
              <a:t>TItel  |  Ort  |  Datum  |  Vorname Name</a:t>
            </a:r>
            <a:endParaRPr lang="fr-CH" dirty="0"/>
          </a:p>
        </p:txBody>
      </p:sp>
      <p:sp>
        <p:nvSpPr>
          <p:cNvPr id="8" name="Espace réservé du numéro de diapositive 7">
            <a:extLst>
              <a:ext uri="{FF2B5EF4-FFF2-40B4-BE49-F238E27FC236}">
                <a16:creationId xmlns:a16="http://schemas.microsoft.com/office/drawing/2014/main" id="{9715585F-EADC-2861-F63B-188569CA3FC8}"/>
              </a:ext>
            </a:extLst>
          </p:cNvPr>
          <p:cNvSpPr>
            <a:spLocks noGrp="1"/>
          </p:cNvSpPr>
          <p:nvPr>
            <p:ph type="sldNum" sz="quarter" idx="11"/>
          </p:nvPr>
        </p:nvSpPr>
        <p:spPr/>
        <p:txBody>
          <a:bodyPr/>
          <a:lstStyle/>
          <a:p>
            <a:fld id="{469882EC-6134-42EB-AF82-D861E6379893}" type="slidenum">
              <a:rPr lang="fr-CH" smtClean="0"/>
              <a:pPr/>
              <a:t>‹#›</a:t>
            </a:fld>
            <a:endParaRPr lang="fr-CH" dirty="0"/>
          </a:p>
        </p:txBody>
      </p:sp>
    </p:spTree>
    <p:extLst>
      <p:ext uri="{BB962C8B-B14F-4D97-AF65-F5344CB8AC3E}">
        <p14:creationId xmlns:p14="http://schemas.microsoft.com/office/powerpoint/2010/main" val="2021911301"/>
      </p:ext>
    </p:extLst>
  </p:cSld>
  <p:clrMapOvr>
    <a:masterClrMapping/>
  </p:clrMapOvr>
  <p:extLst>
    <p:ext uri="{DCECCB84-F9BA-43D5-87BE-67443E8EF086}">
      <p15:sldGuideLst xmlns:p15="http://schemas.microsoft.com/office/powerpoint/2012/main">
        <p15:guide id="1" orient="horz" pos="2160">
          <p15:clr>
            <a:srgbClr val="FBAE40"/>
          </p15:clr>
        </p15:guide>
        <p15:guide id="2" pos="3137">
          <p15:clr>
            <a:srgbClr val="FBAE40"/>
          </p15:clr>
        </p15:guide>
        <p15:guide id="3" pos="39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halt/Tagesordnung">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0EB838F-EAFB-E9F4-CF41-9BEF0C21BDED}"/>
              </a:ext>
            </a:extLst>
          </p:cNvPr>
          <p:cNvSpPr>
            <a:spLocks noGrp="1"/>
          </p:cNvSpPr>
          <p:nvPr>
            <p:ph idx="1" hasCustomPrompt="1"/>
          </p:nvPr>
        </p:nvSpPr>
        <p:spPr>
          <a:xfrm>
            <a:off x="6348725" y="1696916"/>
            <a:ext cx="5040000" cy="4037134"/>
          </a:xfrm>
        </p:spPr>
        <p:txBody>
          <a:bodyPr/>
          <a:lstStyle>
            <a:lvl1pPr marL="360363" indent="-360363">
              <a:buFont typeface="+mj-lt"/>
              <a:buAutoNum type="arabicPeriod"/>
              <a:defRPr/>
            </a:lvl1pPr>
          </a:lstStyle>
          <a:p>
            <a:pPr lvl="0"/>
            <a:r>
              <a:rPr lang="fr-FR" dirty="0" err="1"/>
              <a:t>Willkommen</a:t>
            </a:r>
            <a:endParaRPr lang="fr-FR" dirty="0"/>
          </a:p>
          <a:p>
            <a:pPr lvl="0"/>
            <a:r>
              <a:rPr lang="fr-FR" dirty="0"/>
              <a:t>Sujet A</a:t>
            </a:r>
          </a:p>
          <a:p>
            <a:pPr lvl="0"/>
            <a:r>
              <a:rPr lang="fr-FR" dirty="0"/>
              <a:t>Sujet B</a:t>
            </a:r>
          </a:p>
          <a:p>
            <a:pPr lvl="0"/>
            <a:r>
              <a:rPr lang="fr-FR" dirty="0"/>
              <a:t>Sujet C</a:t>
            </a:r>
          </a:p>
          <a:p>
            <a:pPr lvl="0"/>
            <a:endParaRPr lang="fr-FR" dirty="0"/>
          </a:p>
        </p:txBody>
      </p:sp>
      <p:sp>
        <p:nvSpPr>
          <p:cNvPr id="5" name="Espace réservé du pied de page 4">
            <a:extLst>
              <a:ext uri="{FF2B5EF4-FFF2-40B4-BE49-F238E27FC236}">
                <a16:creationId xmlns:a16="http://schemas.microsoft.com/office/drawing/2014/main" id="{7237F893-23BC-8F32-EAF5-4691DFEFB993}"/>
              </a:ext>
            </a:extLst>
          </p:cNvPr>
          <p:cNvSpPr>
            <a:spLocks noGrp="1"/>
          </p:cNvSpPr>
          <p:nvPr>
            <p:ph type="ftr" sz="quarter" idx="11"/>
          </p:nvPr>
        </p:nvSpPr>
        <p:spPr/>
        <p:txBody>
          <a:bodyPr/>
          <a:lstStyle/>
          <a:p>
            <a:r>
              <a:rPr lang="fr-FR" dirty="0" err="1"/>
              <a:t>TItel</a:t>
            </a:r>
            <a:r>
              <a:rPr lang="fr-FR" dirty="0"/>
              <a:t>  |  </a:t>
            </a:r>
            <a:r>
              <a:rPr lang="fr-FR" dirty="0" err="1"/>
              <a:t>Ort</a:t>
            </a:r>
            <a:r>
              <a:rPr lang="fr-FR" dirty="0"/>
              <a:t>  |  </a:t>
            </a:r>
            <a:r>
              <a:rPr lang="fr-FR" dirty="0" err="1"/>
              <a:t>Datum</a:t>
            </a:r>
            <a:r>
              <a:rPr lang="fr-FR" dirty="0"/>
              <a:t>  |  </a:t>
            </a:r>
            <a:r>
              <a:rPr lang="fr-FR" dirty="0" err="1"/>
              <a:t>Vorname</a:t>
            </a:r>
            <a:r>
              <a:rPr lang="fr-FR" dirty="0"/>
              <a:t> Name</a:t>
            </a:r>
            <a:endParaRPr lang="fr-CH" dirty="0"/>
          </a:p>
        </p:txBody>
      </p:sp>
      <p:sp>
        <p:nvSpPr>
          <p:cNvPr id="6" name="Espace réservé du numéro de diapositive 5">
            <a:extLst>
              <a:ext uri="{FF2B5EF4-FFF2-40B4-BE49-F238E27FC236}">
                <a16:creationId xmlns:a16="http://schemas.microsoft.com/office/drawing/2014/main" id="{740E51FE-ABE1-AE85-251E-BD25D35B215D}"/>
              </a:ext>
            </a:extLst>
          </p:cNvPr>
          <p:cNvSpPr>
            <a:spLocks noGrp="1"/>
          </p:cNvSpPr>
          <p:nvPr>
            <p:ph type="sldNum" sz="quarter" idx="12"/>
          </p:nvPr>
        </p:nvSpPr>
        <p:spPr/>
        <p:txBody>
          <a:bodyPr/>
          <a:lstStyle/>
          <a:p>
            <a:fld id="{469882EC-6134-42EB-AF82-D861E6379893}" type="slidenum">
              <a:rPr lang="fr-CH" smtClean="0"/>
              <a:t>‹#›</a:t>
            </a:fld>
            <a:endParaRPr lang="fr-CH"/>
          </a:p>
        </p:txBody>
      </p:sp>
      <p:sp>
        <p:nvSpPr>
          <p:cNvPr id="8" name="Espace réservé Rubrique">
            <a:extLst>
              <a:ext uri="{FF2B5EF4-FFF2-40B4-BE49-F238E27FC236}">
                <a16:creationId xmlns:a16="http://schemas.microsoft.com/office/drawing/2014/main" id="{07BE54EA-0432-2BF6-7481-EB0AAD22F73B}"/>
              </a:ext>
            </a:extLst>
          </p:cNvPr>
          <p:cNvSpPr>
            <a:spLocks noGrp="1"/>
          </p:cNvSpPr>
          <p:nvPr>
            <p:ph type="body" sz="quarter" idx="13" hasCustomPrompt="1"/>
          </p:nvPr>
        </p:nvSpPr>
        <p:spPr>
          <a:xfrm>
            <a:off x="803275" y="596537"/>
            <a:ext cx="5040000" cy="257538"/>
          </a:xfrm>
        </p:spPr>
        <p:txBody>
          <a:bodyPr anchor="b" anchorCtr="0">
            <a:normAutofit/>
          </a:bodyPr>
          <a:lstStyle>
            <a:lvl1pPr marL="0" indent="0">
              <a:buFontTx/>
              <a:buNone/>
              <a:defRPr sz="1200" b="1" cap="none" baseline="0"/>
            </a:lvl1pPr>
          </a:lstStyle>
          <a:p>
            <a:pPr lvl="0"/>
            <a:r>
              <a:rPr lang="fr-FR" dirty="0" err="1"/>
              <a:t>Rubrik</a:t>
            </a:r>
            <a:r>
              <a:rPr lang="fr-FR" dirty="0"/>
              <a:t> (</a:t>
            </a:r>
            <a:r>
              <a:rPr lang="fr-FR" dirty="0" err="1"/>
              <a:t>optional</a:t>
            </a:r>
            <a:r>
              <a:rPr lang="fr-FR" dirty="0"/>
              <a:t>)</a:t>
            </a:r>
          </a:p>
        </p:txBody>
      </p:sp>
      <p:sp>
        <p:nvSpPr>
          <p:cNvPr id="10" name="Titre 9">
            <a:extLst>
              <a:ext uri="{FF2B5EF4-FFF2-40B4-BE49-F238E27FC236}">
                <a16:creationId xmlns:a16="http://schemas.microsoft.com/office/drawing/2014/main" id="{28E2F731-DD37-E22A-38D1-B9FB55726EB1}"/>
              </a:ext>
            </a:extLst>
          </p:cNvPr>
          <p:cNvSpPr>
            <a:spLocks noGrp="1"/>
          </p:cNvSpPr>
          <p:nvPr>
            <p:ph type="title" hasCustomPrompt="1"/>
          </p:nvPr>
        </p:nvSpPr>
        <p:spPr>
          <a:xfrm>
            <a:off x="803275" y="1614239"/>
            <a:ext cx="5040000" cy="496507"/>
          </a:xfrm>
        </p:spPr>
        <p:txBody>
          <a:bodyPr anchor="t" anchorCtr="0"/>
          <a:lstStyle>
            <a:lvl1pPr>
              <a:defRPr/>
            </a:lvl1pPr>
          </a:lstStyle>
          <a:p>
            <a:r>
              <a:rPr lang="fr-FR" dirty="0" err="1"/>
              <a:t>Klicken</a:t>
            </a:r>
            <a:r>
              <a:rPr lang="fr-FR" dirty="0"/>
              <a:t>, um den </a:t>
            </a:r>
            <a:r>
              <a:rPr lang="fr-FR" dirty="0" err="1"/>
              <a:t>Inhalt</a:t>
            </a:r>
            <a:r>
              <a:rPr lang="fr-FR" dirty="0"/>
              <a:t>/</a:t>
            </a:r>
            <a:r>
              <a:rPr lang="fr-FR" dirty="0" err="1"/>
              <a:t>Tagesordnung</a:t>
            </a:r>
            <a:r>
              <a:rPr lang="fr-FR" dirty="0"/>
              <a:t> </a:t>
            </a:r>
            <a:r>
              <a:rPr lang="fr-FR" dirty="0" err="1"/>
              <a:t>einzugeben</a:t>
            </a:r>
            <a:endParaRPr lang="fr-CH" dirty="0"/>
          </a:p>
        </p:txBody>
      </p:sp>
    </p:spTree>
    <p:extLst>
      <p:ext uri="{BB962C8B-B14F-4D97-AF65-F5344CB8AC3E}">
        <p14:creationId xmlns:p14="http://schemas.microsoft.com/office/powerpoint/2010/main" val="1875413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5" name="Espace réservé du pied de page 4">
            <a:extLst>
              <a:ext uri="{FF2B5EF4-FFF2-40B4-BE49-F238E27FC236}">
                <a16:creationId xmlns:a16="http://schemas.microsoft.com/office/drawing/2014/main" id="{7237F893-23BC-8F32-EAF5-4691DFEFB993}"/>
              </a:ext>
            </a:extLst>
          </p:cNvPr>
          <p:cNvSpPr>
            <a:spLocks noGrp="1"/>
          </p:cNvSpPr>
          <p:nvPr>
            <p:ph type="ftr" sz="quarter" idx="11"/>
          </p:nvPr>
        </p:nvSpPr>
        <p:spPr/>
        <p:txBody>
          <a:bodyPr/>
          <a:lstStyle/>
          <a:p>
            <a:r>
              <a:rPr lang="fr-FR"/>
              <a:t>TItel  |  Ort  |  Datum  |  Vorname Name</a:t>
            </a:r>
            <a:endParaRPr lang="fr-CH"/>
          </a:p>
        </p:txBody>
      </p:sp>
      <p:sp>
        <p:nvSpPr>
          <p:cNvPr id="6" name="Espace réservé du numéro de diapositive 5">
            <a:extLst>
              <a:ext uri="{FF2B5EF4-FFF2-40B4-BE49-F238E27FC236}">
                <a16:creationId xmlns:a16="http://schemas.microsoft.com/office/drawing/2014/main" id="{740E51FE-ABE1-AE85-251E-BD25D35B215D}"/>
              </a:ext>
            </a:extLst>
          </p:cNvPr>
          <p:cNvSpPr>
            <a:spLocks noGrp="1"/>
          </p:cNvSpPr>
          <p:nvPr>
            <p:ph type="sldNum" sz="quarter" idx="12"/>
          </p:nvPr>
        </p:nvSpPr>
        <p:spPr/>
        <p:txBody>
          <a:bodyPr/>
          <a:lstStyle/>
          <a:p>
            <a:fld id="{469882EC-6134-42EB-AF82-D861E6379893}" type="slidenum">
              <a:rPr lang="fr-CH" smtClean="0"/>
              <a:t>‹#›</a:t>
            </a:fld>
            <a:endParaRPr lang="fr-CH"/>
          </a:p>
        </p:txBody>
      </p:sp>
      <p:sp>
        <p:nvSpPr>
          <p:cNvPr id="8" name="Espace réservé Rubrique">
            <a:extLst>
              <a:ext uri="{FF2B5EF4-FFF2-40B4-BE49-F238E27FC236}">
                <a16:creationId xmlns:a16="http://schemas.microsoft.com/office/drawing/2014/main" id="{07BE54EA-0432-2BF6-7481-EB0AAD22F73B}"/>
              </a:ext>
            </a:extLst>
          </p:cNvPr>
          <p:cNvSpPr>
            <a:spLocks noGrp="1"/>
          </p:cNvSpPr>
          <p:nvPr>
            <p:ph type="body" sz="quarter" idx="13" hasCustomPrompt="1"/>
          </p:nvPr>
        </p:nvSpPr>
        <p:spPr>
          <a:xfrm>
            <a:off x="803275" y="596537"/>
            <a:ext cx="5040000" cy="257538"/>
          </a:xfrm>
        </p:spPr>
        <p:txBody>
          <a:bodyPr anchor="b" anchorCtr="0">
            <a:normAutofit/>
          </a:bodyPr>
          <a:lstStyle>
            <a:lvl1pPr marL="0" indent="0">
              <a:buFontTx/>
              <a:buNone/>
              <a:defRPr sz="1200" b="1" cap="none" baseline="0"/>
            </a:lvl1pPr>
          </a:lstStyle>
          <a:p>
            <a:pPr lvl="0"/>
            <a:r>
              <a:rPr lang="fr-FR" dirty="0" err="1"/>
              <a:t>Rubrik</a:t>
            </a:r>
            <a:r>
              <a:rPr lang="fr-FR" dirty="0"/>
              <a:t> (</a:t>
            </a:r>
            <a:r>
              <a:rPr lang="fr-FR" dirty="0" err="1"/>
              <a:t>optional</a:t>
            </a:r>
            <a:r>
              <a:rPr lang="fr-FR" dirty="0"/>
              <a:t>)</a:t>
            </a:r>
          </a:p>
        </p:txBody>
      </p:sp>
      <p:sp>
        <p:nvSpPr>
          <p:cNvPr id="2" name="Titre 1">
            <a:extLst>
              <a:ext uri="{FF2B5EF4-FFF2-40B4-BE49-F238E27FC236}">
                <a16:creationId xmlns:a16="http://schemas.microsoft.com/office/drawing/2014/main" id="{8E0300C9-B577-ECF1-2F5F-23B5496CD150}"/>
              </a:ext>
            </a:extLst>
          </p:cNvPr>
          <p:cNvSpPr>
            <a:spLocks noGrp="1"/>
          </p:cNvSpPr>
          <p:nvPr>
            <p:ph type="title" hasCustomPrompt="1"/>
          </p:nvPr>
        </p:nvSpPr>
        <p:spPr/>
        <p:txBody>
          <a:bodyPr/>
          <a:lstStyle/>
          <a:p>
            <a:r>
              <a:rPr lang="fr-FR" dirty="0" err="1"/>
              <a:t>Titel</a:t>
            </a:r>
            <a:r>
              <a:rPr lang="fr-FR" dirty="0"/>
              <a:t> (max. 1 </a:t>
            </a:r>
            <a:r>
              <a:rPr lang="fr-FR" dirty="0" err="1"/>
              <a:t>Zeile</a:t>
            </a:r>
            <a:r>
              <a:rPr lang="fr-FR" dirty="0"/>
              <a:t>, Calibri </a:t>
            </a:r>
            <a:r>
              <a:rPr lang="fr-FR" dirty="0" err="1"/>
              <a:t>bold</a:t>
            </a:r>
            <a:r>
              <a:rPr lang="fr-FR" dirty="0"/>
              <a:t> 28 pt) </a:t>
            </a:r>
            <a:endParaRPr lang="fr-CH" dirty="0"/>
          </a:p>
        </p:txBody>
      </p:sp>
      <p:sp>
        <p:nvSpPr>
          <p:cNvPr id="4" name="Espace réservé du contenu 2">
            <a:extLst>
              <a:ext uri="{FF2B5EF4-FFF2-40B4-BE49-F238E27FC236}">
                <a16:creationId xmlns:a16="http://schemas.microsoft.com/office/drawing/2014/main" id="{43CF3E33-3B49-014F-6DD9-74F6C399B351}"/>
              </a:ext>
            </a:extLst>
          </p:cNvPr>
          <p:cNvSpPr>
            <a:spLocks noGrp="1"/>
          </p:cNvSpPr>
          <p:nvPr>
            <p:ph sz="half" idx="1" hasCustomPrompt="1"/>
          </p:nvPr>
        </p:nvSpPr>
        <p:spPr>
          <a:xfrm>
            <a:off x="803275" y="2241549"/>
            <a:ext cx="10585450" cy="3492501"/>
          </a:xfrm>
        </p:spPr>
        <p:txBody>
          <a:bodyPr/>
          <a:lstStyle>
            <a:lvl1pPr>
              <a:defRPr/>
            </a:lvl1pPr>
          </a:lstStyle>
          <a:p>
            <a:pPr marL="357188" marR="0" lvl="0" indent="-357188" algn="l" defTabSz="914400" rtl="0" eaLnBrk="1" fontAlgn="auto" latinLnBrk="0" hangingPunct="1">
              <a:lnSpc>
                <a:spcPct val="90000"/>
              </a:lnSpc>
              <a:spcBef>
                <a:spcPts val="1000"/>
              </a:spcBef>
              <a:spcAft>
                <a:spcPts val="0"/>
              </a:spcAft>
              <a:buClrTx/>
              <a:buSzTx/>
              <a:buFontTx/>
              <a:buBlip>
                <a:blip r:embed="rId2">
                  <a:extLst>
                    <a:ext uri="{96DAC541-7B7A-43D3-8B79-37D633B846F1}">
                      <asvg:svgBlip xmlns:asvg="http://schemas.microsoft.com/office/drawing/2016/SVG/main" xmlns="" r:embed="rId3"/>
                    </a:ext>
                  </a:extLst>
                </a:blip>
              </a:buBlip>
              <a:tabLst/>
              <a:defRPr/>
            </a:pPr>
            <a:r>
              <a:rPr lang="fr-CH" sz="2000" dirty="0" err="1">
                <a:solidFill>
                  <a:srgbClr val="000000"/>
                </a:solidFill>
                <a:latin typeface="Calibri" panose="020F0502020204030204" pitchFamily="34" charset="0"/>
                <a:cs typeface="Arial" panose="020B0604020202020204" pitchFamily="34" charset="0"/>
              </a:rPr>
              <a:t>Idealerweise</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nicht</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mehr</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als</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sieben</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Schlüsselwörter</a:t>
            </a:r>
            <a:r>
              <a:rPr lang="fr-CH" sz="2000" dirty="0">
                <a:solidFill>
                  <a:srgbClr val="000000"/>
                </a:solidFill>
                <a:latin typeface="Calibri" panose="020F0502020204030204" pitchFamily="34" charset="0"/>
                <a:cs typeface="Arial" panose="020B0604020202020204" pitchFamily="34" charset="0"/>
              </a:rPr>
              <a:t>/</a:t>
            </a:r>
            <a:r>
              <a:rPr lang="fr-CH" sz="2000" dirty="0" err="1">
                <a:solidFill>
                  <a:srgbClr val="000000"/>
                </a:solidFill>
                <a:latin typeface="Calibri" panose="020F0502020204030204" pitchFamily="34" charset="0"/>
                <a:cs typeface="Arial" panose="020B0604020202020204" pitchFamily="34" charset="0"/>
              </a:rPr>
              <a:t>Punkte</a:t>
            </a:r>
            <a:r>
              <a:rPr lang="fr-CH" sz="2000" dirty="0">
                <a:solidFill>
                  <a:srgbClr val="000000"/>
                </a:solidFill>
                <a:latin typeface="Calibri" panose="020F0502020204030204" pitchFamily="34" charset="0"/>
                <a:cs typeface="Arial" panose="020B0604020202020204" pitchFamily="34" charset="0"/>
              </a:rPr>
              <a:t>, pro Folie (Calibri 20pt)</a:t>
            </a:r>
          </a:p>
        </p:txBody>
      </p:sp>
    </p:spTree>
    <p:extLst>
      <p:ext uri="{BB962C8B-B14F-4D97-AF65-F5344CB8AC3E}">
        <p14:creationId xmlns:p14="http://schemas.microsoft.com/office/powerpoint/2010/main" val="1800536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4D45C6E-52D4-292B-B1D0-463571C476CF}"/>
              </a:ext>
            </a:extLst>
          </p:cNvPr>
          <p:cNvSpPr>
            <a:spLocks noGrp="1"/>
          </p:cNvSpPr>
          <p:nvPr>
            <p:ph sz="half" idx="1" hasCustomPrompt="1"/>
          </p:nvPr>
        </p:nvSpPr>
        <p:spPr>
          <a:xfrm>
            <a:off x="803275" y="2241549"/>
            <a:ext cx="5040000" cy="3492501"/>
          </a:xfrm>
        </p:spPr>
        <p:txBody>
          <a:bodyPr/>
          <a:lstStyle/>
          <a:p>
            <a:pPr marL="357188" marR="0" lvl="0" indent="-357188" algn="l" defTabSz="914400" rtl="0" eaLnBrk="1" fontAlgn="auto" latinLnBrk="0" hangingPunct="1">
              <a:lnSpc>
                <a:spcPct val="90000"/>
              </a:lnSpc>
              <a:spcBef>
                <a:spcPts val="1000"/>
              </a:spcBef>
              <a:spcAft>
                <a:spcPts val="0"/>
              </a:spcAft>
              <a:buClrTx/>
              <a:buSzTx/>
              <a:buFontTx/>
              <a:buBlip>
                <a:blip r:embed="rId2">
                  <a:extLst>
                    <a:ext uri="{96DAC541-7B7A-43D3-8B79-37D633B846F1}">
                      <asvg:svgBlip xmlns:asvg="http://schemas.microsoft.com/office/drawing/2016/SVG/main" xmlns="" r:embed="rId3"/>
                    </a:ext>
                  </a:extLst>
                </a:blip>
              </a:buBlip>
              <a:tabLst/>
              <a:defRPr/>
            </a:pPr>
            <a:r>
              <a:rPr lang="fr-CH" sz="2000" dirty="0" err="1">
                <a:solidFill>
                  <a:srgbClr val="000000"/>
                </a:solidFill>
                <a:latin typeface="Calibri" panose="020F0502020204030204" pitchFamily="34" charset="0"/>
                <a:cs typeface="Arial" panose="020B0604020202020204" pitchFamily="34" charset="0"/>
              </a:rPr>
              <a:t>Idealerweise</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nicht</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mehr</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als</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sieben</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Schlüsselwörter</a:t>
            </a:r>
            <a:r>
              <a:rPr lang="fr-CH" sz="2000" dirty="0">
                <a:solidFill>
                  <a:srgbClr val="000000"/>
                </a:solidFill>
                <a:latin typeface="Calibri" panose="020F0502020204030204" pitchFamily="34" charset="0"/>
                <a:cs typeface="Arial" panose="020B0604020202020204" pitchFamily="34" charset="0"/>
              </a:rPr>
              <a:t>/</a:t>
            </a:r>
            <a:r>
              <a:rPr lang="fr-CH" sz="2000" dirty="0" err="1">
                <a:solidFill>
                  <a:srgbClr val="000000"/>
                </a:solidFill>
                <a:latin typeface="Calibri" panose="020F0502020204030204" pitchFamily="34" charset="0"/>
                <a:cs typeface="Arial" panose="020B0604020202020204" pitchFamily="34" charset="0"/>
              </a:rPr>
              <a:t>Punkte</a:t>
            </a:r>
            <a:r>
              <a:rPr lang="fr-CH" sz="2000" dirty="0">
                <a:solidFill>
                  <a:srgbClr val="000000"/>
                </a:solidFill>
                <a:latin typeface="Calibri" panose="020F0502020204030204" pitchFamily="34" charset="0"/>
                <a:cs typeface="Arial" panose="020B0604020202020204" pitchFamily="34" charset="0"/>
              </a:rPr>
              <a:t>, pro Folie (Calibri 20pt)</a:t>
            </a:r>
          </a:p>
        </p:txBody>
      </p:sp>
      <p:sp>
        <p:nvSpPr>
          <p:cNvPr id="6" name="Espace réservé du pied de page 5">
            <a:extLst>
              <a:ext uri="{FF2B5EF4-FFF2-40B4-BE49-F238E27FC236}">
                <a16:creationId xmlns:a16="http://schemas.microsoft.com/office/drawing/2014/main" id="{2A0F2446-61CA-F0CA-6405-2FF3ABF6D34B}"/>
              </a:ext>
            </a:extLst>
          </p:cNvPr>
          <p:cNvSpPr>
            <a:spLocks noGrp="1"/>
          </p:cNvSpPr>
          <p:nvPr>
            <p:ph type="ftr" sz="quarter" idx="11"/>
          </p:nvPr>
        </p:nvSpPr>
        <p:spPr/>
        <p:txBody>
          <a:bodyPr/>
          <a:lstStyle/>
          <a:p>
            <a:r>
              <a:rPr lang="fr-FR"/>
              <a:t>TItel  |  Ort  |  Datum  |  Vorname Name</a:t>
            </a:r>
            <a:endParaRPr lang="fr-CH"/>
          </a:p>
        </p:txBody>
      </p:sp>
      <p:sp>
        <p:nvSpPr>
          <p:cNvPr id="7" name="Espace réservé du numéro de diapositive 6">
            <a:extLst>
              <a:ext uri="{FF2B5EF4-FFF2-40B4-BE49-F238E27FC236}">
                <a16:creationId xmlns:a16="http://schemas.microsoft.com/office/drawing/2014/main" id="{24F5CCA9-B4BD-E3A4-9839-179A9DD6C039}"/>
              </a:ext>
            </a:extLst>
          </p:cNvPr>
          <p:cNvSpPr>
            <a:spLocks noGrp="1"/>
          </p:cNvSpPr>
          <p:nvPr>
            <p:ph type="sldNum" sz="quarter" idx="12"/>
          </p:nvPr>
        </p:nvSpPr>
        <p:spPr/>
        <p:txBody>
          <a:bodyPr/>
          <a:lstStyle/>
          <a:p>
            <a:fld id="{469882EC-6134-42EB-AF82-D861E6379893}" type="slidenum">
              <a:rPr lang="fr-CH" smtClean="0"/>
              <a:t>‹#›</a:t>
            </a:fld>
            <a:endParaRPr lang="fr-CH"/>
          </a:p>
        </p:txBody>
      </p:sp>
      <p:sp>
        <p:nvSpPr>
          <p:cNvPr id="9" name="Espace réservé Rubrique">
            <a:extLst>
              <a:ext uri="{FF2B5EF4-FFF2-40B4-BE49-F238E27FC236}">
                <a16:creationId xmlns:a16="http://schemas.microsoft.com/office/drawing/2014/main" id="{C1934246-ED41-89EE-13B5-137095E6B5B7}"/>
              </a:ext>
            </a:extLst>
          </p:cNvPr>
          <p:cNvSpPr>
            <a:spLocks noGrp="1"/>
          </p:cNvSpPr>
          <p:nvPr>
            <p:ph type="body" sz="quarter" idx="13" hasCustomPrompt="1"/>
          </p:nvPr>
        </p:nvSpPr>
        <p:spPr>
          <a:xfrm>
            <a:off x="803275" y="596537"/>
            <a:ext cx="5040000" cy="257538"/>
          </a:xfrm>
        </p:spPr>
        <p:txBody>
          <a:bodyPr anchor="b" anchorCtr="0">
            <a:normAutofit/>
          </a:bodyPr>
          <a:lstStyle>
            <a:lvl1pPr marL="0" indent="0">
              <a:buFontTx/>
              <a:buNone/>
              <a:defRPr sz="1200" b="1" cap="none" baseline="0"/>
            </a:lvl1pPr>
          </a:lstStyle>
          <a:p>
            <a:pPr lvl="0"/>
            <a:r>
              <a:rPr lang="fr-FR" dirty="0" err="1"/>
              <a:t>Rubrik</a:t>
            </a:r>
            <a:r>
              <a:rPr lang="fr-FR" dirty="0"/>
              <a:t> (</a:t>
            </a:r>
            <a:r>
              <a:rPr lang="fr-FR" dirty="0" err="1"/>
              <a:t>optional</a:t>
            </a:r>
            <a:r>
              <a:rPr lang="fr-FR" dirty="0"/>
              <a:t>)</a:t>
            </a:r>
          </a:p>
        </p:txBody>
      </p:sp>
      <p:sp>
        <p:nvSpPr>
          <p:cNvPr id="11" name="Espace réservé du contenu 2">
            <a:extLst>
              <a:ext uri="{FF2B5EF4-FFF2-40B4-BE49-F238E27FC236}">
                <a16:creationId xmlns:a16="http://schemas.microsoft.com/office/drawing/2014/main" id="{2F2298B2-B0AC-58CF-71DA-48F6B734E029}"/>
              </a:ext>
            </a:extLst>
          </p:cNvPr>
          <p:cNvSpPr>
            <a:spLocks noGrp="1"/>
          </p:cNvSpPr>
          <p:nvPr>
            <p:ph sz="half" idx="14" hasCustomPrompt="1"/>
          </p:nvPr>
        </p:nvSpPr>
        <p:spPr>
          <a:xfrm>
            <a:off x="6348724" y="2243645"/>
            <a:ext cx="5040000" cy="3492501"/>
          </a:xfrm>
        </p:spPr>
        <p:txBody>
          <a:bodyPr/>
          <a:lstStyle/>
          <a:p>
            <a:pPr marL="357188" marR="0" lvl="0" indent="-357188" algn="l" defTabSz="914400" rtl="0" eaLnBrk="1" fontAlgn="auto" latinLnBrk="0" hangingPunct="1">
              <a:lnSpc>
                <a:spcPct val="90000"/>
              </a:lnSpc>
              <a:spcBef>
                <a:spcPts val="1000"/>
              </a:spcBef>
              <a:spcAft>
                <a:spcPts val="0"/>
              </a:spcAft>
              <a:buClrTx/>
              <a:buSzTx/>
              <a:buFontTx/>
              <a:buBlip>
                <a:blip r:embed="rId2">
                  <a:extLst>
                    <a:ext uri="{96DAC541-7B7A-43D3-8B79-37D633B846F1}">
                      <asvg:svgBlip xmlns:asvg="http://schemas.microsoft.com/office/drawing/2016/SVG/main" xmlns="" r:embed="rId3"/>
                    </a:ext>
                  </a:extLst>
                </a:blip>
              </a:buBlip>
              <a:tabLst/>
              <a:defRPr/>
            </a:pPr>
            <a:r>
              <a:rPr lang="fr-CH" sz="2000" dirty="0" err="1">
                <a:solidFill>
                  <a:srgbClr val="000000"/>
                </a:solidFill>
                <a:latin typeface="Calibri" panose="020F0502020204030204" pitchFamily="34" charset="0"/>
                <a:cs typeface="Arial" panose="020B0604020202020204" pitchFamily="34" charset="0"/>
              </a:rPr>
              <a:t>Idealerweise</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nicht</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mehr</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als</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sieben</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Schlüsselwörter</a:t>
            </a:r>
            <a:r>
              <a:rPr lang="fr-CH" sz="2000" dirty="0">
                <a:solidFill>
                  <a:srgbClr val="000000"/>
                </a:solidFill>
                <a:latin typeface="Calibri" panose="020F0502020204030204" pitchFamily="34" charset="0"/>
                <a:cs typeface="Arial" panose="020B0604020202020204" pitchFamily="34" charset="0"/>
              </a:rPr>
              <a:t>/</a:t>
            </a:r>
            <a:r>
              <a:rPr lang="fr-CH" sz="2000" dirty="0" err="1">
                <a:solidFill>
                  <a:srgbClr val="000000"/>
                </a:solidFill>
                <a:latin typeface="Calibri" panose="020F0502020204030204" pitchFamily="34" charset="0"/>
                <a:cs typeface="Arial" panose="020B0604020202020204" pitchFamily="34" charset="0"/>
              </a:rPr>
              <a:t>Punkte</a:t>
            </a:r>
            <a:r>
              <a:rPr lang="fr-CH" sz="2000" dirty="0">
                <a:solidFill>
                  <a:srgbClr val="000000"/>
                </a:solidFill>
                <a:latin typeface="Calibri" panose="020F0502020204030204" pitchFamily="34" charset="0"/>
                <a:cs typeface="Arial" panose="020B0604020202020204" pitchFamily="34" charset="0"/>
              </a:rPr>
              <a:t>, pro Folie (Calibri 20pt)</a:t>
            </a:r>
          </a:p>
        </p:txBody>
      </p:sp>
      <p:sp>
        <p:nvSpPr>
          <p:cNvPr id="4" name="Titre 3">
            <a:extLst>
              <a:ext uri="{FF2B5EF4-FFF2-40B4-BE49-F238E27FC236}">
                <a16:creationId xmlns:a16="http://schemas.microsoft.com/office/drawing/2014/main" id="{8B279B91-8959-E5CB-FD5C-85F0915813B9}"/>
              </a:ext>
            </a:extLst>
          </p:cNvPr>
          <p:cNvSpPr>
            <a:spLocks noGrp="1"/>
          </p:cNvSpPr>
          <p:nvPr>
            <p:ph type="title" hasCustomPrompt="1"/>
          </p:nvPr>
        </p:nvSpPr>
        <p:spPr/>
        <p:txBody>
          <a:bodyPr/>
          <a:lstStyle/>
          <a:p>
            <a:r>
              <a:rPr lang="fr-FR" dirty="0" err="1"/>
              <a:t>Titel</a:t>
            </a:r>
            <a:r>
              <a:rPr lang="fr-FR" dirty="0"/>
              <a:t> (max. 1 </a:t>
            </a:r>
            <a:r>
              <a:rPr lang="fr-FR" dirty="0" err="1"/>
              <a:t>Zeile</a:t>
            </a:r>
            <a:r>
              <a:rPr lang="fr-FR" dirty="0"/>
              <a:t>, Calibri </a:t>
            </a:r>
            <a:r>
              <a:rPr lang="fr-FR" dirty="0" err="1"/>
              <a:t>bold</a:t>
            </a:r>
            <a:r>
              <a:rPr lang="fr-FR" dirty="0"/>
              <a:t> 28 pt)</a:t>
            </a:r>
            <a:endParaRPr lang="fr-CH" dirty="0"/>
          </a:p>
        </p:txBody>
      </p:sp>
    </p:spTree>
    <p:extLst>
      <p:ext uri="{BB962C8B-B14F-4D97-AF65-F5344CB8AC3E}">
        <p14:creationId xmlns:p14="http://schemas.microsoft.com/office/powerpoint/2010/main" val="975206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79708BFE-978D-5626-2DC5-94BCFBAECAC0}"/>
              </a:ext>
            </a:extLst>
          </p:cNvPr>
          <p:cNvSpPr>
            <a:spLocks noGrp="1"/>
          </p:cNvSpPr>
          <p:nvPr>
            <p:ph type="body" idx="1" hasCustomPrompt="1"/>
          </p:nvPr>
        </p:nvSpPr>
        <p:spPr>
          <a:xfrm>
            <a:off x="803275" y="1972942"/>
            <a:ext cx="5040000" cy="68467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err="1"/>
              <a:t>Untertitel</a:t>
            </a:r>
            <a:r>
              <a:rPr lang="fr-FR" dirty="0"/>
              <a:t> (Calibri </a:t>
            </a:r>
            <a:r>
              <a:rPr lang="fr-FR" dirty="0" err="1"/>
              <a:t>bold</a:t>
            </a:r>
            <a:r>
              <a:rPr lang="fr-FR" dirty="0"/>
              <a:t> 24pt)</a:t>
            </a:r>
          </a:p>
        </p:txBody>
      </p:sp>
      <p:sp>
        <p:nvSpPr>
          <p:cNvPr id="4" name="Espace réservé du contenu 3">
            <a:extLst>
              <a:ext uri="{FF2B5EF4-FFF2-40B4-BE49-F238E27FC236}">
                <a16:creationId xmlns:a16="http://schemas.microsoft.com/office/drawing/2014/main" id="{AF8B20D8-95C4-704E-B034-E250247CFABA}"/>
              </a:ext>
            </a:extLst>
          </p:cNvPr>
          <p:cNvSpPr>
            <a:spLocks noGrp="1"/>
          </p:cNvSpPr>
          <p:nvPr>
            <p:ph sz="half" idx="2" hasCustomPrompt="1"/>
          </p:nvPr>
        </p:nvSpPr>
        <p:spPr>
          <a:xfrm>
            <a:off x="803275" y="2864821"/>
            <a:ext cx="5040000" cy="2869230"/>
          </a:xfrm>
        </p:spPr>
        <p:txBody>
          <a:bodyPr/>
          <a:lstStyle/>
          <a:p>
            <a:pPr lvl="0"/>
            <a:r>
              <a:rPr lang="fr-FR" dirty="0" err="1"/>
              <a:t>Idealerweise</a:t>
            </a:r>
            <a:r>
              <a:rPr lang="fr-FR" dirty="0"/>
              <a:t> </a:t>
            </a:r>
            <a:r>
              <a:rPr lang="fr-FR" dirty="0" err="1"/>
              <a:t>nicht</a:t>
            </a:r>
            <a:r>
              <a:rPr lang="fr-FR" dirty="0"/>
              <a:t> </a:t>
            </a:r>
            <a:r>
              <a:rPr lang="fr-FR" dirty="0" err="1"/>
              <a:t>mehr</a:t>
            </a:r>
            <a:r>
              <a:rPr lang="fr-FR" dirty="0"/>
              <a:t> </a:t>
            </a:r>
            <a:r>
              <a:rPr lang="fr-FR" dirty="0" err="1"/>
              <a:t>als</a:t>
            </a:r>
            <a:r>
              <a:rPr lang="fr-FR" dirty="0"/>
              <a:t> </a:t>
            </a:r>
            <a:r>
              <a:rPr lang="fr-FR" dirty="0" err="1"/>
              <a:t>sieben</a:t>
            </a:r>
            <a:r>
              <a:rPr lang="fr-FR" dirty="0"/>
              <a:t> </a:t>
            </a:r>
            <a:r>
              <a:rPr lang="fr-FR" dirty="0" err="1"/>
              <a:t>Schlüsselwörter</a:t>
            </a:r>
            <a:r>
              <a:rPr lang="fr-FR" dirty="0"/>
              <a:t>/</a:t>
            </a:r>
            <a:r>
              <a:rPr lang="fr-FR" dirty="0" err="1"/>
              <a:t>Punkte</a:t>
            </a:r>
            <a:r>
              <a:rPr lang="fr-FR" dirty="0"/>
              <a:t>, pro Folie (Calibri 20pt)</a:t>
            </a:r>
            <a:endParaRPr lang="fr-CH" dirty="0"/>
          </a:p>
        </p:txBody>
      </p:sp>
      <p:sp>
        <p:nvSpPr>
          <p:cNvPr id="5" name="Espace réservé du texte 4">
            <a:extLst>
              <a:ext uri="{FF2B5EF4-FFF2-40B4-BE49-F238E27FC236}">
                <a16:creationId xmlns:a16="http://schemas.microsoft.com/office/drawing/2014/main" id="{897947AC-ECE6-12D1-09AB-986E1828EB10}"/>
              </a:ext>
            </a:extLst>
          </p:cNvPr>
          <p:cNvSpPr>
            <a:spLocks noGrp="1"/>
          </p:cNvSpPr>
          <p:nvPr>
            <p:ph type="body" sz="quarter" idx="3" hasCustomPrompt="1"/>
          </p:nvPr>
        </p:nvSpPr>
        <p:spPr>
          <a:xfrm>
            <a:off x="6348725" y="1972942"/>
            <a:ext cx="5040000" cy="68467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err="1"/>
              <a:t>Untertitel</a:t>
            </a:r>
            <a:r>
              <a:rPr lang="fr-FR" dirty="0"/>
              <a:t> (Calibri </a:t>
            </a:r>
            <a:r>
              <a:rPr lang="fr-FR" dirty="0" err="1"/>
              <a:t>bold</a:t>
            </a:r>
            <a:r>
              <a:rPr lang="fr-FR" dirty="0"/>
              <a:t> 24pt)</a:t>
            </a:r>
          </a:p>
        </p:txBody>
      </p:sp>
      <p:sp>
        <p:nvSpPr>
          <p:cNvPr id="6" name="Espace réservé du contenu 5">
            <a:extLst>
              <a:ext uri="{FF2B5EF4-FFF2-40B4-BE49-F238E27FC236}">
                <a16:creationId xmlns:a16="http://schemas.microsoft.com/office/drawing/2014/main" id="{F3A42660-15EB-A1B4-F8FF-B9A1E7A5DDF7}"/>
              </a:ext>
            </a:extLst>
          </p:cNvPr>
          <p:cNvSpPr>
            <a:spLocks noGrp="1"/>
          </p:cNvSpPr>
          <p:nvPr>
            <p:ph sz="quarter" idx="4" hasCustomPrompt="1"/>
          </p:nvPr>
        </p:nvSpPr>
        <p:spPr>
          <a:xfrm>
            <a:off x="6348725" y="2864821"/>
            <a:ext cx="5040000" cy="2869230"/>
          </a:xfrm>
        </p:spPr>
        <p:txBody>
          <a:bodyPr/>
          <a:lstStyle/>
          <a:p>
            <a:pPr lvl="0"/>
            <a:r>
              <a:rPr lang="fr-FR" dirty="0" err="1"/>
              <a:t>Idealerweise</a:t>
            </a:r>
            <a:r>
              <a:rPr lang="fr-FR" dirty="0"/>
              <a:t> </a:t>
            </a:r>
            <a:r>
              <a:rPr lang="fr-FR" dirty="0" err="1"/>
              <a:t>nicht</a:t>
            </a:r>
            <a:r>
              <a:rPr lang="fr-FR" dirty="0"/>
              <a:t> </a:t>
            </a:r>
            <a:r>
              <a:rPr lang="fr-FR" dirty="0" err="1"/>
              <a:t>mehr</a:t>
            </a:r>
            <a:r>
              <a:rPr lang="fr-FR" dirty="0"/>
              <a:t> </a:t>
            </a:r>
            <a:r>
              <a:rPr lang="fr-FR" dirty="0" err="1"/>
              <a:t>als</a:t>
            </a:r>
            <a:r>
              <a:rPr lang="fr-FR" dirty="0"/>
              <a:t> </a:t>
            </a:r>
            <a:r>
              <a:rPr lang="fr-FR" dirty="0" err="1"/>
              <a:t>sieben</a:t>
            </a:r>
            <a:r>
              <a:rPr lang="fr-FR" dirty="0"/>
              <a:t> </a:t>
            </a:r>
            <a:r>
              <a:rPr lang="fr-FR" dirty="0" err="1"/>
              <a:t>Schlüsselwörter</a:t>
            </a:r>
            <a:r>
              <a:rPr lang="fr-FR" dirty="0"/>
              <a:t>/</a:t>
            </a:r>
            <a:r>
              <a:rPr lang="fr-FR" dirty="0" err="1"/>
              <a:t>Punkte</a:t>
            </a:r>
            <a:r>
              <a:rPr lang="fr-FR" dirty="0"/>
              <a:t>, pro Folie (Calibri 20pt)</a:t>
            </a:r>
            <a:endParaRPr lang="fr-CH" dirty="0"/>
          </a:p>
        </p:txBody>
      </p:sp>
      <p:sp>
        <p:nvSpPr>
          <p:cNvPr id="8" name="Espace réservé du pied de page 7">
            <a:extLst>
              <a:ext uri="{FF2B5EF4-FFF2-40B4-BE49-F238E27FC236}">
                <a16:creationId xmlns:a16="http://schemas.microsoft.com/office/drawing/2014/main" id="{89DE4A3F-E864-1AE7-E59E-77B1701859B1}"/>
              </a:ext>
            </a:extLst>
          </p:cNvPr>
          <p:cNvSpPr>
            <a:spLocks noGrp="1"/>
          </p:cNvSpPr>
          <p:nvPr>
            <p:ph type="ftr" sz="quarter" idx="11"/>
          </p:nvPr>
        </p:nvSpPr>
        <p:spPr/>
        <p:txBody>
          <a:bodyPr/>
          <a:lstStyle/>
          <a:p>
            <a:r>
              <a:rPr lang="fr-FR"/>
              <a:t>TItel  |  Ort  |  Datum  |  Vorname Name</a:t>
            </a:r>
            <a:endParaRPr lang="fr-CH"/>
          </a:p>
        </p:txBody>
      </p:sp>
      <p:sp>
        <p:nvSpPr>
          <p:cNvPr id="9" name="Espace réservé du numéro de diapositive 8">
            <a:extLst>
              <a:ext uri="{FF2B5EF4-FFF2-40B4-BE49-F238E27FC236}">
                <a16:creationId xmlns:a16="http://schemas.microsoft.com/office/drawing/2014/main" id="{28F1ACA2-8DD5-B310-F0F5-A16876E5476A}"/>
              </a:ext>
            </a:extLst>
          </p:cNvPr>
          <p:cNvSpPr>
            <a:spLocks noGrp="1"/>
          </p:cNvSpPr>
          <p:nvPr>
            <p:ph type="sldNum" sz="quarter" idx="12"/>
          </p:nvPr>
        </p:nvSpPr>
        <p:spPr/>
        <p:txBody>
          <a:bodyPr/>
          <a:lstStyle/>
          <a:p>
            <a:fld id="{469882EC-6134-42EB-AF82-D861E6379893}" type="slidenum">
              <a:rPr lang="fr-CH" smtClean="0"/>
              <a:t>‹#›</a:t>
            </a:fld>
            <a:endParaRPr lang="fr-CH"/>
          </a:p>
        </p:txBody>
      </p:sp>
      <p:sp>
        <p:nvSpPr>
          <p:cNvPr id="11" name="Titre 10">
            <a:extLst>
              <a:ext uri="{FF2B5EF4-FFF2-40B4-BE49-F238E27FC236}">
                <a16:creationId xmlns:a16="http://schemas.microsoft.com/office/drawing/2014/main" id="{87944DA7-99E1-4C48-3841-A024460B7042}"/>
              </a:ext>
            </a:extLst>
          </p:cNvPr>
          <p:cNvSpPr>
            <a:spLocks noGrp="1"/>
          </p:cNvSpPr>
          <p:nvPr>
            <p:ph type="title" hasCustomPrompt="1"/>
          </p:nvPr>
        </p:nvSpPr>
        <p:spPr/>
        <p:txBody>
          <a:bodyPr/>
          <a:lstStyle/>
          <a:p>
            <a:r>
              <a:rPr lang="fr-FR" dirty="0" err="1"/>
              <a:t>Titel</a:t>
            </a:r>
            <a:r>
              <a:rPr lang="fr-FR" dirty="0"/>
              <a:t> (max. 1 </a:t>
            </a:r>
            <a:r>
              <a:rPr lang="fr-FR" dirty="0" err="1"/>
              <a:t>Zeile</a:t>
            </a:r>
            <a:r>
              <a:rPr lang="fr-FR" dirty="0"/>
              <a:t>, Calibri </a:t>
            </a:r>
            <a:r>
              <a:rPr lang="fr-FR" dirty="0" err="1"/>
              <a:t>bold</a:t>
            </a:r>
            <a:r>
              <a:rPr lang="fr-FR" dirty="0"/>
              <a:t> 28 pt) </a:t>
            </a:r>
            <a:endParaRPr lang="fr-CH" dirty="0"/>
          </a:p>
        </p:txBody>
      </p:sp>
      <p:sp>
        <p:nvSpPr>
          <p:cNvPr id="12" name="Espace réservé Rubrique">
            <a:extLst>
              <a:ext uri="{FF2B5EF4-FFF2-40B4-BE49-F238E27FC236}">
                <a16:creationId xmlns:a16="http://schemas.microsoft.com/office/drawing/2014/main" id="{49B88F46-4B8B-C2EB-8357-48CD2E0E43F7}"/>
              </a:ext>
            </a:extLst>
          </p:cNvPr>
          <p:cNvSpPr>
            <a:spLocks noGrp="1"/>
          </p:cNvSpPr>
          <p:nvPr>
            <p:ph type="body" sz="quarter" idx="13" hasCustomPrompt="1"/>
          </p:nvPr>
        </p:nvSpPr>
        <p:spPr>
          <a:xfrm>
            <a:off x="803275" y="596537"/>
            <a:ext cx="5040000" cy="257538"/>
          </a:xfrm>
        </p:spPr>
        <p:txBody>
          <a:bodyPr anchor="b" anchorCtr="0">
            <a:normAutofit/>
          </a:bodyPr>
          <a:lstStyle>
            <a:lvl1pPr marL="0" indent="0">
              <a:buFontTx/>
              <a:buNone/>
              <a:defRPr sz="1200" b="1" cap="none" baseline="0"/>
            </a:lvl1pPr>
          </a:lstStyle>
          <a:p>
            <a:pPr lvl="0"/>
            <a:r>
              <a:rPr lang="fr-FR" dirty="0" err="1"/>
              <a:t>Rubrik</a:t>
            </a:r>
            <a:r>
              <a:rPr lang="fr-FR" dirty="0"/>
              <a:t> (</a:t>
            </a:r>
            <a:r>
              <a:rPr lang="fr-FR" dirty="0" err="1"/>
              <a:t>optional</a:t>
            </a:r>
            <a:r>
              <a:rPr lang="fr-FR" dirty="0"/>
              <a:t>)</a:t>
            </a:r>
          </a:p>
        </p:txBody>
      </p:sp>
    </p:spTree>
    <p:extLst>
      <p:ext uri="{BB962C8B-B14F-4D97-AF65-F5344CB8AC3E}">
        <p14:creationId xmlns:p14="http://schemas.microsoft.com/office/powerpoint/2010/main" val="2540144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in paar Zahlen">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5C427D19-7EDF-025D-93A8-6F8A84383125}"/>
              </a:ext>
            </a:extLst>
          </p:cNvPr>
          <p:cNvSpPr/>
          <p:nvPr userDrawn="1"/>
        </p:nvSpPr>
        <p:spPr>
          <a:xfrm>
            <a:off x="8369237" y="-1"/>
            <a:ext cx="3818451" cy="685799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3" name="Espace réservé du contenu 2">
            <a:extLst>
              <a:ext uri="{FF2B5EF4-FFF2-40B4-BE49-F238E27FC236}">
                <a16:creationId xmlns:a16="http://schemas.microsoft.com/office/drawing/2014/main" id="{90EB838F-EAFB-E9F4-CF41-9BEF0C21BDED}"/>
              </a:ext>
            </a:extLst>
          </p:cNvPr>
          <p:cNvSpPr>
            <a:spLocks noGrp="1"/>
          </p:cNvSpPr>
          <p:nvPr>
            <p:ph idx="1" hasCustomPrompt="1"/>
          </p:nvPr>
        </p:nvSpPr>
        <p:spPr>
          <a:xfrm>
            <a:off x="803274" y="2241550"/>
            <a:ext cx="7006825" cy="3492499"/>
          </a:xfrm>
        </p:spPr>
        <p:txBody>
          <a:bodyPr/>
          <a:lstStyle/>
          <a:p>
            <a:pPr marL="357188" marR="0" lvl="0" indent="-357188" algn="l" defTabSz="914400" rtl="0" eaLnBrk="1" fontAlgn="auto" latinLnBrk="0" hangingPunct="1">
              <a:lnSpc>
                <a:spcPct val="90000"/>
              </a:lnSpc>
              <a:spcBef>
                <a:spcPts val="1000"/>
              </a:spcBef>
              <a:spcAft>
                <a:spcPts val="0"/>
              </a:spcAft>
              <a:buClrTx/>
              <a:buSzTx/>
              <a:buFontTx/>
              <a:buBlip>
                <a:blip r:embed="rId2">
                  <a:extLst>
                    <a:ext uri="{96DAC541-7B7A-43D3-8B79-37D633B846F1}">
                      <asvg:svgBlip xmlns:asvg="http://schemas.microsoft.com/office/drawing/2016/SVG/main" xmlns="" r:embed="rId3"/>
                    </a:ext>
                  </a:extLst>
                </a:blip>
              </a:buBlip>
              <a:tabLst/>
              <a:defRPr/>
            </a:pPr>
            <a:r>
              <a:rPr lang="fr-CH" sz="2000" dirty="0" err="1">
                <a:solidFill>
                  <a:srgbClr val="000000"/>
                </a:solidFill>
                <a:latin typeface="Calibri" panose="020F0502020204030204" pitchFamily="34" charset="0"/>
                <a:cs typeface="Arial" panose="020B0604020202020204" pitchFamily="34" charset="0"/>
              </a:rPr>
              <a:t>Idealerweise</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nicht</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mehr</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als</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sieben</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Schlüsselwörter</a:t>
            </a:r>
            <a:r>
              <a:rPr lang="fr-CH" sz="2000" dirty="0">
                <a:solidFill>
                  <a:srgbClr val="000000"/>
                </a:solidFill>
                <a:latin typeface="Calibri" panose="020F0502020204030204" pitchFamily="34" charset="0"/>
                <a:cs typeface="Arial" panose="020B0604020202020204" pitchFamily="34" charset="0"/>
              </a:rPr>
              <a:t>/</a:t>
            </a:r>
            <a:r>
              <a:rPr lang="fr-CH" sz="2000" dirty="0" err="1">
                <a:solidFill>
                  <a:srgbClr val="000000"/>
                </a:solidFill>
                <a:latin typeface="Calibri" panose="020F0502020204030204" pitchFamily="34" charset="0"/>
                <a:cs typeface="Arial" panose="020B0604020202020204" pitchFamily="34" charset="0"/>
              </a:rPr>
              <a:t>Punkte</a:t>
            </a:r>
            <a:r>
              <a:rPr lang="fr-CH" sz="2000" dirty="0">
                <a:solidFill>
                  <a:srgbClr val="000000"/>
                </a:solidFill>
                <a:latin typeface="Calibri" panose="020F0502020204030204" pitchFamily="34" charset="0"/>
                <a:cs typeface="Arial" panose="020B0604020202020204" pitchFamily="34" charset="0"/>
              </a:rPr>
              <a:t>, pro Folie (Calibri 20pt)</a:t>
            </a:r>
            <a:endParaRPr lang="fr-CH" dirty="0"/>
          </a:p>
        </p:txBody>
      </p:sp>
      <p:sp>
        <p:nvSpPr>
          <p:cNvPr id="5" name="Espace réservé du pied de page 4">
            <a:extLst>
              <a:ext uri="{FF2B5EF4-FFF2-40B4-BE49-F238E27FC236}">
                <a16:creationId xmlns:a16="http://schemas.microsoft.com/office/drawing/2014/main" id="{7237F893-23BC-8F32-EAF5-4691DFEFB993}"/>
              </a:ext>
            </a:extLst>
          </p:cNvPr>
          <p:cNvSpPr>
            <a:spLocks noGrp="1"/>
          </p:cNvSpPr>
          <p:nvPr>
            <p:ph type="ftr" sz="quarter" idx="11"/>
          </p:nvPr>
        </p:nvSpPr>
        <p:spPr/>
        <p:txBody>
          <a:bodyPr/>
          <a:lstStyle/>
          <a:p>
            <a:r>
              <a:rPr lang="fr-FR"/>
              <a:t>TItel  |  Ort  |  Datum  |  Vorname Name</a:t>
            </a:r>
            <a:endParaRPr lang="fr-CH"/>
          </a:p>
        </p:txBody>
      </p:sp>
      <p:sp>
        <p:nvSpPr>
          <p:cNvPr id="8" name="Espace réservé Rubrique">
            <a:extLst>
              <a:ext uri="{FF2B5EF4-FFF2-40B4-BE49-F238E27FC236}">
                <a16:creationId xmlns:a16="http://schemas.microsoft.com/office/drawing/2014/main" id="{07BE54EA-0432-2BF6-7481-EB0AAD22F73B}"/>
              </a:ext>
            </a:extLst>
          </p:cNvPr>
          <p:cNvSpPr>
            <a:spLocks noGrp="1"/>
          </p:cNvSpPr>
          <p:nvPr>
            <p:ph type="body" sz="quarter" idx="13" hasCustomPrompt="1"/>
          </p:nvPr>
        </p:nvSpPr>
        <p:spPr>
          <a:xfrm>
            <a:off x="803274" y="596537"/>
            <a:ext cx="7006825" cy="257538"/>
          </a:xfrm>
        </p:spPr>
        <p:txBody>
          <a:bodyPr anchor="b" anchorCtr="0">
            <a:normAutofit/>
          </a:bodyPr>
          <a:lstStyle>
            <a:lvl1pPr marL="0" indent="0">
              <a:buFontTx/>
              <a:buNone/>
              <a:defRPr sz="1200" b="1" cap="none" baseline="0"/>
            </a:lvl1pPr>
          </a:lstStyle>
          <a:p>
            <a:pPr lvl="0"/>
            <a:r>
              <a:rPr lang="fr-FR" dirty="0" err="1"/>
              <a:t>Rubrik</a:t>
            </a:r>
            <a:r>
              <a:rPr lang="fr-FR" dirty="0"/>
              <a:t> (</a:t>
            </a:r>
            <a:r>
              <a:rPr lang="fr-FR" dirty="0" err="1"/>
              <a:t>optional</a:t>
            </a:r>
            <a:r>
              <a:rPr lang="fr-FR" dirty="0"/>
              <a:t>)</a:t>
            </a:r>
          </a:p>
        </p:txBody>
      </p:sp>
      <p:sp>
        <p:nvSpPr>
          <p:cNvPr id="11" name="Espace réservé du texte 10">
            <a:extLst>
              <a:ext uri="{FF2B5EF4-FFF2-40B4-BE49-F238E27FC236}">
                <a16:creationId xmlns:a16="http://schemas.microsoft.com/office/drawing/2014/main" id="{A9176C92-6855-4E05-4453-9AA473ACA104}"/>
              </a:ext>
            </a:extLst>
          </p:cNvPr>
          <p:cNvSpPr>
            <a:spLocks noGrp="1"/>
          </p:cNvSpPr>
          <p:nvPr>
            <p:ph type="body" sz="quarter" idx="14" hasCustomPrompt="1"/>
          </p:nvPr>
        </p:nvSpPr>
        <p:spPr>
          <a:xfrm>
            <a:off x="9108551" y="662152"/>
            <a:ext cx="2520000" cy="554045"/>
          </a:xfrm>
        </p:spPr>
        <p:txBody>
          <a:bodyPr>
            <a:noAutofit/>
          </a:bodyPr>
          <a:lstStyle>
            <a:lvl1pPr marL="0" indent="0" algn="ctr">
              <a:buFontTx/>
              <a:buNone/>
              <a:defRPr sz="2400" b="1">
                <a:solidFill>
                  <a:schemeClr val="bg1"/>
                </a:solidFill>
              </a:defRPr>
            </a:lvl1pPr>
          </a:lstStyle>
          <a:p>
            <a:pPr lvl="0"/>
            <a:r>
              <a:rPr lang="fr-FR" dirty="0" err="1"/>
              <a:t>Titel</a:t>
            </a:r>
            <a:r>
              <a:rPr lang="fr-FR" dirty="0"/>
              <a:t>… </a:t>
            </a:r>
            <a:r>
              <a:rPr lang="fr-FR" dirty="0" err="1"/>
              <a:t>Kennzahl</a:t>
            </a:r>
            <a:r>
              <a:rPr lang="fr-FR" dirty="0"/>
              <a:t> / </a:t>
            </a:r>
            <a:r>
              <a:rPr lang="fr-FR" dirty="0" err="1"/>
              <a:t>Jahr</a:t>
            </a:r>
            <a:r>
              <a:rPr lang="fr-FR" dirty="0"/>
              <a:t> …</a:t>
            </a:r>
          </a:p>
        </p:txBody>
      </p:sp>
      <p:sp>
        <p:nvSpPr>
          <p:cNvPr id="13" name="Espace réservé du texte 12">
            <a:extLst>
              <a:ext uri="{FF2B5EF4-FFF2-40B4-BE49-F238E27FC236}">
                <a16:creationId xmlns:a16="http://schemas.microsoft.com/office/drawing/2014/main" id="{B44F475C-E113-12B1-3013-DCDBB3F146CF}"/>
              </a:ext>
            </a:extLst>
          </p:cNvPr>
          <p:cNvSpPr>
            <a:spLocks noGrp="1"/>
          </p:cNvSpPr>
          <p:nvPr>
            <p:ph type="body" sz="quarter" idx="15" hasCustomPrompt="1"/>
          </p:nvPr>
        </p:nvSpPr>
        <p:spPr>
          <a:xfrm>
            <a:off x="9108551" y="2080509"/>
            <a:ext cx="2520000" cy="684000"/>
          </a:xfrm>
        </p:spPr>
        <p:txBody>
          <a:bodyPr>
            <a:normAutofit/>
          </a:bodyPr>
          <a:lstStyle>
            <a:lvl1pPr marL="0" indent="0" algn="ctr">
              <a:buFontTx/>
              <a:buNone/>
              <a:defRPr sz="4400" b="1">
                <a:solidFill>
                  <a:schemeClr val="bg1"/>
                </a:solidFill>
              </a:defRPr>
            </a:lvl1pPr>
          </a:lstStyle>
          <a:p>
            <a:pPr lvl="0"/>
            <a:r>
              <a:rPr lang="fr-FR" dirty="0"/>
              <a:t>##</a:t>
            </a:r>
          </a:p>
        </p:txBody>
      </p:sp>
      <p:sp>
        <p:nvSpPr>
          <p:cNvPr id="15" name="Espace réservé du texte 14">
            <a:extLst>
              <a:ext uri="{FF2B5EF4-FFF2-40B4-BE49-F238E27FC236}">
                <a16:creationId xmlns:a16="http://schemas.microsoft.com/office/drawing/2014/main" id="{24045367-DF27-38D5-6A0E-452B58F31713}"/>
              </a:ext>
            </a:extLst>
          </p:cNvPr>
          <p:cNvSpPr>
            <a:spLocks noGrp="1"/>
          </p:cNvSpPr>
          <p:nvPr>
            <p:ph type="body" sz="quarter" idx="16" hasCustomPrompt="1"/>
          </p:nvPr>
        </p:nvSpPr>
        <p:spPr>
          <a:xfrm>
            <a:off x="9108551" y="2764508"/>
            <a:ext cx="2520000" cy="658813"/>
          </a:xfrm>
        </p:spPr>
        <p:txBody>
          <a:bodyPr>
            <a:normAutofit/>
          </a:bodyPr>
          <a:lstStyle>
            <a:lvl1pPr marL="0" indent="0" algn="ctr">
              <a:buFontTx/>
              <a:buNone/>
              <a:defRPr sz="1400" b="1">
                <a:solidFill>
                  <a:schemeClr val="bg1"/>
                </a:solidFill>
              </a:defRPr>
            </a:lvl1pPr>
          </a:lstStyle>
          <a:p>
            <a:pPr lvl="0"/>
            <a:r>
              <a:rPr lang="fr-FR" dirty="0" err="1"/>
              <a:t>Legende</a:t>
            </a:r>
            <a:endParaRPr lang="fr-FR" dirty="0"/>
          </a:p>
        </p:txBody>
      </p:sp>
      <p:sp>
        <p:nvSpPr>
          <p:cNvPr id="17" name="Espace réservé du texte 16">
            <a:extLst>
              <a:ext uri="{FF2B5EF4-FFF2-40B4-BE49-F238E27FC236}">
                <a16:creationId xmlns:a16="http://schemas.microsoft.com/office/drawing/2014/main" id="{DF6D5D64-6422-FADE-480F-7C36EC117B47}"/>
              </a:ext>
            </a:extLst>
          </p:cNvPr>
          <p:cNvSpPr>
            <a:spLocks noGrp="1"/>
          </p:cNvSpPr>
          <p:nvPr>
            <p:ph type="body" sz="quarter" idx="17" hasCustomPrompt="1"/>
          </p:nvPr>
        </p:nvSpPr>
        <p:spPr>
          <a:xfrm>
            <a:off x="9108551" y="4085166"/>
            <a:ext cx="2520000" cy="684000"/>
          </a:xfrm>
        </p:spPr>
        <p:txBody>
          <a:bodyPr>
            <a:normAutofit/>
          </a:bodyPr>
          <a:lstStyle>
            <a:lvl1pPr marL="0" indent="0" algn="ctr">
              <a:buFontTx/>
              <a:buNone/>
              <a:defRPr sz="4400" b="1">
                <a:solidFill>
                  <a:schemeClr val="bg1"/>
                </a:solidFill>
              </a:defRPr>
            </a:lvl1pPr>
          </a:lstStyle>
          <a:p>
            <a:pPr lvl="0"/>
            <a:r>
              <a:rPr lang="fr-FR" dirty="0"/>
              <a:t>##</a:t>
            </a:r>
          </a:p>
        </p:txBody>
      </p:sp>
      <p:sp>
        <p:nvSpPr>
          <p:cNvPr id="19" name="Espace réservé du texte 18">
            <a:extLst>
              <a:ext uri="{FF2B5EF4-FFF2-40B4-BE49-F238E27FC236}">
                <a16:creationId xmlns:a16="http://schemas.microsoft.com/office/drawing/2014/main" id="{0F59F446-C8CA-0558-69F8-C05C81101DD9}"/>
              </a:ext>
            </a:extLst>
          </p:cNvPr>
          <p:cNvSpPr>
            <a:spLocks noGrp="1"/>
          </p:cNvSpPr>
          <p:nvPr>
            <p:ph type="body" sz="quarter" idx="18" hasCustomPrompt="1"/>
          </p:nvPr>
        </p:nvSpPr>
        <p:spPr>
          <a:xfrm>
            <a:off x="9108551" y="4781335"/>
            <a:ext cx="2520000" cy="658813"/>
          </a:xfrm>
        </p:spPr>
        <p:txBody>
          <a:bodyPr>
            <a:normAutofit/>
          </a:bodyPr>
          <a:lstStyle>
            <a:lvl1pPr marL="0" indent="0" algn="ctr">
              <a:buFontTx/>
              <a:buNone/>
              <a:defRPr sz="1400" b="1">
                <a:solidFill>
                  <a:schemeClr val="bg1"/>
                </a:solidFill>
              </a:defRPr>
            </a:lvl1pPr>
          </a:lstStyle>
          <a:p>
            <a:pPr lvl="0"/>
            <a:r>
              <a:rPr lang="fr-FR" dirty="0" err="1"/>
              <a:t>Legende</a:t>
            </a:r>
            <a:endParaRPr lang="fr-FR" dirty="0"/>
          </a:p>
        </p:txBody>
      </p:sp>
      <p:sp>
        <p:nvSpPr>
          <p:cNvPr id="2" name="Titre 1">
            <a:extLst>
              <a:ext uri="{FF2B5EF4-FFF2-40B4-BE49-F238E27FC236}">
                <a16:creationId xmlns:a16="http://schemas.microsoft.com/office/drawing/2014/main" id="{26ACFAD5-5916-100F-CA3D-FFC708367B78}"/>
              </a:ext>
            </a:extLst>
          </p:cNvPr>
          <p:cNvSpPr>
            <a:spLocks noGrp="1"/>
          </p:cNvSpPr>
          <p:nvPr>
            <p:ph type="title" hasCustomPrompt="1"/>
          </p:nvPr>
        </p:nvSpPr>
        <p:spPr>
          <a:xfrm>
            <a:off x="803274" y="1309441"/>
            <a:ext cx="7006825" cy="496507"/>
          </a:xfrm>
        </p:spPr>
        <p:txBody>
          <a:bodyPr/>
          <a:lstStyle/>
          <a:p>
            <a:r>
              <a:rPr lang="fr-FR" dirty="0" err="1"/>
              <a:t>Titel</a:t>
            </a:r>
            <a:r>
              <a:rPr lang="fr-FR" dirty="0"/>
              <a:t> (max. 1 </a:t>
            </a:r>
            <a:r>
              <a:rPr lang="fr-FR" dirty="0" err="1"/>
              <a:t>Zeile</a:t>
            </a:r>
            <a:r>
              <a:rPr lang="fr-FR" dirty="0"/>
              <a:t>, Calibri </a:t>
            </a:r>
            <a:r>
              <a:rPr lang="fr-FR" dirty="0" err="1"/>
              <a:t>bold</a:t>
            </a:r>
            <a:r>
              <a:rPr lang="fr-FR" dirty="0"/>
              <a:t> 28 pt)</a:t>
            </a:r>
            <a:endParaRPr lang="fr-CH" dirty="0"/>
          </a:p>
        </p:txBody>
      </p:sp>
    </p:spTree>
    <p:extLst>
      <p:ext uri="{BB962C8B-B14F-4D97-AF65-F5344CB8AC3E}">
        <p14:creationId xmlns:p14="http://schemas.microsoft.com/office/powerpoint/2010/main" val="630592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halt und Bild">
    <p:spTree>
      <p:nvGrpSpPr>
        <p:cNvPr id="1" name=""/>
        <p:cNvGrpSpPr/>
        <p:nvPr/>
      </p:nvGrpSpPr>
      <p:grpSpPr>
        <a:xfrm>
          <a:off x="0" y="0"/>
          <a:ext cx="0" cy="0"/>
          <a:chOff x="0" y="0"/>
          <a:chExt cx="0" cy="0"/>
        </a:xfrm>
      </p:grpSpPr>
      <p:sp>
        <p:nvSpPr>
          <p:cNvPr id="6" name="Espace réservé du pied de page 5">
            <a:extLst>
              <a:ext uri="{FF2B5EF4-FFF2-40B4-BE49-F238E27FC236}">
                <a16:creationId xmlns:a16="http://schemas.microsoft.com/office/drawing/2014/main" id="{2A0F2446-61CA-F0CA-6405-2FF3ABF6D34B}"/>
              </a:ext>
            </a:extLst>
          </p:cNvPr>
          <p:cNvSpPr>
            <a:spLocks noGrp="1"/>
          </p:cNvSpPr>
          <p:nvPr>
            <p:ph type="ftr" sz="quarter" idx="11"/>
          </p:nvPr>
        </p:nvSpPr>
        <p:spPr/>
        <p:txBody>
          <a:bodyPr/>
          <a:lstStyle/>
          <a:p>
            <a:r>
              <a:rPr lang="fr-FR"/>
              <a:t>TItel  |  Ort  |  Datum  |  Vorname Name</a:t>
            </a:r>
            <a:endParaRPr lang="fr-CH"/>
          </a:p>
        </p:txBody>
      </p:sp>
      <p:sp>
        <p:nvSpPr>
          <p:cNvPr id="7" name="Espace réservé du numéro de diapositive 6">
            <a:extLst>
              <a:ext uri="{FF2B5EF4-FFF2-40B4-BE49-F238E27FC236}">
                <a16:creationId xmlns:a16="http://schemas.microsoft.com/office/drawing/2014/main" id="{24F5CCA9-B4BD-E3A4-9839-179A9DD6C039}"/>
              </a:ext>
            </a:extLst>
          </p:cNvPr>
          <p:cNvSpPr>
            <a:spLocks noGrp="1"/>
          </p:cNvSpPr>
          <p:nvPr>
            <p:ph type="sldNum" sz="quarter" idx="12"/>
          </p:nvPr>
        </p:nvSpPr>
        <p:spPr/>
        <p:txBody>
          <a:bodyPr/>
          <a:lstStyle/>
          <a:p>
            <a:fld id="{469882EC-6134-42EB-AF82-D861E6379893}" type="slidenum">
              <a:rPr lang="fr-CH" smtClean="0"/>
              <a:t>‹#›</a:t>
            </a:fld>
            <a:endParaRPr lang="fr-CH"/>
          </a:p>
        </p:txBody>
      </p:sp>
      <p:sp>
        <p:nvSpPr>
          <p:cNvPr id="9" name="Espace réservé Rubrique">
            <a:extLst>
              <a:ext uri="{FF2B5EF4-FFF2-40B4-BE49-F238E27FC236}">
                <a16:creationId xmlns:a16="http://schemas.microsoft.com/office/drawing/2014/main" id="{C1934246-ED41-89EE-13B5-137095E6B5B7}"/>
              </a:ext>
            </a:extLst>
          </p:cNvPr>
          <p:cNvSpPr>
            <a:spLocks noGrp="1"/>
          </p:cNvSpPr>
          <p:nvPr>
            <p:ph type="body" sz="quarter" idx="13" hasCustomPrompt="1"/>
          </p:nvPr>
        </p:nvSpPr>
        <p:spPr>
          <a:xfrm>
            <a:off x="803275" y="596537"/>
            <a:ext cx="5040000" cy="257538"/>
          </a:xfrm>
        </p:spPr>
        <p:txBody>
          <a:bodyPr anchor="b" anchorCtr="0">
            <a:normAutofit/>
          </a:bodyPr>
          <a:lstStyle>
            <a:lvl1pPr marL="0" indent="0">
              <a:buFontTx/>
              <a:buNone/>
              <a:defRPr sz="1200" b="1" cap="none" baseline="0"/>
            </a:lvl1pPr>
          </a:lstStyle>
          <a:p>
            <a:pPr lvl="0"/>
            <a:r>
              <a:rPr lang="fr-FR" dirty="0" err="1"/>
              <a:t>Rubrik</a:t>
            </a:r>
            <a:r>
              <a:rPr lang="fr-FR" dirty="0"/>
              <a:t> (</a:t>
            </a:r>
            <a:r>
              <a:rPr lang="fr-FR" dirty="0" err="1"/>
              <a:t>optional</a:t>
            </a:r>
            <a:r>
              <a:rPr lang="fr-FR" dirty="0"/>
              <a:t>)</a:t>
            </a:r>
          </a:p>
        </p:txBody>
      </p:sp>
      <p:sp>
        <p:nvSpPr>
          <p:cNvPr id="12" name="Espace réservé pour une image  11">
            <a:extLst>
              <a:ext uri="{FF2B5EF4-FFF2-40B4-BE49-F238E27FC236}">
                <a16:creationId xmlns:a16="http://schemas.microsoft.com/office/drawing/2014/main" id="{17607B5D-5005-AAEB-5D36-17BF839E4F23}"/>
              </a:ext>
            </a:extLst>
          </p:cNvPr>
          <p:cNvSpPr>
            <a:spLocks noGrp="1"/>
          </p:cNvSpPr>
          <p:nvPr>
            <p:ph type="pic" sz="quarter" idx="15" hasCustomPrompt="1"/>
          </p:nvPr>
        </p:nvSpPr>
        <p:spPr>
          <a:xfrm>
            <a:off x="6306086" y="1352980"/>
            <a:ext cx="4624074" cy="4381069"/>
          </a:xfrm>
          <a:solidFill>
            <a:schemeClr val="bg1">
              <a:lumMod val="85000"/>
            </a:schemeClr>
          </a:solidFill>
        </p:spPr>
        <p:txBody>
          <a:bodyPr/>
          <a:lstStyle>
            <a:lvl1pPr marL="0" indent="0">
              <a:buFontTx/>
              <a:buNone/>
              <a:defRPr/>
            </a:lvl1pPr>
          </a:lstStyle>
          <a:p>
            <a:r>
              <a:rPr lang="fr-CH" dirty="0" err="1"/>
              <a:t>Klicken</a:t>
            </a:r>
            <a:r>
              <a:rPr lang="fr-CH" dirty="0"/>
              <a:t>, um </a:t>
            </a:r>
            <a:r>
              <a:rPr lang="fr-CH" dirty="0" err="1"/>
              <a:t>eine</a:t>
            </a:r>
            <a:r>
              <a:rPr lang="fr-CH" dirty="0"/>
              <a:t> </a:t>
            </a:r>
            <a:r>
              <a:rPr lang="fr-CH" dirty="0" err="1"/>
              <a:t>Grafik</a:t>
            </a:r>
            <a:r>
              <a:rPr lang="fr-CH" dirty="0"/>
              <a:t>, </a:t>
            </a:r>
            <a:r>
              <a:rPr lang="fr-CH" dirty="0" err="1"/>
              <a:t>eine</a:t>
            </a:r>
            <a:r>
              <a:rPr lang="fr-CH" dirty="0"/>
              <a:t> Tabelle </a:t>
            </a:r>
            <a:r>
              <a:rPr lang="fr-CH" dirty="0" err="1"/>
              <a:t>oder</a:t>
            </a:r>
            <a:r>
              <a:rPr lang="fr-CH" dirty="0"/>
              <a:t> </a:t>
            </a:r>
            <a:r>
              <a:rPr lang="fr-CH" dirty="0" err="1"/>
              <a:t>eine</a:t>
            </a:r>
            <a:r>
              <a:rPr lang="fr-CH" dirty="0"/>
              <a:t> SmartArt </a:t>
            </a:r>
            <a:r>
              <a:rPr lang="fr-CH" dirty="0" err="1"/>
              <a:t>einzufügen</a:t>
            </a:r>
            <a:r>
              <a:rPr lang="fr-CH" dirty="0"/>
              <a:t>.</a:t>
            </a:r>
          </a:p>
        </p:txBody>
      </p:sp>
      <p:sp>
        <p:nvSpPr>
          <p:cNvPr id="15" name="Espace réservé du texte 14">
            <a:extLst>
              <a:ext uri="{FF2B5EF4-FFF2-40B4-BE49-F238E27FC236}">
                <a16:creationId xmlns:a16="http://schemas.microsoft.com/office/drawing/2014/main" id="{36C3D56F-24FE-D8DB-D098-C41015F2266A}"/>
              </a:ext>
            </a:extLst>
          </p:cNvPr>
          <p:cNvSpPr>
            <a:spLocks noGrp="1"/>
          </p:cNvSpPr>
          <p:nvPr>
            <p:ph type="body" sz="quarter" idx="16" hasCustomPrompt="1"/>
          </p:nvPr>
        </p:nvSpPr>
        <p:spPr>
          <a:xfrm>
            <a:off x="6306085" y="5822785"/>
            <a:ext cx="4624073" cy="331648"/>
          </a:xfrm>
        </p:spPr>
        <p:txBody>
          <a:bodyPr>
            <a:normAutofit/>
          </a:bodyPr>
          <a:lstStyle>
            <a:lvl1pPr marL="0" indent="0">
              <a:buFontTx/>
              <a:buNone/>
              <a:defRPr sz="1000"/>
            </a:lvl1pPr>
          </a:lstStyle>
          <a:p>
            <a:pPr lvl="0"/>
            <a:r>
              <a:rPr lang="fr-FR" dirty="0"/>
              <a:t>Quelle: </a:t>
            </a:r>
            <a:r>
              <a:rPr lang="fr-FR" dirty="0" err="1"/>
              <a:t>Referenz</a:t>
            </a:r>
            <a:r>
              <a:rPr lang="fr-FR" dirty="0"/>
              <a:t>, </a:t>
            </a:r>
            <a:r>
              <a:rPr lang="fr-FR" dirty="0" err="1"/>
              <a:t>Fotograf</a:t>
            </a:r>
            <a:r>
              <a:rPr lang="fr-FR" dirty="0"/>
              <a:t>, </a:t>
            </a:r>
            <a:r>
              <a:rPr lang="fr-FR" dirty="0" err="1"/>
              <a:t>Jahr</a:t>
            </a:r>
            <a:r>
              <a:rPr lang="fr-FR" dirty="0"/>
              <a:t> ©.</a:t>
            </a:r>
          </a:p>
        </p:txBody>
      </p:sp>
      <p:sp>
        <p:nvSpPr>
          <p:cNvPr id="2" name="Titre 1">
            <a:extLst>
              <a:ext uri="{FF2B5EF4-FFF2-40B4-BE49-F238E27FC236}">
                <a16:creationId xmlns:a16="http://schemas.microsoft.com/office/drawing/2014/main" id="{3E2C28DA-AA30-794F-9A55-139F79175CB0}"/>
              </a:ext>
            </a:extLst>
          </p:cNvPr>
          <p:cNvSpPr>
            <a:spLocks noGrp="1"/>
          </p:cNvSpPr>
          <p:nvPr>
            <p:ph type="title" hasCustomPrompt="1"/>
          </p:nvPr>
        </p:nvSpPr>
        <p:spPr>
          <a:xfrm>
            <a:off x="803275" y="1309441"/>
            <a:ext cx="5040000" cy="496507"/>
          </a:xfrm>
        </p:spPr>
        <p:txBody>
          <a:bodyPr/>
          <a:lstStyle/>
          <a:p>
            <a:r>
              <a:rPr lang="fr-FR" dirty="0"/>
              <a:t>Kurz </a:t>
            </a:r>
            <a:r>
              <a:rPr lang="fr-FR" dirty="0" err="1"/>
              <a:t>Titel</a:t>
            </a:r>
            <a:r>
              <a:rPr lang="fr-FR" dirty="0"/>
              <a:t> (Calibri </a:t>
            </a:r>
            <a:r>
              <a:rPr lang="fr-FR" dirty="0" err="1"/>
              <a:t>bold</a:t>
            </a:r>
            <a:r>
              <a:rPr lang="fr-FR" dirty="0"/>
              <a:t> 28 pt) </a:t>
            </a:r>
            <a:endParaRPr lang="fr-CH" dirty="0"/>
          </a:p>
        </p:txBody>
      </p:sp>
      <p:sp>
        <p:nvSpPr>
          <p:cNvPr id="4" name="Espace réservé du contenu 2">
            <a:extLst>
              <a:ext uri="{FF2B5EF4-FFF2-40B4-BE49-F238E27FC236}">
                <a16:creationId xmlns:a16="http://schemas.microsoft.com/office/drawing/2014/main" id="{96BD990B-A52C-C75B-87CB-257EE35468AB}"/>
              </a:ext>
            </a:extLst>
          </p:cNvPr>
          <p:cNvSpPr>
            <a:spLocks noGrp="1"/>
          </p:cNvSpPr>
          <p:nvPr>
            <p:ph sz="half" idx="1" hasCustomPrompt="1"/>
          </p:nvPr>
        </p:nvSpPr>
        <p:spPr>
          <a:xfrm>
            <a:off x="803275" y="2241549"/>
            <a:ext cx="5040000" cy="3492501"/>
          </a:xfrm>
        </p:spPr>
        <p:txBody>
          <a:bodyPr/>
          <a:lstStyle/>
          <a:p>
            <a:pPr marL="357188" marR="0" lvl="0" indent="-357188" algn="l" defTabSz="914400" rtl="0" eaLnBrk="1" fontAlgn="auto" latinLnBrk="0" hangingPunct="1">
              <a:lnSpc>
                <a:spcPct val="90000"/>
              </a:lnSpc>
              <a:spcBef>
                <a:spcPts val="1000"/>
              </a:spcBef>
              <a:spcAft>
                <a:spcPts val="0"/>
              </a:spcAft>
              <a:buClrTx/>
              <a:buSzTx/>
              <a:buFontTx/>
              <a:buBlip>
                <a:blip r:embed="rId2">
                  <a:extLst>
                    <a:ext uri="{96DAC541-7B7A-43D3-8B79-37D633B846F1}">
                      <asvg:svgBlip xmlns:asvg="http://schemas.microsoft.com/office/drawing/2016/SVG/main" xmlns="" r:embed="rId3"/>
                    </a:ext>
                  </a:extLst>
                </a:blip>
              </a:buBlip>
              <a:tabLst/>
              <a:defRPr/>
            </a:pPr>
            <a:r>
              <a:rPr lang="fr-CH" sz="2000" dirty="0" err="1">
                <a:solidFill>
                  <a:srgbClr val="000000"/>
                </a:solidFill>
                <a:latin typeface="Calibri" panose="020F0502020204030204" pitchFamily="34" charset="0"/>
                <a:cs typeface="Arial" panose="020B0604020202020204" pitchFamily="34" charset="0"/>
              </a:rPr>
              <a:t>Idealerweise</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nicht</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mehr</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als</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sieben</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Schlüsselwörter</a:t>
            </a:r>
            <a:r>
              <a:rPr lang="fr-CH" sz="2000" dirty="0">
                <a:solidFill>
                  <a:srgbClr val="000000"/>
                </a:solidFill>
                <a:latin typeface="Calibri" panose="020F0502020204030204" pitchFamily="34" charset="0"/>
                <a:cs typeface="Arial" panose="020B0604020202020204" pitchFamily="34" charset="0"/>
              </a:rPr>
              <a:t>/</a:t>
            </a:r>
            <a:r>
              <a:rPr lang="fr-CH" sz="2000" dirty="0" err="1">
                <a:solidFill>
                  <a:srgbClr val="000000"/>
                </a:solidFill>
                <a:latin typeface="Calibri" panose="020F0502020204030204" pitchFamily="34" charset="0"/>
                <a:cs typeface="Arial" panose="020B0604020202020204" pitchFamily="34" charset="0"/>
              </a:rPr>
              <a:t>Punkte</a:t>
            </a:r>
            <a:r>
              <a:rPr lang="fr-CH" sz="2000" dirty="0">
                <a:solidFill>
                  <a:srgbClr val="000000"/>
                </a:solidFill>
                <a:latin typeface="Calibri" panose="020F0502020204030204" pitchFamily="34" charset="0"/>
                <a:cs typeface="Arial" panose="020B0604020202020204" pitchFamily="34" charset="0"/>
              </a:rPr>
              <a:t>, pro Folie (Calibri 20pt)</a:t>
            </a:r>
            <a:endParaRPr lang="fr-CH" dirty="0"/>
          </a:p>
        </p:txBody>
      </p:sp>
    </p:spTree>
    <p:extLst>
      <p:ext uri="{BB962C8B-B14F-4D97-AF65-F5344CB8AC3E}">
        <p14:creationId xmlns:p14="http://schemas.microsoft.com/office/powerpoint/2010/main" val="2444876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ganzseitiges Bild">
    <p:spTree>
      <p:nvGrpSpPr>
        <p:cNvPr id="1" name=""/>
        <p:cNvGrpSpPr/>
        <p:nvPr/>
      </p:nvGrpSpPr>
      <p:grpSpPr>
        <a:xfrm>
          <a:off x="0" y="0"/>
          <a:ext cx="0" cy="0"/>
          <a:chOff x="0" y="0"/>
          <a:chExt cx="0" cy="0"/>
        </a:xfrm>
      </p:grpSpPr>
      <p:sp>
        <p:nvSpPr>
          <p:cNvPr id="12" name="Espace réservé pour une image  11">
            <a:extLst>
              <a:ext uri="{FF2B5EF4-FFF2-40B4-BE49-F238E27FC236}">
                <a16:creationId xmlns:a16="http://schemas.microsoft.com/office/drawing/2014/main" id="{17607B5D-5005-AAEB-5D36-17BF839E4F23}"/>
              </a:ext>
            </a:extLst>
          </p:cNvPr>
          <p:cNvSpPr>
            <a:spLocks noGrp="1"/>
          </p:cNvSpPr>
          <p:nvPr>
            <p:ph type="pic" sz="quarter" idx="15"/>
          </p:nvPr>
        </p:nvSpPr>
        <p:spPr>
          <a:xfrm>
            <a:off x="0" y="0"/>
            <a:ext cx="12192000" cy="6858000"/>
          </a:xfrm>
          <a:solidFill>
            <a:schemeClr val="bg1">
              <a:lumMod val="85000"/>
            </a:schemeClr>
          </a:solidFill>
        </p:spPr>
        <p:txBody>
          <a:bodyPr/>
          <a:lstStyle>
            <a:lvl1pPr marL="0" indent="0">
              <a:buFontTx/>
              <a:buNone/>
              <a:defRPr/>
            </a:lvl1pPr>
          </a:lstStyle>
          <a:p>
            <a:r>
              <a:rPr lang="de-DE"/>
              <a:t>Bild durch Klicken auf Symbol hinzufügen</a:t>
            </a:r>
            <a:endParaRPr lang="fr-CH" dirty="0"/>
          </a:p>
        </p:txBody>
      </p:sp>
      <p:sp>
        <p:nvSpPr>
          <p:cNvPr id="15" name="Espace réservé du texte 14">
            <a:extLst>
              <a:ext uri="{FF2B5EF4-FFF2-40B4-BE49-F238E27FC236}">
                <a16:creationId xmlns:a16="http://schemas.microsoft.com/office/drawing/2014/main" id="{36C3D56F-24FE-D8DB-D098-C41015F2266A}"/>
              </a:ext>
            </a:extLst>
          </p:cNvPr>
          <p:cNvSpPr>
            <a:spLocks noGrp="1"/>
          </p:cNvSpPr>
          <p:nvPr>
            <p:ph type="body" sz="quarter" idx="16" hasCustomPrompt="1"/>
          </p:nvPr>
        </p:nvSpPr>
        <p:spPr>
          <a:xfrm>
            <a:off x="371815" y="453018"/>
            <a:ext cx="4918642" cy="331648"/>
          </a:xfrm>
        </p:spPr>
        <p:txBody>
          <a:bodyPr>
            <a:normAutofit/>
          </a:bodyPr>
          <a:lstStyle>
            <a:lvl1pPr marL="0" indent="0">
              <a:buFontTx/>
              <a:buNone/>
              <a:defRPr sz="1100" b="1"/>
            </a:lvl1pPr>
          </a:lstStyle>
          <a:p>
            <a:pPr lvl="0"/>
            <a:r>
              <a:rPr lang="fr-FR" dirty="0"/>
              <a:t>Quelle: </a:t>
            </a:r>
            <a:r>
              <a:rPr lang="fr-FR" dirty="0" err="1"/>
              <a:t>Referenz</a:t>
            </a:r>
            <a:r>
              <a:rPr lang="fr-FR" dirty="0"/>
              <a:t>, </a:t>
            </a:r>
            <a:r>
              <a:rPr lang="fr-FR" dirty="0" err="1"/>
              <a:t>Fotograf</a:t>
            </a:r>
            <a:r>
              <a:rPr lang="fr-FR" dirty="0"/>
              <a:t>, </a:t>
            </a:r>
            <a:r>
              <a:rPr lang="fr-FR" dirty="0" err="1"/>
              <a:t>Jahr</a:t>
            </a:r>
            <a:r>
              <a:rPr lang="fr-FR" dirty="0"/>
              <a:t> ©.</a:t>
            </a:r>
          </a:p>
        </p:txBody>
      </p:sp>
    </p:spTree>
    <p:extLst>
      <p:ext uri="{BB962C8B-B14F-4D97-AF65-F5344CB8AC3E}">
        <p14:creationId xmlns:p14="http://schemas.microsoft.com/office/powerpoint/2010/main" val="1558990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image" Target="../media/image4.sv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2.svg"/><Relationship Id="rId2" Type="http://schemas.openxmlformats.org/officeDocument/2006/relationships/theme" Target="../theme/theme2.xml"/><Relationship Id="rId1" Type="http://schemas.openxmlformats.org/officeDocument/2006/relationships/slideLayout" Target="../slideLayouts/slideLayout17.xml"/><Relationship Id="rId6" Type="http://schemas.openxmlformats.org/officeDocument/2006/relationships/image" Target="../media/image1.png"/><Relationship Id="rId5" Type="http://schemas.openxmlformats.org/officeDocument/2006/relationships/image" Target="../media/image4.sv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CBB5FAEA-76ED-940A-C6F0-49939C5BFCBB}"/>
              </a:ext>
            </a:extLst>
          </p:cNvPr>
          <p:cNvSpPr>
            <a:spLocks noGrp="1"/>
          </p:cNvSpPr>
          <p:nvPr>
            <p:ph type="title"/>
          </p:nvPr>
        </p:nvSpPr>
        <p:spPr>
          <a:xfrm>
            <a:off x="803275" y="1309441"/>
            <a:ext cx="10585450" cy="496507"/>
          </a:xfrm>
          <a:prstGeom prst="rect">
            <a:avLst/>
          </a:prstGeom>
        </p:spPr>
        <p:txBody>
          <a:bodyPr vert="horz" lIns="0" tIns="0" rIns="0" bIns="0" rtlCol="0" anchor="b" anchorCtr="0">
            <a:noAutofit/>
          </a:bodyPr>
          <a:lstStyle/>
          <a:p>
            <a:r>
              <a:rPr lang="fr-FR" dirty="0"/>
              <a:t>Modifiez le style du titre</a:t>
            </a:r>
            <a:endParaRPr lang="fr-CH" dirty="0"/>
          </a:p>
        </p:txBody>
      </p:sp>
      <p:sp>
        <p:nvSpPr>
          <p:cNvPr id="3" name="Espace réservé du texte 2">
            <a:extLst>
              <a:ext uri="{FF2B5EF4-FFF2-40B4-BE49-F238E27FC236}">
                <a16:creationId xmlns:a16="http://schemas.microsoft.com/office/drawing/2014/main" id="{56D85A47-1AC1-8290-CDC5-CD70FE0E4201}"/>
              </a:ext>
            </a:extLst>
          </p:cNvPr>
          <p:cNvSpPr>
            <a:spLocks noGrp="1"/>
          </p:cNvSpPr>
          <p:nvPr>
            <p:ph type="body" idx="1"/>
          </p:nvPr>
        </p:nvSpPr>
        <p:spPr>
          <a:xfrm>
            <a:off x="803275" y="2241550"/>
            <a:ext cx="10585450" cy="3492499"/>
          </a:xfrm>
          <a:prstGeom prst="rect">
            <a:avLst/>
          </a:prstGeom>
        </p:spPr>
        <p:txBody>
          <a:bodyPr vert="horz" lIns="0" tIns="0" rIns="0" bIns="0" rtlCol="0">
            <a:no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CH" dirty="0"/>
          </a:p>
        </p:txBody>
      </p:sp>
      <p:sp>
        <p:nvSpPr>
          <p:cNvPr id="5" name="Espace réservé du pied de page 4">
            <a:extLst>
              <a:ext uri="{FF2B5EF4-FFF2-40B4-BE49-F238E27FC236}">
                <a16:creationId xmlns:a16="http://schemas.microsoft.com/office/drawing/2014/main" id="{62C10C74-D9F6-4356-9225-E83338D33AF5}"/>
              </a:ext>
            </a:extLst>
          </p:cNvPr>
          <p:cNvSpPr>
            <a:spLocks noGrp="1" noRot="1" noMove="1" noResize="1" noEditPoints="1" noAdjustHandles="1" noChangeArrowheads="1" noChangeShapeType="1"/>
          </p:cNvSpPr>
          <p:nvPr>
            <p:ph type="ftr" sz="quarter" idx="3"/>
          </p:nvPr>
        </p:nvSpPr>
        <p:spPr>
          <a:xfrm>
            <a:off x="803275" y="6422682"/>
            <a:ext cx="7350125" cy="216000"/>
          </a:xfrm>
          <a:prstGeom prst="rect">
            <a:avLst/>
          </a:prstGeom>
        </p:spPr>
        <p:txBody>
          <a:bodyPr vert="horz" lIns="0" tIns="0" rIns="0" bIns="0" rtlCol="0" anchor="ctr"/>
          <a:lstStyle>
            <a:lvl1pPr algn="l">
              <a:defRPr sz="1050" b="1" cap="none" baseline="0">
                <a:solidFill>
                  <a:schemeClr val="tx1">
                    <a:tint val="75000"/>
                  </a:schemeClr>
                </a:solidFill>
              </a:defRPr>
            </a:lvl1pPr>
          </a:lstStyle>
          <a:p>
            <a:r>
              <a:rPr lang="fr-FR"/>
              <a:t>TItel  |  Ort  |  Datum  |  Vorname Name</a:t>
            </a:r>
            <a:endParaRPr lang="fr-CH" dirty="0"/>
          </a:p>
        </p:txBody>
      </p:sp>
      <p:sp>
        <p:nvSpPr>
          <p:cNvPr id="6" name="Espace réservé du numéro de diapositive 5">
            <a:extLst>
              <a:ext uri="{FF2B5EF4-FFF2-40B4-BE49-F238E27FC236}">
                <a16:creationId xmlns:a16="http://schemas.microsoft.com/office/drawing/2014/main" id="{A4AA62CB-B801-8587-5AD4-80FAC2C21FE8}"/>
              </a:ext>
            </a:extLst>
          </p:cNvPr>
          <p:cNvSpPr>
            <a:spLocks noGrp="1" noRot="1" noMove="1" noResize="1" noEditPoints="1" noAdjustHandles="1" noChangeArrowheads="1" noChangeShapeType="1"/>
          </p:cNvSpPr>
          <p:nvPr>
            <p:ph type="sldNum" sz="quarter" idx="4"/>
          </p:nvPr>
        </p:nvSpPr>
        <p:spPr>
          <a:xfrm>
            <a:off x="11388725" y="6422682"/>
            <a:ext cx="531131" cy="216000"/>
          </a:xfrm>
          <a:prstGeom prst="rect">
            <a:avLst/>
          </a:prstGeom>
        </p:spPr>
        <p:txBody>
          <a:bodyPr vert="horz" lIns="0" tIns="0" rIns="0" bIns="0" rtlCol="0" anchor="ctr"/>
          <a:lstStyle>
            <a:lvl1pPr algn="r">
              <a:defRPr sz="1050" b="1" cap="all" baseline="0">
                <a:solidFill>
                  <a:schemeClr val="tx1">
                    <a:tint val="75000"/>
                  </a:schemeClr>
                </a:solidFill>
              </a:defRPr>
            </a:lvl1pPr>
          </a:lstStyle>
          <a:p>
            <a:fld id="{469882EC-6134-42EB-AF82-D861E6379893}" type="slidenum">
              <a:rPr lang="fr-CH" smtClean="0"/>
              <a:pPr/>
              <a:t>‹#›</a:t>
            </a:fld>
            <a:endParaRPr lang="fr-CH" dirty="0"/>
          </a:p>
        </p:txBody>
      </p:sp>
      <p:pic>
        <p:nvPicPr>
          <p:cNvPr id="13" name="logo noir">
            <a:extLst>
              <a:ext uri="{FF2B5EF4-FFF2-40B4-BE49-F238E27FC236}">
                <a16:creationId xmlns:a16="http://schemas.microsoft.com/office/drawing/2014/main" id="{193EAC8B-E5CB-FB11-B429-1FE3CDAF08A1}"/>
              </a:ext>
            </a:extLst>
          </p:cNvPr>
          <p:cNvPicPr>
            <a:picLocks noChangeAspect="1"/>
          </p:cNvPicPr>
          <p:nvPr userDrawn="1"/>
        </p:nvPicPr>
        <p:blipFill rotWithShape="1">
          <a:blip r:embed="rId18" cstate="hqprint">
            <a:extLst>
              <a:ext uri="{28A0092B-C50C-407E-A947-70E740481C1C}">
                <a14:useLocalDpi xmlns:a14="http://schemas.microsoft.com/office/drawing/2010/main" val="0"/>
              </a:ext>
              <a:ext uri="{96DAC541-7B7A-43D3-8B79-37D633B846F1}">
                <asvg:svgBlip xmlns:asvg="http://schemas.microsoft.com/office/drawing/2016/SVG/main" xmlns="" r:embed="rId19"/>
              </a:ext>
            </a:extLst>
          </a:blip>
          <a:srcRect l="77418" t="1" b="28956"/>
          <a:stretch/>
        </p:blipFill>
        <p:spPr>
          <a:xfrm>
            <a:off x="10589036" y="648639"/>
            <a:ext cx="592835" cy="567817"/>
          </a:xfrm>
          <a:prstGeom prst="rect">
            <a:avLst/>
          </a:prstGeom>
        </p:spPr>
      </p:pic>
    </p:spTree>
    <p:extLst>
      <p:ext uri="{BB962C8B-B14F-4D97-AF65-F5344CB8AC3E}">
        <p14:creationId xmlns:p14="http://schemas.microsoft.com/office/powerpoint/2010/main" val="3195568589"/>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63" r:id="rId3"/>
    <p:sldLayoutId id="2147483650" r:id="rId4"/>
    <p:sldLayoutId id="2147483652" r:id="rId5"/>
    <p:sldLayoutId id="2147483653" r:id="rId6"/>
    <p:sldLayoutId id="2147483661" r:id="rId7"/>
    <p:sldLayoutId id="2147483658" r:id="rId8"/>
    <p:sldLayoutId id="2147483677" r:id="rId9"/>
    <p:sldLayoutId id="2147483660" r:id="rId10"/>
    <p:sldLayoutId id="2147483659" r:id="rId11"/>
    <p:sldLayoutId id="2147483654" r:id="rId12"/>
    <p:sldLayoutId id="2147483655" r:id="rId13"/>
    <p:sldLayoutId id="2147483678" r:id="rId14"/>
    <p:sldLayoutId id="2147483679" r:id="rId15"/>
    <p:sldLayoutId id="2147483680" r:id="rId16"/>
  </p:sldLayoutIdLst>
  <p:hf hdr="0" dt="0"/>
  <p:txStyles>
    <p:title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357188" indent="-357188" algn="l" defTabSz="914400" rtl="0" eaLnBrk="1" latinLnBrk="0" hangingPunct="1">
        <a:lnSpc>
          <a:spcPct val="90000"/>
        </a:lnSpc>
        <a:spcBef>
          <a:spcPts val="1000"/>
        </a:spcBef>
        <a:buFontTx/>
        <a:buBlip>
          <a:blip r:embed="rId20">
            <a:extLst>
              <a:ext uri="{96DAC541-7B7A-43D3-8B79-37D633B846F1}">
                <asvg:svgBlip xmlns:asvg="http://schemas.microsoft.com/office/drawing/2016/SVG/main" xmlns="" r:embed="rId21"/>
              </a:ext>
            </a:extLst>
          </a:blip>
        </a:buBlip>
        <a:defRPr sz="2000" kern="1200">
          <a:solidFill>
            <a:schemeClr val="tx1"/>
          </a:solidFill>
          <a:latin typeface="+mn-lt"/>
          <a:ea typeface="+mn-ea"/>
          <a:cs typeface="+mn-cs"/>
        </a:defRPr>
      </a:lvl1pPr>
      <a:lvl2pPr marL="719138" indent="-361950" algn="l" defTabSz="914400" rtl="0" eaLnBrk="1" latinLnBrk="0" hangingPunct="1">
        <a:lnSpc>
          <a:spcPct val="90000"/>
        </a:lnSpc>
        <a:spcBef>
          <a:spcPts val="500"/>
        </a:spcBef>
        <a:buFontTx/>
        <a:buBlip>
          <a:blip r:embed="rId20">
            <a:extLst>
              <a:ext uri="{96DAC541-7B7A-43D3-8B79-37D633B846F1}">
                <asvg:svgBlip xmlns:asvg="http://schemas.microsoft.com/office/drawing/2016/SVG/main" xmlns="" r:embed="rId21"/>
              </a:ext>
            </a:extLst>
          </a:blip>
        </a:buBlip>
        <a:defRPr sz="2000" kern="1200">
          <a:solidFill>
            <a:schemeClr val="tx1"/>
          </a:solidFill>
          <a:latin typeface="+mn-lt"/>
          <a:ea typeface="+mn-ea"/>
          <a:cs typeface="+mn-cs"/>
        </a:defRPr>
      </a:lvl2pPr>
      <a:lvl3pPr marL="1074738" indent="-355600" algn="l" defTabSz="914400" rtl="0" eaLnBrk="1" latinLnBrk="0" hangingPunct="1">
        <a:lnSpc>
          <a:spcPct val="90000"/>
        </a:lnSpc>
        <a:spcBef>
          <a:spcPts val="500"/>
        </a:spcBef>
        <a:buFontTx/>
        <a:buBlip>
          <a:blip r:embed="rId20">
            <a:extLst>
              <a:ext uri="{96DAC541-7B7A-43D3-8B79-37D633B846F1}">
                <asvg:svgBlip xmlns:asvg="http://schemas.microsoft.com/office/drawing/2016/SVG/main" xmlns="" r:embed="rId21"/>
              </a:ext>
            </a:extLst>
          </a:blip>
        </a:buBlip>
        <a:defRPr sz="2000" kern="1200">
          <a:solidFill>
            <a:schemeClr val="tx1"/>
          </a:solidFill>
          <a:latin typeface="+mn-lt"/>
          <a:ea typeface="+mn-ea"/>
          <a:cs typeface="+mn-cs"/>
        </a:defRPr>
      </a:lvl3pPr>
      <a:lvl4pPr marL="1436688" indent="-361950" algn="l" defTabSz="914400" rtl="0" eaLnBrk="1" latinLnBrk="0" hangingPunct="1">
        <a:lnSpc>
          <a:spcPct val="90000"/>
        </a:lnSpc>
        <a:spcBef>
          <a:spcPts val="500"/>
        </a:spcBef>
        <a:buFontTx/>
        <a:buBlip>
          <a:blip r:embed="rId20">
            <a:extLst>
              <a:ext uri="{96DAC541-7B7A-43D3-8B79-37D633B846F1}">
                <asvg:svgBlip xmlns:asvg="http://schemas.microsoft.com/office/drawing/2016/SVG/main" xmlns="" r:embed="rId21"/>
              </a:ext>
            </a:extLst>
          </a:blip>
        </a:buBlip>
        <a:defRPr sz="2000" kern="1200">
          <a:solidFill>
            <a:schemeClr val="tx1"/>
          </a:solidFill>
          <a:latin typeface="+mn-lt"/>
          <a:ea typeface="+mn-ea"/>
          <a:cs typeface="+mn-cs"/>
        </a:defRPr>
      </a:lvl4pPr>
      <a:lvl5pPr marL="1793875" indent="-357188" algn="l" defTabSz="914400" rtl="0" eaLnBrk="1" latinLnBrk="0" hangingPunct="1">
        <a:lnSpc>
          <a:spcPct val="90000"/>
        </a:lnSpc>
        <a:spcBef>
          <a:spcPts val="500"/>
        </a:spcBef>
        <a:buFontTx/>
        <a:buBlip>
          <a:blip r:embed="rId20">
            <a:extLst>
              <a:ext uri="{96DAC541-7B7A-43D3-8B79-37D633B846F1}">
                <asvg:svgBlip xmlns:asvg="http://schemas.microsoft.com/office/drawing/2016/SVG/main" xmlns="" r:embed="rId21"/>
              </a:ext>
            </a:extLst>
          </a:blip>
        </a:buBlip>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412" userDrawn="1">
          <p15:clr>
            <a:srgbClr val="F26B43"/>
          </p15:clr>
        </p15:guide>
        <p15:guide id="2" pos="506" userDrawn="1">
          <p15:clr>
            <a:srgbClr val="F26B43"/>
          </p15:clr>
        </p15:guide>
        <p15:guide id="3" pos="7174" userDrawn="1">
          <p15:clr>
            <a:srgbClr val="F26B43"/>
          </p15:clr>
        </p15:guide>
        <p15:guide id="4" orient="horz" pos="361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FOND" hidden="1">
            <a:extLst>
              <a:ext uri="{FF2B5EF4-FFF2-40B4-BE49-F238E27FC236}">
                <a16:creationId xmlns:a16="http://schemas.microsoft.com/office/drawing/2014/main" id="{982C63AC-8766-B599-9470-DC06F39F82E3}"/>
              </a:ext>
            </a:extLst>
          </p:cNvPr>
          <p:cNvPicPr>
            <a:picLocks noGrp="1" noRot="1" noChangeAspect="1" noMove="1" noResize="1" noEditPoints="1" noAdjustHandles="1" noChangeArrowheads="1" noChangeShapeType="1" noCrop="1"/>
          </p:cNvPicPr>
          <p:nvPr userDrawn="1"/>
        </p:nvPicPr>
        <p:blipFill>
          <a:blip r:embed="rId3">
            <a:duotone>
              <a:schemeClr val="accent4">
                <a:shade val="45000"/>
                <a:satMod val="135000"/>
              </a:schemeClr>
              <a:prstClr val="white"/>
            </a:duotone>
          </a:blip>
          <a:stretch>
            <a:fillRect/>
          </a:stretch>
        </p:blipFill>
        <p:spPr>
          <a:xfrm>
            <a:off x="-1" y="0"/>
            <a:ext cx="12187689" cy="6858000"/>
          </a:xfrm>
          <a:prstGeom prst="rect">
            <a:avLst/>
          </a:prstGeom>
        </p:spPr>
      </p:pic>
      <p:sp>
        <p:nvSpPr>
          <p:cNvPr id="2" name="Espace réservé du titre 1">
            <a:extLst>
              <a:ext uri="{FF2B5EF4-FFF2-40B4-BE49-F238E27FC236}">
                <a16:creationId xmlns:a16="http://schemas.microsoft.com/office/drawing/2014/main" id="{CBB5FAEA-76ED-940A-C6F0-49939C5BFCBB}"/>
              </a:ext>
            </a:extLst>
          </p:cNvPr>
          <p:cNvSpPr>
            <a:spLocks noGrp="1"/>
          </p:cNvSpPr>
          <p:nvPr>
            <p:ph type="title"/>
          </p:nvPr>
        </p:nvSpPr>
        <p:spPr>
          <a:xfrm>
            <a:off x="803275" y="1309441"/>
            <a:ext cx="10585450" cy="496507"/>
          </a:xfrm>
          <a:prstGeom prst="rect">
            <a:avLst/>
          </a:prstGeom>
        </p:spPr>
        <p:txBody>
          <a:bodyPr vert="horz" lIns="0" tIns="0" rIns="0" bIns="0" rtlCol="0" anchor="b" anchorCtr="0">
            <a:noAutofit/>
          </a:bodyPr>
          <a:lstStyle/>
          <a:p>
            <a:r>
              <a:rPr lang="fr-FR" dirty="0" err="1"/>
              <a:t>Titel</a:t>
            </a:r>
            <a:r>
              <a:rPr lang="fr-FR" dirty="0"/>
              <a:t> (max. 1 </a:t>
            </a:r>
            <a:r>
              <a:rPr lang="fr-FR" dirty="0" err="1"/>
              <a:t>Zeile</a:t>
            </a:r>
            <a:r>
              <a:rPr lang="fr-FR" dirty="0"/>
              <a:t>, Calibri </a:t>
            </a:r>
            <a:r>
              <a:rPr lang="fr-FR" dirty="0" err="1"/>
              <a:t>bold</a:t>
            </a:r>
            <a:r>
              <a:rPr lang="fr-FR" dirty="0"/>
              <a:t> 28 pt) </a:t>
            </a:r>
            <a:endParaRPr lang="fr-CH" dirty="0"/>
          </a:p>
        </p:txBody>
      </p:sp>
      <p:sp>
        <p:nvSpPr>
          <p:cNvPr id="3" name="Espace réservé du texte 2">
            <a:extLst>
              <a:ext uri="{FF2B5EF4-FFF2-40B4-BE49-F238E27FC236}">
                <a16:creationId xmlns:a16="http://schemas.microsoft.com/office/drawing/2014/main" id="{56D85A47-1AC1-8290-CDC5-CD70FE0E4201}"/>
              </a:ext>
            </a:extLst>
          </p:cNvPr>
          <p:cNvSpPr>
            <a:spLocks noGrp="1"/>
          </p:cNvSpPr>
          <p:nvPr>
            <p:ph type="body" idx="1"/>
          </p:nvPr>
        </p:nvSpPr>
        <p:spPr>
          <a:xfrm>
            <a:off x="803275" y="2241550"/>
            <a:ext cx="10585450" cy="3492499"/>
          </a:xfrm>
          <a:prstGeom prst="rect">
            <a:avLst/>
          </a:prstGeom>
        </p:spPr>
        <p:txBody>
          <a:bodyPr vert="horz" lIns="0" tIns="0" rIns="0" bIns="0" rtlCol="0">
            <a:normAutofit/>
          </a:bodyPr>
          <a:lstStyle/>
          <a:p>
            <a:pPr marL="357188" marR="0" lvl="0" indent="-357188" algn="l" defTabSz="914400" rtl="0" eaLnBrk="1" fontAlgn="auto" latinLnBrk="0" hangingPunct="1">
              <a:lnSpc>
                <a:spcPct val="90000"/>
              </a:lnSpc>
              <a:spcBef>
                <a:spcPts val="1000"/>
              </a:spcBef>
              <a:spcAft>
                <a:spcPts val="0"/>
              </a:spcAft>
              <a:buClrTx/>
              <a:buSzTx/>
              <a:buFontTx/>
              <a:buBlip>
                <a:blip r:embed="rId4">
                  <a:extLst>
                    <a:ext uri="{96DAC541-7B7A-43D3-8B79-37D633B846F1}">
                      <asvg:svgBlip xmlns:asvg="http://schemas.microsoft.com/office/drawing/2016/SVG/main" xmlns="" r:embed="rId5"/>
                    </a:ext>
                  </a:extLst>
                </a:blip>
              </a:buBlip>
              <a:tabLst/>
              <a:defRPr/>
            </a:pPr>
            <a:r>
              <a:rPr lang="fr-CH" sz="2000" dirty="0" err="1">
                <a:solidFill>
                  <a:srgbClr val="000000"/>
                </a:solidFill>
                <a:latin typeface="Calibri" panose="020F0502020204030204" pitchFamily="34" charset="0"/>
                <a:cs typeface="Arial" panose="020B0604020202020204" pitchFamily="34" charset="0"/>
              </a:rPr>
              <a:t>Idealerweise</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nicht</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mehr</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als</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sieben</a:t>
            </a:r>
            <a:r>
              <a:rPr lang="fr-CH" sz="2000" dirty="0">
                <a:solidFill>
                  <a:srgbClr val="000000"/>
                </a:solidFill>
                <a:latin typeface="Calibri" panose="020F0502020204030204" pitchFamily="34" charset="0"/>
                <a:cs typeface="Arial" panose="020B0604020202020204" pitchFamily="34" charset="0"/>
              </a:rPr>
              <a:t> </a:t>
            </a:r>
            <a:r>
              <a:rPr lang="fr-CH" sz="2000" dirty="0" err="1">
                <a:solidFill>
                  <a:srgbClr val="000000"/>
                </a:solidFill>
                <a:latin typeface="Calibri" panose="020F0502020204030204" pitchFamily="34" charset="0"/>
                <a:cs typeface="Arial" panose="020B0604020202020204" pitchFamily="34" charset="0"/>
              </a:rPr>
              <a:t>Schlüsselwörter</a:t>
            </a:r>
            <a:r>
              <a:rPr lang="fr-CH" sz="2000" dirty="0">
                <a:solidFill>
                  <a:srgbClr val="000000"/>
                </a:solidFill>
                <a:latin typeface="Calibri" panose="020F0502020204030204" pitchFamily="34" charset="0"/>
                <a:cs typeface="Arial" panose="020B0604020202020204" pitchFamily="34" charset="0"/>
              </a:rPr>
              <a:t>/</a:t>
            </a:r>
            <a:r>
              <a:rPr lang="fr-CH" sz="2000" dirty="0" err="1">
                <a:solidFill>
                  <a:srgbClr val="000000"/>
                </a:solidFill>
                <a:latin typeface="Calibri" panose="020F0502020204030204" pitchFamily="34" charset="0"/>
                <a:cs typeface="Arial" panose="020B0604020202020204" pitchFamily="34" charset="0"/>
              </a:rPr>
              <a:t>Punkte</a:t>
            </a:r>
            <a:r>
              <a:rPr lang="fr-CH" sz="2000" dirty="0">
                <a:solidFill>
                  <a:srgbClr val="000000"/>
                </a:solidFill>
                <a:latin typeface="Calibri" panose="020F0502020204030204" pitchFamily="34" charset="0"/>
                <a:cs typeface="Arial" panose="020B0604020202020204" pitchFamily="34" charset="0"/>
              </a:rPr>
              <a:t>, pro Folie (Calibri 20pt)</a:t>
            </a:r>
            <a:endParaRPr lang="fr-CH" dirty="0"/>
          </a:p>
        </p:txBody>
      </p:sp>
      <p:sp>
        <p:nvSpPr>
          <p:cNvPr id="5" name="Espace réservé du pied de page 4">
            <a:extLst>
              <a:ext uri="{FF2B5EF4-FFF2-40B4-BE49-F238E27FC236}">
                <a16:creationId xmlns:a16="http://schemas.microsoft.com/office/drawing/2014/main" id="{62C10C74-D9F6-4356-9225-E83338D33AF5}"/>
              </a:ext>
            </a:extLst>
          </p:cNvPr>
          <p:cNvSpPr>
            <a:spLocks noGrp="1"/>
          </p:cNvSpPr>
          <p:nvPr>
            <p:ph type="ftr" sz="quarter" idx="3"/>
          </p:nvPr>
        </p:nvSpPr>
        <p:spPr>
          <a:xfrm>
            <a:off x="803275" y="6422682"/>
            <a:ext cx="7350125" cy="216000"/>
          </a:xfrm>
          <a:prstGeom prst="rect">
            <a:avLst/>
          </a:prstGeom>
        </p:spPr>
        <p:txBody>
          <a:bodyPr vert="horz" lIns="0" tIns="0" rIns="0" bIns="0" rtlCol="0" anchor="ctr"/>
          <a:lstStyle>
            <a:lvl1pPr algn="l">
              <a:defRPr sz="1050" b="1" cap="none" baseline="0">
                <a:solidFill>
                  <a:schemeClr val="tx1">
                    <a:tint val="75000"/>
                  </a:schemeClr>
                </a:solidFill>
              </a:defRPr>
            </a:lvl1pPr>
          </a:lstStyle>
          <a:p>
            <a:r>
              <a:rPr lang="fr-FR"/>
              <a:t>TItel  |  Ort  |  Datum  |  Vorname Name</a:t>
            </a:r>
            <a:endParaRPr lang="fr-CH" dirty="0"/>
          </a:p>
        </p:txBody>
      </p:sp>
      <p:sp>
        <p:nvSpPr>
          <p:cNvPr id="6" name="Espace réservé du numéro de diapositive 5">
            <a:extLst>
              <a:ext uri="{FF2B5EF4-FFF2-40B4-BE49-F238E27FC236}">
                <a16:creationId xmlns:a16="http://schemas.microsoft.com/office/drawing/2014/main" id="{A4AA62CB-B801-8587-5AD4-80FAC2C21FE8}"/>
              </a:ext>
            </a:extLst>
          </p:cNvPr>
          <p:cNvSpPr>
            <a:spLocks noGrp="1"/>
          </p:cNvSpPr>
          <p:nvPr>
            <p:ph type="sldNum" sz="quarter" idx="4"/>
          </p:nvPr>
        </p:nvSpPr>
        <p:spPr>
          <a:xfrm>
            <a:off x="11388725" y="6422682"/>
            <a:ext cx="531131" cy="216000"/>
          </a:xfrm>
          <a:prstGeom prst="rect">
            <a:avLst/>
          </a:prstGeom>
        </p:spPr>
        <p:txBody>
          <a:bodyPr vert="horz" lIns="0" tIns="0" rIns="0" bIns="0" rtlCol="0" anchor="ctr"/>
          <a:lstStyle>
            <a:lvl1pPr algn="r">
              <a:defRPr sz="1050" b="1" cap="all" baseline="0">
                <a:solidFill>
                  <a:schemeClr val="tx1">
                    <a:tint val="75000"/>
                  </a:schemeClr>
                </a:solidFill>
              </a:defRPr>
            </a:lvl1pPr>
          </a:lstStyle>
          <a:p>
            <a:fld id="{469882EC-6134-42EB-AF82-D861E6379893}" type="slidenum">
              <a:rPr lang="fr-CH" smtClean="0"/>
              <a:pPr/>
              <a:t>‹#›</a:t>
            </a:fld>
            <a:endParaRPr lang="fr-CH" dirty="0"/>
          </a:p>
        </p:txBody>
      </p:sp>
      <p:pic>
        <p:nvPicPr>
          <p:cNvPr id="13" name="logo noir">
            <a:extLst>
              <a:ext uri="{FF2B5EF4-FFF2-40B4-BE49-F238E27FC236}">
                <a16:creationId xmlns:a16="http://schemas.microsoft.com/office/drawing/2014/main" id="{193EAC8B-E5CB-FB11-B429-1FE3CDAF08A1}"/>
              </a:ext>
            </a:extLst>
          </p:cNvPr>
          <p:cNvPicPr>
            <a:picLocks noChangeAspect="1"/>
          </p:cNvPicPr>
          <p:nvPr userDrawn="1"/>
        </p:nvPicPr>
        <p:blipFill rotWithShape="1">
          <a:blip r:embed="rId6" cstate="hq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rcRect l="77418" t="1" b="28956"/>
          <a:stretch/>
        </p:blipFill>
        <p:spPr>
          <a:xfrm>
            <a:off x="10589036" y="648639"/>
            <a:ext cx="592835" cy="567817"/>
          </a:xfrm>
          <a:prstGeom prst="rect">
            <a:avLst/>
          </a:prstGeom>
        </p:spPr>
      </p:pic>
    </p:spTree>
    <p:extLst>
      <p:ext uri="{BB962C8B-B14F-4D97-AF65-F5344CB8AC3E}">
        <p14:creationId xmlns:p14="http://schemas.microsoft.com/office/powerpoint/2010/main" val="2840259376"/>
      </p:ext>
    </p:extLst>
  </p:cSld>
  <p:clrMap bg1="lt1" tx1="dk1" bg2="lt2" tx2="dk2" accent1="accent1" accent2="accent2" accent3="accent3" accent4="accent4" accent5="accent5" accent6="accent6" hlink="hlink" folHlink="folHlink"/>
  <p:sldLayoutIdLst>
    <p:sldLayoutId id="2147483675" r:id="rId1"/>
  </p:sldLayoutIdLst>
  <p:hf hdr="0" dt="0"/>
  <p:txStyles>
    <p:title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357188" indent="-357188" algn="l" defTabSz="914400" rtl="0" eaLnBrk="1" latinLnBrk="0" hangingPunct="1">
        <a:lnSpc>
          <a:spcPct val="90000"/>
        </a:lnSpc>
        <a:spcBef>
          <a:spcPts val="1000"/>
        </a:spcBef>
        <a:buFontTx/>
        <a:buBlip>
          <a:blip r:embed="rId4">
            <a:extLst>
              <a:ext uri="{96DAC541-7B7A-43D3-8B79-37D633B846F1}">
                <asvg:svgBlip xmlns:asvg="http://schemas.microsoft.com/office/drawing/2016/SVG/main" xmlns="" r:embed="rId5"/>
              </a:ext>
            </a:extLst>
          </a:blip>
        </a:buBlip>
        <a:defRPr sz="2000" kern="1200">
          <a:solidFill>
            <a:schemeClr val="tx1"/>
          </a:solidFill>
          <a:latin typeface="+mn-lt"/>
          <a:ea typeface="+mn-ea"/>
          <a:cs typeface="+mn-cs"/>
        </a:defRPr>
      </a:lvl1pPr>
      <a:lvl2pPr marL="719138" indent="-361950" algn="l" defTabSz="914400" rtl="0" eaLnBrk="1" latinLnBrk="0" hangingPunct="1">
        <a:lnSpc>
          <a:spcPct val="90000"/>
        </a:lnSpc>
        <a:spcBef>
          <a:spcPts val="500"/>
        </a:spcBef>
        <a:buFontTx/>
        <a:buBlip>
          <a:blip r:embed="rId4">
            <a:extLst>
              <a:ext uri="{96DAC541-7B7A-43D3-8B79-37D633B846F1}">
                <asvg:svgBlip xmlns:asvg="http://schemas.microsoft.com/office/drawing/2016/SVG/main" xmlns="" r:embed="rId5"/>
              </a:ext>
            </a:extLst>
          </a:blip>
        </a:buBlip>
        <a:defRPr sz="2000" kern="1200">
          <a:solidFill>
            <a:schemeClr val="tx1"/>
          </a:solidFill>
          <a:latin typeface="+mn-lt"/>
          <a:ea typeface="+mn-ea"/>
          <a:cs typeface="+mn-cs"/>
        </a:defRPr>
      </a:lvl2pPr>
      <a:lvl3pPr marL="1074738" indent="-355600" algn="l" defTabSz="914400" rtl="0" eaLnBrk="1" latinLnBrk="0" hangingPunct="1">
        <a:lnSpc>
          <a:spcPct val="90000"/>
        </a:lnSpc>
        <a:spcBef>
          <a:spcPts val="500"/>
        </a:spcBef>
        <a:buFontTx/>
        <a:buBlip>
          <a:blip r:embed="rId4">
            <a:extLst>
              <a:ext uri="{96DAC541-7B7A-43D3-8B79-37D633B846F1}">
                <asvg:svgBlip xmlns:asvg="http://schemas.microsoft.com/office/drawing/2016/SVG/main" xmlns="" r:embed="rId5"/>
              </a:ext>
            </a:extLst>
          </a:blip>
        </a:buBlip>
        <a:defRPr sz="2000" kern="1200">
          <a:solidFill>
            <a:schemeClr val="tx1"/>
          </a:solidFill>
          <a:latin typeface="+mn-lt"/>
          <a:ea typeface="+mn-ea"/>
          <a:cs typeface="+mn-cs"/>
        </a:defRPr>
      </a:lvl3pPr>
      <a:lvl4pPr marL="1436688" indent="-361950" algn="l" defTabSz="914400" rtl="0" eaLnBrk="1" latinLnBrk="0" hangingPunct="1">
        <a:lnSpc>
          <a:spcPct val="90000"/>
        </a:lnSpc>
        <a:spcBef>
          <a:spcPts val="500"/>
        </a:spcBef>
        <a:buFontTx/>
        <a:buBlip>
          <a:blip r:embed="rId4">
            <a:extLst>
              <a:ext uri="{96DAC541-7B7A-43D3-8B79-37D633B846F1}">
                <asvg:svgBlip xmlns:asvg="http://schemas.microsoft.com/office/drawing/2016/SVG/main" xmlns="" r:embed="rId5"/>
              </a:ext>
            </a:extLst>
          </a:blip>
        </a:buBlip>
        <a:defRPr sz="2000" kern="1200">
          <a:solidFill>
            <a:schemeClr val="tx1"/>
          </a:solidFill>
          <a:latin typeface="+mn-lt"/>
          <a:ea typeface="+mn-ea"/>
          <a:cs typeface="+mn-cs"/>
        </a:defRPr>
      </a:lvl4pPr>
      <a:lvl5pPr marL="1793875" indent="-357188" algn="l" defTabSz="914400" rtl="0" eaLnBrk="1" latinLnBrk="0" hangingPunct="1">
        <a:lnSpc>
          <a:spcPct val="90000"/>
        </a:lnSpc>
        <a:spcBef>
          <a:spcPts val="500"/>
        </a:spcBef>
        <a:buFontTx/>
        <a:buBlip>
          <a:blip r:embed="rId4">
            <a:extLst>
              <a:ext uri="{96DAC541-7B7A-43D3-8B79-37D633B846F1}">
                <asvg:svgBlip xmlns:asvg="http://schemas.microsoft.com/office/drawing/2016/SVG/main" xmlns="" r:embed="rId5"/>
              </a:ext>
            </a:extLst>
          </a:blip>
        </a:buBlip>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412">
          <p15:clr>
            <a:srgbClr val="F26B43"/>
          </p15:clr>
        </p15:guide>
        <p15:guide id="2" pos="506">
          <p15:clr>
            <a:srgbClr val="F26B43"/>
          </p15:clr>
        </p15:guide>
        <p15:guide id="3" pos="7174">
          <p15:clr>
            <a:srgbClr val="F26B43"/>
          </p15:clr>
        </p15:guide>
        <p15:guide id="4" orient="horz" pos="361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1.png"/><Relationship Id="rId1" Type="http://schemas.openxmlformats.org/officeDocument/2006/relationships/slideLayout" Target="../slideLayouts/slideLayout4.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9F98CCAB-D7F9-483E-875E-C8F86456AE7C}"/>
              </a:ext>
            </a:extLst>
          </p:cNvPr>
          <p:cNvSpPr>
            <a:spLocks noGrp="1"/>
          </p:cNvSpPr>
          <p:nvPr>
            <p:ph type="title"/>
          </p:nvPr>
        </p:nvSpPr>
        <p:spPr>
          <a:xfrm>
            <a:off x="1033015" y="2155972"/>
            <a:ext cx="10561371" cy="3984770"/>
          </a:xfrm>
        </p:spPr>
        <p:txBody>
          <a:bodyPr/>
          <a:lstStyle/>
          <a:p>
            <a:r>
              <a:rPr lang="en-US" sz="1800" b="1" i="1" dirty="0">
                <a:effectLst/>
                <a:latin typeface="Arial" panose="020B0604020202020204" pitchFamily="34" charset="0"/>
                <a:ea typeface="Calibri" panose="020F0502020204030204" pitchFamily="34" charset="0"/>
              </a:rPr>
              <a:t/>
            </a:r>
            <a:br>
              <a:rPr lang="en-US" sz="1800" b="1" i="1" dirty="0">
                <a:effectLst/>
                <a:latin typeface="Arial" panose="020B0604020202020204" pitchFamily="34" charset="0"/>
                <a:ea typeface="Calibri" panose="020F0502020204030204" pitchFamily="34" charset="0"/>
              </a:rPr>
            </a:br>
            <a:r>
              <a:rPr lang="en-US" sz="1800" b="1" i="1" dirty="0">
                <a:effectLst/>
                <a:latin typeface="Arial" panose="020B0604020202020204" pitchFamily="34" charset="0"/>
                <a:ea typeface="Calibri" panose="020F0502020204030204" pitchFamily="34" charset="0"/>
              </a:rPr>
              <a:t/>
            </a:r>
            <a:br>
              <a:rPr lang="en-US" sz="1800" b="1" i="1" dirty="0">
                <a:effectLst/>
                <a:latin typeface="Arial" panose="020B0604020202020204" pitchFamily="34" charset="0"/>
                <a:ea typeface="Calibri" panose="020F0502020204030204" pitchFamily="34" charset="0"/>
              </a:rPr>
            </a:br>
            <a:r>
              <a:rPr lang="en-US" sz="1800" b="1" i="1" dirty="0">
                <a:effectLst/>
                <a:latin typeface="Arial" panose="020B0604020202020204" pitchFamily="34" charset="0"/>
                <a:ea typeface="Calibri" panose="020F0502020204030204" pitchFamily="34" charset="0"/>
              </a:rPr>
              <a:t/>
            </a:r>
            <a:br>
              <a:rPr lang="en-US" sz="1800" b="1" i="1" dirty="0">
                <a:effectLst/>
                <a:latin typeface="Arial" panose="020B0604020202020204" pitchFamily="34" charset="0"/>
                <a:ea typeface="Calibri" panose="020F0502020204030204" pitchFamily="34" charset="0"/>
              </a:rPr>
            </a:br>
            <a:r>
              <a:rPr lang="en-US" sz="1800" b="1" i="1" dirty="0">
                <a:effectLst/>
                <a:latin typeface="Arial" panose="020B0604020202020204" pitchFamily="34" charset="0"/>
                <a:ea typeface="Calibri" panose="020F0502020204030204" pitchFamily="34" charset="0"/>
              </a:rPr>
              <a:t/>
            </a:r>
            <a:br>
              <a:rPr lang="en-US" sz="1800" b="1" i="1" dirty="0">
                <a:effectLst/>
                <a:latin typeface="Arial" panose="020B0604020202020204" pitchFamily="34" charset="0"/>
                <a:ea typeface="Calibri" panose="020F0502020204030204" pitchFamily="34" charset="0"/>
              </a:rPr>
            </a:br>
            <a:r>
              <a:rPr lang="en-US" sz="1800" b="1" i="1" dirty="0">
                <a:effectLst/>
                <a:latin typeface="Arial" panose="020B0604020202020204" pitchFamily="34" charset="0"/>
                <a:ea typeface="Calibri" panose="020F0502020204030204" pitchFamily="34" charset="0"/>
              </a:rPr>
              <a:t/>
            </a:r>
            <a:br>
              <a:rPr lang="en-US" sz="1800" b="1" i="1" dirty="0">
                <a:effectLst/>
                <a:latin typeface="Arial" panose="020B0604020202020204" pitchFamily="34" charset="0"/>
                <a:ea typeface="Calibri" panose="020F0502020204030204" pitchFamily="34" charset="0"/>
              </a:rPr>
            </a:br>
            <a:r>
              <a:rPr lang="en-US" sz="1800" b="1" i="1" dirty="0">
                <a:effectLst/>
                <a:latin typeface="Arial" panose="020B0604020202020204" pitchFamily="34" charset="0"/>
                <a:ea typeface="Calibri" panose="020F0502020204030204" pitchFamily="34" charset="0"/>
              </a:rPr>
              <a:t/>
            </a:r>
            <a:br>
              <a:rPr lang="en-US" sz="1800" b="1" i="1" dirty="0">
                <a:effectLst/>
                <a:latin typeface="Arial" panose="020B0604020202020204" pitchFamily="34" charset="0"/>
                <a:ea typeface="Calibri" panose="020F0502020204030204" pitchFamily="34" charset="0"/>
              </a:rPr>
            </a:br>
            <a:r>
              <a:rPr lang="en-US" sz="1800" b="1" i="1" dirty="0">
                <a:effectLst/>
                <a:latin typeface="Arial" panose="020B0604020202020204" pitchFamily="34" charset="0"/>
                <a:ea typeface="Calibri" panose="020F0502020204030204" pitchFamily="34" charset="0"/>
              </a:rPr>
              <a:t/>
            </a:r>
            <a:br>
              <a:rPr lang="en-US" sz="1800" b="1" i="1" dirty="0">
                <a:effectLst/>
                <a:latin typeface="Arial" panose="020B0604020202020204" pitchFamily="34" charset="0"/>
                <a:ea typeface="Calibri" panose="020F0502020204030204" pitchFamily="34" charset="0"/>
              </a:rPr>
            </a:br>
            <a:r>
              <a:rPr lang="en-US" sz="3600" b="1" dirty="0">
                <a:effectLst/>
                <a:latin typeface="Arial" panose="020B0604020202020204" pitchFamily="34" charset="0"/>
                <a:ea typeface="Calibri" panose="020F0502020204030204" pitchFamily="34" charset="0"/>
              </a:rPr>
              <a:t/>
            </a:r>
            <a:br>
              <a:rPr lang="en-US" sz="3600" b="1" dirty="0">
                <a:effectLst/>
                <a:latin typeface="Arial" panose="020B0604020202020204" pitchFamily="34" charset="0"/>
                <a:ea typeface="Calibri" panose="020F0502020204030204" pitchFamily="34" charset="0"/>
              </a:rPr>
            </a:br>
            <a:r>
              <a:rPr lang="en-US" sz="3600" b="1" dirty="0">
                <a:effectLst/>
                <a:latin typeface="Arial" panose="020B0604020202020204" pitchFamily="34" charset="0"/>
                <a:ea typeface="Calibri" panose="020F0502020204030204" pitchFamily="34" charset="0"/>
              </a:rPr>
              <a:t/>
            </a:r>
            <a:br>
              <a:rPr lang="en-US" sz="3600" b="1" dirty="0">
                <a:effectLst/>
                <a:latin typeface="Arial" panose="020B0604020202020204" pitchFamily="34" charset="0"/>
                <a:ea typeface="Calibri" panose="020F0502020204030204" pitchFamily="34" charset="0"/>
              </a:rPr>
            </a:br>
            <a:r>
              <a:rPr lang="en-US" sz="3600" dirty="0">
                <a:solidFill>
                  <a:schemeClr val="accent2"/>
                </a:solidFill>
                <a:effectLst/>
                <a:latin typeface="Arial" panose="020B0604020202020204" pitchFamily="34" charset="0"/>
                <a:ea typeface="Calibri" panose="020F0502020204030204" pitchFamily="34" charset="0"/>
              </a:rPr>
              <a:t>How SAIs select the </a:t>
            </a:r>
            <a:r>
              <a:rPr lang="en-US" sz="3600" i="1" dirty="0">
                <a:solidFill>
                  <a:schemeClr val="accent2"/>
                </a:solidFill>
                <a:effectLst/>
                <a:latin typeface="Arial" panose="020B0604020202020204" pitchFamily="34" charset="0"/>
                <a:ea typeface="Calibri" panose="020F0502020204030204" pitchFamily="34" charset="0"/>
              </a:rPr>
              <a:t>right</a:t>
            </a:r>
            <a:r>
              <a:rPr lang="en-US" sz="3600" dirty="0">
                <a:solidFill>
                  <a:schemeClr val="accent2"/>
                </a:solidFill>
                <a:effectLst/>
                <a:latin typeface="Arial" panose="020B0604020202020204" pitchFamily="34" charset="0"/>
                <a:ea typeface="Calibri" panose="020F0502020204030204" pitchFamily="34" charset="0"/>
              </a:rPr>
              <a:t> topic for evaluations and performance audits </a:t>
            </a:r>
            <a:r>
              <a:rPr lang="en-US" sz="3600" b="0" dirty="0">
                <a:effectLst/>
                <a:latin typeface="Arial" panose="020B0604020202020204" pitchFamily="34" charset="0"/>
                <a:ea typeface="Calibri" panose="020F0502020204030204" pitchFamily="34" charset="0"/>
              </a:rPr>
              <a:t/>
            </a:r>
            <a:br>
              <a:rPr lang="en-US" sz="3600" b="0" dirty="0">
                <a:effectLst/>
                <a:latin typeface="Arial" panose="020B0604020202020204" pitchFamily="34" charset="0"/>
                <a:ea typeface="Calibri" panose="020F0502020204030204" pitchFamily="34" charset="0"/>
              </a:rPr>
            </a:br>
            <a:r>
              <a:rPr lang="en-US" sz="3600" b="0" dirty="0">
                <a:effectLst/>
                <a:latin typeface="Arial" panose="020B0604020202020204" pitchFamily="34" charset="0"/>
                <a:ea typeface="Calibri" panose="020F0502020204030204" pitchFamily="34" charset="0"/>
              </a:rPr>
              <a:t/>
            </a:r>
            <a:br>
              <a:rPr lang="en-US" sz="3600" b="0" dirty="0">
                <a:effectLst/>
                <a:latin typeface="Arial" panose="020B0604020202020204" pitchFamily="34" charset="0"/>
                <a:ea typeface="Calibri" panose="020F0502020204030204" pitchFamily="34" charset="0"/>
              </a:rPr>
            </a:br>
            <a:r>
              <a:rPr lang="en-US" sz="2400" b="0" dirty="0">
                <a:effectLst/>
                <a:latin typeface="Arial" panose="020B0604020202020204" pitchFamily="34" charset="0"/>
                <a:ea typeface="Calibri" panose="020F0502020204030204" pitchFamily="34" charset="0"/>
              </a:rPr>
              <a:t>Survey results from the annual meeting of the Working Group on Evaluation of Public Policies and Programs (WGEPPP) 2024</a:t>
            </a:r>
            <a:br>
              <a:rPr lang="en-US" sz="2400" b="0" dirty="0">
                <a:effectLst/>
                <a:latin typeface="Arial" panose="020B0604020202020204" pitchFamily="34" charset="0"/>
                <a:ea typeface="Calibri" panose="020F0502020204030204" pitchFamily="34" charset="0"/>
              </a:rPr>
            </a:br>
            <a:r>
              <a:rPr lang="en-US" sz="2400" b="0" dirty="0">
                <a:effectLst/>
                <a:latin typeface="Arial" panose="020B0604020202020204" pitchFamily="34" charset="0"/>
                <a:ea typeface="Calibri" panose="020F0502020204030204" pitchFamily="34" charset="0"/>
              </a:rPr>
              <a:t/>
            </a:r>
            <a:br>
              <a:rPr lang="en-US" sz="2400" b="0" dirty="0">
                <a:effectLst/>
                <a:latin typeface="Arial" panose="020B0604020202020204" pitchFamily="34" charset="0"/>
                <a:ea typeface="Calibri" panose="020F0502020204030204" pitchFamily="34" charset="0"/>
              </a:rPr>
            </a:br>
            <a:r>
              <a:rPr lang="en-US" sz="2400" b="0" dirty="0">
                <a:effectLst/>
                <a:latin typeface="Arial" panose="020B0604020202020204" pitchFamily="34" charset="0"/>
                <a:ea typeface="Calibri" panose="020F0502020204030204" pitchFamily="34" charset="0"/>
              </a:rPr>
              <a:t>Andrea </a:t>
            </a:r>
            <a:r>
              <a:rPr lang="en-US" sz="2400" b="0" dirty="0" err="1">
                <a:effectLst/>
                <a:latin typeface="Arial" panose="020B0604020202020204" pitchFamily="34" charset="0"/>
                <a:ea typeface="Calibri" panose="020F0502020204030204" pitchFamily="34" charset="0"/>
              </a:rPr>
              <a:t>Haeuptli</a:t>
            </a:r>
            <a:r>
              <a:rPr lang="en-US" sz="2400" b="0" dirty="0">
                <a:effectLst/>
                <a:latin typeface="Arial" panose="020B0604020202020204" pitchFamily="34" charset="0"/>
                <a:ea typeface="Calibri" panose="020F0502020204030204" pitchFamily="34" charset="0"/>
              </a:rPr>
              <a:t>, </a:t>
            </a:r>
            <a:r>
              <a:rPr lang="en-US" sz="2400" b="0" dirty="0">
                <a:latin typeface="Arial" panose="020B0604020202020204" pitchFamily="34" charset="0"/>
                <a:ea typeface="Calibri" panose="020F0502020204030204" pitchFamily="34" charset="0"/>
              </a:rPr>
              <a:t>representing WGEPPP</a:t>
            </a:r>
            <a:r>
              <a:rPr lang="de-CH" sz="1800" dirty="0">
                <a:effectLst/>
                <a:latin typeface="Arial" panose="020B0604020202020204" pitchFamily="34" charset="0"/>
                <a:ea typeface="Calibri" panose="020F0502020204030204" pitchFamily="34" charset="0"/>
              </a:rPr>
              <a:t/>
            </a:r>
            <a:br>
              <a:rPr lang="de-CH" sz="1800" dirty="0">
                <a:effectLst/>
                <a:latin typeface="Arial" panose="020B0604020202020204" pitchFamily="34" charset="0"/>
                <a:ea typeface="Calibri" panose="020F0502020204030204" pitchFamily="34" charset="0"/>
              </a:rPr>
            </a:br>
            <a:endParaRPr lang="de-CH" sz="4400" dirty="0">
              <a:latin typeface="+mn-lt"/>
            </a:endParaRPr>
          </a:p>
        </p:txBody>
      </p:sp>
      <p:pic>
        <p:nvPicPr>
          <p:cNvPr id="8" name="Image 3">
            <a:extLst>
              <a:ext uri="{FF2B5EF4-FFF2-40B4-BE49-F238E27FC236}">
                <a16:creationId xmlns:a16="http://schemas.microsoft.com/office/drawing/2014/main" id="{F2B0C14B-1E34-4E38-84E5-A5722884937C}"/>
              </a:ext>
            </a:extLst>
          </p:cNvPr>
          <p:cNvPicPr/>
          <p:nvPr/>
        </p:nvPicPr>
        <p:blipFill>
          <a:blip r:embed="rId2">
            <a:extLst>
              <a:ext uri="{28A0092B-C50C-407E-A947-70E740481C1C}">
                <a14:useLocalDpi xmlns:a14="http://schemas.microsoft.com/office/drawing/2010/main" val="0"/>
              </a:ext>
            </a:extLst>
          </a:blip>
          <a:stretch>
            <a:fillRect/>
          </a:stretch>
        </p:blipFill>
        <p:spPr>
          <a:xfrm>
            <a:off x="572285" y="340454"/>
            <a:ext cx="5816917" cy="1171955"/>
          </a:xfrm>
          <a:prstGeom prst="rect">
            <a:avLst/>
          </a:prstGeom>
        </p:spPr>
      </p:pic>
      <p:sp>
        <p:nvSpPr>
          <p:cNvPr id="2" name="Rectangle 1">
            <a:extLst>
              <a:ext uri="{FF2B5EF4-FFF2-40B4-BE49-F238E27FC236}">
                <a16:creationId xmlns:a16="http://schemas.microsoft.com/office/drawing/2014/main" id="{62CCB111-4B75-4CD6-95CD-F110EBC7DAE2}"/>
              </a:ext>
            </a:extLst>
          </p:cNvPr>
          <p:cNvSpPr/>
          <p:nvPr/>
        </p:nvSpPr>
        <p:spPr>
          <a:xfrm>
            <a:off x="10941269" y="6287288"/>
            <a:ext cx="520104" cy="3594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Tree>
    <p:extLst>
      <p:ext uri="{BB962C8B-B14F-4D97-AF65-F5344CB8AC3E}">
        <p14:creationId xmlns:p14="http://schemas.microsoft.com/office/powerpoint/2010/main" val="164883143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DB05D997-668D-4DDE-AB2A-A33B7385494B}"/>
              </a:ext>
            </a:extLst>
          </p:cNvPr>
          <p:cNvSpPr>
            <a:spLocks noGrp="1"/>
          </p:cNvSpPr>
          <p:nvPr>
            <p:ph type="sldNum" sz="quarter" idx="12"/>
          </p:nvPr>
        </p:nvSpPr>
        <p:spPr/>
        <p:txBody>
          <a:bodyPr/>
          <a:lstStyle/>
          <a:p>
            <a:fld id="{469882EC-6134-42EB-AF82-D861E6379893}" type="slidenum">
              <a:rPr lang="fr-CH" smtClean="0"/>
              <a:t>10</a:t>
            </a:fld>
            <a:endParaRPr lang="fr-CH"/>
          </a:p>
        </p:txBody>
      </p:sp>
      <p:sp>
        <p:nvSpPr>
          <p:cNvPr id="4" name="Textplatzhalter 3">
            <a:extLst>
              <a:ext uri="{FF2B5EF4-FFF2-40B4-BE49-F238E27FC236}">
                <a16:creationId xmlns:a16="http://schemas.microsoft.com/office/drawing/2014/main" id="{45393FB9-BD23-4DE5-B45F-025011E233FD}"/>
              </a:ext>
            </a:extLst>
          </p:cNvPr>
          <p:cNvSpPr>
            <a:spLocks noGrp="1"/>
          </p:cNvSpPr>
          <p:nvPr>
            <p:ph type="body" sz="quarter" idx="13"/>
          </p:nvPr>
        </p:nvSpPr>
        <p:spPr/>
        <p:txBody>
          <a:bodyPr/>
          <a:lstStyle/>
          <a:p>
            <a:endParaRPr lang="de-CH"/>
          </a:p>
        </p:txBody>
      </p:sp>
      <p:sp>
        <p:nvSpPr>
          <p:cNvPr id="5" name="Titel 4">
            <a:extLst>
              <a:ext uri="{FF2B5EF4-FFF2-40B4-BE49-F238E27FC236}">
                <a16:creationId xmlns:a16="http://schemas.microsoft.com/office/drawing/2014/main" id="{C7F1FC40-6B9A-496F-A1AD-E55065B4F849}"/>
              </a:ext>
            </a:extLst>
          </p:cNvPr>
          <p:cNvSpPr>
            <a:spLocks noGrp="1"/>
          </p:cNvSpPr>
          <p:nvPr>
            <p:ph type="title"/>
          </p:nvPr>
        </p:nvSpPr>
        <p:spPr>
          <a:xfrm>
            <a:off x="3779726" y="2998667"/>
            <a:ext cx="10585450" cy="496507"/>
          </a:xfrm>
        </p:spPr>
        <p:txBody>
          <a:bodyPr/>
          <a:lstStyle/>
          <a:p>
            <a:r>
              <a:rPr lang="de-CH" sz="5400" dirty="0">
                <a:solidFill>
                  <a:schemeClr val="accent2"/>
                </a:solidFill>
              </a:rPr>
              <a:t>Topic </a:t>
            </a:r>
            <a:r>
              <a:rPr lang="de-CH" sz="5400" dirty="0" err="1">
                <a:solidFill>
                  <a:schemeClr val="accent2"/>
                </a:solidFill>
              </a:rPr>
              <a:t>Selection</a:t>
            </a:r>
            <a:endParaRPr lang="de-CH" sz="5400" dirty="0">
              <a:solidFill>
                <a:schemeClr val="accent2"/>
              </a:solidFill>
            </a:endParaRPr>
          </a:p>
        </p:txBody>
      </p:sp>
      <p:pic>
        <p:nvPicPr>
          <p:cNvPr id="7" name="Image 3">
            <a:extLst>
              <a:ext uri="{FF2B5EF4-FFF2-40B4-BE49-F238E27FC236}">
                <a16:creationId xmlns:a16="http://schemas.microsoft.com/office/drawing/2014/main" id="{133CF404-E12F-4BE8-9EF9-0939749E65ED}"/>
              </a:ext>
            </a:extLst>
          </p:cNvPr>
          <p:cNvPicPr/>
          <p:nvPr/>
        </p:nvPicPr>
        <p:blipFill>
          <a:blip r:embed="rId2">
            <a:extLst>
              <a:ext uri="{28A0092B-C50C-407E-A947-70E740481C1C}">
                <a14:useLocalDpi xmlns:a14="http://schemas.microsoft.com/office/drawing/2010/main" val="0"/>
              </a:ext>
            </a:extLst>
          </a:blip>
          <a:stretch>
            <a:fillRect/>
          </a:stretch>
        </p:blipFill>
        <p:spPr>
          <a:xfrm>
            <a:off x="0" y="-107782"/>
            <a:ext cx="5816917" cy="1171955"/>
          </a:xfrm>
          <a:prstGeom prst="rect">
            <a:avLst/>
          </a:prstGeom>
        </p:spPr>
      </p:pic>
      <p:sp>
        <p:nvSpPr>
          <p:cNvPr id="8" name="Fußzeilenplatzhalter 1">
            <a:extLst>
              <a:ext uri="{FF2B5EF4-FFF2-40B4-BE49-F238E27FC236}">
                <a16:creationId xmlns:a16="http://schemas.microsoft.com/office/drawing/2014/main" id="{17BFC90B-F569-41BC-B2B9-C60AE94F2F8B}"/>
              </a:ext>
            </a:extLst>
          </p:cNvPr>
          <p:cNvSpPr>
            <a:spLocks noGrp="1"/>
          </p:cNvSpPr>
          <p:nvPr>
            <p:ph type="ftr" sz="quarter" idx="11"/>
          </p:nvPr>
        </p:nvSpPr>
        <p:spPr>
          <a:xfrm>
            <a:off x="929110" y="6422682"/>
            <a:ext cx="8005165" cy="120731"/>
          </a:xfrm>
        </p:spPr>
        <p:txBody>
          <a:bodyPr/>
          <a:lstStyle/>
          <a:p>
            <a:r>
              <a:rPr lang="fr-FR" dirty="0"/>
              <a:t>PAS Meeting 2025  |  </a:t>
            </a:r>
            <a:r>
              <a:rPr lang="fr-FR" dirty="0" err="1"/>
              <a:t>Bucharest</a:t>
            </a:r>
            <a:r>
              <a:rPr lang="fr-FR" dirty="0"/>
              <a:t>  |  1-2 April 2025  |  Andrea </a:t>
            </a:r>
            <a:r>
              <a:rPr lang="fr-FR" dirty="0" err="1"/>
              <a:t>Haeuptli</a:t>
            </a:r>
            <a:endParaRPr lang="fr-CH" dirty="0"/>
          </a:p>
        </p:txBody>
      </p:sp>
    </p:spTree>
    <p:extLst>
      <p:ext uri="{BB962C8B-B14F-4D97-AF65-F5344CB8AC3E}">
        <p14:creationId xmlns:p14="http://schemas.microsoft.com/office/powerpoint/2010/main" val="3895490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4A64AB71-5468-4D87-B2D5-18130FC03909}"/>
              </a:ext>
            </a:extLst>
          </p:cNvPr>
          <p:cNvSpPr>
            <a:spLocks noGrp="1"/>
          </p:cNvSpPr>
          <p:nvPr>
            <p:ph type="sldNum" sz="quarter" idx="12"/>
          </p:nvPr>
        </p:nvSpPr>
        <p:spPr/>
        <p:txBody>
          <a:bodyPr/>
          <a:lstStyle/>
          <a:p>
            <a:fld id="{469882EC-6134-42EB-AF82-D861E6379893}" type="slidenum">
              <a:rPr lang="fr-CH" smtClean="0"/>
              <a:t>11</a:t>
            </a:fld>
            <a:endParaRPr lang="fr-CH"/>
          </a:p>
        </p:txBody>
      </p:sp>
      <p:sp>
        <p:nvSpPr>
          <p:cNvPr id="4" name="Textplatzhalter 3">
            <a:extLst>
              <a:ext uri="{FF2B5EF4-FFF2-40B4-BE49-F238E27FC236}">
                <a16:creationId xmlns:a16="http://schemas.microsoft.com/office/drawing/2014/main" id="{2F227946-5915-4A28-8E89-BCA661935207}"/>
              </a:ext>
            </a:extLst>
          </p:cNvPr>
          <p:cNvSpPr>
            <a:spLocks noGrp="1"/>
          </p:cNvSpPr>
          <p:nvPr>
            <p:ph type="body" sz="quarter" idx="13"/>
          </p:nvPr>
        </p:nvSpPr>
        <p:spPr/>
        <p:txBody>
          <a:bodyPr/>
          <a:lstStyle/>
          <a:p>
            <a:endParaRPr lang="de-CH"/>
          </a:p>
        </p:txBody>
      </p:sp>
      <p:sp>
        <p:nvSpPr>
          <p:cNvPr id="6" name="Inhaltsplatzhalter 5">
            <a:extLst>
              <a:ext uri="{FF2B5EF4-FFF2-40B4-BE49-F238E27FC236}">
                <a16:creationId xmlns:a16="http://schemas.microsoft.com/office/drawing/2014/main" id="{C4495C72-A4B5-4BD6-A68E-5D3EAEFA348F}"/>
              </a:ext>
            </a:extLst>
          </p:cNvPr>
          <p:cNvSpPr>
            <a:spLocks noGrp="1"/>
          </p:cNvSpPr>
          <p:nvPr>
            <p:ph sz="half" idx="1"/>
          </p:nvPr>
        </p:nvSpPr>
        <p:spPr/>
        <p:txBody>
          <a:bodyPr/>
          <a:lstStyle/>
          <a:p>
            <a:pPr marL="0" indent="0">
              <a:buNone/>
            </a:pPr>
            <a:endParaRPr lang="de-CH" dirty="0"/>
          </a:p>
          <a:p>
            <a:pPr>
              <a:buFont typeface="Arial" panose="020B0604020202020204" pitchFamily="34" charset="0"/>
              <a:buChar char="•"/>
            </a:pPr>
            <a:r>
              <a:rPr lang="de-CH" dirty="0"/>
              <a:t>77% </a:t>
            </a:r>
            <a:r>
              <a:rPr lang="de-CH" dirty="0" err="1"/>
              <a:t>of</a:t>
            </a:r>
            <a:r>
              <a:rPr lang="de-CH" dirty="0"/>
              <a:t> </a:t>
            </a:r>
            <a:r>
              <a:rPr lang="de-CH" dirty="0" err="1"/>
              <a:t>responding</a:t>
            </a:r>
            <a:r>
              <a:rPr lang="de-CH" dirty="0"/>
              <a:t> SAIs follow a </a:t>
            </a:r>
            <a:r>
              <a:rPr lang="de-CH" dirty="0" err="1"/>
              <a:t>strategic</a:t>
            </a:r>
            <a:r>
              <a:rPr lang="de-CH" dirty="0"/>
              <a:t> </a:t>
            </a:r>
            <a:r>
              <a:rPr lang="de-CH" dirty="0" err="1"/>
              <a:t>planning</a:t>
            </a:r>
            <a:r>
              <a:rPr lang="de-CH" dirty="0"/>
              <a:t> </a:t>
            </a:r>
            <a:r>
              <a:rPr lang="de-CH" dirty="0" err="1"/>
              <a:t>process</a:t>
            </a:r>
            <a:r>
              <a:rPr lang="de-CH" dirty="0"/>
              <a:t> in </a:t>
            </a:r>
            <a:r>
              <a:rPr lang="de-CH" dirty="0" err="1"/>
              <a:t>order</a:t>
            </a:r>
            <a:r>
              <a:rPr lang="de-CH" dirty="0"/>
              <a:t> </a:t>
            </a:r>
            <a:r>
              <a:rPr lang="de-CH" dirty="0" err="1"/>
              <a:t>to</a:t>
            </a:r>
            <a:r>
              <a:rPr lang="de-CH" dirty="0"/>
              <a:t> </a:t>
            </a:r>
            <a:r>
              <a:rPr lang="de-CH" dirty="0" err="1"/>
              <a:t>select</a:t>
            </a:r>
            <a:r>
              <a:rPr lang="de-CH" dirty="0"/>
              <a:t> </a:t>
            </a:r>
            <a:r>
              <a:rPr lang="de-CH" dirty="0" err="1"/>
              <a:t>topics</a:t>
            </a:r>
            <a:r>
              <a:rPr lang="de-CH" dirty="0"/>
              <a:t>.</a:t>
            </a:r>
          </a:p>
          <a:p>
            <a:pPr lvl="1">
              <a:buFont typeface="Arial" panose="020B0604020202020204" pitchFamily="34" charset="0"/>
              <a:buChar char="•"/>
            </a:pPr>
            <a:r>
              <a:rPr lang="de-CH" dirty="0"/>
              <a:t>Annual </a:t>
            </a:r>
            <a:r>
              <a:rPr lang="de-CH" dirty="0" err="1"/>
              <a:t>thematic</a:t>
            </a:r>
            <a:r>
              <a:rPr lang="de-CH" dirty="0"/>
              <a:t> </a:t>
            </a:r>
            <a:r>
              <a:rPr lang="de-CH" dirty="0" err="1"/>
              <a:t>emphasis</a:t>
            </a:r>
            <a:r>
              <a:rPr lang="de-CH" dirty="0"/>
              <a:t> (e.g. Spain, Brazil, Philippines )</a:t>
            </a:r>
          </a:p>
          <a:p>
            <a:pPr lvl="1">
              <a:buFont typeface="Arial" panose="020B0604020202020204" pitchFamily="34" charset="0"/>
              <a:buChar char="•"/>
            </a:pPr>
            <a:r>
              <a:rPr lang="en-US" dirty="0"/>
              <a:t>Emphasis on principles specified by the overall strategy of the SAI</a:t>
            </a:r>
          </a:p>
          <a:p>
            <a:pPr lvl="1">
              <a:buFont typeface="Arial" panose="020B0604020202020204" pitchFamily="34" charset="0"/>
              <a:buChar char="•"/>
            </a:pPr>
            <a:r>
              <a:rPr lang="de-CH" dirty="0" err="1"/>
              <a:t>Encompassing</a:t>
            </a:r>
            <a:r>
              <a:rPr lang="de-CH" dirty="0"/>
              <a:t> </a:t>
            </a:r>
            <a:r>
              <a:rPr lang="de-CH" dirty="0" err="1"/>
              <a:t>strategic</a:t>
            </a:r>
            <a:r>
              <a:rPr lang="de-CH" dirty="0"/>
              <a:t> </a:t>
            </a:r>
            <a:r>
              <a:rPr lang="de-CH" dirty="0" err="1"/>
              <a:t>mapping</a:t>
            </a:r>
            <a:r>
              <a:rPr lang="de-CH" dirty="0"/>
              <a:t> (</a:t>
            </a:r>
            <a:r>
              <a:rPr lang="de-CH" dirty="0" err="1"/>
              <a:t>Slovakia</a:t>
            </a:r>
            <a:r>
              <a:rPr lang="de-CH" dirty="0"/>
              <a:t>)</a:t>
            </a:r>
          </a:p>
          <a:p>
            <a:pPr marL="0" indent="0">
              <a:buNone/>
            </a:pPr>
            <a:endParaRPr lang="de-CH" dirty="0"/>
          </a:p>
          <a:p>
            <a:pPr>
              <a:buFont typeface="Arial" panose="020B0604020202020204" pitchFamily="34" charset="0"/>
              <a:buChar char="•"/>
            </a:pPr>
            <a:r>
              <a:rPr lang="de-CH" dirty="0"/>
              <a:t>45% </a:t>
            </a:r>
            <a:r>
              <a:rPr lang="de-CH" dirty="0" err="1"/>
              <a:t>of</a:t>
            </a:r>
            <a:r>
              <a:rPr lang="de-CH" dirty="0"/>
              <a:t> </a:t>
            </a:r>
            <a:r>
              <a:rPr lang="de-CH" dirty="0" err="1"/>
              <a:t>responding</a:t>
            </a:r>
            <a:r>
              <a:rPr lang="de-CH" dirty="0"/>
              <a:t> SAIs </a:t>
            </a:r>
            <a:r>
              <a:rPr lang="de-CH" dirty="0" err="1"/>
              <a:t>make</a:t>
            </a:r>
            <a:r>
              <a:rPr lang="de-CH" dirty="0"/>
              <a:t> </a:t>
            </a:r>
            <a:r>
              <a:rPr lang="de-CH" dirty="0" err="1"/>
              <a:t>this</a:t>
            </a:r>
            <a:r>
              <a:rPr lang="de-CH" dirty="0"/>
              <a:t> </a:t>
            </a:r>
            <a:r>
              <a:rPr lang="de-CH" dirty="0" err="1"/>
              <a:t>strategic</a:t>
            </a:r>
            <a:r>
              <a:rPr lang="de-CH" dirty="0"/>
              <a:t> plan </a:t>
            </a:r>
            <a:r>
              <a:rPr lang="de-CH" dirty="0" err="1"/>
              <a:t>public</a:t>
            </a:r>
            <a:endParaRPr lang="de-CH" dirty="0"/>
          </a:p>
          <a:p>
            <a:pPr marL="0" indent="0">
              <a:buNone/>
            </a:pPr>
            <a:endParaRPr lang="de-CH" dirty="0"/>
          </a:p>
        </p:txBody>
      </p:sp>
      <p:sp>
        <p:nvSpPr>
          <p:cNvPr id="7" name="Titel 4">
            <a:extLst>
              <a:ext uri="{FF2B5EF4-FFF2-40B4-BE49-F238E27FC236}">
                <a16:creationId xmlns:a16="http://schemas.microsoft.com/office/drawing/2014/main" id="{2D85981E-26AD-4042-BDEF-D60417C20146}"/>
              </a:ext>
            </a:extLst>
          </p:cNvPr>
          <p:cNvSpPr>
            <a:spLocks noGrp="1"/>
          </p:cNvSpPr>
          <p:nvPr>
            <p:ph type="title"/>
          </p:nvPr>
        </p:nvSpPr>
        <p:spPr>
          <a:xfrm>
            <a:off x="803275" y="1309688"/>
            <a:ext cx="10585450" cy="496887"/>
          </a:xfrm>
        </p:spPr>
        <p:txBody>
          <a:bodyPr/>
          <a:lstStyle/>
          <a:p>
            <a:r>
              <a:rPr lang="de-CH" sz="3200" dirty="0">
                <a:solidFill>
                  <a:schemeClr val="accent2"/>
                </a:solidFill>
              </a:rPr>
              <a:t>Topic </a:t>
            </a:r>
            <a:r>
              <a:rPr lang="de-CH" sz="3200" dirty="0" err="1">
                <a:solidFill>
                  <a:schemeClr val="accent2"/>
                </a:solidFill>
              </a:rPr>
              <a:t>selection</a:t>
            </a:r>
            <a:r>
              <a:rPr lang="de-CH" sz="3200" dirty="0">
                <a:solidFill>
                  <a:schemeClr val="accent2"/>
                </a:solidFill>
              </a:rPr>
              <a:t> </a:t>
            </a:r>
            <a:r>
              <a:rPr lang="de-CH" sz="3200" dirty="0" err="1">
                <a:solidFill>
                  <a:schemeClr val="accent2"/>
                </a:solidFill>
              </a:rPr>
              <a:t>follows</a:t>
            </a:r>
            <a:r>
              <a:rPr lang="de-CH" sz="3200" dirty="0">
                <a:solidFill>
                  <a:schemeClr val="accent2"/>
                </a:solidFill>
              </a:rPr>
              <a:t> </a:t>
            </a:r>
            <a:r>
              <a:rPr lang="de-CH" sz="3200" dirty="0" err="1">
                <a:solidFill>
                  <a:schemeClr val="accent2"/>
                </a:solidFill>
              </a:rPr>
              <a:t>strategic</a:t>
            </a:r>
            <a:r>
              <a:rPr lang="de-CH" sz="3200" dirty="0">
                <a:solidFill>
                  <a:schemeClr val="accent2"/>
                </a:solidFill>
              </a:rPr>
              <a:t> </a:t>
            </a:r>
            <a:r>
              <a:rPr lang="de-CH" sz="3200" dirty="0" err="1">
                <a:solidFill>
                  <a:schemeClr val="accent2"/>
                </a:solidFill>
              </a:rPr>
              <a:t>elements</a:t>
            </a:r>
            <a:r>
              <a:rPr lang="de-CH" sz="3200" dirty="0">
                <a:solidFill>
                  <a:schemeClr val="accent2"/>
                </a:solidFill>
              </a:rPr>
              <a:t>.</a:t>
            </a:r>
          </a:p>
        </p:txBody>
      </p:sp>
      <p:pic>
        <p:nvPicPr>
          <p:cNvPr id="8" name="Image 3">
            <a:extLst>
              <a:ext uri="{FF2B5EF4-FFF2-40B4-BE49-F238E27FC236}">
                <a16:creationId xmlns:a16="http://schemas.microsoft.com/office/drawing/2014/main" id="{F96C57A4-12CD-4394-BC26-044578918F47}"/>
              </a:ext>
            </a:extLst>
          </p:cNvPr>
          <p:cNvPicPr/>
          <p:nvPr/>
        </p:nvPicPr>
        <p:blipFill>
          <a:blip r:embed="rId2">
            <a:extLst>
              <a:ext uri="{28A0092B-C50C-407E-A947-70E740481C1C}">
                <a14:useLocalDpi xmlns:a14="http://schemas.microsoft.com/office/drawing/2010/main" val="0"/>
              </a:ext>
            </a:extLst>
          </a:blip>
          <a:stretch>
            <a:fillRect/>
          </a:stretch>
        </p:blipFill>
        <p:spPr>
          <a:xfrm>
            <a:off x="0" y="-65837"/>
            <a:ext cx="5816917" cy="1171955"/>
          </a:xfrm>
          <a:prstGeom prst="rect">
            <a:avLst/>
          </a:prstGeom>
        </p:spPr>
      </p:pic>
      <p:sp>
        <p:nvSpPr>
          <p:cNvPr id="9" name="Fußzeilenplatzhalter 1">
            <a:extLst>
              <a:ext uri="{FF2B5EF4-FFF2-40B4-BE49-F238E27FC236}">
                <a16:creationId xmlns:a16="http://schemas.microsoft.com/office/drawing/2014/main" id="{775C811A-6904-49DC-9ECC-4B8BF1FB294A}"/>
              </a:ext>
            </a:extLst>
          </p:cNvPr>
          <p:cNvSpPr>
            <a:spLocks noGrp="1"/>
          </p:cNvSpPr>
          <p:nvPr>
            <p:ph type="ftr" sz="quarter" idx="11"/>
          </p:nvPr>
        </p:nvSpPr>
        <p:spPr>
          <a:xfrm>
            <a:off x="929110" y="6422682"/>
            <a:ext cx="8005165" cy="120731"/>
          </a:xfrm>
        </p:spPr>
        <p:txBody>
          <a:bodyPr/>
          <a:lstStyle/>
          <a:p>
            <a:r>
              <a:rPr lang="fr-FR" dirty="0"/>
              <a:t>PAS Meeting 2025  |  </a:t>
            </a:r>
            <a:r>
              <a:rPr lang="fr-FR" dirty="0" err="1"/>
              <a:t>Bucharest</a:t>
            </a:r>
            <a:r>
              <a:rPr lang="fr-FR" dirty="0"/>
              <a:t>  |  1-2 April 2025  |  Andrea </a:t>
            </a:r>
            <a:r>
              <a:rPr lang="fr-FR" dirty="0" err="1"/>
              <a:t>Haeuptli</a:t>
            </a:r>
            <a:endParaRPr lang="fr-CH" dirty="0"/>
          </a:p>
        </p:txBody>
      </p:sp>
    </p:spTree>
    <p:extLst>
      <p:ext uri="{BB962C8B-B14F-4D97-AF65-F5344CB8AC3E}">
        <p14:creationId xmlns:p14="http://schemas.microsoft.com/office/powerpoint/2010/main" val="927965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4A64AB71-5468-4D87-B2D5-18130FC03909}"/>
              </a:ext>
            </a:extLst>
          </p:cNvPr>
          <p:cNvSpPr>
            <a:spLocks noGrp="1"/>
          </p:cNvSpPr>
          <p:nvPr>
            <p:ph type="sldNum" sz="quarter" idx="12"/>
          </p:nvPr>
        </p:nvSpPr>
        <p:spPr/>
        <p:txBody>
          <a:bodyPr/>
          <a:lstStyle/>
          <a:p>
            <a:fld id="{469882EC-6134-42EB-AF82-D861E6379893}" type="slidenum">
              <a:rPr lang="fr-CH" smtClean="0"/>
              <a:t>12</a:t>
            </a:fld>
            <a:endParaRPr lang="fr-CH"/>
          </a:p>
        </p:txBody>
      </p:sp>
      <p:sp>
        <p:nvSpPr>
          <p:cNvPr id="4" name="Textplatzhalter 3">
            <a:extLst>
              <a:ext uri="{FF2B5EF4-FFF2-40B4-BE49-F238E27FC236}">
                <a16:creationId xmlns:a16="http://schemas.microsoft.com/office/drawing/2014/main" id="{2F227946-5915-4A28-8E89-BCA661935207}"/>
              </a:ext>
            </a:extLst>
          </p:cNvPr>
          <p:cNvSpPr>
            <a:spLocks noGrp="1"/>
          </p:cNvSpPr>
          <p:nvPr>
            <p:ph type="body" sz="quarter" idx="13"/>
          </p:nvPr>
        </p:nvSpPr>
        <p:spPr/>
        <p:txBody>
          <a:bodyPr/>
          <a:lstStyle/>
          <a:p>
            <a:endParaRPr lang="de-CH"/>
          </a:p>
        </p:txBody>
      </p:sp>
      <p:sp>
        <p:nvSpPr>
          <p:cNvPr id="6" name="Inhaltsplatzhalter 5">
            <a:extLst>
              <a:ext uri="{FF2B5EF4-FFF2-40B4-BE49-F238E27FC236}">
                <a16:creationId xmlns:a16="http://schemas.microsoft.com/office/drawing/2014/main" id="{C4495C72-A4B5-4BD6-A68E-5D3EAEFA348F}"/>
              </a:ext>
            </a:extLst>
          </p:cNvPr>
          <p:cNvSpPr>
            <a:spLocks noGrp="1"/>
          </p:cNvSpPr>
          <p:nvPr>
            <p:ph sz="half" idx="1"/>
          </p:nvPr>
        </p:nvSpPr>
        <p:spPr>
          <a:xfrm>
            <a:off x="803275" y="2018149"/>
            <a:ext cx="10585450" cy="3492501"/>
          </a:xfrm>
        </p:spPr>
        <p:txBody>
          <a:bodyPr/>
          <a:lstStyle/>
          <a:p>
            <a:pPr>
              <a:buFont typeface="Arial" panose="020B0604020202020204" pitchFamily="34" charset="0"/>
              <a:buChar char="•"/>
            </a:pPr>
            <a:r>
              <a:rPr lang="de-CH" dirty="0"/>
              <a:t>68% </a:t>
            </a:r>
            <a:r>
              <a:rPr lang="de-CH" dirty="0" err="1"/>
              <a:t>of</a:t>
            </a:r>
            <a:r>
              <a:rPr lang="de-CH" dirty="0"/>
              <a:t> </a:t>
            </a:r>
            <a:r>
              <a:rPr lang="de-CH" dirty="0" err="1"/>
              <a:t>responding</a:t>
            </a:r>
            <a:r>
              <a:rPr lang="de-CH" dirty="0"/>
              <a:t> SAIs </a:t>
            </a:r>
            <a:r>
              <a:rPr lang="de-CH" dirty="0" err="1"/>
              <a:t>impose</a:t>
            </a:r>
            <a:r>
              <a:rPr lang="de-CH" dirty="0"/>
              <a:t> </a:t>
            </a:r>
            <a:r>
              <a:rPr lang="de-CH" dirty="0" err="1"/>
              <a:t>quality</a:t>
            </a:r>
            <a:r>
              <a:rPr lang="de-CH" dirty="0"/>
              <a:t> </a:t>
            </a:r>
            <a:r>
              <a:rPr lang="de-CH" dirty="0" err="1"/>
              <a:t>criteria</a:t>
            </a:r>
            <a:r>
              <a:rPr lang="de-CH" dirty="0"/>
              <a:t> </a:t>
            </a:r>
          </a:p>
          <a:p>
            <a:pPr lvl="2">
              <a:buFont typeface="Arial" panose="020B0604020202020204" pitchFamily="34" charset="0"/>
              <a:buChar char="•"/>
            </a:pPr>
            <a:r>
              <a:rPr lang="it-IT" dirty="0"/>
              <a:t>ISSAI 300, ISSAI 3000, GUID 3910, GUID 392</a:t>
            </a:r>
            <a:endParaRPr lang="de-CH" dirty="0"/>
          </a:p>
          <a:p>
            <a:pPr lvl="2">
              <a:buFont typeface="Arial" panose="020B0604020202020204" pitchFamily="34" charset="0"/>
              <a:buChar char="•"/>
            </a:pPr>
            <a:r>
              <a:rPr lang="de-CH" dirty="0" err="1"/>
              <a:t>Auditability</a:t>
            </a:r>
            <a:endParaRPr lang="de-CH" dirty="0"/>
          </a:p>
          <a:p>
            <a:pPr lvl="2">
              <a:buFont typeface="Arial" panose="020B0604020202020204" pitchFamily="34" charset="0"/>
              <a:buChar char="•"/>
            </a:pPr>
            <a:r>
              <a:rPr lang="de-CH" dirty="0"/>
              <a:t>Financial </a:t>
            </a:r>
            <a:r>
              <a:rPr lang="de-CH" dirty="0" err="1"/>
              <a:t>savings</a:t>
            </a:r>
            <a:r>
              <a:rPr lang="de-CH" dirty="0"/>
              <a:t> / </a:t>
            </a:r>
            <a:r>
              <a:rPr lang="de-CH" dirty="0" err="1"/>
              <a:t>financial</a:t>
            </a:r>
            <a:r>
              <a:rPr lang="de-CH" dirty="0"/>
              <a:t> </a:t>
            </a:r>
            <a:r>
              <a:rPr lang="de-CH" dirty="0" err="1"/>
              <a:t>risk</a:t>
            </a:r>
            <a:r>
              <a:rPr lang="de-CH" dirty="0"/>
              <a:t> (</a:t>
            </a:r>
            <a:r>
              <a:rPr lang="de-CH" dirty="0" err="1"/>
              <a:t>based</a:t>
            </a:r>
            <a:r>
              <a:rPr lang="de-CH" dirty="0"/>
              <a:t> on </a:t>
            </a:r>
            <a:r>
              <a:rPr lang="de-CH" dirty="0" err="1"/>
              <a:t>risk</a:t>
            </a:r>
            <a:r>
              <a:rPr lang="de-CH" dirty="0"/>
              <a:t> </a:t>
            </a:r>
            <a:r>
              <a:rPr lang="de-CH" dirty="0" err="1"/>
              <a:t>assessement</a:t>
            </a:r>
            <a:r>
              <a:rPr lang="de-CH" dirty="0"/>
              <a:t>)</a:t>
            </a:r>
          </a:p>
          <a:p>
            <a:pPr lvl="2">
              <a:buFont typeface="Arial" panose="020B0604020202020204" pitchFamily="34" charset="0"/>
              <a:buChar char="•"/>
            </a:pPr>
            <a:r>
              <a:rPr lang="de-CH" dirty="0"/>
              <a:t>Potential </a:t>
            </a:r>
            <a:r>
              <a:rPr lang="de-CH" dirty="0" err="1"/>
              <a:t>for</a:t>
            </a:r>
            <a:r>
              <a:rPr lang="de-CH" dirty="0"/>
              <a:t> </a:t>
            </a:r>
            <a:r>
              <a:rPr lang="de-CH" dirty="0" err="1"/>
              <a:t>change</a:t>
            </a:r>
            <a:r>
              <a:rPr lang="de-CH" dirty="0"/>
              <a:t> (</a:t>
            </a:r>
            <a:r>
              <a:rPr lang="de-CH" dirty="0" err="1"/>
              <a:t>Kenya</a:t>
            </a:r>
            <a:r>
              <a:rPr lang="de-CH" dirty="0"/>
              <a:t>, </a:t>
            </a:r>
            <a:r>
              <a:rPr lang="de-CH" dirty="0" err="1"/>
              <a:t>Bulgaria</a:t>
            </a:r>
            <a:r>
              <a:rPr lang="de-CH" dirty="0"/>
              <a:t>)</a:t>
            </a:r>
          </a:p>
          <a:p>
            <a:pPr lvl="2">
              <a:buFont typeface="Arial" panose="020B0604020202020204" pitchFamily="34" charset="0"/>
              <a:buChar char="•"/>
            </a:pPr>
            <a:r>
              <a:rPr lang="de-CH" dirty="0" err="1"/>
              <a:t>Scope</a:t>
            </a:r>
            <a:r>
              <a:rPr lang="de-CH" dirty="0"/>
              <a:t> </a:t>
            </a:r>
            <a:r>
              <a:rPr lang="de-CH" dirty="0" err="1"/>
              <a:t>of</a:t>
            </a:r>
            <a:r>
              <a:rPr lang="de-CH" dirty="0"/>
              <a:t> </a:t>
            </a:r>
            <a:r>
              <a:rPr lang="de-CH" dirty="0" err="1"/>
              <a:t>stakeholders</a:t>
            </a:r>
            <a:endParaRPr lang="de-CH" dirty="0"/>
          </a:p>
          <a:p>
            <a:pPr lvl="2">
              <a:buFont typeface="Arial" panose="020B0604020202020204" pitchFamily="34" charset="0"/>
              <a:buChar char="•"/>
            </a:pPr>
            <a:r>
              <a:rPr lang="de-CH" dirty="0"/>
              <a:t>Risk </a:t>
            </a:r>
            <a:r>
              <a:rPr lang="de-CH" dirty="0" err="1"/>
              <a:t>for</a:t>
            </a:r>
            <a:r>
              <a:rPr lang="de-CH" dirty="0"/>
              <a:t> </a:t>
            </a:r>
            <a:r>
              <a:rPr lang="de-CH" dirty="0" err="1"/>
              <a:t>the</a:t>
            </a:r>
            <a:r>
              <a:rPr lang="de-CH" dirty="0"/>
              <a:t> SAI (Senegal)</a:t>
            </a:r>
          </a:p>
          <a:p>
            <a:pPr lvl="2">
              <a:buFont typeface="Arial" panose="020B0604020202020204" pitchFamily="34" charset="0"/>
              <a:buChar char="•"/>
            </a:pPr>
            <a:r>
              <a:rPr lang="de-CH" dirty="0" err="1"/>
              <a:t>Appropriate</a:t>
            </a:r>
            <a:r>
              <a:rPr lang="de-CH" dirty="0"/>
              <a:t> </a:t>
            </a:r>
            <a:r>
              <a:rPr lang="de-CH" dirty="0" err="1"/>
              <a:t>timing</a:t>
            </a:r>
            <a:r>
              <a:rPr lang="de-CH" dirty="0"/>
              <a:t> (Slovak </a:t>
            </a:r>
            <a:r>
              <a:rPr lang="de-CH" dirty="0" err="1"/>
              <a:t>Republic</a:t>
            </a:r>
            <a:r>
              <a:rPr lang="de-CH" dirty="0"/>
              <a:t>)</a:t>
            </a:r>
          </a:p>
          <a:p>
            <a:pPr lvl="2">
              <a:buFont typeface="Arial" panose="020B0604020202020204" pitchFamily="34" charset="0"/>
              <a:buChar char="•"/>
            </a:pPr>
            <a:r>
              <a:rPr lang="de-CH" dirty="0" err="1"/>
              <a:t>Cost</a:t>
            </a:r>
            <a:r>
              <a:rPr lang="de-CH" dirty="0"/>
              <a:t> </a:t>
            </a:r>
            <a:r>
              <a:rPr lang="de-CH" dirty="0" err="1"/>
              <a:t>of</a:t>
            </a:r>
            <a:r>
              <a:rPr lang="de-CH" dirty="0"/>
              <a:t> </a:t>
            </a:r>
            <a:r>
              <a:rPr lang="de-CH" dirty="0" err="1"/>
              <a:t>audit</a:t>
            </a:r>
            <a:r>
              <a:rPr lang="de-CH" dirty="0"/>
              <a:t> (</a:t>
            </a:r>
            <a:r>
              <a:rPr lang="de-CH" dirty="0" err="1"/>
              <a:t>Lithuania</a:t>
            </a:r>
            <a:r>
              <a:rPr lang="de-CH" dirty="0"/>
              <a:t>)</a:t>
            </a:r>
          </a:p>
          <a:p>
            <a:pPr lvl="2">
              <a:buFont typeface="Arial" panose="020B0604020202020204" pitchFamily="34" charset="0"/>
              <a:buChar char="•"/>
            </a:pPr>
            <a:r>
              <a:rPr lang="de-CH" dirty="0"/>
              <a:t>Political </a:t>
            </a:r>
            <a:r>
              <a:rPr lang="de-CH" dirty="0" err="1"/>
              <a:t>sensitivity</a:t>
            </a:r>
            <a:r>
              <a:rPr lang="de-CH" dirty="0"/>
              <a:t> (Philippines)</a:t>
            </a:r>
          </a:p>
          <a:p>
            <a:pPr>
              <a:buFont typeface="Arial" panose="020B0604020202020204" pitchFamily="34" charset="0"/>
              <a:buChar char="•"/>
            </a:pPr>
            <a:r>
              <a:rPr lang="de-CH" dirty="0"/>
              <a:t>63% </a:t>
            </a:r>
            <a:r>
              <a:rPr lang="de-CH" dirty="0" err="1"/>
              <a:t>of</a:t>
            </a:r>
            <a:r>
              <a:rPr lang="de-CH" dirty="0"/>
              <a:t> </a:t>
            </a:r>
            <a:r>
              <a:rPr lang="de-CH" dirty="0" err="1"/>
              <a:t>responding</a:t>
            </a:r>
            <a:r>
              <a:rPr lang="de-CH" dirty="0"/>
              <a:t> SAIs </a:t>
            </a:r>
            <a:r>
              <a:rPr lang="de-CH" dirty="0" err="1"/>
              <a:t>include</a:t>
            </a:r>
            <a:r>
              <a:rPr lang="de-CH" dirty="0"/>
              <a:t> </a:t>
            </a:r>
            <a:r>
              <a:rPr lang="de-CH" dirty="0" err="1"/>
              <a:t>pre</a:t>
            </a:r>
            <a:r>
              <a:rPr lang="de-CH" dirty="0"/>
              <a:t> </a:t>
            </a:r>
            <a:r>
              <a:rPr lang="de-CH" dirty="0" err="1"/>
              <a:t>studies</a:t>
            </a:r>
            <a:r>
              <a:rPr lang="de-CH" dirty="0"/>
              <a:t> </a:t>
            </a:r>
            <a:r>
              <a:rPr lang="de-CH" dirty="0" err="1"/>
              <a:t>to</a:t>
            </a:r>
            <a:r>
              <a:rPr lang="de-CH" dirty="0"/>
              <a:t> </a:t>
            </a:r>
            <a:r>
              <a:rPr lang="de-CH" dirty="0" err="1"/>
              <a:t>substantiate</a:t>
            </a:r>
            <a:r>
              <a:rPr lang="de-CH" dirty="0"/>
              <a:t> </a:t>
            </a:r>
            <a:r>
              <a:rPr lang="de-CH" dirty="0" err="1"/>
              <a:t>the</a:t>
            </a:r>
            <a:r>
              <a:rPr lang="de-CH" dirty="0"/>
              <a:t> </a:t>
            </a:r>
            <a:r>
              <a:rPr lang="de-CH" dirty="0" err="1"/>
              <a:t>relevance</a:t>
            </a:r>
            <a:r>
              <a:rPr lang="de-CH" dirty="0"/>
              <a:t> </a:t>
            </a:r>
            <a:r>
              <a:rPr lang="de-CH" dirty="0" err="1"/>
              <a:t>of</a:t>
            </a:r>
            <a:r>
              <a:rPr lang="de-CH" dirty="0"/>
              <a:t> an </a:t>
            </a:r>
            <a:r>
              <a:rPr lang="de-CH" dirty="0" err="1"/>
              <a:t>audit</a:t>
            </a:r>
            <a:r>
              <a:rPr lang="de-CH" dirty="0"/>
              <a:t> </a:t>
            </a:r>
            <a:r>
              <a:rPr lang="de-CH" dirty="0" err="1"/>
              <a:t>topic</a:t>
            </a:r>
            <a:endParaRPr lang="de-CH" dirty="0"/>
          </a:p>
          <a:p>
            <a:pPr>
              <a:buFont typeface="Arial" panose="020B0604020202020204" pitchFamily="34" charset="0"/>
              <a:buChar char="•"/>
            </a:pPr>
            <a:endParaRPr lang="de-CH" dirty="0"/>
          </a:p>
          <a:p>
            <a:pPr marL="0" indent="0">
              <a:buNone/>
            </a:pPr>
            <a:endParaRPr lang="de-CH" dirty="0"/>
          </a:p>
        </p:txBody>
      </p:sp>
      <p:sp>
        <p:nvSpPr>
          <p:cNvPr id="7" name="Titel 4">
            <a:extLst>
              <a:ext uri="{FF2B5EF4-FFF2-40B4-BE49-F238E27FC236}">
                <a16:creationId xmlns:a16="http://schemas.microsoft.com/office/drawing/2014/main" id="{2D85981E-26AD-4042-BDEF-D60417C20146}"/>
              </a:ext>
            </a:extLst>
          </p:cNvPr>
          <p:cNvSpPr>
            <a:spLocks noGrp="1"/>
          </p:cNvSpPr>
          <p:nvPr>
            <p:ph type="title"/>
          </p:nvPr>
        </p:nvSpPr>
        <p:spPr>
          <a:xfrm>
            <a:off x="803275" y="1309688"/>
            <a:ext cx="10585450" cy="496887"/>
          </a:xfrm>
        </p:spPr>
        <p:txBody>
          <a:bodyPr/>
          <a:lstStyle/>
          <a:p>
            <a:r>
              <a:rPr lang="de-CH" sz="3200" dirty="0">
                <a:solidFill>
                  <a:schemeClr val="accent2"/>
                </a:solidFill>
              </a:rPr>
              <a:t>Topic </a:t>
            </a:r>
            <a:r>
              <a:rPr lang="de-CH" sz="3200" dirty="0" err="1">
                <a:solidFill>
                  <a:schemeClr val="accent2"/>
                </a:solidFill>
              </a:rPr>
              <a:t>selection</a:t>
            </a:r>
            <a:r>
              <a:rPr lang="de-CH" sz="3200" dirty="0">
                <a:solidFill>
                  <a:schemeClr val="accent2"/>
                </a:solidFill>
              </a:rPr>
              <a:t> </a:t>
            </a:r>
            <a:r>
              <a:rPr lang="de-CH" sz="3200" dirty="0" err="1">
                <a:solidFill>
                  <a:schemeClr val="accent2"/>
                </a:solidFill>
              </a:rPr>
              <a:t>follows</a:t>
            </a:r>
            <a:r>
              <a:rPr lang="de-CH" sz="3200" dirty="0">
                <a:solidFill>
                  <a:schemeClr val="accent2"/>
                </a:solidFill>
              </a:rPr>
              <a:t> qualitative </a:t>
            </a:r>
            <a:r>
              <a:rPr lang="de-CH" sz="3200" dirty="0" err="1">
                <a:solidFill>
                  <a:schemeClr val="accent2"/>
                </a:solidFill>
              </a:rPr>
              <a:t>criteria</a:t>
            </a:r>
            <a:r>
              <a:rPr lang="de-CH" sz="3200" dirty="0">
                <a:solidFill>
                  <a:schemeClr val="accent2"/>
                </a:solidFill>
              </a:rPr>
              <a:t>.</a:t>
            </a:r>
          </a:p>
        </p:txBody>
      </p:sp>
      <p:pic>
        <p:nvPicPr>
          <p:cNvPr id="8" name="Image 3">
            <a:extLst>
              <a:ext uri="{FF2B5EF4-FFF2-40B4-BE49-F238E27FC236}">
                <a16:creationId xmlns:a16="http://schemas.microsoft.com/office/drawing/2014/main" id="{F96C57A4-12CD-4394-BC26-044578918F47}"/>
              </a:ext>
            </a:extLst>
          </p:cNvPr>
          <p:cNvPicPr/>
          <p:nvPr/>
        </p:nvPicPr>
        <p:blipFill>
          <a:blip r:embed="rId2">
            <a:extLst>
              <a:ext uri="{28A0092B-C50C-407E-A947-70E740481C1C}">
                <a14:useLocalDpi xmlns:a14="http://schemas.microsoft.com/office/drawing/2010/main" val="0"/>
              </a:ext>
            </a:extLst>
          </a:blip>
          <a:stretch>
            <a:fillRect/>
          </a:stretch>
        </p:blipFill>
        <p:spPr>
          <a:xfrm>
            <a:off x="26358" y="31946"/>
            <a:ext cx="5816917" cy="1171955"/>
          </a:xfrm>
          <a:prstGeom prst="rect">
            <a:avLst/>
          </a:prstGeom>
        </p:spPr>
      </p:pic>
      <p:sp>
        <p:nvSpPr>
          <p:cNvPr id="9" name="Fußzeilenplatzhalter 1">
            <a:extLst>
              <a:ext uri="{FF2B5EF4-FFF2-40B4-BE49-F238E27FC236}">
                <a16:creationId xmlns:a16="http://schemas.microsoft.com/office/drawing/2014/main" id="{BD3D7085-C440-4506-A4EA-1F27978521B9}"/>
              </a:ext>
            </a:extLst>
          </p:cNvPr>
          <p:cNvSpPr>
            <a:spLocks noGrp="1"/>
          </p:cNvSpPr>
          <p:nvPr>
            <p:ph type="ftr" sz="quarter" idx="11"/>
          </p:nvPr>
        </p:nvSpPr>
        <p:spPr>
          <a:xfrm>
            <a:off x="929110" y="6422682"/>
            <a:ext cx="8005165" cy="120731"/>
          </a:xfrm>
        </p:spPr>
        <p:txBody>
          <a:bodyPr/>
          <a:lstStyle/>
          <a:p>
            <a:r>
              <a:rPr lang="fr-FR" dirty="0"/>
              <a:t>PAS Meeting 2025  |  </a:t>
            </a:r>
            <a:r>
              <a:rPr lang="fr-FR" dirty="0" err="1"/>
              <a:t>Bucharest</a:t>
            </a:r>
            <a:r>
              <a:rPr lang="fr-FR" dirty="0"/>
              <a:t>  |  1-2 April 2025  |  Andrea </a:t>
            </a:r>
            <a:r>
              <a:rPr lang="fr-FR" dirty="0" err="1"/>
              <a:t>Haeuptli</a:t>
            </a:r>
            <a:endParaRPr lang="fr-CH" dirty="0"/>
          </a:p>
        </p:txBody>
      </p:sp>
    </p:spTree>
    <p:extLst>
      <p:ext uri="{BB962C8B-B14F-4D97-AF65-F5344CB8AC3E}">
        <p14:creationId xmlns:p14="http://schemas.microsoft.com/office/powerpoint/2010/main" val="3431977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86AFB4DC-94E2-4AD3-87C8-905941D4649C}"/>
              </a:ext>
            </a:extLst>
          </p:cNvPr>
          <p:cNvSpPr>
            <a:spLocks noGrp="1"/>
          </p:cNvSpPr>
          <p:nvPr>
            <p:ph type="sldNum" sz="quarter" idx="12"/>
          </p:nvPr>
        </p:nvSpPr>
        <p:spPr/>
        <p:txBody>
          <a:bodyPr/>
          <a:lstStyle/>
          <a:p>
            <a:fld id="{469882EC-6134-42EB-AF82-D861E6379893}" type="slidenum">
              <a:rPr lang="fr-CH" smtClean="0"/>
              <a:t>13</a:t>
            </a:fld>
            <a:endParaRPr lang="fr-CH"/>
          </a:p>
        </p:txBody>
      </p:sp>
      <p:sp>
        <p:nvSpPr>
          <p:cNvPr id="4" name="Textplatzhalter 3">
            <a:extLst>
              <a:ext uri="{FF2B5EF4-FFF2-40B4-BE49-F238E27FC236}">
                <a16:creationId xmlns:a16="http://schemas.microsoft.com/office/drawing/2014/main" id="{53C2154A-84F5-46BE-899D-D2CE448CFA46}"/>
              </a:ext>
            </a:extLst>
          </p:cNvPr>
          <p:cNvSpPr>
            <a:spLocks noGrp="1"/>
          </p:cNvSpPr>
          <p:nvPr>
            <p:ph type="body" sz="quarter" idx="13"/>
          </p:nvPr>
        </p:nvSpPr>
        <p:spPr/>
        <p:txBody>
          <a:bodyPr/>
          <a:lstStyle/>
          <a:p>
            <a:endParaRPr lang="de-CH"/>
          </a:p>
        </p:txBody>
      </p:sp>
      <p:sp>
        <p:nvSpPr>
          <p:cNvPr id="5" name="Titel 4">
            <a:extLst>
              <a:ext uri="{FF2B5EF4-FFF2-40B4-BE49-F238E27FC236}">
                <a16:creationId xmlns:a16="http://schemas.microsoft.com/office/drawing/2014/main" id="{D6236848-129E-446E-8272-01D5F5A362FA}"/>
              </a:ext>
            </a:extLst>
          </p:cNvPr>
          <p:cNvSpPr>
            <a:spLocks noGrp="1"/>
          </p:cNvSpPr>
          <p:nvPr>
            <p:ph type="title"/>
          </p:nvPr>
        </p:nvSpPr>
        <p:spPr/>
        <p:txBody>
          <a:bodyPr/>
          <a:lstStyle/>
          <a:p>
            <a:r>
              <a:rPr lang="de-CH" dirty="0">
                <a:solidFill>
                  <a:schemeClr val="accent2"/>
                </a:solidFill>
              </a:rPr>
              <a:t>Summary</a:t>
            </a:r>
          </a:p>
        </p:txBody>
      </p:sp>
      <p:sp>
        <p:nvSpPr>
          <p:cNvPr id="6" name="Inhaltsplatzhalter 5">
            <a:extLst>
              <a:ext uri="{FF2B5EF4-FFF2-40B4-BE49-F238E27FC236}">
                <a16:creationId xmlns:a16="http://schemas.microsoft.com/office/drawing/2014/main" id="{17F9F93B-2E24-4A10-841D-802D51288FA7}"/>
              </a:ext>
            </a:extLst>
          </p:cNvPr>
          <p:cNvSpPr>
            <a:spLocks noGrp="1"/>
          </p:cNvSpPr>
          <p:nvPr>
            <p:ph sz="half" idx="1"/>
          </p:nvPr>
        </p:nvSpPr>
        <p:spPr/>
        <p:txBody>
          <a:bodyPr numCol="2"/>
          <a:lstStyle/>
          <a:p>
            <a:pPr marL="0" indent="0">
              <a:buNone/>
            </a:pPr>
            <a:r>
              <a:rPr lang="de-CH" sz="2000" b="1" dirty="0" err="1">
                <a:solidFill>
                  <a:schemeClr val="accent2"/>
                </a:solidFill>
              </a:rPr>
              <a:t>Institutional</a:t>
            </a:r>
            <a:r>
              <a:rPr lang="de-CH" sz="2000" b="1" dirty="0">
                <a:solidFill>
                  <a:schemeClr val="accent2"/>
                </a:solidFill>
              </a:rPr>
              <a:t> Set-</a:t>
            </a:r>
            <a:r>
              <a:rPr lang="de-CH" sz="2000" b="1" dirty="0" err="1">
                <a:solidFill>
                  <a:schemeClr val="accent2"/>
                </a:solidFill>
              </a:rPr>
              <a:t>up</a:t>
            </a:r>
            <a:endParaRPr lang="de-CH" sz="2000" b="1" dirty="0">
              <a:solidFill>
                <a:schemeClr val="accent2"/>
              </a:solidFill>
            </a:endParaRPr>
          </a:p>
          <a:p>
            <a:pPr marL="0" indent="0">
              <a:buNone/>
            </a:pPr>
            <a:r>
              <a:rPr lang="de-CH" sz="2000" dirty="0"/>
              <a:t>SAIs </a:t>
            </a:r>
            <a:r>
              <a:rPr lang="de-CH" sz="2000" dirty="0" err="1"/>
              <a:t>are</a:t>
            </a:r>
            <a:r>
              <a:rPr lang="de-CH" sz="2000" dirty="0"/>
              <a:t> </a:t>
            </a:r>
            <a:r>
              <a:rPr lang="de-CH" sz="2000" dirty="0" err="1"/>
              <a:t>very</a:t>
            </a:r>
            <a:r>
              <a:rPr lang="de-CH" sz="2000" dirty="0"/>
              <a:t> </a:t>
            </a:r>
            <a:r>
              <a:rPr lang="de-CH" sz="2000" dirty="0" err="1"/>
              <a:t>autonomous</a:t>
            </a:r>
            <a:r>
              <a:rPr lang="de-CH" sz="2000" dirty="0"/>
              <a:t> in </a:t>
            </a:r>
            <a:r>
              <a:rPr lang="de-CH" sz="2000" dirty="0" err="1"/>
              <a:t>choosing</a:t>
            </a:r>
            <a:r>
              <a:rPr lang="de-CH" sz="2000" dirty="0"/>
              <a:t> </a:t>
            </a:r>
            <a:r>
              <a:rPr lang="de-CH" sz="2000" dirty="0" err="1"/>
              <a:t>topics</a:t>
            </a:r>
            <a:r>
              <a:rPr lang="de-CH" sz="2000" dirty="0"/>
              <a:t>.</a:t>
            </a:r>
          </a:p>
          <a:p>
            <a:pPr marL="0" indent="0">
              <a:buNone/>
            </a:pPr>
            <a:r>
              <a:rPr lang="de-CH" sz="2000" dirty="0" err="1"/>
              <a:t>Parliament</a:t>
            </a:r>
            <a:r>
              <a:rPr lang="de-CH" sz="2000" dirty="0"/>
              <a:t> </a:t>
            </a:r>
            <a:r>
              <a:rPr lang="de-CH" sz="2000" dirty="0" err="1"/>
              <a:t>plays</a:t>
            </a:r>
            <a:r>
              <a:rPr lang="de-CH" sz="2000" dirty="0"/>
              <a:t> a relevant, but not </a:t>
            </a:r>
            <a:r>
              <a:rPr lang="de-CH" sz="2000" dirty="0" err="1"/>
              <a:t>always</a:t>
            </a:r>
            <a:r>
              <a:rPr lang="de-CH" sz="2000" dirty="0"/>
              <a:t> </a:t>
            </a:r>
            <a:br>
              <a:rPr lang="de-CH" sz="2000" dirty="0"/>
            </a:br>
            <a:r>
              <a:rPr lang="de-CH" sz="2000" dirty="0" err="1"/>
              <a:t>helpful</a:t>
            </a:r>
            <a:r>
              <a:rPr lang="de-CH" sz="2000" dirty="0"/>
              <a:t>, </a:t>
            </a:r>
            <a:r>
              <a:rPr lang="de-CH" sz="2000" dirty="0" err="1"/>
              <a:t>role</a:t>
            </a:r>
            <a:endParaRPr lang="de-CH" sz="2000" dirty="0"/>
          </a:p>
          <a:p>
            <a:pPr marL="0" indent="0">
              <a:buNone/>
            </a:pPr>
            <a:endParaRPr lang="de-CH" sz="2000" dirty="0">
              <a:solidFill>
                <a:schemeClr val="accent2"/>
              </a:solidFill>
            </a:endParaRPr>
          </a:p>
          <a:p>
            <a:pPr marL="0" indent="0">
              <a:buNone/>
            </a:pPr>
            <a:r>
              <a:rPr lang="de-CH" b="1" dirty="0">
                <a:solidFill>
                  <a:schemeClr val="accent2"/>
                </a:solidFill>
              </a:rPr>
              <a:t>Topic </a:t>
            </a:r>
            <a:r>
              <a:rPr lang="de-CH" b="1" dirty="0" err="1">
                <a:solidFill>
                  <a:schemeClr val="accent2"/>
                </a:solidFill>
              </a:rPr>
              <a:t>identification</a:t>
            </a:r>
            <a:endParaRPr lang="de-CH" sz="2000" b="1" dirty="0">
              <a:solidFill>
                <a:schemeClr val="accent2"/>
              </a:solidFill>
            </a:endParaRPr>
          </a:p>
          <a:p>
            <a:pPr marL="0" indent="0">
              <a:buNone/>
            </a:pPr>
            <a:r>
              <a:rPr lang="de-CH" sz="2000" dirty="0"/>
              <a:t>Global and formal </a:t>
            </a:r>
            <a:r>
              <a:rPr lang="de-CH" sz="2000" dirty="0" err="1"/>
              <a:t>risk</a:t>
            </a:r>
            <a:r>
              <a:rPr lang="de-CH" sz="2000" dirty="0"/>
              <a:t> </a:t>
            </a:r>
            <a:r>
              <a:rPr lang="de-CH" sz="2000" dirty="0" err="1"/>
              <a:t>assessements</a:t>
            </a:r>
            <a:r>
              <a:rPr lang="de-CH" sz="2000" dirty="0"/>
              <a:t> </a:t>
            </a:r>
            <a:r>
              <a:rPr lang="de-CH" sz="2000" dirty="0" err="1"/>
              <a:t>are</a:t>
            </a:r>
            <a:r>
              <a:rPr lang="de-CH" sz="2000" dirty="0"/>
              <a:t> </a:t>
            </a:r>
            <a:r>
              <a:rPr lang="de-CH" sz="2000" dirty="0" err="1"/>
              <a:t>key</a:t>
            </a:r>
            <a:endParaRPr lang="de-CH" sz="2000" dirty="0"/>
          </a:p>
          <a:p>
            <a:pPr marL="0" indent="0">
              <a:buNone/>
            </a:pPr>
            <a:r>
              <a:rPr lang="de-CH" sz="2000" dirty="0"/>
              <a:t>Topic </a:t>
            </a:r>
            <a:r>
              <a:rPr lang="de-CH" sz="2000" dirty="0" err="1"/>
              <a:t>identification</a:t>
            </a:r>
            <a:r>
              <a:rPr lang="de-CH" sz="2000" dirty="0"/>
              <a:t> </a:t>
            </a:r>
            <a:r>
              <a:rPr lang="de-CH" sz="2000" dirty="0" err="1"/>
              <a:t>happens</a:t>
            </a:r>
            <a:r>
              <a:rPr lang="de-CH" sz="2000" dirty="0"/>
              <a:t> </a:t>
            </a:r>
            <a:r>
              <a:rPr lang="de-CH" sz="2000" dirty="0" err="1"/>
              <a:t>often</a:t>
            </a:r>
            <a:r>
              <a:rPr lang="de-CH" sz="2000" dirty="0"/>
              <a:t> </a:t>
            </a:r>
            <a:r>
              <a:rPr lang="de-CH" sz="2000" dirty="0" err="1"/>
              <a:t>bottom-up</a:t>
            </a:r>
            <a:r>
              <a:rPr lang="de-CH" sz="2000" dirty="0"/>
              <a:t>.</a:t>
            </a:r>
          </a:p>
          <a:p>
            <a:pPr marL="0" indent="0">
              <a:buNone/>
            </a:pPr>
            <a:endParaRPr lang="de-CH" dirty="0">
              <a:solidFill>
                <a:schemeClr val="accent2"/>
              </a:solidFill>
            </a:endParaRPr>
          </a:p>
          <a:p>
            <a:pPr marL="0" indent="0">
              <a:buNone/>
            </a:pPr>
            <a:endParaRPr lang="de-CH" dirty="0">
              <a:solidFill>
                <a:schemeClr val="accent2"/>
              </a:solidFill>
            </a:endParaRPr>
          </a:p>
          <a:p>
            <a:pPr marL="0" indent="0">
              <a:buNone/>
            </a:pPr>
            <a:r>
              <a:rPr lang="de-CH" b="1" dirty="0">
                <a:solidFill>
                  <a:schemeClr val="accent2"/>
                </a:solidFill>
              </a:rPr>
              <a:t>Topic </a:t>
            </a:r>
            <a:r>
              <a:rPr lang="de-CH" b="1" dirty="0" err="1">
                <a:solidFill>
                  <a:schemeClr val="accent2"/>
                </a:solidFill>
              </a:rPr>
              <a:t>selection</a:t>
            </a:r>
            <a:endParaRPr lang="de-CH" sz="2000" b="1" dirty="0">
              <a:solidFill>
                <a:schemeClr val="accent2"/>
              </a:solidFill>
            </a:endParaRPr>
          </a:p>
          <a:p>
            <a:pPr marL="0" indent="0">
              <a:buNone/>
            </a:pPr>
            <a:r>
              <a:rPr lang="de-CH" sz="2000" dirty="0"/>
              <a:t>Topic </a:t>
            </a:r>
            <a:r>
              <a:rPr lang="de-CH" sz="2000" dirty="0" err="1"/>
              <a:t>selection</a:t>
            </a:r>
            <a:r>
              <a:rPr lang="de-CH" sz="2000" dirty="0"/>
              <a:t> </a:t>
            </a:r>
            <a:r>
              <a:rPr lang="de-CH" sz="2000" dirty="0" err="1"/>
              <a:t>follows</a:t>
            </a:r>
            <a:r>
              <a:rPr lang="de-CH" sz="2000" dirty="0"/>
              <a:t> </a:t>
            </a:r>
            <a:r>
              <a:rPr lang="de-CH" sz="2000" dirty="0" err="1"/>
              <a:t>strategic</a:t>
            </a:r>
            <a:r>
              <a:rPr lang="de-CH" sz="2000" dirty="0"/>
              <a:t> </a:t>
            </a:r>
            <a:r>
              <a:rPr lang="de-CH" sz="2000" dirty="0" err="1"/>
              <a:t>elements</a:t>
            </a:r>
            <a:r>
              <a:rPr lang="de-CH" sz="2000" dirty="0"/>
              <a:t>.</a:t>
            </a:r>
          </a:p>
          <a:p>
            <a:pPr marL="0" indent="0">
              <a:buNone/>
            </a:pPr>
            <a:r>
              <a:rPr lang="de-CH" sz="2000" dirty="0"/>
              <a:t>Topic </a:t>
            </a:r>
            <a:r>
              <a:rPr lang="de-CH" sz="2000" dirty="0" err="1"/>
              <a:t>selection</a:t>
            </a:r>
            <a:r>
              <a:rPr lang="de-CH" sz="2000" dirty="0"/>
              <a:t> </a:t>
            </a:r>
            <a:r>
              <a:rPr lang="de-CH" sz="2000" dirty="0" err="1"/>
              <a:t>follows</a:t>
            </a:r>
            <a:r>
              <a:rPr lang="de-CH" sz="2000" dirty="0"/>
              <a:t> qualitative </a:t>
            </a:r>
            <a:r>
              <a:rPr lang="de-CH" sz="2000" dirty="0" err="1"/>
              <a:t>criteria</a:t>
            </a:r>
            <a:endParaRPr lang="de-CH" sz="2000" dirty="0"/>
          </a:p>
          <a:p>
            <a:pPr marL="0" indent="0">
              <a:buNone/>
            </a:pPr>
            <a:endParaRPr lang="de-CH" dirty="0">
              <a:solidFill>
                <a:schemeClr val="accent2"/>
              </a:solidFill>
            </a:endParaRPr>
          </a:p>
          <a:p>
            <a:pPr marL="0" indent="0">
              <a:buNone/>
            </a:pPr>
            <a:endParaRPr lang="de-CH" dirty="0">
              <a:solidFill>
                <a:schemeClr val="accent2"/>
              </a:solidFill>
            </a:endParaRPr>
          </a:p>
          <a:p>
            <a:pPr marL="0" indent="0">
              <a:buNone/>
            </a:pPr>
            <a:endParaRPr lang="de-CH" dirty="0">
              <a:solidFill>
                <a:schemeClr val="accent2"/>
              </a:solidFill>
            </a:endParaRPr>
          </a:p>
          <a:p>
            <a:pPr marL="0" indent="0">
              <a:buNone/>
            </a:pPr>
            <a:endParaRPr lang="de-CH" dirty="0">
              <a:solidFill>
                <a:schemeClr val="accent2"/>
              </a:solidFill>
            </a:endParaRPr>
          </a:p>
          <a:p>
            <a:pPr marL="0" indent="0">
              <a:buNone/>
            </a:pPr>
            <a:endParaRPr lang="de-CH" sz="2000" dirty="0">
              <a:solidFill>
                <a:schemeClr val="accent2"/>
              </a:solidFill>
            </a:endParaRPr>
          </a:p>
          <a:p>
            <a:pPr marL="0" indent="0">
              <a:buNone/>
            </a:pPr>
            <a:endParaRPr lang="de-CH" dirty="0"/>
          </a:p>
        </p:txBody>
      </p:sp>
      <p:pic>
        <p:nvPicPr>
          <p:cNvPr id="7" name="Image 3">
            <a:extLst>
              <a:ext uri="{FF2B5EF4-FFF2-40B4-BE49-F238E27FC236}">
                <a16:creationId xmlns:a16="http://schemas.microsoft.com/office/drawing/2014/main" id="{1B8DBAB0-3C7A-4FE3-BC94-1C65BDAB7031}"/>
              </a:ext>
            </a:extLst>
          </p:cNvPr>
          <p:cNvPicPr/>
          <p:nvPr/>
        </p:nvPicPr>
        <p:blipFill>
          <a:blip r:embed="rId2">
            <a:extLst>
              <a:ext uri="{28A0092B-C50C-407E-A947-70E740481C1C}">
                <a14:useLocalDpi xmlns:a14="http://schemas.microsoft.com/office/drawing/2010/main" val="0"/>
              </a:ext>
            </a:extLst>
          </a:blip>
          <a:stretch>
            <a:fillRect/>
          </a:stretch>
        </p:blipFill>
        <p:spPr>
          <a:xfrm>
            <a:off x="0" y="-107782"/>
            <a:ext cx="5816917" cy="1171955"/>
          </a:xfrm>
          <a:prstGeom prst="rect">
            <a:avLst/>
          </a:prstGeom>
        </p:spPr>
      </p:pic>
      <p:sp>
        <p:nvSpPr>
          <p:cNvPr id="8" name="Fußzeilenplatzhalter 1">
            <a:extLst>
              <a:ext uri="{FF2B5EF4-FFF2-40B4-BE49-F238E27FC236}">
                <a16:creationId xmlns:a16="http://schemas.microsoft.com/office/drawing/2014/main" id="{D3E3BF26-E7A8-4221-93C1-0814E6C4311B}"/>
              </a:ext>
            </a:extLst>
          </p:cNvPr>
          <p:cNvSpPr>
            <a:spLocks noGrp="1"/>
          </p:cNvSpPr>
          <p:nvPr>
            <p:ph type="ftr" sz="quarter" idx="11"/>
          </p:nvPr>
        </p:nvSpPr>
        <p:spPr>
          <a:xfrm>
            <a:off x="929110" y="6422682"/>
            <a:ext cx="8005165" cy="120731"/>
          </a:xfrm>
        </p:spPr>
        <p:txBody>
          <a:bodyPr/>
          <a:lstStyle/>
          <a:p>
            <a:r>
              <a:rPr lang="fr-FR" dirty="0"/>
              <a:t>PAS Meeting 2025  |  </a:t>
            </a:r>
            <a:r>
              <a:rPr lang="fr-FR" dirty="0" err="1"/>
              <a:t>Bucharest</a:t>
            </a:r>
            <a:r>
              <a:rPr lang="fr-FR" dirty="0"/>
              <a:t>  |  1-2 April 2025  |  Andrea </a:t>
            </a:r>
            <a:r>
              <a:rPr lang="fr-FR" dirty="0" err="1"/>
              <a:t>Haeuptli</a:t>
            </a:r>
            <a:endParaRPr lang="fr-CH" dirty="0"/>
          </a:p>
        </p:txBody>
      </p:sp>
    </p:spTree>
    <p:extLst>
      <p:ext uri="{BB962C8B-B14F-4D97-AF65-F5344CB8AC3E}">
        <p14:creationId xmlns:p14="http://schemas.microsoft.com/office/powerpoint/2010/main" val="307426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C96658B5-8843-4A6D-8C3A-A00D45E501DB}"/>
              </a:ext>
            </a:extLst>
          </p:cNvPr>
          <p:cNvSpPr>
            <a:spLocks noGrp="1"/>
          </p:cNvSpPr>
          <p:nvPr>
            <p:ph type="ftr" sz="quarter" idx="11"/>
          </p:nvPr>
        </p:nvSpPr>
        <p:spPr>
          <a:xfrm>
            <a:off x="929110" y="6422682"/>
            <a:ext cx="8005165" cy="120731"/>
          </a:xfrm>
        </p:spPr>
        <p:txBody>
          <a:bodyPr/>
          <a:lstStyle/>
          <a:p>
            <a:r>
              <a:rPr lang="fr-FR" dirty="0"/>
              <a:t>PAS Meeting 2025  |  </a:t>
            </a:r>
            <a:r>
              <a:rPr lang="fr-FR" dirty="0" err="1"/>
              <a:t>Bucharest</a:t>
            </a:r>
            <a:r>
              <a:rPr lang="fr-FR" dirty="0"/>
              <a:t>  |  1-2 April 2025  |  Andrea </a:t>
            </a:r>
            <a:r>
              <a:rPr lang="fr-FR" dirty="0" err="1"/>
              <a:t>Haeuptli</a:t>
            </a:r>
            <a:endParaRPr lang="fr-CH" dirty="0"/>
          </a:p>
        </p:txBody>
      </p:sp>
      <p:sp>
        <p:nvSpPr>
          <p:cNvPr id="3" name="Foliennummernplatzhalter 2">
            <a:extLst>
              <a:ext uri="{FF2B5EF4-FFF2-40B4-BE49-F238E27FC236}">
                <a16:creationId xmlns:a16="http://schemas.microsoft.com/office/drawing/2014/main" id="{3CD82D8F-8848-43AE-983C-956A4A000EA4}"/>
              </a:ext>
            </a:extLst>
          </p:cNvPr>
          <p:cNvSpPr>
            <a:spLocks noGrp="1"/>
          </p:cNvSpPr>
          <p:nvPr>
            <p:ph type="sldNum" sz="quarter" idx="12"/>
          </p:nvPr>
        </p:nvSpPr>
        <p:spPr/>
        <p:txBody>
          <a:bodyPr/>
          <a:lstStyle/>
          <a:p>
            <a:fld id="{469882EC-6134-42EB-AF82-D861E6379893}" type="slidenum">
              <a:rPr lang="fr-CH" smtClean="0"/>
              <a:t>2</a:t>
            </a:fld>
            <a:endParaRPr lang="fr-CH"/>
          </a:p>
        </p:txBody>
      </p:sp>
      <p:sp>
        <p:nvSpPr>
          <p:cNvPr id="5" name="Titel 4">
            <a:extLst>
              <a:ext uri="{FF2B5EF4-FFF2-40B4-BE49-F238E27FC236}">
                <a16:creationId xmlns:a16="http://schemas.microsoft.com/office/drawing/2014/main" id="{61E2AF86-2814-477B-9361-8574E752CCEB}"/>
              </a:ext>
            </a:extLst>
          </p:cNvPr>
          <p:cNvSpPr>
            <a:spLocks noGrp="1"/>
          </p:cNvSpPr>
          <p:nvPr>
            <p:ph type="title"/>
          </p:nvPr>
        </p:nvSpPr>
        <p:spPr>
          <a:xfrm>
            <a:off x="803275" y="1745042"/>
            <a:ext cx="10585450" cy="496507"/>
          </a:xfrm>
        </p:spPr>
        <p:txBody>
          <a:bodyPr/>
          <a:lstStyle/>
          <a:p>
            <a:r>
              <a:rPr lang="de-CH" dirty="0"/>
              <a:t/>
            </a:r>
            <a:br>
              <a:rPr lang="de-CH" dirty="0"/>
            </a:br>
            <a:r>
              <a:rPr lang="de-CH" dirty="0"/>
              <a:t/>
            </a:r>
            <a:br>
              <a:rPr lang="de-CH" dirty="0"/>
            </a:br>
            <a:r>
              <a:rPr lang="de-CH" dirty="0"/>
              <a:t/>
            </a:r>
            <a:br>
              <a:rPr lang="de-CH" dirty="0"/>
            </a:br>
            <a:r>
              <a:rPr lang="de-CH" dirty="0"/>
              <a:t/>
            </a:r>
            <a:br>
              <a:rPr lang="de-CH" dirty="0"/>
            </a:br>
            <a:r>
              <a:rPr lang="de-CH" dirty="0"/>
              <a:t/>
            </a:r>
            <a:br>
              <a:rPr lang="de-CH" dirty="0"/>
            </a:br>
            <a:r>
              <a:rPr lang="de-CH" dirty="0"/>
              <a:t/>
            </a:r>
            <a:br>
              <a:rPr lang="de-CH" dirty="0"/>
            </a:br>
            <a:r>
              <a:rPr lang="de-CH" sz="3200" dirty="0" err="1">
                <a:solidFill>
                  <a:schemeClr val="accent2"/>
                </a:solidFill>
              </a:rPr>
              <a:t>Why</a:t>
            </a:r>
            <a:r>
              <a:rPr lang="de-CH" sz="3200" dirty="0">
                <a:solidFill>
                  <a:schemeClr val="accent2"/>
                </a:solidFill>
              </a:rPr>
              <a:t> </a:t>
            </a:r>
            <a:r>
              <a:rPr lang="de-CH" sz="3200" dirty="0" err="1">
                <a:solidFill>
                  <a:schemeClr val="accent2"/>
                </a:solidFill>
              </a:rPr>
              <a:t>this</a:t>
            </a:r>
            <a:r>
              <a:rPr lang="de-CH" sz="3200" dirty="0">
                <a:solidFill>
                  <a:schemeClr val="accent2"/>
                </a:solidFill>
              </a:rPr>
              <a:t> </a:t>
            </a:r>
            <a:r>
              <a:rPr lang="de-CH" sz="3200" dirty="0" err="1">
                <a:solidFill>
                  <a:schemeClr val="accent2"/>
                </a:solidFill>
              </a:rPr>
              <a:t>topic</a:t>
            </a:r>
            <a:r>
              <a:rPr lang="de-CH" sz="3200" dirty="0">
                <a:solidFill>
                  <a:schemeClr val="accent2"/>
                </a:solidFill>
              </a:rPr>
              <a:t> </a:t>
            </a:r>
            <a:r>
              <a:rPr lang="de-CH" sz="3200" dirty="0" err="1">
                <a:solidFill>
                  <a:schemeClr val="accent2"/>
                </a:solidFill>
              </a:rPr>
              <a:t>matters</a:t>
            </a:r>
            <a:r>
              <a:rPr lang="de-CH" sz="3200" dirty="0">
                <a:solidFill>
                  <a:schemeClr val="accent2"/>
                </a:solidFill>
              </a:rPr>
              <a:t> </a:t>
            </a:r>
            <a:r>
              <a:rPr lang="de-CH" sz="3200" dirty="0" err="1">
                <a:solidFill>
                  <a:schemeClr val="accent2"/>
                </a:solidFill>
              </a:rPr>
              <a:t>to</a:t>
            </a:r>
            <a:r>
              <a:rPr lang="de-CH" sz="3200" dirty="0">
                <a:solidFill>
                  <a:schemeClr val="accent2"/>
                </a:solidFill>
              </a:rPr>
              <a:t> </a:t>
            </a:r>
            <a:r>
              <a:rPr lang="de-CH" sz="3200" dirty="0" err="1">
                <a:solidFill>
                  <a:schemeClr val="accent2"/>
                </a:solidFill>
              </a:rPr>
              <a:t>the</a:t>
            </a:r>
            <a:r>
              <a:rPr lang="de-CH" sz="3200" dirty="0">
                <a:solidFill>
                  <a:schemeClr val="accent2"/>
                </a:solidFill>
              </a:rPr>
              <a:t> </a:t>
            </a:r>
            <a:r>
              <a:rPr lang="de-CH" sz="3200" dirty="0" err="1">
                <a:solidFill>
                  <a:schemeClr val="accent2"/>
                </a:solidFill>
              </a:rPr>
              <a:t>working</a:t>
            </a:r>
            <a:r>
              <a:rPr lang="de-CH" sz="3200" dirty="0">
                <a:solidFill>
                  <a:schemeClr val="accent2"/>
                </a:solidFill>
              </a:rPr>
              <a:t> </a:t>
            </a:r>
            <a:r>
              <a:rPr lang="de-CH" sz="3200" dirty="0" err="1">
                <a:solidFill>
                  <a:schemeClr val="accent2"/>
                </a:solidFill>
              </a:rPr>
              <a:t>group</a:t>
            </a:r>
            <a:endParaRPr lang="de-CH" sz="3200" dirty="0">
              <a:solidFill>
                <a:schemeClr val="accent2"/>
              </a:solidFill>
            </a:endParaRPr>
          </a:p>
        </p:txBody>
      </p:sp>
      <p:sp>
        <p:nvSpPr>
          <p:cNvPr id="6" name="Inhaltsplatzhalter 5">
            <a:extLst>
              <a:ext uri="{FF2B5EF4-FFF2-40B4-BE49-F238E27FC236}">
                <a16:creationId xmlns:a16="http://schemas.microsoft.com/office/drawing/2014/main" id="{6D9168FB-5C2A-4631-AD6D-59B65F1A3B83}"/>
              </a:ext>
            </a:extLst>
          </p:cNvPr>
          <p:cNvSpPr>
            <a:spLocks noGrp="1"/>
          </p:cNvSpPr>
          <p:nvPr>
            <p:ph sz="half" idx="1"/>
          </p:nvPr>
        </p:nvSpPr>
        <p:spPr>
          <a:xfrm>
            <a:off x="803275" y="2411881"/>
            <a:ext cx="10585450" cy="3840469"/>
          </a:xfrm>
        </p:spPr>
        <p:txBody>
          <a:bodyPr/>
          <a:lstStyle/>
          <a:p>
            <a:pPr marL="0" indent="0">
              <a:buNone/>
            </a:pPr>
            <a:endParaRPr lang="de-CH" dirty="0"/>
          </a:p>
          <a:p>
            <a:pPr>
              <a:buFont typeface="Arial" panose="020B0604020202020204" pitchFamily="34" charset="0"/>
              <a:buChar char="•"/>
            </a:pPr>
            <a:r>
              <a:rPr lang="de-CH" sz="2400" b="1" dirty="0">
                <a:solidFill>
                  <a:schemeClr val="accent2"/>
                </a:solidFill>
              </a:rPr>
              <a:t>A </a:t>
            </a:r>
            <a:r>
              <a:rPr lang="de-CH" sz="2400" b="1" dirty="0" err="1">
                <a:solidFill>
                  <a:schemeClr val="accent2"/>
                </a:solidFill>
              </a:rPr>
              <a:t>precondition</a:t>
            </a:r>
            <a:r>
              <a:rPr lang="de-CH" sz="2400" b="1" dirty="0">
                <a:solidFill>
                  <a:schemeClr val="accent2"/>
                </a:solidFill>
              </a:rPr>
              <a:t> </a:t>
            </a:r>
            <a:r>
              <a:rPr lang="de-CH" sz="2400" b="1" dirty="0" err="1">
                <a:solidFill>
                  <a:schemeClr val="accent2"/>
                </a:solidFill>
              </a:rPr>
              <a:t>for</a:t>
            </a:r>
            <a:r>
              <a:rPr lang="de-CH" sz="2400" b="1" dirty="0">
                <a:solidFill>
                  <a:schemeClr val="accent2"/>
                </a:solidFill>
              </a:rPr>
              <a:t> </a:t>
            </a:r>
            <a:r>
              <a:rPr lang="de-CH" sz="2400" b="1" dirty="0" err="1">
                <a:solidFill>
                  <a:schemeClr val="accent2"/>
                </a:solidFill>
              </a:rPr>
              <a:t>success</a:t>
            </a:r>
            <a:r>
              <a:rPr lang="de-CH" sz="2400" b="1" dirty="0">
                <a:solidFill>
                  <a:schemeClr val="accent2"/>
                </a:solidFill>
              </a:rPr>
              <a:t/>
            </a:r>
            <a:br>
              <a:rPr lang="de-CH" sz="2400" b="1" dirty="0">
                <a:solidFill>
                  <a:schemeClr val="accent2"/>
                </a:solidFill>
              </a:rPr>
            </a:br>
            <a:r>
              <a:rPr lang="de-CH" sz="2400" dirty="0" err="1">
                <a:solidFill>
                  <a:schemeClr val="accent2"/>
                </a:solidFill>
              </a:rPr>
              <a:t>Pertinence</a:t>
            </a:r>
            <a:r>
              <a:rPr lang="de-CH" sz="2400" dirty="0">
                <a:solidFill>
                  <a:schemeClr val="accent2"/>
                </a:solidFill>
              </a:rPr>
              <a:t> </a:t>
            </a:r>
            <a:r>
              <a:rPr lang="de-CH" sz="2400" dirty="0" err="1"/>
              <a:t>of</a:t>
            </a:r>
            <a:r>
              <a:rPr lang="de-CH" sz="2400" dirty="0"/>
              <a:t> </a:t>
            </a:r>
            <a:r>
              <a:rPr lang="de-CH" sz="2400" dirty="0" err="1"/>
              <a:t>evaluations</a:t>
            </a:r>
            <a:r>
              <a:rPr lang="de-CH" sz="2400" dirty="0"/>
              <a:t> and </a:t>
            </a:r>
            <a:r>
              <a:rPr lang="de-CH" sz="2400" dirty="0" err="1"/>
              <a:t>performance</a:t>
            </a:r>
            <a:r>
              <a:rPr lang="de-CH" sz="2400" dirty="0"/>
              <a:t> </a:t>
            </a:r>
            <a:r>
              <a:rPr lang="de-CH" sz="2400" dirty="0" err="1"/>
              <a:t>audits</a:t>
            </a:r>
            <a:r>
              <a:rPr lang="de-CH" sz="2400" dirty="0"/>
              <a:t> </a:t>
            </a:r>
            <a:r>
              <a:rPr lang="de-CH" sz="2400" dirty="0" err="1"/>
              <a:t>is</a:t>
            </a:r>
            <a:r>
              <a:rPr lang="de-CH" sz="2400" dirty="0"/>
              <a:t> </a:t>
            </a:r>
            <a:r>
              <a:rPr lang="de-CH" sz="2400" dirty="0" err="1"/>
              <a:t>largely</a:t>
            </a:r>
            <a:r>
              <a:rPr lang="de-CH" sz="2400" dirty="0"/>
              <a:t> </a:t>
            </a:r>
            <a:r>
              <a:rPr lang="de-CH" sz="2400" dirty="0" err="1"/>
              <a:t>decided</a:t>
            </a:r>
            <a:r>
              <a:rPr lang="de-CH" sz="2400" dirty="0"/>
              <a:t> </a:t>
            </a:r>
            <a:r>
              <a:rPr lang="de-CH" sz="2400" dirty="0" err="1"/>
              <a:t>by</a:t>
            </a:r>
            <a:r>
              <a:rPr lang="de-CH" sz="2400" dirty="0"/>
              <a:t> </a:t>
            </a:r>
            <a:r>
              <a:rPr lang="de-CH" sz="2400" dirty="0" err="1"/>
              <a:t>the</a:t>
            </a:r>
            <a:r>
              <a:rPr lang="de-CH" sz="2400" dirty="0"/>
              <a:t> </a:t>
            </a:r>
            <a:r>
              <a:rPr lang="de-CH" sz="2400" dirty="0" err="1"/>
              <a:t>selection</a:t>
            </a:r>
            <a:r>
              <a:rPr lang="de-CH" sz="2400" dirty="0"/>
              <a:t> </a:t>
            </a:r>
            <a:r>
              <a:rPr lang="de-CH" sz="2400" dirty="0" err="1"/>
              <a:t>of</a:t>
            </a:r>
            <a:r>
              <a:rPr lang="de-CH" sz="2400" dirty="0"/>
              <a:t> </a:t>
            </a:r>
            <a:r>
              <a:rPr lang="de-CH" sz="2400" dirty="0" err="1"/>
              <a:t>the</a:t>
            </a:r>
            <a:r>
              <a:rPr lang="de-CH" sz="2400" dirty="0"/>
              <a:t> </a:t>
            </a:r>
            <a:r>
              <a:rPr lang="de-CH" sz="2400" dirty="0" err="1"/>
              <a:t>right</a:t>
            </a:r>
            <a:r>
              <a:rPr lang="de-CH" sz="2400" dirty="0"/>
              <a:t> </a:t>
            </a:r>
            <a:r>
              <a:rPr lang="de-CH" sz="2400" dirty="0" err="1"/>
              <a:t>topic</a:t>
            </a:r>
            <a:r>
              <a:rPr lang="de-CH" sz="2400" dirty="0"/>
              <a:t> at </a:t>
            </a:r>
            <a:r>
              <a:rPr lang="de-CH" sz="2400" dirty="0" err="1"/>
              <a:t>the</a:t>
            </a:r>
            <a:r>
              <a:rPr lang="de-CH" sz="2400" dirty="0"/>
              <a:t> </a:t>
            </a:r>
            <a:r>
              <a:rPr lang="de-CH" sz="2400" dirty="0" err="1"/>
              <a:t>right</a:t>
            </a:r>
            <a:r>
              <a:rPr lang="de-CH" sz="2400" dirty="0"/>
              <a:t> </a:t>
            </a:r>
            <a:r>
              <a:rPr lang="de-CH" sz="2400" dirty="0" err="1"/>
              <a:t>moment</a:t>
            </a:r>
            <a:r>
              <a:rPr lang="de-CH" sz="2400" dirty="0"/>
              <a:t> in time.</a:t>
            </a:r>
          </a:p>
          <a:p>
            <a:pPr>
              <a:buFont typeface="Arial" panose="020B0604020202020204" pitchFamily="34" charset="0"/>
              <a:buChar char="•"/>
            </a:pPr>
            <a:endParaRPr lang="de-CH" sz="2400" dirty="0"/>
          </a:p>
          <a:p>
            <a:pPr>
              <a:buFont typeface="Arial" panose="020B0604020202020204" pitchFamily="34" charset="0"/>
              <a:buChar char="•"/>
            </a:pPr>
            <a:r>
              <a:rPr lang="de-CH" sz="2400" b="1" dirty="0" err="1">
                <a:solidFill>
                  <a:schemeClr val="accent2"/>
                </a:solidFill>
              </a:rPr>
              <a:t>Our</a:t>
            </a:r>
            <a:r>
              <a:rPr lang="de-CH" sz="2400" b="1" dirty="0">
                <a:solidFill>
                  <a:schemeClr val="accent2"/>
                </a:solidFill>
              </a:rPr>
              <a:t> </a:t>
            </a:r>
            <a:r>
              <a:rPr lang="de-CH" sz="2400" b="1" dirty="0" err="1">
                <a:solidFill>
                  <a:schemeClr val="accent2"/>
                </a:solidFill>
              </a:rPr>
              <a:t>mission</a:t>
            </a:r>
            <a:r>
              <a:rPr lang="de-CH" sz="2400" b="1" dirty="0">
                <a:solidFill>
                  <a:schemeClr val="accent2"/>
                </a:solidFill>
              </a:rPr>
              <a:t> </a:t>
            </a:r>
            <a:r>
              <a:rPr lang="de-CH" sz="2400" b="1" dirty="0" err="1">
                <a:solidFill>
                  <a:schemeClr val="accent2"/>
                </a:solidFill>
              </a:rPr>
              <a:t>of</a:t>
            </a:r>
            <a:r>
              <a:rPr lang="de-CH" sz="2400" b="1" dirty="0">
                <a:solidFill>
                  <a:schemeClr val="accent2"/>
                </a:solidFill>
              </a:rPr>
              <a:t> </a:t>
            </a:r>
            <a:r>
              <a:rPr lang="de-CH" sz="2400" b="1" dirty="0" err="1">
                <a:solidFill>
                  <a:schemeClr val="accent2"/>
                </a:solidFill>
              </a:rPr>
              <a:t>knowledge</a:t>
            </a:r>
            <a:r>
              <a:rPr lang="de-CH" sz="2400" b="1" dirty="0">
                <a:solidFill>
                  <a:schemeClr val="accent2"/>
                </a:solidFill>
              </a:rPr>
              <a:t> </a:t>
            </a:r>
            <a:r>
              <a:rPr lang="de-CH" sz="2400" b="1" dirty="0" err="1">
                <a:solidFill>
                  <a:schemeClr val="accent2"/>
                </a:solidFill>
              </a:rPr>
              <a:t>sharing</a:t>
            </a:r>
            <a:r>
              <a:rPr lang="de-CH" sz="2400" b="1" dirty="0">
                <a:solidFill>
                  <a:schemeClr val="accent2"/>
                </a:solidFill>
              </a:rPr>
              <a:t> </a:t>
            </a:r>
            <a:br>
              <a:rPr lang="de-CH" sz="2400" b="1" dirty="0">
                <a:solidFill>
                  <a:schemeClr val="accent2"/>
                </a:solidFill>
              </a:rPr>
            </a:br>
            <a:r>
              <a:rPr lang="de-CH" sz="2400" dirty="0" err="1">
                <a:solidFill>
                  <a:schemeClr val="accent2"/>
                </a:solidFill>
              </a:rPr>
              <a:t>Institutional</a:t>
            </a:r>
            <a:r>
              <a:rPr lang="de-CH" sz="2400" dirty="0">
                <a:solidFill>
                  <a:schemeClr val="accent2"/>
                </a:solidFill>
              </a:rPr>
              <a:t> </a:t>
            </a:r>
            <a:r>
              <a:rPr lang="de-CH" sz="2400" dirty="0" err="1">
                <a:solidFill>
                  <a:schemeClr val="accent2"/>
                </a:solidFill>
              </a:rPr>
              <a:t>set</a:t>
            </a:r>
            <a:r>
              <a:rPr lang="de-CH" sz="2400" dirty="0">
                <a:solidFill>
                  <a:schemeClr val="accent2"/>
                </a:solidFill>
              </a:rPr>
              <a:t> </a:t>
            </a:r>
            <a:r>
              <a:rPr lang="de-CH" sz="2400" dirty="0" err="1">
                <a:solidFill>
                  <a:schemeClr val="accent2"/>
                </a:solidFill>
              </a:rPr>
              <a:t>ups</a:t>
            </a:r>
            <a:r>
              <a:rPr lang="de-CH" sz="2400" dirty="0">
                <a:solidFill>
                  <a:schemeClr val="accent2"/>
                </a:solidFill>
              </a:rPr>
              <a:t> and </a:t>
            </a:r>
            <a:r>
              <a:rPr lang="de-CH" sz="2400" dirty="0" err="1">
                <a:solidFill>
                  <a:schemeClr val="accent2"/>
                </a:solidFill>
              </a:rPr>
              <a:t>procedures</a:t>
            </a:r>
            <a:r>
              <a:rPr lang="de-CH" sz="2400" dirty="0">
                <a:solidFill>
                  <a:schemeClr val="accent2"/>
                </a:solidFill>
              </a:rPr>
              <a:t> </a:t>
            </a:r>
            <a:r>
              <a:rPr lang="de-CH" sz="2400" dirty="0" err="1"/>
              <a:t>must</a:t>
            </a:r>
            <a:r>
              <a:rPr lang="de-CH" sz="2400" dirty="0"/>
              <a:t> </a:t>
            </a:r>
            <a:r>
              <a:rPr lang="de-CH" sz="2400" dirty="0" err="1"/>
              <a:t>be</a:t>
            </a:r>
            <a:r>
              <a:rPr lang="de-CH" sz="2400" dirty="0"/>
              <a:t> </a:t>
            </a:r>
            <a:r>
              <a:rPr lang="de-CH" sz="2400" dirty="0" err="1"/>
              <a:t>appropriate</a:t>
            </a:r>
            <a:r>
              <a:rPr lang="de-CH" sz="2400" dirty="0"/>
              <a:t> and </a:t>
            </a:r>
            <a:r>
              <a:rPr lang="de-CH" sz="2400" dirty="0" err="1"/>
              <a:t>appropriately</a:t>
            </a:r>
            <a:r>
              <a:rPr lang="de-CH" sz="2400" dirty="0"/>
              <a:t> </a:t>
            </a:r>
            <a:r>
              <a:rPr lang="de-CH" sz="2400" dirty="0" err="1"/>
              <a:t>used</a:t>
            </a:r>
            <a:r>
              <a:rPr lang="de-CH" sz="2400" dirty="0"/>
              <a:t> in </a:t>
            </a:r>
            <a:r>
              <a:rPr lang="de-CH" sz="2400" dirty="0" err="1"/>
              <a:t>order</a:t>
            </a:r>
            <a:r>
              <a:rPr lang="de-CH" sz="2400" dirty="0"/>
              <a:t> </a:t>
            </a:r>
            <a:r>
              <a:rPr lang="de-CH" sz="2400" dirty="0" err="1"/>
              <a:t>to</a:t>
            </a:r>
            <a:r>
              <a:rPr lang="de-CH" sz="2400" dirty="0"/>
              <a:t> </a:t>
            </a:r>
            <a:r>
              <a:rPr lang="de-CH" sz="2400" dirty="0" err="1"/>
              <a:t>identify</a:t>
            </a:r>
            <a:r>
              <a:rPr lang="de-CH" sz="2400" dirty="0"/>
              <a:t> and </a:t>
            </a:r>
            <a:r>
              <a:rPr lang="de-CH" sz="2400" dirty="0" err="1"/>
              <a:t>select</a:t>
            </a:r>
            <a:r>
              <a:rPr lang="de-CH" sz="2400" dirty="0"/>
              <a:t> </a:t>
            </a:r>
            <a:r>
              <a:rPr lang="de-CH" sz="2400" dirty="0" err="1"/>
              <a:t>the</a:t>
            </a:r>
            <a:r>
              <a:rPr lang="de-CH" sz="2400" dirty="0"/>
              <a:t> </a:t>
            </a:r>
            <a:r>
              <a:rPr lang="de-CH" sz="2400" dirty="0" err="1"/>
              <a:t>right</a:t>
            </a:r>
            <a:r>
              <a:rPr lang="de-CH" sz="2400" dirty="0"/>
              <a:t> </a:t>
            </a:r>
            <a:r>
              <a:rPr lang="de-CH" sz="2400" dirty="0" err="1"/>
              <a:t>topics</a:t>
            </a:r>
            <a:r>
              <a:rPr lang="de-CH" sz="2400" dirty="0"/>
              <a:t> </a:t>
            </a:r>
            <a:r>
              <a:rPr lang="de-CH" sz="2400" dirty="0" err="1"/>
              <a:t>for</a:t>
            </a:r>
            <a:r>
              <a:rPr lang="de-CH" sz="2400" dirty="0"/>
              <a:t> </a:t>
            </a:r>
            <a:r>
              <a:rPr lang="de-CH" sz="2400" dirty="0" err="1"/>
              <a:t>evaluations</a:t>
            </a:r>
            <a:r>
              <a:rPr lang="de-CH" sz="2400" dirty="0"/>
              <a:t> and </a:t>
            </a:r>
            <a:r>
              <a:rPr lang="de-CH" sz="2400" dirty="0" err="1"/>
              <a:t>performance</a:t>
            </a:r>
            <a:r>
              <a:rPr lang="de-CH" sz="2400" dirty="0"/>
              <a:t> </a:t>
            </a:r>
            <a:r>
              <a:rPr lang="de-CH" sz="2400" dirty="0" err="1"/>
              <a:t>audits</a:t>
            </a:r>
            <a:r>
              <a:rPr lang="de-CH" sz="2400" dirty="0"/>
              <a:t>. </a:t>
            </a:r>
          </a:p>
          <a:p>
            <a:pPr>
              <a:buFont typeface="Arial" panose="020B0604020202020204" pitchFamily="34" charset="0"/>
              <a:buChar char="•"/>
            </a:pPr>
            <a:endParaRPr lang="de-CH" sz="2400" dirty="0"/>
          </a:p>
        </p:txBody>
      </p:sp>
      <p:pic>
        <p:nvPicPr>
          <p:cNvPr id="7" name="Image 3">
            <a:extLst>
              <a:ext uri="{FF2B5EF4-FFF2-40B4-BE49-F238E27FC236}">
                <a16:creationId xmlns:a16="http://schemas.microsoft.com/office/drawing/2014/main" id="{627A62CC-13EC-4CA2-8494-5C5DA82DB0BE}"/>
              </a:ext>
            </a:extLst>
          </p:cNvPr>
          <p:cNvPicPr/>
          <p:nvPr/>
        </p:nvPicPr>
        <p:blipFill>
          <a:blip r:embed="rId2">
            <a:extLst>
              <a:ext uri="{28A0092B-C50C-407E-A947-70E740481C1C}">
                <a14:useLocalDpi xmlns:a14="http://schemas.microsoft.com/office/drawing/2010/main" val="0"/>
              </a:ext>
            </a:extLst>
          </a:blip>
          <a:stretch>
            <a:fillRect/>
          </a:stretch>
        </p:blipFill>
        <p:spPr>
          <a:xfrm>
            <a:off x="0" y="-65837"/>
            <a:ext cx="5816917" cy="1171955"/>
          </a:xfrm>
          <a:prstGeom prst="rect">
            <a:avLst/>
          </a:prstGeom>
        </p:spPr>
      </p:pic>
    </p:spTree>
    <p:extLst>
      <p:ext uri="{BB962C8B-B14F-4D97-AF65-F5344CB8AC3E}">
        <p14:creationId xmlns:p14="http://schemas.microsoft.com/office/powerpoint/2010/main" val="1521968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BE62D6BE-0C86-4326-A11C-37FA1B4AEBA5}"/>
              </a:ext>
            </a:extLst>
          </p:cNvPr>
          <p:cNvSpPr>
            <a:spLocks noGrp="1"/>
          </p:cNvSpPr>
          <p:nvPr>
            <p:ph type="sldNum" sz="quarter" idx="12"/>
          </p:nvPr>
        </p:nvSpPr>
        <p:spPr/>
        <p:txBody>
          <a:bodyPr/>
          <a:lstStyle/>
          <a:p>
            <a:fld id="{469882EC-6134-42EB-AF82-D861E6379893}" type="slidenum">
              <a:rPr lang="fr-CH" smtClean="0"/>
              <a:t>3</a:t>
            </a:fld>
            <a:endParaRPr lang="fr-CH"/>
          </a:p>
        </p:txBody>
      </p:sp>
      <p:sp>
        <p:nvSpPr>
          <p:cNvPr id="5" name="Titel 4">
            <a:extLst>
              <a:ext uri="{FF2B5EF4-FFF2-40B4-BE49-F238E27FC236}">
                <a16:creationId xmlns:a16="http://schemas.microsoft.com/office/drawing/2014/main" id="{7E7009B7-BD33-43C4-BC95-2500A638C34A}"/>
              </a:ext>
            </a:extLst>
          </p:cNvPr>
          <p:cNvSpPr>
            <a:spLocks noGrp="1"/>
          </p:cNvSpPr>
          <p:nvPr>
            <p:ph type="title"/>
          </p:nvPr>
        </p:nvSpPr>
        <p:spPr/>
        <p:txBody>
          <a:bodyPr/>
          <a:lstStyle/>
          <a:p>
            <a:r>
              <a:rPr lang="de-CH" sz="3200" dirty="0">
                <a:solidFill>
                  <a:schemeClr val="accent2"/>
                </a:solidFill>
              </a:rPr>
              <a:t>The </a:t>
            </a:r>
            <a:r>
              <a:rPr lang="de-CH" sz="3200" dirty="0" err="1">
                <a:solidFill>
                  <a:schemeClr val="accent2"/>
                </a:solidFill>
              </a:rPr>
              <a:t>two</a:t>
            </a:r>
            <a:r>
              <a:rPr lang="de-CH" sz="3200" dirty="0">
                <a:solidFill>
                  <a:schemeClr val="accent2"/>
                </a:solidFill>
              </a:rPr>
              <a:t> </a:t>
            </a:r>
            <a:r>
              <a:rPr lang="de-CH" sz="3200" dirty="0" err="1">
                <a:solidFill>
                  <a:schemeClr val="accent2"/>
                </a:solidFill>
              </a:rPr>
              <a:t>stages</a:t>
            </a:r>
            <a:r>
              <a:rPr lang="de-CH" sz="3200" dirty="0">
                <a:solidFill>
                  <a:schemeClr val="accent2"/>
                </a:solidFill>
              </a:rPr>
              <a:t>.</a:t>
            </a:r>
          </a:p>
        </p:txBody>
      </p:sp>
      <p:sp>
        <p:nvSpPr>
          <p:cNvPr id="6" name="Inhaltsplatzhalter 5">
            <a:extLst>
              <a:ext uri="{FF2B5EF4-FFF2-40B4-BE49-F238E27FC236}">
                <a16:creationId xmlns:a16="http://schemas.microsoft.com/office/drawing/2014/main" id="{DC4D7AF8-73AA-46D5-8BD2-895F925E85D2}"/>
              </a:ext>
            </a:extLst>
          </p:cNvPr>
          <p:cNvSpPr>
            <a:spLocks noGrp="1"/>
          </p:cNvSpPr>
          <p:nvPr>
            <p:ph sz="half" idx="1"/>
          </p:nvPr>
        </p:nvSpPr>
        <p:spPr>
          <a:xfrm>
            <a:off x="803275" y="2501607"/>
            <a:ext cx="10585450" cy="3492501"/>
          </a:xfrm>
        </p:spPr>
        <p:txBody>
          <a:bodyPr numCol="2"/>
          <a:lstStyle/>
          <a:p>
            <a:pPr marL="0" indent="0">
              <a:buNone/>
            </a:pPr>
            <a:r>
              <a:rPr lang="de-CH" sz="2400" b="1" dirty="0">
                <a:solidFill>
                  <a:schemeClr val="accent2"/>
                </a:solidFill>
              </a:rPr>
              <a:t>Topic </a:t>
            </a:r>
            <a:r>
              <a:rPr lang="de-CH" sz="2400" b="1" dirty="0" err="1">
                <a:solidFill>
                  <a:schemeClr val="accent2"/>
                </a:solidFill>
              </a:rPr>
              <a:t>identification</a:t>
            </a:r>
            <a:endParaRPr lang="de-CH" sz="2400" b="1" dirty="0">
              <a:solidFill>
                <a:schemeClr val="accent2"/>
              </a:solidFill>
            </a:endParaRPr>
          </a:p>
          <a:p>
            <a:pPr>
              <a:buFont typeface="Arial" panose="020B0604020202020204" pitchFamily="34" charset="0"/>
              <a:buChar char="•"/>
            </a:pPr>
            <a:endParaRPr lang="de-CH" sz="2400" dirty="0"/>
          </a:p>
          <a:p>
            <a:pPr>
              <a:buFont typeface="Arial" panose="020B0604020202020204" pitchFamily="34" charset="0"/>
              <a:buChar char="•"/>
            </a:pPr>
            <a:r>
              <a:rPr lang="de-CH" sz="2400" dirty="0"/>
              <a:t>Topic </a:t>
            </a:r>
            <a:r>
              <a:rPr lang="de-CH" sz="2400" dirty="0" err="1"/>
              <a:t>identification</a:t>
            </a:r>
            <a:r>
              <a:rPr lang="de-CH" sz="2400" dirty="0"/>
              <a:t> </a:t>
            </a:r>
            <a:r>
              <a:rPr lang="de-CH" sz="2400" dirty="0" err="1"/>
              <a:t>takes</a:t>
            </a:r>
            <a:r>
              <a:rPr lang="de-CH" sz="2400" dirty="0"/>
              <a:t> </a:t>
            </a:r>
            <a:r>
              <a:rPr lang="de-CH" sz="2400" dirty="0" err="1"/>
              <a:t>creativity</a:t>
            </a:r>
            <a:r>
              <a:rPr lang="de-CH" sz="2400" dirty="0"/>
              <a:t> </a:t>
            </a:r>
            <a:br>
              <a:rPr lang="de-CH" sz="2400" dirty="0"/>
            </a:br>
            <a:r>
              <a:rPr lang="de-CH" sz="2400" dirty="0"/>
              <a:t>and a high </a:t>
            </a:r>
            <a:r>
              <a:rPr lang="de-CH" sz="2400" dirty="0" err="1"/>
              <a:t>level</a:t>
            </a:r>
            <a:r>
              <a:rPr lang="de-CH" sz="2400" dirty="0"/>
              <a:t> </a:t>
            </a:r>
            <a:r>
              <a:rPr lang="de-CH" sz="2400" dirty="0" err="1"/>
              <a:t>of</a:t>
            </a:r>
            <a:r>
              <a:rPr lang="de-CH" sz="2400" dirty="0"/>
              <a:t> </a:t>
            </a:r>
            <a:r>
              <a:rPr lang="de-CH" sz="2400" dirty="0" err="1"/>
              <a:t>expertise</a:t>
            </a:r>
            <a:r>
              <a:rPr lang="de-CH" sz="2400" dirty="0"/>
              <a:t>.</a:t>
            </a:r>
          </a:p>
          <a:p>
            <a:pPr>
              <a:buFont typeface="Arial" panose="020B0604020202020204" pitchFamily="34" charset="0"/>
              <a:buChar char="•"/>
            </a:pPr>
            <a:r>
              <a:rPr lang="de-CH" sz="2400" dirty="0" err="1"/>
              <a:t>There</a:t>
            </a:r>
            <a:r>
              <a:rPr lang="de-CH" sz="2400" dirty="0"/>
              <a:t> </a:t>
            </a:r>
            <a:r>
              <a:rPr lang="de-CH" sz="2400" dirty="0" err="1"/>
              <a:t>are</a:t>
            </a:r>
            <a:r>
              <a:rPr lang="de-CH" sz="2400" dirty="0"/>
              <a:t> </a:t>
            </a:r>
            <a:r>
              <a:rPr lang="de-CH" sz="2400" dirty="0" err="1"/>
              <a:t>few</a:t>
            </a:r>
            <a:r>
              <a:rPr lang="de-CH" sz="2400" dirty="0"/>
              <a:t> </a:t>
            </a:r>
            <a:r>
              <a:rPr lang="de-CH" sz="2400" dirty="0" err="1"/>
              <a:t>standard</a:t>
            </a:r>
            <a:r>
              <a:rPr lang="de-CH" sz="2400" dirty="0"/>
              <a:t> </a:t>
            </a:r>
            <a:r>
              <a:rPr lang="de-CH" sz="2400" dirty="0" err="1"/>
              <a:t>or</a:t>
            </a:r>
            <a:r>
              <a:rPr lang="de-CH" sz="2400" dirty="0"/>
              <a:t> repetitive </a:t>
            </a:r>
            <a:br>
              <a:rPr lang="de-CH" sz="2400" dirty="0"/>
            </a:br>
            <a:r>
              <a:rPr lang="de-CH" sz="2400" dirty="0" err="1"/>
              <a:t>topic</a:t>
            </a:r>
            <a:r>
              <a:rPr lang="de-CH" sz="2400" dirty="0"/>
              <a:t> </a:t>
            </a:r>
            <a:r>
              <a:rPr lang="de-CH" sz="2400" dirty="0" err="1"/>
              <a:t>for</a:t>
            </a:r>
            <a:r>
              <a:rPr lang="de-CH" sz="2400" dirty="0"/>
              <a:t> </a:t>
            </a:r>
            <a:r>
              <a:rPr lang="de-CH" sz="2400" dirty="0" err="1"/>
              <a:t>evaluation</a:t>
            </a:r>
            <a:r>
              <a:rPr lang="de-CH" sz="2400" dirty="0"/>
              <a:t> </a:t>
            </a:r>
            <a:r>
              <a:rPr lang="de-CH" sz="2400" dirty="0" err="1"/>
              <a:t>or</a:t>
            </a:r>
            <a:r>
              <a:rPr lang="de-CH" sz="2400" dirty="0"/>
              <a:t> </a:t>
            </a:r>
            <a:r>
              <a:rPr lang="de-CH" sz="2400" dirty="0" err="1"/>
              <a:t>performance</a:t>
            </a:r>
            <a:r>
              <a:rPr lang="de-CH" sz="2400" dirty="0"/>
              <a:t> </a:t>
            </a:r>
            <a:r>
              <a:rPr lang="de-CH" sz="2400" dirty="0" err="1"/>
              <a:t>audits</a:t>
            </a:r>
            <a:r>
              <a:rPr lang="de-CH" sz="2400" dirty="0"/>
              <a:t>.</a:t>
            </a:r>
          </a:p>
          <a:p>
            <a:pPr>
              <a:buFont typeface="Arial" panose="020B0604020202020204" pitchFamily="34" charset="0"/>
              <a:buChar char="•"/>
            </a:pPr>
            <a:r>
              <a:rPr lang="de-CH" sz="2400" dirty="0" err="1"/>
              <a:t>Staff</a:t>
            </a:r>
            <a:r>
              <a:rPr lang="de-CH" sz="2400" dirty="0"/>
              <a:t> and </a:t>
            </a:r>
            <a:r>
              <a:rPr lang="de-CH" sz="2400" dirty="0" err="1"/>
              <a:t>stakeholder</a:t>
            </a:r>
            <a:r>
              <a:rPr lang="de-CH" sz="2400" dirty="0"/>
              <a:t> </a:t>
            </a:r>
            <a:r>
              <a:rPr lang="de-CH" sz="2400" dirty="0" err="1"/>
              <a:t>involvement</a:t>
            </a:r>
            <a:endParaRPr lang="de-CH" sz="2400" dirty="0"/>
          </a:p>
          <a:p>
            <a:pPr marL="0" indent="0">
              <a:buNone/>
            </a:pPr>
            <a:r>
              <a:rPr lang="de-CH" sz="2400" b="1" dirty="0">
                <a:solidFill>
                  <a:schemeClr val="accent2"/>
                </a:solidFill>
              </a:rPr>
              <a:t>Topic </a:t>
            </a:r>
            <a:r>
              <a:rPr lang="de-CH" sz="2400" b="1" dirty="0" err="1">
                <a:solidFill>
                  <a:schemeClr val="accent2"/>
                </a:solidFill>
              </a:rPr>
              <a:t>selection</a:t>
            </a:r>
            <a:endParaRPr lang="de-CH" sz="2400" b="1" dirty="0">
              <a:solidFill>
                <a:schemeClr val="accent2"/>
              </a:solidFill>
            </a:endParaRPr>
          </a:p>
          <a:p>
            <a:pPr marL="0" indent="0">
              <a:buNone/>
            </a:pPr>
            <a:endParaRPr lang="de-CH" sz="2400" dirty="0"/>
          </a:p>
          <a:p>
            <a:pPr>
              <a:buFont typeface="Arial" panose="020B0604020202020204" pitchFamily="34" charset="0"/>
              <a:buChar char="•"/>
            </a:pPr>
            <a:r>
              <a:rPr lang="de-CH" sz="2400" dirty="0"/>
              <a:t>Topic </a:t>
            </a:r>
            <a:r>
              <a:rPr lang="de-CH" sz="2400" dirty="0" err="1"/>
              <a:t>selection</a:t>
            </a:r>
            <a:r>
              <a:rPr lang="de-CH" sz="2400" dirty="0"/>
              <a:t> </a:t>
            </a:r>
            <a:r>
              <a:rPr lang="de-CH" sz="2400" dirty="0" err="1"/>
              <a:t>influenced</a:t>
            </a:r>
            <a:r>
              <a:rPr lang="de-CH" sz="2400" dirty="0"/>
              <a:t> </a:t>
            </a:r>
            <a:r>
              <a:rPr lang="de-CH" sz="2400" dirty="0" err="1"/>
              <a:t>by</a:t>
            </a:r>
            <a:r>
              <a:rPr lang="de-CH" sz="2400" dirty="0"/>
              <a:t> </a:t>
            </a:r>
            <a:r>
              <a:rPr lang="de-CH" sz="2400" dirty="0" err="1"/>
              <a:t>institutional</a:t>
            </a:r>
            <a:r>
              <a:rPr lang="de-CH" sz="2400" dirty="0"/>
              <a:t> and external </a:t>
            </a:r>
            <a:r>
              <a:rPr lang="de-CH" sz="2400" dirty="0" err="1"/>
              <a:t>factors</a:t>
            </a:r>
            <a:r>
              <a:rPr lang="de-CH" sz="2400" dirty="0"/>
              <a:t>, </a:t>
            </a:r>
            <a:r>
              <a:rPr lang="de-CH" dirty="0"/>
              <a:t>e.g. </a:t>
            </a:r>
            <a:r>
              <a:rPr lang="de-CH" dirty="0" err="1"/>
              <a:t>risk</a:t>
            </a:r>
            <a:r>
              <a:rPr lang="de-CH" dirty="0"/>
              <a:t> </a:t>
            </a:r>
            <a:r>
              <a:rPr lang="de-CH" dirty="0" err="1"/>
              <a:t>priorisation</a:t>
            </a:r>
            <a:r>
              <a:rPr lang="de-CH" dirty="0"/>
              <a:t>, </a:t>
            </a:r>
            <a:r>
              <a:rPr lang="de-CH" dirty="0" err="1"/>
              <a:t>parlament</a:t>
            </a:r>
            <a:r>
              <a:rPr lang="de-CH" dirty="0"/>
              <a:t> </a:t>
            </a:r>
            <a:r>
              <a:rPr lang="de-CH" dirty="0" err="1"/>
              <a:t>mandates</a:t>
            </a:r>
            <a:r>
              <a:rPr lang="de-CH" dirty="0"/>
              <a:t>, </a:t>
            </a:r>
            <a:r>
              <a:rPr lang="de-CH" dirty="0" err="1"/>
              <a:t>strategic</a:t>
            </a:r>
            <a:r>
              <a:rPr lang="de-CH" dirty="0"/>
              <a:t> </a:t>
            </a:r>
            <a:r>
              <a:rPr lang="de-CH" dirty="0" err="1"/>
              <a:t>plans</a:t>
            </a:r>
            <a:r>
              <a:rPr lang="de-CH" dirty="0"/>
              <a:t>, </a:t>
            </a:r>
            <a:r>
              <a:rPr lang="de-CH" dirty="0" err="1"/>
              <a:t>public</a:t>
            </a:r>
            <a:r>
              <a:rPr lang="de-CH" dirty="0"/>
              <a:t> </a:t>
            </a:r>
            <a:r>
              <a:rPr lang="de-CH" dirty="0" err="1"/>
              <a:t>debate</a:t>
            </a:r>
            <a:r>
              <a:rPr lang="de-CH" dirty="0"/>
              <a:t>.</a:t>
            </a:r>
          </a:p>
          <a:p>
            <a:pPr>
              <a:buFont typeface="Arial" panose="020B0604020202020204" pitchFamily="34" charset="0"/>
              <a:buChar char="•"/>
            </a:pPr>
            <a:r>
              <a:rPr lang="de-CH" sz="2400" dirty="0"/>
              <a:t>Topic </a:t>
            </a:r>
            <a:r>
              <a:rPr lang="de-CH" sz="2400" dirty="0" err="1"/>
              <a:t>selection</a:t>
            </a:r>
            <a:r>
              <a:rPr lang="de-CH" sz="2400" dirty="0"/>
              <a:t> </a:t>
            </a:r>
            <a:r>
              <a:rPr lang="de-CH" sz="2400" dirty="0" err="1"/>
              <a:t>can</a:t>
            </a:r>
            <a:r>
              <a:rPr lang="de-CH" sz="2400" dirty="0"/>
              <a:t> </a:t>
            </a:r>
            <a:r>
              <a:rPr lang="de-CH" sz="2400" dirty="0" err="1"/>
              <a:t>be</a:t>
            </a:r>
            <a:r>
              <a:rPr lang="de-CH" sz="2400" dirty="0"/>
              <a:t> </a:t>
            </a:r>
            <a:r>
              <a:rPr lang="de-CH" sz="2400" dirty="0" err="1"/>
              <a:t>imperfect</a:t>
            </a:r>
            <a:r>
              <a:rPr lang="de-CH" sz="2400" dirty="0"/>
              <a:t> </a:t>
            </a:r>
            <a:r>
              <a:rPr lang="de-CH" sz="2400" dirty="0" err="1"/>
              <a:t>or</a:t>
            </a:r>
            <a:r>
              <a:rPr lang="de-CH" sz="2400" dirty="0"/>
              <a:t> at </a:t>
            </a:r>
            <a:r>
              <a:rPr lang="de-CH" sz="2400" dirty="0" err="1"/>
              <a:t>the</a:t>
            </a:r>
            <a:r>
              <a:rPr lang="de-CH" sz="2400" dirty="0"/>
              <a:t> </a:t>
            </a:r>
            <a:r>
              <a:rPr lang="de-CH" sz="2400" dirty="0" err="1"/>
              <a:t>wrong</a:t>
            </a:r>
            <a:r>
              <a:rPr lang="de-CH" sz="2400" dirty="0"/>
              <a:t> </a:t>
            </a:r>
            <a:r>
              <a:rPr lang="de-CH" sz="2400" dirty="0" err="1"/>
              <a:t>moment</a:t>
            </a:r>
            <a:r>
              <a:rPr lang="de-CH" sz="2400" dirty="0"/>
              <a:t> in time. </a:t>
            </a:r>
          </a:p>
          <a:p>
            <a:pPr marL="0" indent="0">
              <a:buNone/>
            </a:pPr>
            <a:endParaRPr lang="de-CH" dirty="0"/>
          </a:p>
        </p:txBody>
      </p:sp>
      <p:pic>
        <p:nvPicPr>
          <p:cNvPr id="9" name="Image 3">
            <a:extLst>
              <a:ext uri="{FF2B5EF4-FFF2-40B4-BE49-F238E27FC236}">
                <a16:creationId xmlns:a16="http://schemas.microsoft.com/office/drawing/2014/main" id="{2D95C1EA-1302-4263-83A2-F4D69C39660C}"/>
              </a:ext>
            </a:extLst>
          </p:cNvPr>
          <p:cNvPicPr/>
          <p:nvPr/>
        </p:nvPicPr>
        <p:blipFill>
          <a:blip r:embed="rId2">
            <a:extLst>
              <a:ext uri="{28A0092B-C50C-407E-A947-70E740481C1C}">
                <a14:useLocalDpi xmlns:a14="http://schemas.microsoft.com/office/drawing/2010/main" val="0"/>
              </a:ext>
            </a:extLst>
          </a:blip>
          <a:stretch>
            <a:fillRect/>
          </a:stretch>
        </p:blipFill>
        <p:spPr>
          <a:xfrm>
            <a:off x="0" y="-15503"/>
            <a:ext cx="5816917" cy="1171955"/>
          </a:xfrm>
          <a:prstGeom prst="rect">
            <a:avLst/>
          </a:prstGeom>
        </p:spPr>
      </p:pic>
      <p:sp>
        <p:nvSpPr>
          <p:cNvPr id="7" name="Fußzeilenplatzhalter 1">
            <a:extLst>
              <a:ext uri="{FF2B5EF4-FFF2-40B4-BE49-F238E27FC236}">
                <a16:creationId xmlns:a16="http://schemas.microsoft.com/office/drawing/2014/main" id="{D2CF5274-4397-470D-9EFA-D154C448C891}"/>
              </a:ext>
            </a:extLst>
          </p:cNvPr>
          <p:cNvSpPr>
            <a:spLocks noGrp="1"/>
          </p:cNvSpPr>
          <p:nvPr>
            <p:ph type="ftr" sz="quarter" idx="11"/>
          </p:nvPr>
        </p:nvSpPr>
        <p:spPr>
          <a:xfrm>
            <a:off x="929110" y="6422682"/>
            <a:ext cx="8005165" cy="120731"/>
          </a:xfrm>
        </p:spPr>
        <p:txBody>
          <a:bodyPr/>
          <a:lstStyle/>
          <a:p>
            <a:r>
              <a:rPr lang="fr-FR" dirty="0"/>
              <a:t>PAS Meeting 2025  |  </a:t>
            </a:r>
            <a:r>
              <a:rPr lang="fr-FR" dirty="0" err="1"/>
              <a:t>Bucharest</a:t>
            </a:r>
            <a:r>
              <a:rPr lang="fr-FR" dirty="0"/>
              <a:t>  |  1-2 April 2025  |  Andrea </a:t>
            </a:r>
            <a:r>
              <a:rPr lang="fr-FR" dirty="0" err="1"/>
              <a:t>Haeuptli</a:t>
            </a:r>
            <a:endParaRPr lang="fr-CH" dirty="0"/>
          </a:p>
        </p:txBody>
      </p:sp>
    </p:spTree>
    <p:extLst>
      <p:ext uri="{BB962C8B-B14F-4D97-AF65-F5344CB8AC3E}">
        <p14:creationId xmlns:p14="http://schemas.microsoft.com/office/powerpoint/2010/main" val="3423407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DB05D997-668D-4DDE-AB2A-A33B7385494B}"/>
              </a:ext>
            </a:extLst>
          </p:cNvPr>
          <p:cNvSpPr>
            <a:spLocks noGrp="1"/>
          </p:cNvSpPr>
          <p:nvPr>
            <p:ph type="sldNum" sz="quarter" idx="12"/>
          </p:nvPr>
        </p:nvSpPr>
        <p:spPr/>
        <p:txBody>
          <a:bodyPr/>
          <a:lstStyle/>
          <a:p>
            <a:fld id="{469882EC-6134-42EB-AF82-D861E6379893}" type="slidenum">
              <a:rPr lang="fr-CH" smtClean="0"/>
              <a:t>4</a:t>
            </a:fld>
            <a:endParaRPr lang="fr-CH"/>
          </a:p>
        </p:txBody>
      </p:sp>
      <p:sp>
        <p:nvSpPr>
          <p:cNvPr id="4" name="Textplatzhalter 3">
            <a:extLst>
              <a:ext uri="{FF2B5EF4-FFF2-40B4-BE49-F238E27FC236}">
                <a16:creationId xmlns:a16="http://schemas.microsoft.com/office/drawing/2014/main" id="{45393FB9-BD23-4DE5-B45F-025011E233FD}"/>
              </a:ext>
            </a:extLst>
          </p:cNvPr>
          <p:cNvSpPr>
            <a:spLocks noGrp="1"/>
          </p:cNvSpPr>
          <p:nvPr>
            <p:ph type="body" sz="quarter" idx="13"/>
          </p:nvPr>
        </p:nvSpPr>
        <p:spPr/>
        <p:txBody>
          <a:bodyPr/>
          <a:lstStyle/>
          <a:p>
            <a:endParaRPr lang="de-CH"/>
          </a:p>
        </p:txBody>
      </p:sp>
      <p:sp>
        <p:nvSpPr>
          <p:cNvPr id="5" name="Titel 4">
            <a:extLst>
              <a:ext uri="{FF2B5EF4-FFF2-40B4-BE49-F238E27FC236}">
                <a16:creationId xmlns:a16="http://schemas.microsoft.com/office/drawing/2014/main" id="{C7F1FC40-6B9A-496F-A1AD-E55065B4F849}"/>
              </a:ext>
            </a:extLst>
          </p:cNvPr>
          <p:cNvSpPr>
            <a:spLocks noGrp="1"/>
          </p:cNvSpPr>
          <p:nvPr>
            <p:ph type="title"/>
          </p:nvPr>
        </p:nvSpPr>
        <p:spPr>
          <a:xfrm>
            <a:off x="2908458" y="2998667"/>
            <a:ext cx="10585450" cy="496507"/>
          </a:xfrm>
        </p:spPr>
        <p:txBody>
          <a:bodyPr/>
          <a:lstStyle/>
          <a:p>
            <a:r>
              <a:rPr lang="de-CH" sz="5400" dirty="0" err="1">
                <a:solidFill>
                  <a:schemeClr val="accent2"/>
                </a:solidFill>
              </a:rPr>
              <a:t>Institutional</a:t>
            </a:r>
            <a:r>
              <a:rPr lang="de-CH" sz="5400" dirty="0">
                <a:solidFill>
                  <a:schemeClr val="accent2"/>
                </a:solidFill>
              </a:rPr>
              <a:t> Set-</a:t>
            </a:r>
            <a:r>
              <a:rPr lang="de-CH" sz="5400" dirty="0" err="1">
                <a:solidFill>
                  <a:schemeClr val="accent2"/>
                </a:solidFill>
              </a:rPr>
              <a:t>up</a:t>
            </a:r>
            <a:endParaRPr lang="de-CH" sz="5400" dirty="0">
              <a:solidFill>
                <a:schemeClr val="accent2"/>
              </a:solidFill>
            </a:endParaRPr>
          </a:p>
        </p:txBody>
      </p:sp>
      <p:pic>
        <p:nvPicPr>
          <p:cNvPr id="7" name="Image 3">
            <a:extLst>
              <a:ext uri="{FF2B5EF4-FFF2-40B4-BE49-F238E27FC236}">
                <a16:creationId xmlns:a16="http://schemas.microsoft.com/office/drawing/2014/main" id="{133CF404-E12F-4BE8-9EF9-0939749E65ED}"/>
              </a:ext>
            </a:extLst>
          </p:cNvPr>
          <p:cNvPicPr/>
          <p:nvPr/>
        </p:nvPicPr>
        <p:blipFill>
          <a:blip r:embed="rId2">
            <a:extLst>
              <a:ext uri="{28A0092B-C50C-407E-A947-70E740481C1C}">
                <a14:useLocalDpi xmlns:a14="http://schemas.microsoft.com/office/drawing/2010/main" val="0"/>
              </a:ext>
            </a:extLst>
          </a:blip>
          <a:stretch>
            <a:fillRect/>
          </a:stretch>
        </p:blipFill>
        <p:spPr>
          <a:xfrm>
            <a:off x="0" y="139328"/>
            <a:ext cx="5816917" cy="1171955"/>
          </a:xfrm>
          <a:prstGeom prst="rect">
            <a:avLst/>
          </a:prstGeom>
        </p:spPr>
      </p:pic>
      <p:sp>
        <p:nvSpPr>
          <p:cNvPr id="8" name="Fußzeilenplatzhalter 1">
            <a:extLst>
              <a:ext uri="{FF2B5EF4-FFF2-40B4-BE49-F238E27FC236}">
                <a16:creationId xmlns:a16="http://schemas.microsoft.com/office/drawing/2014/main" id="{3E52A2B4-F118-4BE6-B8E5-8DADE49C474F}"/>
              </a:ext>
            </a:extLst>
          </p:cNvPr>
          <p:cNvSpPr>
            <a:spLocks noGrp="1"/>
          </p:cNvSpPr>
          <p:nvPr>
            <p:ph type="ftr" sz="quarter" idx="11"/>
          </p:nvPr>
        </p:nvSpPr>
        <p:spPr>
          <a:xfrm>
            <a:off x="929110" y="6422682"/>
            <a:ext cx="8005165" cy="120731"/>
          </a:xfrm>
        </p:spPr>
        <p:txBody>
          <a:bodyPr/>
          <a:lstStyle/>
          <a:p>
            <a:r>
              <a:rPr lang="fr-FR" dirty="0"/>
              <a:t>PAS Meeting 2025  |  </a:t>
            </a:r>
            <a:r>
              <a:rPr lang="fr-FR" dirty="0" err="1"/>
              <a:t>Bucharest</a:t>
            </a:r>
            <a:r>
              <a:rPr lang="fr-FR" dirty="0"/>
              <a:t>  |  1-2 April 2025  |  Andrea </a:t>
            </a:r>
            <a:r>
              <a:rPr lang="fr-FR" dirty="0" err="1"/>
              <a:t>Haeuptli</a:t>
            </a:r>
            <a:endParaRPr lang="fr-CH" dirty="0"/>
          </a:p>
        </p:txBody>
      </p:sp>
    </p:spTree>
    <p:extLst>
      <p:ext uri="{BB962C8B-B14F-4D97-AF65-F5344CB8AC3E}">
        <p14:creationId xmlns:p14="http://schemas.microsoft.com/office/powerpoint/2010/main" val="2464974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4A64AB71-5468-4D87-B2D5-18130FC03909}"/>
              </a:ext>
            </a:extLst>
          </p:cNvPr>
          <p:cNvSpPr>
            <a:spLocks noGrp="1"/>
          </p:cNvSpPr>
          <p:nvPr>
            <p:ph type="sldNum" sz="quarter" idx="12"/>
          </p:nvPr>
        </p:nvSpPr>
        <p:spPr/>
        <p:txBody>
          <a:bodyPr/>
          <a:lstStyle/>
          <a:p>
            <a:fld id="{469882EC-6134-42EB-AF82-D861E6379893}" type="slidenum">
              <a:rPr lang="fr-CH" smtClean="0"/>
              <a:t>5</a:t>
            </a:fld>
            <a:endParaRPr lang="fr-CH"/>
          </a:p>
        </p:txBody>
      </p:sp>
      <p:sp>
        <p:nvSpPr>
          <p:cNvPr id="4" name="Textplatzhalter 3">
            <a:extLst>
              <a:ext uri="{FF2B5EF4-FFF2-40B4-BE49-F238E27FC236}">
                <a16:creationId xmlns:a16="http://schemas.microsoft.com/office/drawing/2014/main" id="{2F227946-5915-4A28-8E89-BCA661935207}"/>
              </a:ext>
            </a:extLst>
          </p:cNvPr>
          <p:cNvSpPr>
            <a:spLocks noGrp="1"/>
          </p:cNvSpPr>
          <p:nvPr>
            <p:ph type="body" sz="quarter" idx="13"/>
          </p:nvPr>
        </p:nvSpPr>
        <p:spPr/>
        <p:txBody>
          <a:bodyPr/>
          <a:lstStyle/>
          <a:p>
            <a:endParaRPr lang="de-CH"/>
          </a:p>
        </p:txBody>
      </p:sp>
      <p:sp>
        <p:nvSpPr>
          <p:cNvPr id="6" name="Inhaltsplatzhalter 5">
            <a:extLst>
              <a:ext uri="{FF2B5EF4-FFF2-40B4-BE49-F238E27FC236}">
                <a16:creationId xmlns:a16="http://schemas.microsoft.com/office/drawing/2014/main" id="{C4495C72-A4B5-4BD6-A68E-5D3EAEFA348F}"/>
              </a:ext>
            </a:extLst>
          </p:cNvPr>
          <p:cNvSpPr>
            <a:spLocks noGrp="1"/>
          </p:cNvSpPr>
          <p:nvPr>
            <p:ph sz="half" idx="1"/>
          </p:nvPr>
        </p:nvSpPr>
        <p:spPr>
          <a:xfrm>
            <a:off x="744552" y="1768492"/>
            <a:ext cx="10585450" cy="3492501"/>
          </a:xfrm>
        </p:spPr>
        <p:txBody>
          <a:bodyPr/>
          <a:lstStyle/>
          <a:p>
            <a:pPr marL="0" indent="0">
              <a:buNone/>
            </a:pPr>
            <a:endParaRPr lang="de-CH" dirty="0"/>
          </a:p>
          <a:p>
            <a:pPr>
              <a:buFont typeface="Arial" panose="020B0604020202020204" pitchFamily="34" charset="0"/>
              <a:buChar char="•"/>
            </a:pPr>
            <a:r>
              <a:rPr lang="de-CH" dirty="0"/>
              <a:t>60% </a:t>
            </a:r>
            <a:r>
              <a:rPr lang="de-CH" dirty="0" err="1"/>
              <a:t>of</a:t>
            </a:r>
            <a:r>
              <a:rPr lang="de-CH" dirty="0"/>
              <a:t> </a:t>
            </a:r>
            <a:r>
              <a:rPr lang="de-CH" dirty="0" err="1"/>
              <a:t>responding</a:t>
            </a:r>
            <a:r>
              <a:rPr lang="de-CH" dirty="0"/>
              <a:t> SAIs </a:t>
            </a:r>
            <a:r>
              <a:rPr lang="de-CH" dirty="0" err="1"/>
              <a:t>report</a:t>
            </a:r>
            <a:r>
              <a:rPr lang="de-CH" dirty="0"/>
              <a:t> </a:t>
            </a:r>
            <a:r>
              <a:rPr lang="de-CH" dirty="0" err="1"/>
              <a:t>to</a:t>
            </a:r>
            <a:r>
              <a:rPr lang="de-CH" dirty="0"/>
              <a:t> </a:t>
            </a:r>
            <a:r>
              <a:rPr lang="de-CH" dirty="0" err="1"/>
              <a:t>decide</a:t>
            </a:r>
            <a:r>
              <a:rPr lang="de-CH" dirty="0"/>
              <a:t> on 100% </a:t>
            </a:r>
            <a:r>
              <a:rPr lang="de-CH" dirty="0" err="1"/>
              <a:t>of</a:t>
            </a:r>
            <a:r>
              <a:rPr lang="de-CH" dirty="0"/>
              <a:t> </a:t>
            </a:r>
            <a:r>
              <a:rPr lang="de-CH" dirty="0" err="1"/>
              <a:t>their</a:t>
            </a:r>
            <a:r>
              <a:rPr lang="de-CH" dirty="0"/>
              <a:t> </a:t>
            </a:r>
            <a:r>
              <a:rPr lang="de-CH" dirty="0" err="1"/>
              <a:t>performance</a:t>
            </a:r>
            <a:r>
              <a:rPr lang="de-CH" dirty="0"/>
              <a:t> </a:t>
            </a:r>
            <a:r>
              <a:rPr lang="de-CH" dirty="0" err="1"/>
              <a:t>audit</a:t>
            </a:r>
            <a:r>
              <a:rPr lang="de-CH" dirty="0"/>
              <a:t> </a:t>
            </a:r>
            <a:r>
              <a:rPr lang="de-CH" dirty="0" err="1"/>
              <a:t>topics</a:t>
            </a:r>
            <a:r>
              <a:rPr lang="de-CH" dirty="0"/>
              <a:t> </a:t>
            </a:r>
            <a:r>
              <a:rPr lang="de-CH" dirty="0" err="1"/>
              <a:t>by</a:t>
            </a:r>
            <a:r>
              <a:rPr lang="de-CH" dirty="0"/>
              <a:t> </a:t>
            </a:r>
            <a:r>
              <a:rPr lang="de-CH" dirty="0" err="1"/>
              <a:t>themselves</a:t>
            </a:r>
            <a:endParaRPr lang="de-CH" dirty="0"/>
          </a:p>
          <a:p>
            <a:pPr>
              <a:buFont typeface="Arial" panose="020B0604020202020204" pitchFamily="34" charset="0"/>
              <a:buChar char="•"/>
            </a:pPr>
            <a:r>
              <a:rPr lang="de-CH" dirty="0"/>
              <a:t>28% </a:t>
            </a:r>
            <a:r>
              <a:rPr lang="de-CH" dirty="0" err="1"/>
              <a:t>report</a:t>
            </a:r>
            <a:r>
              <a:rPr lang="de-CH" dirty="0"/>
              <a:t> </a:t>
            </a:r>
            <a:r>
              <a:rPr lang="de-CH" dirty="0" err="1"/>
              <a:t>to</a:t>
            </a:r>
            <a:r>
              <a:rPr lang="de-CH" dirty="0"/>
              <a:t> </a:t>
            </a:r>
            <a:r>
              <a:rPr lang="de-CH" dirty="0" err="1"/>
              <a:t>decide</a:t>
            </a:r>
            <a:r>
              <a:rPr lang="de-CH" dirty="0"/>
              <a:t> on </a:t>
            </a:r>
            <a:r>
              <a:rPr lang="de-CH" dirty="0" err="1"/>
              <a:t>over</a:t>
            </a:r>
            <a:r>
              <a:rPr lang="de-CH" dirty="0"/>
              <a:t> 50% </a:t>
            </a:r>
            <a:r>
              <a:rPr lang="de-CH" dirty="0" err="1"/>
              <a:t>of</a:t>
            </a:r>
            <a:r>
              <a:rPr lang="de-CH" dirty="0"/>
              <a:t> </a:t>
            </a:r>
            <a:r>
              <a:rPr lang="de-CH" dirty="0" err="1"/>
              <a:t>their</a:t>
            </a:r>
            <a:r>
              <a:rPr lang="de-CH" dirty="0"/>
              <a:t> </a:t>
            </a:r>
            <a:r>
              <a:rPr lang="de-CH" dirty="0" err="1"/>
              <a:t>performance</a:t>
            </a:r>
            <a:r>
              <a:rPr lang="de-CH" dirty="0"/>
              <a:t> </a:t>
            </a:r>
            <a:r>
              <a:rPr lang="de-CH" dirty="0" err="1"/>
              <a:t>audit</a:t>
            </a:r>
            <a:r>
              <a:rPr lang="de-CH" dirty="0"/>
              <a:t> </a:t>
            </a:r>
            <a:r>
              <a:rPr lang="de-CH" dirty="0" err="1"/>
              <a:t>topics</a:t>
            </a:r>
            <a:r>
              <a:rPr lang="de-CH" dirty="0"/>
              <a:t> </a:t>
            </a:r>
            <a:r>
              <a:rPr lang="de-CH" dirty="0" err="1"/>
              <a:t>by</a:t>
            </a:r>
            <a:r>
              <a:rPr lang="de-CH" dirty="0"/>
              <a:t> </a:t>
            </a:r>
            <a:r>
              <a:rPr lang="de-CH" dirty="0" err="1"/>
              <a:t>themselves</a:t>
            </a:r>
            <a:endParaRPr lang="de-CH" dirty="0"/>
          </a:p>
          <a:p>
            <a:pPr>
              <a:buFont typeface="Arial" panose="020B0604020202020204" pitchFamily="34" charset="0"/>
              <a:buChar char="•"/>
            </a:pPr>
            <a:endParaRPr lang="de-CH" dirty="0"/>
          </a:p>
          <a:p>
            <a:pPr>
              <a:buFont typeface="Arial" panose="020B0604020202020204" pitchFamily="34" charset="0"/>
              <a:buChar char="•"/>
            </a:pPr>
            <a:r>
              <a:rPr lang="de-CH" dirty="0" err="1"/>
              <a:t>For</a:t>
            </a:r>
            <a:r>
              <a:rPr lang="de-CH" dirty="0"/>
              <a:t> 45% </a:t>
            </a:r>
            <a:r>
              <a:rPr lang="de-CH" dirty="0" err="1"/>
              <a:t>of</a:t>
            </a:r>
            <a:r>
              <a:rPr lang="de-CH" dirty="0"/>
              <a:t> </a:t>
            </a:r>
            <a:r>
              <a:rPr lang="de-CH" dirty="0" err="1"/>
              <a:t>responding</a:t>
            </a:r>
            <a:r>
              <a:rPr lang="de-CH" dirty="0"/>
              <a:t> SAIs, </a:t>
            </a:r>
            <a:r>
              <a:rPr lang="de-CH" dirty="0" err="1"/>
              <a:t>parliament</a:t>
            </a:r>
            <a:r>
              <a:rPr lang="de-CH" dirty="0"/>
              <a:t> </a:t>
            </a:r>
            <a:r>
              <a:rPr lang="de-CH" dirty="0" err="1"/>
              <a:t>can</a:t>
            </a:r>
            <a:r>
              <a:rPr lang="de-CH" dirty="0"/>
              <a:t> </a:t>
            </a:r>
            <a:r>
              <a:rPr lang="de-CH" dirty="0" err="1"/>
              <a:t>mandate</a:t>
            </a:r>
            <a:r>
              <a:rPr lang="de-CH" dirty="0"/>
              <a:t> </a:t>
            </a:r>
            <a:r>
              <a:rPr lang="de-CH" dirty="0" err="1"/>
              <a:t>audits</a:t>
            </a:r>
            <a:endParaRPr lang="de-CH" dirty="0"/>
          </a:p>
          <a:p>
            <a:pPr>
              <a:buFont typeface="Arial" panose="020B0604020202020204" pitchFamily="34" charset="0"/>
              <a:buChar char="•"/>
            </a:pPr>
            <a:r>
              <a:rPr lang="de-CH" dirty="0" err="1"/>
              <a:t>For</a:t>
            </a:r>
            <a:r>
              <a:rPr lang="de-CH" dirty="0"/>
              <a:t> 18% </a:t>
            </a:r>
            <a:r>
              <a:rPr lang="de-CH" dirty="0" err="1"/>
              <a:t>of</a:t>
            </a:r>
            <a:r>
              <a:rPr lang="de-CH" dirty="0"/>
              <a:t> </a:t>
            </a:r>
            <a:r>
              <a:rPr lang="de-CH" dirty="0" err="1"/>
              <a:t>responding</a:t>
            </a:r>
            <a:r>
              <a:rPr lang="de-CH" dirty="0"/>
              <a:t> SAIs, </a:t>
            </a:r>
            <a:r>
              <a:rPr lang="de-CH" dirty="0" err="1"/>
              <a:t>government</a:t>
            </a:r>
            <a:r>
              <a:rPr lang="de-CH" dirty="0"/>
              <a:t> </a:t>
            </a:r>
            <a:r>
              <a:rPr lang="de-CH" dirty="0" err="1"/>
              <a:t>can</a:t>
            </a:r>
            <a:r>
              <a:rPr lang="de-CH" dirty="0"/>
              <a:t> </a:t>
            </a:r>
            <a:r>
              <a:rPr lang="de-CH" dirty="0" err="1"/>
              <a:t>mandate</a:t>
            </a:r>
            <a:r>
              <a:rPr lang="de-CH" dirty="0"/>
              <a:t> </a:t>
            </a:r>
            <a:r>
              <a:rPr lang="de-CH" dirty="0" err="1"/>
              <a:t>audits</a:t>
            </a:r>
            <a:r>
              <a:rPr lang="de-CH" dirty="0"/>
              <a:t> </a:t>
            </a:r>
            <a:r>
              <a:rPr lang="de-CH" dirty="0" err="1"/>
              <a:t>as</a:t>
            </a:r>
            <a:r>
              <a:rPr lang="de-CH" dirty="0"/>
              <a:t> </a:t>
            </a:r>
            <a:r>
              <a:rPr lang="de-CH" dirty="0" err="1"/>
              <a:t>well</a:t>
            </a:r>
            <a:endParaRPr lang="de-CH" dirty="0"/>
          </a:p>
          <a:p>
            <a:pPr marL="0" indent="0">
              <a:buNone/>
            </a:pPr>
            <a:endParaRPr lang="de-CH" dirty="0"/>
          </a:p>
          <a:p>
            <a:pPr>
              <a:buFont typeface="Arial" panose="020B0604020202020204" pitchFamily="34" charset="0"/>
              <a:buChar char="•"/>
            </a:pPr>
            <a:r>
              <a:rPr lang="de-CH" b="1" dirty="0">
                <a:solidFill>
                  <a:schemeClr val="accent2"/>
                </a:solidFill>
              </a:rPr>
              <a:t>But </a:t>
            </a:r>
            <a:r>
              <a:rPr lang="de-CH" b="1" dirty="0" err="1">
                <a:solidFill>
                  <a:schemeClr val="accent2"/>
                </a:solidFill>
              </a:rPr>
              <a:t>how</a:t>
            </a:r>
            <a:r>
              <a:rPr lang="de-CH" b="1" dirty="0">
                <a:solidFill>
                  <a:schemeClr val="accent2"/>
                </a:solidFill>
              </a:rPr>
              <a:t>?</a:t>
            </a:r>
          </a:p>
          <a:p>
            <a:pPr marL="0" indent="0">
              <a:buNone/>
            </a:pPr>
            <a:r>
              <a:rPr lang="de-CH" dirty="0"/>
              <a:t>	72% </a:t>
            </a:r>
            <a:r>
              <a:rPr lang="de-CH" dirty="0" err="1"/>
              <a:t>of</a:t>
            </a:r>
            <a:r>
              <a:rPr lang="de-CH" dirty="0"/>
              <a:t> </a:t>
            </a:r>
            <a:r>
              <a:rPr lang="de-CH" dirty="0" err="1"/>
              <a:t>responding</a:t>
            </a:r>
            <a:r>
              <a:rPr lang="de-CH" dirty="0"/>
              <a:t> SAIs </a:t>
            </a:r>
            <a:r>
              <a:rPr lang="de-CH" dirty="0" err="1"/>
              <a:t>reported</a:t>
            </a:r>
            <a:r>
              <a:rPr lang="de-CH" dirty="0"/>
              <a:t> </a:t>
            </a:r>
            <a:r>
              <a:rPr lang="de-CH" dirty="0" err="1"/>
              <a:t>to</a:t>
            </a:r>
            <a:r>
              <a:rPr lang="de-CH" dirty="0"/>
              <a:t> </a:t>
            </a:r>
            <a:r>
              <a:rPr lang="de-CH" dirty="0" err="1"/>
              <a:t>have</a:t>
            </a:r>
            <a:r>
              <a:rPr lang="de-CH" dirty="0"/>
              <a:t> </a:t>
            </a:r>
            <a:r>
              <a:rPr lang="de-CH" dirty="0" err="1"/>
              <a:t>the</a:t>
            </a:r>
            <a:r>
              <a:rPr lang="de-CH" dirty="0"/>
              <a:t> </a:t>
            </a:r>
            <a:r>
              <a:rPr lang="de-CH" dirty="0" err="1"/>
              <a:t>authority</a:t>
            </a:r>
            <a:r>
              <a:rPr lang="de-CH" dirty="0"/>
              <a:t> </a:t>
            </a:r>
            <a:r>
              <a:rPr lang="de-CH" dirty="0" err="1"/>
              <a:t>to</a:t>
            </a:r>
            <a:r>
              <a:rPr lang="de-CH" dirty="0"/>
              <a:t> </a:t>
            </a:r>
            <a:r>
              <a:rPr lang="de-CH" dirty="0" err="1"/>
              <a:t>amend</a:t>
            </a:r>
            <a:r>
              <a:rPr lang="de-CH" dirty="0"/>
              <a:t> </a:t>
            </a:r>
            <a:r>
              <a:rPr lang="de-CH" dirty="0" err="1"/>
              <a:t>audit</a:t>
            </a:r>
            <a:r>
              <a:rPr lang="de-CH" dirty="0"/>
              <a:t> </a:t>
            </a:r>
            <a:r>
              <a:rPr lang="de-CH" dirty="0" err="1"/>
              <a:t>topics</a:t>
            </a:r>
            <a:r>
              <a:rPr lang="de-CH" dirty="0"/>
              <a:t> </a:t>
            </a:r>
            <a:r>
              <a:rPr lang="de-CH" dirty="0" err="1"/>
              <a:t>mandated</a:t>
            </a:r>
            <a:r>
              <a:rPr lang="de-CH" dirty="0"/>
              <a:t> </a:t>
            </a:r>
            <a:r>
              <a:rPr lang="de-CH" dirty="0" err="1"/>
              <a:t>by</a:t>
            </a:r>
            <a:r>
              <a:rPr lang="de-CH" dirty="0"/>
              <a:t> 	</a:t>
            </a:r>
            <a:r>
              <a:rPr lang="de-CH" dirty="0" err="1"/>
              <a:t>parliament</a:t>
            </a:r>
            <a:endParaRPr lang="de-CH" dirty="0"/>
          </a:p>
        </p:txBody>
      </p:sp>
      <p:sp>
        <p:nvSpPr>
          <p:cNvPr id="7" name="Titel 4">
            <a:extLst>
              <a:ext uri="{FF2B5EF4-FFF2-40B4-BE49-F238E27FC236}">
                <a16:creationId xmlns:a16="http://schemas.microsoft.com/office/drawing/2014/main" id="{2D85981E-26AD-4042-BDEF-D60417C20146}"/>
              </a:ext>
            </a:extLst>
          </p:cNvPr>
          <p:cNvSpPr>
            <a:spLocks noGrp="1"/>
          </p:cNvSpPr>
          <p:nvPr>
            <p:ph type="title"/>
          </p:nvPr>
        </p:nvSpPr>
        <p:spPr>
          <a:xfrm>
            <a:off x="744552" y="1025181"/>
            <a:ext cx="10585450" cy="748930"/>
          </a:xfrm>
        </p:spPr>
        <p:txBody>
          <a:bodyPr/>
          <a:lstStyle/>
          <a:p>
            <a:r>
              <a:rPr lang="de-CH" sz="3200" dirty="0">
                <a:solidFill>
                  <a:schemeClr val="accent2"/>
                </a:solidFill>
              </a:rPr>
              <a:t/>
            </a:r>
            <a:br>
              <a:rPr lang="de-CH" sz="3200" dirty="0">
                <a:solidFill>
                  <a:schemeClr val="accent2"/>
                </a:solidFill>
              </a:rPr>
            </a:br>
            <a:r>
              <a:rPr lang="de-CH" sz="3200" dirty="0">
                <a:solidFill>
                  <a:schemeClr val="accent2"/>
                </a:solidFill>
              </a:rPr>
              <a:t>SAIs </a:t>
            </a:r>
            <a:r>
              <a:rPr lang="de-CH" sz="3200" dirty="0" err="1">
                <a:solidFill>
                  <a:schemeClr val="accent2"/>
                </a:solidFill>
              </a:rPr>
              <a:t>are</a:t>
            </a:r>
            <a:r>
              <a:rPr lang="de-CH" sz="3200" dirty="0">
                <a:solidFill>
                  <a:schemeClr val="accent2"/>
                </a:solidFill>
              </a:rPr>
              <a:t> </a:t>
            </a:r>
            <a:r>
              <a:rPr lang="de-CH" sz="3200" dirty="0" err="1">
                <a:solidFill>
                  <a:schemeClr val="accent2"/>
                </a:solidFill>
              </a:rPr>
              <a:t>very</a:t>
            </a:r>
            <a:r>
              <a:rPr lang="de-CH" sz="3200" dirty="0">
                <a:solidFill>
                  <a:schemeClr val="accent2"/>
                </a:solidFill>
              </a:rPr>
              <a:t> </a:t>
            </a:r>
            <a:r>
              <a:rPr lang="de-CH" sz="3200" dirty="0" err="1">
                <a:solidFill>
                  <a:schemeClr val="accent2"/>
                </a:solidFill>
              </a:rPr>
              <a:t>autonomous</a:t>
            </a:r>
            <a:r>
              <a:rPr lang="de-CH" sz="3200" dirty="0">
                <a:solidFill>
                  <a:schemeClr val="accent2"/>
                </a:solidFill>
              </a:rPr>
              <a:t> in </a:t>
            </a:r>
            <a:r>
              <a:rPr lang="de-CH" sz="3200" dirty="0" err="1">
                <a:solidFill>
                  <a:schemeClr val="accent2"/>
                </a:solidFill>
              </a:rPr>
              <a:t>choosing</a:t>
            </a:r>
            <a:r>
              <a:rPr lang="de-CH" sz="3200" dirty="0">
                <a:solidFill>
                  <a:schemeClr val="accent2"/>
                </a:solidFill>
              </a:rPr>
              <a:t> </a:t>
            </a:r>
            <a:r>
              <a:rPr lang="de-CH" sz="3200" dirty="0" err="1">
                <a:solidFill>
                  <a:schemeClr val="accent2"/>
                </a:solidFill>
              </a:rPr>
              <a:t>topics</a:t>
            </a:r>
            <a:r>
              <a:rPr lang="de-CH" sz="3200" dirty="0">
                <a:solidFill>
                  <a:schemeClr val="accent2"/>
                </a:solidFill>
              </a:rPr>
              <a:t>.</a:t>
            </a:r>
          </a:p>
        </p:txBody>
      </p:sp>
      <p:pic>
        <p:nvPicPr>
          <p:cNvPr id="8" name="Image 3">
            <a:extLst>
              <a:ext uri="{FF2B5EF4-FFF2-40B4-BE49-F238E27FC236}">
                <a16:creationId xmlns:a16="http://schemas.microsoft.com/office/drawing/2014/main" id="{F96C57A4-12CD-4394-BC26-044578918F47}"/>
              </a:ext>
            </a:extLst>
          </p:cNvPr>
          <p:cNvPicPr/>
          <p:nvPr/>
        </p:nvPicPr>
        <p:blipFill>
          <a:blip r:embed="rId2">
            <a:extLst>
              <a:ext uri="{28A0092B-C50C-407E-A947-70E740481C1C}">
                <a14:useLocalDpi xmlns:a14="http://schemas.microsoft.com/office/drawing/2010/main" val="0"/>
              </a:ext>
            </a:extLst>
          </a:blip>
          <a:stretch>
            <a:fillRect/>
          </a:stretch>
        </p:blipFill>
        <p:spPr>
          <a:xfrm>
            <a:off x="26358" y="20825"/>
            <a:ext cx="5816917" cy="1171955"/>
          </a:xfrm>
          <a:prstGeom prst="rect">
            <a:avLst/>
          </a:prstGeom>
        </p:spPr>
      </p:pic>
      <p:sp>
        <p:nvSpPr>
          <p:cNvPr id="9" name="Fußzeilenplatzhalter 1">
            <a:extLst>
              <a:ext uri="{FF2B5EF4-FFF2-40B4-BE49-F238E27FC236}">
                <a16:creationId xmlns:a16="http://schemas.microsoft.com/office/drawing/2014/main" id="{83DB6382-A34B-450A-B678-C5E944F918EB}"/>
              </a:ext>
            </a:extLst>
          </p:cNvPr>
          <p:cNvSpPr>
            <a:spLocks noGrp="1"/>
          </p:cNvSpPr>
          <p:nvPr>
            <p:ph type="ftr" sz="quarter" idx="11"/>
          </p:nvPr>
        </p:nvSpPr>
        <p:spPr>
          <a:xfrm>
            <a:off x="929110" y="6422682"/>
            <a:ext cx="8005165" cy="120731"/>
          </a:xfrm>
        </p:spPr>
        <p:txBody>
          <a:bodyPr/>
          <a:lstStyle/>
          <a:p>
            <a:r>
              <a:rPr lang="fr-FR" dirty="0"/>
              <a:t>PAS Meeting 2025  |  </a:t>
            </a:r>
            <a:r>
              <a:rPr lang="fr-FR" dirty="0" err="1"/>
              <a:t>Bucharest</a:t>
            </a:r>
            <a:r>
              <a:rPr lang="fr-FR" dirty="0"/>
              <a:t>  |  1-2 April 2025  |  Andrea </a:t>
            </a:r>
            <a:r>
              <a:rPr lang="fr-FR" dirty="0" err="1"/>
              <a:t>Haeuptli</a:t>
            </a:r>
            <a:endParaRPr lang="fr-CH" dirty="0"/>
          </a:p>
        </p:txBody>
      </p:sp>
    </p:spTree>
    <p:extLst>
      <p:ext uri="{BB962C8B-B14F-4D97-AF65-F5344CB8AC3E}">
        <p14:creationId xmlns:p14="http://schemas.microsoft.com/office/powerpoint/2010/main" val="48962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4A64AB71-5468-4D87-B2D5-18130FC03909}"/>
              </a:ext>
            </a:extLst>
          </p:cNvPr>
          <p:cNvSpPr>
            <a:spLocks noGrp="1"/>
          </p:cNvSpPr>
          <p:nvPr>
            <p:ph type="sldNum" sz="quarter" idx="12"/>
          </p:nvPr>
        </p:nvSpPr>
        <p:spPr/>
        <p:txBody>
          <a:bodyPr/>
          <a:lstStyle/>
          <a:p>
            <a:fld id="{469882EC-6134-42EB-AF82-D861E6379893}" type="slidenum">
              <a:rPr lang="fr-CH" smtClean="0"/>
              <a:t>6</a:t>
            </a:fld>
            <a:endParaRPr lang="fr-CH"/>
          </a:p>
        </p:txBody>
      </p:sp>
      <p:sp>
        <p:nvSpPr>
          <p:cNvPr id="4" name="Textplatzhalter 3">
            <a:extLst>
              <a:ext uri="{FF2B5EF4-FFF2-40B4-BE49-F238E27FC236}">
                <a16:creationId xmlns:a16="http://schemas.microsoft.com/office/drawing/2014/main" id="{2F227946-5915-4A28-8E89-BCA661935207}"/>
              </a:ext>
            </a:extLst>
          </p:cNvPr>
          <p:cNvSpPr>
            <a:spLocks noGrp="1"/>
          </p:cNvSpPr>
          <p:nvPr>
            <p:ph type="body" sz="quarter" idx="13"/>
          </p:nvPr>
        </p:nvSpPr>
        <p:spPr/>
        <p:txBody>
          <a:bodyPr/>
          <a:lstStyle/>
          <a:p>
            <a:endParaRPr lang="de-CH"/>
          </a:p>
        </p:txBody>
      </p:sp>
      <p:sp>
        <p:nvSpPr>
          <p:cNvPr id="6" name="Inhaltsplatzhalter 5">
            <a:extLst>
              <a:ext uri="{FF2B5EF4-FFF2-40B4-BE49-F238E27FC236}">
                <a16:creationId xmlns:a16="http://schemas.microsoft.com/office/drawing/2014/main" id="{C4495C72-A4B5-4BD6-A68E-5D3EAEFA348F}"/>
              </a:ext>
            </a:extLst>
          </p:cNvPr>
          <p:cNvSpPr>
            <a:spLocks noGrp="1"/>
          </p:cNvSpPr>
          <p:nvPr>
            <p:ph sz="half" idx="1"/>
          </p:nvPr>
        </p:nvSpPr>
        <p:spPr/>
        <p:txBody>
          <a:bodyPr/>
          <a:lstStyle/>
          <a:p>
            <a:pPr marL="0" indent="0">
              <a:buNone/>
            </a:pPr>
            <a:endParaRPr lang="de-CH" dirty="0"/>
          </a:p>
          <a:p>
            <a:pPr>
              <a:buFont typeface="Arial" panose="020B0604020202020204" pitchFamily="34" charset="0"/>
              <a:buChar char="•"/>
            </a:pPr>
            <a:r>
              <a:rPr lang="de-CH" dirty="0"/>
              <a:t>84% </a:t>
            </a:r>
            <a:r>
              <a:rPr lang="de-CH" dirty="0" err="1"/>
              <a:t>of</a:t>
            </a:r>
            <a:r>
              <a:rPr lang="de-CH" dirty="0"/>
              <a:t> </a:t>
            </a:r>
            <a:r>
              <a:rPr lang="de-CH" dirty="0" err="1"/>
              <a:t>responding</a:t>
            </a:r>
            <a:r>
              <a:rPr lang="de-CH" dirty="0"/>
              <a:t> SAIs </a:t>
            </a:r>
            <a:r>
              <a:rPr lang="de-CH" dirty="0" err="1"/>
              <a:t>report</a:t>
            </a:r>
            <a:r>
              <a:rPr lang="de-CH" dirty="0"/>
              <a:t> </a:t>
            </a:r>
            <a:r>
              <a:rPr lang="de-CH" dirty="0" err="1"/>
              <a:t>Parliament</a:t>
            </a:r>
            <a:r>
              <a:rPr lang="de-CH" dirty="0"/>
              <a:t> </a:t>
            </a:r>
            <a:r>
              <a:rPr lang="de-CH" dirty="0" err="1"/>
              <a:t>to</a:t>
            </a:r>
            <a:r>
              <a:rPr lang="de-CH" dirty="0"/>
              <a:t> </a:t>
            </a:r>
            <a:r>
              <a:rPr lang="de-CH" dirty="0" err="1"/>
              <a:t>suggest</a:t>
            </a:r>
            <a:r>
              <a:rPr lang="de-CH" dirty="0"/>
              <a:t> </a:t>
            </a:r>
            <a:r>
              <a:rPr lang="de-CH" dirty="0" err="1"/>
              <a:t>or</a:t>
            </a:r>
            <a:r>
              <a:rPr lang="de-CH" dirty="0"/>
              <a:t> </a:t>
            </a:r>
            <a:r>
              <a:rPr lang="de-CH" dirty="0" err="1"/>
              <a:t>mandate</a:t>
            </a:r>
            <a:r>
              <a:rPr lang="de-CH" dirty="0"/>
              <a:t> </a:t>
            </a:r>
            <a:r>
              <a:rPr lang="de-CH" dirty="0" err="1"/>
              <a:t>performance</a:t>
            </a:r>
            <a:r>
              <a:rPr lang="de-CH" dirty="0"/>
              <a:t> </a:t>
            </a:r>
            <a:r>
              <a:rPr lang="de-CH" dirty="0" err="1"/>
              <a:t>audit</a:t>
            </a:r>
            <a:r>
              <a:rPr lang="de-CH" dirty="0"/>
              <a:t> </a:t>
            </a:r>
            <a:r>
              <a:rPr lang="de-CH" dirty="0" err="1"/>
              <a:t>topics</a:t>
            </a:r>
            <a:endParaRPr lang="de-CH" dirty="0"/>
          </a:p>
          <a:p>
            <a:pPr marL="0" indent="0">
              <a:buNone/>
            </a:pPr>
            <a:endParaRPr lang="de-CH" dirty="0"/>
          </a:p>
          <a:p>
            <a:pPr>
              <a:buFont typeface="Arial" panose="020B0604020202020204" pitchFamily="34" charset="0"/>
              <a:buChar char="•"/>
            </a:pPr>
            <a:r>
              <a:rPr lang="de-CH" dirty="0" err="1"/>
              <a:t>Only</a:t>
            </a:r>
            <a:r>
              <a:rPr lang="de-CH" dirty="0"/>
              <a:t> 14% </a:t>
            </a:r>
            <a:r>
              <a:rPr lang="de-CH" dirty="0" err="1"/>
              <a:t>of</a:t>
            </a:r>
            <a:r>
              <a:rPr lang="de-CH" dirty="0"/>
              <a:t> </a:t>
            </a:r>
            <a:r>
              <a:rPr lang="de-CH" dirty="0" err="1"/>
              <a:t>responding</a:t>
            </a:r>
            <a:r>
              <a:rPr lang="de-CH" dirty="0"/>
              <a:t> SAIs </a:t>
            </a:r>
            <a:r>
              <a:rPr lang="de-CH" dirty="0" err="1"/>
              <a:t>report</a:t>
            </a:r>
            <a:r>
              <a:rPr lang="de-CH" dirty="0"/>
              <a:t> </a:t>
            </a:r>
            <a:r>
              <a:rPr lang="de-CH" dirty="0" err="1"/>
              <a:t>this</a:t>
            </a:r>
            <a:r>
              <a:rPr lang="de-CH" dirty="0"/>
              <a:t> </a:t>
            </a:r>
            <a:r>
              <a:rPr lang="de-CH" dirty="0" err="1"/>
              <a:t>input</a:t>
            </a:r>
            <a:r>
              <a:rPr lang="de-CH" dirty="0"/>
              <a:t> </a:t>
            </a:r>
            <a:r>
              <a:rPr lang="de-CH" dirty="0" err="1"/>
              <a:t>as</a:t>
            </a:r>
            <a:r>
              <a:rPr lang="de-CH" dirty="0"/>
              <a:t> </a:t>
            </a:r>
            <a:r>
              <a:rPr lang="de-CH" dirty="0" err="1"/>
              <a:t>systematically</a:t>
            </a:r>
            <a:r>
              <a:rPr lang="de-CH" dirty="0"/>
              <a:t> </a:t>
            </a:r>
            <a:r>
              <a:rPr lang="de-CH" dirty="0" err="1"/>
              <a:t>helpful</a:t>
            </a:r>
            <a:r>
              <a:rPr lang="de-CH" dirty="0"/>
              <a:t> in </a:t>
            </a:r>
            <a:r>
              <a:rPr lang="de-CH" dirty="0" err="1"/>
              <a:t>the</a:t>
            </a:r>
            <a:r>
              <a:rPr lang="de-CH" dirty="0"/>
              <a:t> </a:t>
            </a:r>
            <a:r>
              <a:rPr lang="de-CH" dirty="0" err="1"/>
              <a:t>selection</a:t>
            </a:r>
            <a:r>
              <a:rPr lang="de-CH" dirty="0"/>
              <a:t> </a:t>
            </a:r>
            <a:r>
              <a:rPr lang="de-CH" dirty="0" err="1"/>
              <a:t>of</a:t>
            </a:r>
            <a:r>
              <a:rPr lang="de-CH" dirty="0"/>
              <a:t> </a:t>
            </a:r>
            <a:r>
              <a:rPr lang="de-CH" dirty="0" err="1"/>
              <a:t>topics</a:t>
            </a:r>
            <a:endParaRPr lang="de-CH" dirty="0"/>
          </a:p>
          <a:p>
            <a:pPr marL="0" indent="0">
              <a:buNone/>
            </a:pPr>
            <a:endParaRPr lang="de-CH" dirty="0"/>
          </a:p>
          <a:p>
            <a:pPr>
              <a:buFont typeface="Arial" panose="020B0604020202020204" pitchFamily="34" charset="0"/>
              <a:buChar char="•"/>
            </a:pPr>
            <a:r>
              <a:rPr lang="de-CH" dirty="0"/>
              <a:t>The </a:t>
            </a:r>
            <a:r>
              <a:rPr lang="de-CH" dirty="0" err="1"/>
              <a:t>remaining</a:t>
            </a:r>
            <a:r>
              <a:rPr lang="de-CH" dirty="0"/>
              <a:t> SAIs </a:t>
            </a:r>
            <a:r>
              <a:rPr lang="de-CH" dirty="0" err="1"/>
              <a:t>judge</a:t>
            </a:r>
            <a:r>
              <a:rPr lang="de-CH" dirty="0"/>
              <a:t> </a:t>
            </a:r>
            <a:r>
              <a:rPr lang="de-CH" dirty="0" err="1"/>
              <a:t>the</a:t>
            </a:r>
            <a:r>
              <a:rPr lang="de-CH" dirty="0"/>
              <a:t> </a:t>
            </a:r>
            <a:r>
              <a:rPr lang="de-CH" dirty="0" err="1"/>
              <a:t>input</a:t>
            </a:r>
            <a:r>
              <a:rPr lang="de-CH" dirty="0"/>
              <a:t> </a:t>
            </a:r>
            <a:r>
              <a:rPr lang="de-CH" dirty="0" err="1"/>
              <a:t>as</a:t>
            </a:r>
            <a:r>
              <a:rPr lang="de-CH" dirty="0"/>
              <a:t> </a:t>
            </a:r>
            <a:r>
              <a:rPr lang="de-CH" dirty="0" err="1"/>
              <a:t>often</a:t>
            </a:r>
            <a:r>
              <a:rPr lang="de-CH" dirty="0"/>
              <a:t> (13%) </a:t>
            </a:r>
            <a:r>
              <a:rPr lang="de-CH" dirty="0" err="1"/>
              <a:t>or</a:t>
            </a:r>
            <a:r>
              <a:rPr lang="de-CH" dirty="0"/>
              <a:t> </a:t>
            </a:r>
            <a:r>
              <a:rPr lang="de-CH" dirty="0" err="1"/>
              <a:t>sometimes</a:t>
            </a:r>
            <a:r>
              <a:rPr lang="de-CH" dirty="0"/>
              <a:t> </a:t>
            </a:r>
            <a:r>
              <a:rPr lang="de-CH" dirty="0" err="1"/>
              <a:t>helpful</a:t>
            </a:r>
            <a:r>
              <a:rPr lang="de-CH" dirty="0"/>
              <a:t> (50%)</a:t>
            </a:r>
          </a:p>
        </p:txBody>
      </p:sp>
      <p:sp>
        <p:nvSpPr>
          <p:cNvPr id="7" name="Titel 4">
            <a:extLst>
              <a:ext uri="{FF2B5EF4-FFF2-40B4-BE49-F238E27FC236}">
                <a16:creationId xmlns:a16="http://schemas.microsoft.com/office/drawing/2014/main" id="{2D85981E-26AD-4042-BDEF-D60417C20146}"/>
              </a:ext>
            </a:extLst>
          </p:cNvPr>
          <p:cNvSpPr>
            <a:spLocks noGrp="1"/>
          </p:cNvSpPr>
          <p:nvPr>
            <p:ph type="title"/>
          </p:nvPr>
        </p:nvSpPr>
        <p:spPr>
          <a:xfrm>
            <a:off x="803275" y="1309688"/>
            <a:ext cx="10585450" cy="496887"/>
          </a:xfrm>
        </p:spPr>
        <p:txBody>
          <a:bodyPr/>
          <a:lstStyle/>
          <a:p>
            <a:r>
              <a:rPr lang="de-CH" sz="3200" dirty="0">
                <a:solidFill>
                  <a:schemeClr val="accent2"/>
                </a:solidFill>
              </a:rPr>
              <a:t/>
            </a:r>
            <a:br>
              <a:rPr lang="de-CH" sz="3200" dirty="0">
                <a:solidFill>
                  <a:schemeClr val="accent2"/>
                </a:solidFill>
              </a:rPr>
            </a:br>
            <a:r>
              <a:rPr lang="de-CH" sz="3200" dirty="0" err="1">
                <a:solidFill>
                  <a:schemeClr val="accent2"/>
                </a:solidFill>
              </a:rPr>
              <a:t>Parliament</a:t>
            </a:r>
            <a:r>
              <a:rPr lang="de-CH" sz="3200" dirty="0">
                <a:solidFill>
                  <a:schemeClr val="accent2"/>
                </a:solidFill>
              </a:rPr>
              <a:t> </a:t>
            </a:r>
            <a:r>
              <a:rPr lang="de-CH" sz="3200" dirty="0" err="1">
                <a:solidFill>
                  <a:schemeClr val="accent2"/>
                </a:solidFill>
              </a:rPr>
              <a:t>plays</a:t>
            </a:r>
            <a:r>
              <a:rPr lang="de-CH" sz="3200" dirty="0">
                <a:solidFill>
                  <a:schemeClr val="accent2"/>
                </a:solidFill>
              </a:rPr>
              <a:t> a relevant, but not </a:t>
            </a:r>
            <a:r>
              <a:rPr lang="de-CH" sz="3200" dirty="0" err="1">
                <a:solidFill>
                  <a:schemeClr val="accent2"/>
                </a:solidFill>
              </a:rPr>
              <a:t>always</a:t>
            </a:r>
            <a:r>
              <a:rPr lang="de-CH" sz="3200" dirty="0">
                <a:solidFill>
                  <a:schemeClr val="accent2"/>
                </a:solidFill>
              </a:rPr>
              <a:t> </a:t>
            </a:r>
            <a:r>
              <a:rPr lang="de-CH" sz="3200" dirty="0" err="1">
                <a:solidFill>
                  <a:schemeClr val="accent2"/>
                </a:solidFill>
              </a:rPr>
              <a:t>helpful</a:t>
            </a:r>
            <a:r>
              <a:rPr lang="de-CH" sz="3200" dirty="0">
                <a:solidFill>
                  <a:schemeClr val="accent2"/>
                </a:solidFill>
              </a:rPr>
              <a:t>, </a:t>
            </a:r>
            <a:r>
              <a:rPr lang="de-CH" sz="3200" dirty="0" err="1">
                <a:solidFill>
                  <a:schemeClr val="accent2"/>
                </a:solidFill>
              </a:rPr>
              <a:t>role</a:t>
            </a:r>
            <a:r>
              <a:rPr lang="de-CH" sz="3200" dirty="0">
                <a:solidFill>
                  <a:schemeClr val="accent2"/>
                </a:solidFill>
              </a:rPr>
              <a:t>.</a:t>
            </a:r>
          </a:p>
        </p:txBody>
      </p:sp>
      <p:pic>
        <p:nvPicPr>
          <p:cNvPr id="8" name="Image 3">
            <a:extLst>
              <a:ext uri="{FF2B5EF4-FFF2-40B4-BE49-F238E27FC236}">
                <a16:creationId xmlns:a16="http://schemas.microsoft.com/office/drawing/2014/main" id="{F96C57A4-12CD-4394-BC26-044578918F47}"/>
              </a:ext>
            </a:extLst>
          </p:cNvPr>
          <p:cNvPicPr/>
          <p:nvPr/>
        </p:nvPicPr>
        <p:blipFill>
          <a:blip r:embed="rId2">
            <a:extLst>
              <a:ext uri="{28A0092B-C50C-407E-A947-70E740481C1C}">
                <a14:useLocalDpi xmlns:a14="http://schemas.microsoft.com/office/drawing/2010/main" val="0"/>
              </a:ext>
            </a:extLst>
          </a:blip>
          <a:stretch>
            <a:fillRect/>
          </a:stretch>
        </p:blipFill>
        <p:spPr>
          <a:xfrm>
            <a:off x="0" y="35078"/>
            <a:ext cx="5816917" cy="1171955"/>
          </a:xfrm>
          <a:prstGeom prst="rect">
            <a:avLst/>
          </a:prstGeom>
        </p:spPr>
      </p:pic>
      <p:sp>
        <p:nvSpPr>
          <p:cNvPr id="9" name="Fußzeilenplatzhalter 1">
            <a:extLst>
              <a:ext uri="{FF2B5EF4-FFF2-40B4-BE49-F238E27FC236}">
                <a16:creationId xmlns:a16="http://schemas.microsoft.com/office/drawing/2014/main" id="{47D2ED66-922F-4C73-AAE8-1C19FDBA8242}"/>
              </a:ext>
            </a:extLst>
          </p:cNvPr>
          <p:cNvSpPr>
            <a:spLocks noGrp="1"/>
          </p:cNvSpPr>
          <p:nvPr>
            <p:ph type="ftr" sz="quarter" idx="11"/>
          </p:nvPr>
        </p:nvSpPr>
        <p:spPr>
          <a:xfrm>
            <a:off x="929110" y="6422682"/>
            <a:ext cx="8005165" cy="120731"/>
          </a:xfrm>
        </p:spPr>
        <p:txBody>
          <a:bodyPr/>
          <a:lstStyle/>
          <a:p>
            <a:r>
              <a:rPr lang="fr-FR" dirty="0"/>
              <a:t>PAS Meeting 2025  |  </a:t>
            </a:r>
            <a:r>
              <a:rPr lang="fr-FR" dirty="0" err="1"/>
              <a:t>Bucharest</a:t>
            </a:r>
            <a:r>
              <a:rPr lang="fr-FR" dirty="0"/>
              <a:t>  |  1-2 April 2025  |  Andrea </a:t>
            </a:r>
            <a:r>
              <a:rPr lang="fr-FR" dirty="0" err="1"/>
              <a:t>Haeuptli</a:t>
            </a:r>
            <a:endParaRPr lang="fr-CH" dirty="0"/>
          </a:p>
        </p:txBody>
      </p:sp>
    </p:spTree>
    <p:extLst>
      <p:ext uri="{BB962C8B-B14F-4D97-AF65-F5344CB8AC3E}">
        <p14:creationId xmlns:p14="http://schemas.microsoft.com/office/powerpoint/2010/main" val="3488684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DB05D997-668D-4DDE-AB2A-A33B7385494B}"/>
              </a:ext>
            </a:extLst>
          </p:cNvPr>
          <p:cNvSpPr>
            <a:spLocks noGrp="1"/>
          </p:cNvSpPr>
          <p:nvPr>
            <p:ph type="sldNum" sz="quarter" idx="12"/>
          </p:nvPr>
        </p:nvSpPr>
        <p:spPr/>
        <p:txBody>
          <a:bodyPr/>
          <a:lstStyle/>
          <a:p>
            <a:fld id="{469882EC-6134-42EB-AF82-D861E6379893}" type="slidenum">
              <a:rPr lang="fr-CH" smtClean="0"/>
              <a:t>7</a:t>
            </a:fld>
            <a:endParaRPr lang="fr-CH"/>
          </a:p>
        </p:txBody>
      </p:sp>
      <p:sp>
        <p:nvSpPr>
          <p:cNvPr id="4" name="Textplatzhalter 3">
            <a:extLst>
              <a:ext uri="{FF2B5EF4-FFF2-40B4-BE49-F238E27FC236}">
                <a16:creationId xmlns:a16="http://schemas.microsoft.com/office/drawing/2014/main" id="{45393FB9-BD23-4DE5-B45F-025011E233FD}"/>
              </a:ext>
            </a:extLst>
          </p:cNvPr>
          <p:cNvSpPr>
            <a:spLocks noGrp="1"/>
          </p:cNvSpPr>
          <p:nvPr>
            <p:ph type="body" sz="quarter" idx="13"/>
          </p:nvPr>
        </p:nvSpPr>
        <p:spPr/>
        <p:txBody>
          <a:bodyPr/>
          <a:lstStyle/>
          <a:p>
            <a:endParaRPr lang="de-CH"/>
          </a:p>
        </p:txBody>
      </p:sp>
      <p:sp>
        <p:nvSpPr>
          <p:cNvPr id="5" name="Titel 4">
            <a:extLst>
              <a:ext uri="{FF2B5EF4-FFF2-40B4-BE49-F238E27FC236}">
                <a16:creationId xmlns:a16="http://schemas.microsoft.com/office/drawing/2014/main" id="{C7F1FC40-6B9A-496F-A1AD-E55065B4F849}"/>
              </a:ext>
            </a:extLst>
          </p:cNvPr>
          <p:cNvSpPr>
            <a:spLocks noGrp="1"/>
          </p:cNvSpPr>
          <p:nvPr>
            <p:ph type="title"/>
          </p:nvPr>
        </p:nvSpPr>
        <p:spPr>
          <a:xfrm>
            <a:off x="2908458" y="2998667"/>
            <a:ext cx="10585450" cy="496507"/>
          </a:xfrm>
        </p:spPr>
        <p:txBody>
          <a:bodyPr/>
          <a:lstStyle/>
          <a:p>
            <a:r>
              <a:rPr lang="de-CH" sz="5400" dirty="0">
                <a:solidFill>
                  <a:schemeClr val="accent2"/>
                </a:solidFill>
              </a:rPr>
              <a:t>Topic </a:t>
            </a:r>
            <a:r>
              <a:rPr lang="de-CH" sz="5400" dirty="0" err="1">
                <a:solidFill>
                  <a:schemeClr val="accent2"/>
                </a:solidFill>
              </a:rPr>
              <a:t>Identification</a:t>
            </a:r>
            <a:endParaRPr lang="de-CH" sz="5400" dirty="0">
              <a:solidFill>
                <a:schemeClr val="accent2"/>
              </a:solidFill>
            </a:endParaRPr>
          </a:p>
        </p:txBody>
      </p:sp>
      <p:pic>
        <p:nvPicPr>
          <p:cNvPr id="7" name="Image 3">
            <a:extLst>
              <a:ext uri="{FF2B5EF4-FFF2-40B4-BE49-F238E27FC236}">
                <a16:creationId xmlns:a16="http://schemas.microsoft.com/office/drawing/2014/main" id="{133CF404-E12F-4BE8-9EF9-0939749E65ED}"/>
              </a:ext>
            </a:extLst>
          </p:cNvPr>
          <p:cNvPicPr/>
          <p:nvPr/>
        </p:nvPicPr>
        <p:blipFill>
          <a:blip r:embed="rId2">
            <a:extLst>
              <a:ext uri="{28A0092B-C50C-407E-A947-70E740481C1C}">
                <a14:useLocalDpi xmlns:a14="http://schemas.microsoft.com/office/drawing/2010/main" val="0"/>
              </a:ext>
            </a:extLst>
          </a:blip>
          <a:stretch>
            <a:fillRect/>
          </a:stretch>
        </p:blipFill>
        <p:spPr>
          <a:xfrm>
            <a:off x="-1" y="268097"/>
            <a:ext cx="5816917" cy="1171955"/>
          </a:xfrm>
          <a:prstGeom prst="rect">
            <a:avLst/>
          </a:prstGeom>
        </p:spPr>
      </p:pic>
      <p:sp>
        <p:nvSpPr>
          <p:cNvPr id="8" name="Fußzeilenplatzhalter 1">
            <a:extLst>
              <a:ext uri="{FF2B5EF4-FFF2-40B4-BE49-F238E27FC236}">
                <a16:creationId xmlns:a16="http://schemas.microsoft.com/office/drawing/2014/main" id="{928A9A54-3840-401B-BBA1-95EC0440FBC9}"/>
              </a:ext>
            </a:extLst>
          </p:cNvPr>
          <p:cNvSpPr>
            <a:spLocks noGrp="1"/>
          </p:cNvSpPr>
          <p:nvPr>
            <p:ph type="ftr" sz="quarter" idx="11"/>
          </p:nvPr>
        </p:nvSpPr>
        <p:spPr>
          <a:xfrm>
            <a:off x="929110" y="6422682"/>
            <a:ext cx="8005165" cy="120731"/>
          </a:xfrm>
        </p:spPr>
        <p:txBody>
          <a:bodyPr/>
          <a:lstStyle/>
          <a:p>
            <a:r>
              <a:rPr lang="fr-FR" dirty="0"/>
              <a:t>PAS Meeting 2025  |  </a:t>
            </a:r>
            <a:r>
              <a:rPr lang="fr-FR" dirty="0" err="1"/>
              <a:t>Bucharest</a:t>
            </a:r>
            <a:r>
              <a:rPr lang="fr-FR" dirty="0"/>
              <a:t>  |  1-2 April 2025  |  Andrea </a:t>
            </a:r>
            <a:r>
              <a:rPr lang="fr-FR" dirty="0" err="1"/>
              <a:t>Haeuptli</a:t>
            </a:r>
            <a:endParaRPr lang="fr-CH" dirty="0"/>
          </a:p>
        </p:txBody>
      </p:sp>
    </p:spTree>
    <p:extLst>
      <p:ext uri="{BB962C8B-B14F-4D97-AF65-F5344CB8AC3E}">
        <p14:creationId xmlns:p14="http://schemas.microsoft.com/office/powerpoint/2010/main" val="4039971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4A64AB71-5468-4D87-B2D5-18130FC03909}"/>
              </a:ext>
            </a:extLst>
          </p:cNvPr>
          <p:cNvSpPr>
            <a:spLocks noGrp="1"/>
          </p:cNvSpPr>
          <p:nvPr>
            <p:ph type="sldNum" sz="quarter" idx="12"/>
          </p:nvPr>
        </p:nvSpPr>
        <p:spPr/>
        <p:txBody>
          <a:bodyPr/>
          <a:lstStyle/>
          <a:p>
            <a:fld id="{469882EC-6134-42EB-AF82-D861E6379893}" type="slidenum">
              <a:rPr lang="fr-CH" smtClean="0"/>
              <a:t>8</a:t>
            </a:fld>
            <a:endParaRPr lang="fr-CH"/>
          </a:p>
        </p:txBody>
      </p:sp>
      <p:sp>
        <p:nvSpPr>
          <p:cNvPr id="4" name="Textplatzhalter 3">
            <a:extLst>
              <a:ext uri="{FF2B5EF4-FFF2-40B4-BE49-F238E27FC236}">
                <a16:creationId xmlns:a16="http://schemas.microsoft.com/office/drawing/2014/main" id="{2F227946-5915-4A28-8E89-BCA661935207}"/>
              </a:ext>
            </a:extLst>
          </p:cNvPr>
          <p:cNvSpPr>
            <a:spLocks noGrp="1"/>
          </p:cNvSpPr>
          <p:nvPr>
            <p:ph type="body" sz="quarter" idx="13"/>
          </p:nvPr>
        </p:nvSpPr>
        <p:spPr/>
        <p:txBody>
          <a:bodyPr/>
          <a:lstStyle/>
          <a:p>
            <a:endParaRPr lang="de-CH"/>
          </a:p>
        </p:txBody>
      </p:sp>
      <p:sp>
        <p:nvSpPr>
          <p:cNvPr id="6" name="Inhaltsplatzhalter 5">
            <a:extLst>
              <a:ext uri="{FF2B5EF4-FFF2-40B4-BE49-F238E27FC236}">
                <a16:creationId xmlns:a16="http://schemas.microsoft.com/office/drawing/2014/main" id="{C4495C72-A4B5-4BD6-A68E-5D3EAEFA348F}"/>
              </a:ext>
            </a:extLst>
          </p:cNvPr>
          <p:cNvSpPr>
            <a:spLocks noGrp="1"/>
          </p:cNvSpPr>
          <p:nvPr>
            <p:ph sz="half" idx="1"/>
          </p:nvPr>
        </p:nvSpPr>
        <p:spPr>
          <a:xfrm>
            <a:off x="803275" y="1806575"/>
            <a:ext cx="10585450" cy="3492501"/>
          </a:xfrm>
        </p:spPr>
        <p:txBody>
          <a:bodyPr/>
          <a:lstStyle/>
          <a:p>
            <a:pPr marL="0" indent="0">
              <a:buNone/>
            </a:pPr>
            <a:endParaRPr lang="de-CH" dirty="0"/>
          </a:p>
          <a:p>
            <a:pPr>
              <a:buFont typeface="Arial" panose="020B0604020202020204" pitchFamily="34" charset="0"/>
              <a:buChar char="•"/>
            </a:pPr>
            <a:r>
              <a:rPr lang="de-CH" dirty="0"/>
              <a:t>81% </a:t>
            </a:r>
            <a:r>
              <a:rPr lang="de-CH" dirty="0" err="1"/>
              <a:t>of</a:t>
            </a:r>
            <a:r>
              <a:rPr lang="de-CH" dirty="0"/>
              <a:t> </a:t>
            </a:r>
            <a:r>
              <a:rPr lang="de-CH" dirty="0" err="1"/>
              <a:t>responding</a:t>
            </a:r>
            <a:r>
              <a:rPr lang="de-CH" dirty="0"/>
              <a:t> SAIs perform a global </a:t>
            </a:r>
            <a:r>
              <a:rPr lang="de-CH" dirty="0" err="1"/>
              <a:t>risk</a:t>
            </a:r>
            <a:r>
              <a:rPr lang="de-CH" dirty="0"/>
              <a:t> </a:t>
            </a:r>
            <a:r>
              <a:rPr lang="de-CH" dirty="0" err="1"/>
              <a:t>assessement</a:t>
            </a:r>
            <a:endParaRPr lang="de-CH" dirty="0"/>
          </a:p>
          <a:p>
            <a:pPr>
              <a:buFont typeface="Arial" panose="020B0604020202020204" pitchFamily="34" charset="0"/>
              <a:buChar char="•"/>
            </a:pPr>
            <a:r>
              <a:rPr lang="de-CH" dirty="0"/>
              <a:t>40% </a:t>
            </a:r>
            <a:r>
              <a:rPr lang="de-CH" dirty="0" err="1"/>
              <a:t>quantify</a:t>
            </a:r>
            <a:r>
              <a:rPr lang="de-CH" dirty="0"/>
              <a:t> </a:t>
            </a:r>
            <a:r>
              <a:rPr lang="de-CH" dirty="0" err="1"/>
              <a:t>these</a:t>
            </a:r>
            <a:r>
              <a:rPr lang="de-CH" dirty="0"/>
              <a:t> </a:t>
            </a:r>
            <a:r>
              <a:rPr lang="de-CH" dirty="0" err="1"/>
              <a:t>risks</a:t>
            </a:r>
            <a:r>
              <a:rPr lang="de-CH" dirty="0"/>
              <a:t> </a:t>
            </a:r>
            <a:r>
              <a:rPr lang="de-CH" dirty="0" err="1"/>
              <a:t>based</a:t>
            </a:r>
            <a:r>
              <a:rPr lang="de-CH" dirty="0"/>
              <a:t> on </a:t>
            </a:r>
            <a:r>
              <a:rPr lang="de-CH" dirty="0" err="1"/>
              <a:t>impact</a:t>
            </a:r>
            <a:r>
              <a:rPr lang="de-CH" dirty="0"/>
              <a:t> and </a:t>
            </a:r>
            <a:r>
              <a:rPr lang="de-CH" dirty="0" err="1"/>
              <a:t>probability</a:t>
            </a:r>
            <a:r>
              <a:rPr lang="de-CH" dirty="0"/>
              <a:t> </a:t>
            </a:r>
          </a:p>
          <a:p>
            <a:pPr marL="0" indent="0">
              <a:buNone/>
            </a:pPr>
            <a:endParaRPr lang="de-CH" dirty="0"/>
          </a:p>
          <a:p>
            <a:pPr>
              <a:buFont typeface="Arial" panose="020B0604020202020204" pitchFamily="34" charset="0"/>
              <a:buChar char="•"/>
            </a:pPr>
            <a:r>
              <a:rPr lang="de-CH" dirty="0" err="1"/>
              <a:t>Only</a:t>
            </a:r>
            <a:r>
              <a:rPr lang="de-CH" dirty="0"/>
              <a:t> 27% </a:t>
            </a:r>
            <a:r>
              <a:rPr lang="de-CH" dirty="0" err="1"/>
              <a:t>of</a:t>
            </a:r>
            <a:r>
              <a:rPr lang="de-CH" dirty="0"/>
              <a:t> </a:t>
            </a:r>
            <a:r>
              <a:rPr lang="de-CH" dirty="0" err="1"/>
              <a:t>responding</a:t>
            </a:r>
            <a:r>
              <a:rPr lang="de-CH" dirty="0"/>
              <a:t> SAIs </a:t>
            </a:r>
            <a:r>
              <a:rPr lang="de-CH" dirty="0" err="1"/>
              <a:t>systematically</a:t>
            </a:r>
            <a:r>
              <a:rPr lang="de-CH" dirty="0"/>
              <a:t> </a:t>
            </a:r>
            <a:r>
              <a:rPr lang="de-CH" dirty="0" err="1"/>
              <a:t>include</a:t>
            </a:r>
            <a:r>
              <a:rPr lang="de-CH" dirty="0"/>
              <a:t> </a:t>
            </a:r>
            <a:r>
              <a:rPr lang="de-CH" dirty="0" err="1"/>
              <a:t>risks</a:t>
            </a:r>
            <a:r>
              <a:rPr lang="de-CH" dirty="0"/>
              <a:t> </a:t>
            </a:r>
            <a:r>
              <a:rPr lang="de-CH" dirty="0" err="1"/>
              <a:t>based</a:t>
            </a:r>
            <a:r>
              <a:rPr lang="de-CH" dirty="0"/>
              <a:t> on </a:t>
            </a:r>
            <a:r>
              <a:rPr lang="de-CH" dirty="0" err="1"/>
              <a:t>the</a:t>
            </a:r>
            <a:r>
              <a:rPr lang="de-CH" dirty="0"/>
              <a:t> </a:t>
            </a:r>
            <a:r>
              <a:rPr lang="de-CH" dirty="0" err="1"/>
              <a:t>impact</a:t>
            </a:r>
            <a:r>
              <a:rPr lang="de-CH" dirty="0"/>
              <a:t> </a:t>
            </a:r>
            <a:r>
              <a:rPr lang="de-CH" dirty="0" err="1"/>
              <a:t>or</a:t>
            </a:r>
            <a:r>
              <a:rPr lang="de-CH" dirty="0"/>
              <a:t> </a:t>
            </a:r>
            <a:r>
              <a:rPr lang="de-CH" dirty="0" err="1"/>
              <a:t>outcomes</a:t>
            </a:r>
            <a:r>
              <a:rPr lang="de-CH" dirty="0"/>
              <a:t> </a:t>
            </a:r>
            <a:r>
              <a:rPr lang="de-CH" dirty="0" err="1"/>
              <a:t>of</a:t>
            </a:r>
            <a:r>
              <a:rPr lang="de-CH" dirty="0"/>
              <a:t> </a:t>
            </a:r>
            <a:r>
              <a:rPr lang="de-CH" dirty="0" err="1"/>
              <a:t>public</a:t>
            </a:r>
            <a:r>
              <a:rPr lang="de-CH" dirty="0"/>
              <a:t> </a:t>
            </a:r>
            <a:r>
              <a:rPr lang="de-CH" dirty="0" err="1"/>
              <a:t>policies</a:t>
            </a:r>
            <a:r>
              <a:rPr lang="de-CH" dirty="0"/>
              <a:t> </a:t>
            </a:r>
            <a:r>
              <a:rPr lang="de-CH" dirty="0" err="1"/>
              <a:t>into</a:t>
            </a:r>
            <a:r>
              <a:rPr lang="de-CH" dirty="0"/>
              <a:t> </a:t>
            </a:r>
            <a:r>
              <a:rPr lang="de-CH" dirty="0" err="1"/>
              <a:t>these</a:t>
            </a:r>
            <a:r>
              <a:rPr lang="de-CH" dirty="0"/>
              <a:t> </a:t>
            </a:r>
            <a:r>
              <a:rPr lang="de-CH" dirty="0" err="1"/>
              <a:t>analyses</a:t>
            </a:r>
            <a:r>
              <a:rPr lang="de-CH" dirty="0"/>
              <a:t> </a:t>
            </a:r>
          </a:p>
          <a:p>
            <a:pPr>
              <a:buFont typeface="Arial" panose="020B0604020202020204" pitchFamily="34" charset="0"/>
              <a:buChar char="•"/>
            </a:pPr>
            <a:r>
              <a:rPr lang="de-CH" dirty="0"/>
              <a:t>60% </a:t>
            </a:r>
            <a:r>
              <a:rPr lang="de-CH" dirty="0" err="1"/>
              <a:t>include</a:t>
            </a:r>
            <a:r>
              <a:rPr lang="de-CH" dirty="0"/>
              <a:t> </a:t>
            </a:r>
            <a:r>
              <a:rPr lang="de-CH" dirty="0" err="1"/>
              <a:t>them</a:t>
            </a:r>
            <a:r>
              <a:rPr lang="de-CH" dirty="0"/>
              <a:t> </a:t>
            </a:r>
            <a:r>
              <a:rPr lang="de-CH" dirty="0" err="1"/>
              <a:t>often</a:t>
            </a:r>
            <a:r>
              <a:rPr lang="de-CH" dirty="0"/>
              <a:t> </a:t>
            </a:r>
            <a:r>
              <a:rPr lang="de-CH" dirty="0" err="1"/>
              <a:t>or</a:t>
            </a:r>
            <a:r>
              <a:rPr lang="de-CH" dirty="0"/>
              <a:t> </a:t>
            </a:r>
            <a:r>
              <a:rPr lang="de-CH" dirty="0" err="1"/>
              <a:t>sometimes</a:t>
            </a:r>
            <a:endParaRPr lang="de-CH" dirty="0"/>
          </a:p>
          <a:p>
            <a:pPr>
              <a:buFont typeface="Arial" panose="020B0604020202020204" pitchFamily="34" charset="0"/>
              <a:buChar char="•"/>
            </a:pPr>
            <a:endParaRPr lang="de-CH" dirty="0"/>
          </a:p>
          <a:p>
            <a:pPr>
              <a:buFont typeface="Arial" panose="020B0604020202020204" pitchFamily="34" charset="0"/>
              <a:buChar char="•"/>
            </a:pPr>
            <a:r>
              <a:rPr lang="de-CH" dirty="0"/>
              <a:t>50% </a:t>
            </a:r>
            <a:r>
              <a:rPr lang="de-CH" dirty="0" err="1"/>
              <a:t>of</a:t>
            </a:r>
            <a:r>
              <a:rPr lang="de-CH" dirty="0"/>
              <a:t> </a:t>
            </a:r>
            <a:r>
              <a:rPr lang="de-CH" dirty="0" err="1"/>
              <a:t>responding</a:t>
            </a:r>
            <a:r>
              <a:rPr lang="de-CH" dirty="0"/>
              <a:t> SAIs find </a:t>
            </a:r>
            <a:r>
              <a:rPr lang="de-CH" dirty="0" err="1"/>
              <a:t>risk</a:t>
            </a:r>
            <a:r>
              <a:rPr lang="de-CH" dirty="0"/>
              <a:t> </a:t>
            </a:r>
            <a:r>
              <a:rPr lang="de-CH" dirty="0" err="1"/>
              <a:t>assessement</a:t>
            </a:r>
            <a:r>
              <a:rPr lang="de-CH" dirty="0"/>
              <a:t> </a:t>
            </a:r>
            <a:r>
              <a:rPr lang="de-CH" dirty="0" err="1"/>
              <a:t>useful</a:t>
            </a:r>
            <a:r>
              <a:rPr lang="de-CH" dirty="0"/>
              <a:t> in </a:t>
            </a:r>
            <a:r>
              <a:rPr lang="de-CH" dirty="0" err="1"/>
              <a:t>identifying</a:t>
            </a:r>
            <a:r>
              <a:rPr lang="de-CH" dirty="0"/>
              <a:t> </a:t>
            </a:r>
            <a:r>
              <a:rPr lang="de-CH" dirty="0" err="1"/>
              <a:t>suitable</a:t>
            </a:r>
            <a:r>
              <a:rPr lang="de-CH" dirty="0"/>
              <a:t> </a:t>
            </a:r>
            <a:r>
              <a:rPr lang="de-CH" dirty="0" err="1"/>
              <a:t>topics</a:t>
            </a:r>
            <a:r>
              <a:rPr lang="de-CH" dirty="0"/>
              <a:t> </a:t>
            </a:r>
            <a:r>
              <a:rPr lang="de-CH" dirty="0" err="1"/>
              <a:t>for</a:t>
            </a:r>
            <a:r>
              <a:rPr lang="de-CH" dirty="0"/>
              <a:t> </a:t>
            </a:r>
            <a:r>
              <a:rPr lang="de-CH" dirty="0" err="1"/>
              <a:t>performance</a:t>
            </a:r>
            <a:r>
              <a:rPr lang="de-CH" dirty="0"/>
              <a:t> </a:t>
            </a:r>
            <a:r>
              <a:rPr lang="de-CH" dirty="0" err="1"/>
              <a:t>audits</a:t>
            </a:r>
            <a:endParaRPr lang="de-CH" dirty="0"/>
          </a:p>
          <a:p>
            <a:pPr>
              <a:buFont typeface="Arial" panose="020B0604020202020204" pitchFamily="34" charset="0"/>
              <a:buChar char="•"/>
            </a:pPr>
            <a:r>
              <a:rPr lang="de-CH" dirty="0"/>
              <a:t>31% </a:t>
            </a:r>
            <a:r>
              <a:rPr lang="de-CH" dirty="0" err="1"/>
              <a:t>found</a:t>
            </a:r>
            <a:r>
              <a:rPr lang="de-CH" dirty="0"/>
              <a:t> </a:t>
            </a:r>
            <a:r>
              <a:rPr lang="de-CH" dirty="0" err="1"/>
              <a:t>it</a:t>
            </a:r>
            <a:r>
              <a:rPr lang="de-CH" dirty="0"/>
              <a:t> </a:t>
            </a:r>
            <a:r>
              <a:rPr lang="de-CH" dirty="0" err="1"/>
              <a:t>to</a:t>
            </a:r>
            <a:r>
              <a:rPr lang="de-CH" dirty="0"/>
              <a:t> </a:t>
            </a:r>
            <a:r>
              <a:rPr lang="de-CH" dirty="0" err="1"/>
              <a:t>be</a:t>
            </a:r>
            <a:r>
              <a:rPr lang="de-CH" dirty="0"/>
              <a:t> </a:t>
            </a:r>
            <a:r>
              <a:rPr lang="de-CH" dirty="0" err="1"/>
              <a:t>often</a:t>
            </a:r>
            <a:r>
              <a:rPr lang="de-CH" dirty="0"/>
              <a:t> </a:t>
            </a:r>
            <a:r>
              <a:rPr lang="de-CH" dirty="0" err="1"/>
              <a:t>or</a:t>
            </a:r>
            <a:r>
              <a:rPr lang="de-CH" dirty="0"/>
              <a:t> </a:t>
            </a:r>
            <a:r>
              <a:rPr lang="de-CH" dirty="0" err="1"/>
              <a:t>sometimes</a:t>
            </a:r>
            <a:r>
              <a:rPr lang="de-CH" dirty="0"/>
              <a:t> </a:t>
            </a:r>
            <a:r>
              <a:rPr lang="de-CH" dirty="0" err="1"/>
              <a:t>useful</a:t>
            </a:r>
            <a:endParaRPr lang="de-CH" dirty="0"/>
          </a:p>
          <a:p>
            <a:pPr>
              <a:buFont typeface="Arial" panose="020B0604020202020204" pitchFamily="34" charset="0"/>
              <a:buChar char="•"/>
            </a:pPr>
            <a:endParaRPr lang="de-CH" dirty="0"/>
          </a:p>
        </p:txBody>
      </p:sp>
      <p:sp>
        <p:nvSpPr>
          <p:cNvPr id="7" name="Titel 4">
            <a:extLst>
              <a:ext uri="{FF2B5EF4-FFF2-40B4-BE49-F238E27FC236}">
                <a16:creationId xmlns:a16="http://schemas.microsoft.com/office/drawing/2014/main" id="{2D85981E-26AD-4042-BDEF-D60417C20146}"/>
              </a:ext>
            </a:extLst>
          </p:cNvPr>
          <p:cNvSpPr>
            <a:spLocks noGrp="1"/>
          </p:cNvSpPr>
          <p:nvPr>
            <p:ph type="title"/>
          </p:nvPr>
        </p:nvSpPr>
        <p:spPr>
          <a:xfrm>
            <a:off x="803275" y="1309688"/>
            <a:ext cx="10585450" cy="496887"/>
          </a:xfrm>
        </p:spPr>
        <p:txBody>
          <a:bodyPr/>
          <a:lstStyle/>
          <a:p>
            <a:r>
              <a:rPr lang="de-CH" sz="3200" dirty="0">
                <a:solidFill>
                  <a:schemeClr val="accent2"/>
                </a:solidFill>
              </a:rPr>
              <a:t/>
            </a:r>
            <a:br>
              <a:rPr lang="de-CH" sz="3200" dirty="0">
                <a:solidFill>
                  <a:schemeClr val="accent2"/>
                </a:solidFill>
              </a:rPr>
            </a:br>
            <a:r>
              <a:rPr lang="de-CH" sz="3200" dirty="0">
                <a:solidFill>
                  <a:schemeClr val="accent2"/>
                </a:solidFill>
              </a:rPr>
              <a:t>Global and formal </a:t>
            </a:r>
            <a:r>
              <a:rPr lang="de-CH" sz="3200" dirty="0" err="1">
                <a:solidFill>
                  <a:schemeClr val="accent2"/>
                </a:solidFill>
              </a:rPr>
              <a:t>risk</a:t>
            </a:r>
            <a:r>
              <a:rPr lang="de-CH" sz="3200" dirty="0">
                <a:solidFill>
                  <a:schemeClr val="accent2"/>
                </a:solidFill>
              </a:rPr>
              <a:t> </a:t>
            </a:r>
            <a:r>
              <a:rPr lang="de-CH" sz="3200" dirty="0" err="1">
                <a:solidFill>
                  <a:schemeClr val="accent2"/>
                </a:solidFill>
              </a:rPr>
              <a:t>assessements</a:t>
            </a:r>
            <a:r>
              <a:rPr lang="de-CH" sz="3200" dirty="0">
                <a:solidFill>
                  <a:schemeClr val="accent2"/>
                </a:solidFill>
              </a:rPr>
              <a:t> </a:t>
            </a:r>
            <a:r>
              <a:rPr lang="de-CH" sz="3200" dirty="0" err="1">
                <a:solidFill>
                  <a:schemeClr val="accent2"/>
                </a:solidFill>
              </a:rPr>
              <a:t>are</a:t>
            </a:r>
            <a:r>
              <a:rPr lang="de-CH" sz="3200" dirty="0">
                <a:solidFill>
                  <a:schemeClr val="accent2"/>
                </a:solidFill>
              </a:rPr>
              <a:t> </a:t>
            </a:r>
            <a:r>
              <a:rPr lang="de-CH" sz="3200" dirty="0" err="1">
                <a:solidFill>
                  <a:schemeClr val="accent2"/>
                </a:solidFill>
              </a:rPr>
              <a:t>key</a:t>
            </a:r>
            <a:r>
              <a:rPr lang="de-CH" sz="3200" dirty="0">
                <a:solidFill>
                  <a:schemeClr val="accent2"/>
                </a:solidFill>
              </a:rPr>
              <a:t>.</a:t>
            </a:r>
          </a:p>
        </p:txBody>
      </p:sp>
      <p:pic>
        <p:nvPicPr>
          <p:cNvPr id="8" name="Image 3">
            <a:extLst>
              <a:ext uri="{FF2B5EF4-FFF2-40B4-BE49-F238E27FC236}">
                <a16:creationId xmlns:a16="http://schemas.microsoft.com/office/drawing/2014/main" id="{F96C57A4-12CD-4394-BC26-044578918F47}"/>
              </a:ext>
            </a:extLst>
          </p:cNvPr>
          <p:cNvPicPr/>
          <p:nvPr/>
        </p:nvPicPr>
        <p:blipFill>
          <a:blip r:embed="rId2">
            <a:extLst>
              <a:ext uri="{28A0092B-C50C-407E-A947-70E740481C1C}">
                <a14:useLocalDpi xmlns:a14="http://schemas.microsoft.com/office/drawing/2010/main" val="0"/>
              </a:ext>
            </a:extLst>
          </a:blip>
          <a:stretch>
            <a:fillRect/>
          </a:stretch>
        </p:blipFill>
        <p:spPr>
          <a:xfrm>
            <a:off x="0" y="-65837"/>
            <a:ext cx="5816917" cy="1171955"/>
          </a:xfrm>
          <a:prstGeom prst="rect">
            <a:avLst/>
          </a:prstGeom>
        </p:spPr>
      </p:pic>
      <p:sp>
        <p:nvSpPr>
          <p:cNvPr id="9" name="Fußzeilenplatzhalter 1">
            <a:extLst>
              <a:ext uri="{FF2B5EF4-FFF2-40B4-BE49-F238E27FC236}">
                <a16:creationId xmlns:a16="http://schemas.microsoft.com/office/drawing/2014/main" id="{8D88922B-BEBE-4C1B-AFE6-DD6CEDD9F731}"/>
              </a:ext>
            </a:extLst>
          </p:cNvPr>
          <p:cNvSpPr>
            <a:spLocks noGrp="1"/>
          </p:cNvSpPr>
          <p:nvPr>
            <p:ph type="ftr" sz="quarter" idx="11"/>
          </p:nvPr>
        </p:nvSpPr>
        <p:spPr>
          <a:xfrm>
            <a:off x="929110" y="6422682"/>
            <a:ext cx="8005165" cy="120731"/>
          </a:xfrm>
        </p:spPr>
        <p:txBody>
          <a:bodyPr/>
          <a:lstStyle/>
          <a:p>
            <a:r>
              <a:rPr lang="fr-FR" dirty="0"/>
              <a:t>PAS Meeting 2025  |  </a:t>
            </a:r>
            <a:r>
              <a:rPr lang="fr-FR" dirty="0" err="1"/>
              <a:t>Bucharest</a:t>
            </a:r>
            <a:r>
              <a:rPr lang="fr-FR" dirty="0"/>
              <a:t>  |  1-2 April 2025  |  Andrea </a:t>
            </a:r>
            <a:r>
              <a:rPr lang="fr-FR" dirty="0" err="1"/>
              <a:t>Haeuptli</a:t>
            </a:r>
            <a:endParaRPr lang="fr-CH" dirty="0"/>
          </a:p>
        </p:txBody>
      </p:sp>
    </p:spTree>
    <p:extLst>
      <p:ext uri="{BB962C8B-B14F-4D97-AF65-F5344CB8AC3E}">
        <p14:creationId xmlns:p14="http://schemas.microsoft.com/office/powerpoint/2010/main" val="355105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4A64AB71-5468-4D87-B2D5-18130FC03909}"/>
              </a:ext>
            </a:extLst>
          </p:cNvPr>
          <p:cNvSpPr>
            <a:spLocks noGrp="1"/>
          </p:cNvSpPr>
          <p:nvPr>
            <p:ph type="sldNum" sz="quarter" idx="12"/>
          </p:nvPr>
        </p:nvSpPr>
        <p:spPr/>
        <p:txBody>
          <a:bodyPr/>
          <a:lstStyle/>
          <a:p>
            <a:fld id="{469882EC-6134-42EB-AF82-D861E6379893}" type="slidenum">
              <a:rPr lang="fr-CH" smtClean="0"/>
              <a:t>9</a:t>
            </a:fld>
            <a:endParaRPr lang="fr-CH"/>
          </a:p>
        </p:txBody>
      </p:sp>
      <p:sp>
        <p:nvSpPr>
          <p:cNvPr id="4" name="Textplatzhalter 3">
            <a:extLst>
              <a:ext uri="{FF2B5EF4-FFF2-40B4-BE49-F238E27FC236}">
                <a16:creationId xmlns:a16="http://schemas.microsoft.com/office/drawing/2014/main" id="{2F227946-5915-4A28-8E89-BCA661935207}"/>
              </a:ext>
            </a:extLst>
          </p:cNvPr>
          <p:cNvSpPr>
            <a:spLocks noGrp="1"/>
          </p:cNvSpPr>
          <p:nvPr>
            <p:ph type="body" sz="quarter" idx="13"/>
          </p:nvPr>
        </p:nvSpPr>
        <p:spPr/>
        <p:txBody>
          <a:bodyPr/>
          <a:lstStyle/>
          <a:p>
            <a:endParaRPr lang="de-CH"/>
          </a:p>
        </p:txBody>
      </p:sp>
      <p:sp>
        <p:nvSpPr>
          <p:cNvPr id="6" name="Inhaltsplatzhalter 5">
            <a:extLst>
              <a:ext uri="{FF2B5EF4-FFF2-40B4-BE49-F238E27FC236}">
                <a16:creationId xmlns:a16="http://schemas.microsoft.com/office/drawing/2014/main" id="{C4495C72-A4B5-4BD6-A68E-5D3EAEFA348F}"/>
              </a:ext>
            </a:extLst>
          </p:cNvPr>
          <p:cNvSpPr>
            <a:spLocks noGrp="1"/>
          </p:cNvSpPr>
          <p:nvPr>
            <p:ph sz="half" idx="1"/>
          </p:nvPr>
        </p:nvSpPr>
        <p:spPr>
          <a:xfrm>
            <a:off x="803275" y="1806575"/>
            <a:ext cx="10585450" cy="3492501"/>
          </a:xfrm>
        </p:spPr>
        <p:txBody>
          <a:bodyPr/>
          <a:lstStyle/>
          <a:p>
            <a:pPr marL="0" indent="0">
              <a:buNone/>
            </a:pPr>
            <a:endParaRPr lang="de-CH" dirty="0"/>
          </a:p>
          <a:p>
            <a:pPr>
              <a:buFont typeface="Arial" panose="020B0604020202020204" pitchFamily="34" charset="0"/>
              <a:buChar char="•"/>
            </a:pPr>
            <a:endParaRPr lang="de-CH" dirty="0"/>
          </a:p>
        </p:txBody>
      </p:sp>
      <p:sp>
        <p:nvSpPr>
          <p:cNvPr id="7" name="Titel 4">
            <a:extLst>
              <a:ext uri="{FF2B5EF4-FFF2-40B4-BE49-F238E27FC236}">
                <a16:creationId xmlns:a16="http://schemas.microsoft.com/office/drawing/2014/main" id="{2D85981E-26AD-4042-BDEF-D60417C20146}"/>
              </a:ext>
            </a:extLst>
          </p:cNvPr>
          <p:cNvSpPr>
            <a:spLocks noGrp="1"/>
          </p:cNvSpPr>
          <p:nvPr>
            <p:ph type="title"/>
          </p:nvPr>
        </p:nvSpPr>
        <p:spPr>
          <a:xfrm>
            <a:off x="885468" y="1309688"/>
            <a:ext cx="10585450" cy="496887"/>
          </a:xfrm>
        </p:spPr>
        <p:txBody>
          <a:bodyPr/>
          <a:lstStyle/>
          <a:p>
            <a:r>
              <a:rPr lang="de-CH" sz="3200" dirty="0">
                <a:solidFill>
                  <a:schemeClr val="accent2"/>
                </a:solidFill>
              </a:rPr>
              <a:t>Topic </a:t>
            </a:r>
            <a:r>
              <a:rPr lang="de-CH" sz="3200" dirty="0" err="1">
                <a:solidFill>
                  <a:schemeClr val="accent2"/>
                </a:solidFill>
              </a:rPr>
              <a:t>identification</a:t>
            </a:r>
            <a:r>
              <a:rPr lang="de-CH" sz="3200" dirty="0">
                <a:solidFill>
                  <a:schemeClr val="accent2"/>
                </a:solidFill>
              </a:rPr>
              <a:t> </a:t>
            </a:r>
            <a:r>
              <a:rPr lang="de-CH" sz="3200" dirty="0" err="1">
                <a:solidFill>
                  <a:schemeClr val="accent2"/>
                </a:solidFill>
              </a:rPr>
              <a:t>happens</a:t>
            </a:r>
            <a:r>
              <a:rPr lang="de-CH" sz="3200" dirty="0">
                <a:solidFill>
                  <a:schemeClr val="accent2"/>
                </a:solidFill>
              </a:rPr>
              <a:t> </a:t>
            </a:r>
            <a:r>
              <a:rPr lang="de-CH" sz="3200" dirty="0" err="1">
                <a:solidFill>
                  <a:schemeClr val="accent2"/>
                </a:solidFill>
              </a:rPr>
              <a:t>often</a:t>
            </a:r>
            <a:r>
              <a:rPr lang="de-CH" sz="3200" dirty="0">
                <a:solidFill>
                  <a:schemeClr val="accent2"/>
                </a:solidFill>
              </a:rPr>
              <a:t> </a:t>
            </a:r>
            <a:r>
              <a:rPr lang="de-CH" sz="3200" dirty="0" err="1">
                <a:solidFill>
                  <a:schemeClr val="accent2"/>
                </a:solidFill>
              </a:rPr>
              <a:t>bottom-up</a:t>
            </a:r>
            <a:r>
              <a:rPr lang="de-CH" sz="3200" dirty="0">
                <a:solidFill>
                  <a:schemeClr val="accent2"/>
                </a:solidFill>
              </a:rPr>
              <a:t>.</a:t>
            </a:r>
          </a:p>
        </p:txBody>
      </p:sp>
      <p:pic>
        <p:nvPicPr>
          <p:cNvPr id="8" name="Image 3">
            <a:extLst>
              <a:ext uri="{FF2B5EF4-FFF2-40B4-BE49-F238E27FC236}">
                <a16:creationId xmlns:a16="http://schemas.microsoft.com/office/drawing/2014/main" id="{F96C57A4-12CD-4394-BC26-044578918F47}"/>
              </a:ext>
            </a:extLst>
          </p:cNvPr>
          <p:cNvPicPr/>
          <p:nvPr/>
        </p:nvPicPr>
        <p:blipFill>
          <a:blip r:embed="rId2">
            <a:extLst>
              <a:ext uri="{28A0092B-C50C-407E-A947-70E740481C1C}">
                <a14:useLocalDpi xmlns:a14="http://schemas.microsoft.com/office/drawing/2010/main" val="0"/>
              </a:ext>
            </a:extLst>
          </a:blip>
          <a:stretch>
            <a:fillRect/>
          </a:stretch>
        </p:blipFill>
        <p:spPr>
          <a:xfrm>
            <a:off x="0" y="-65837"/>
            <a:ext cx="5816917" cy="1171955"/>
          </a:xfrm>
          <a:prstGeom prst="rect">
            <a:avLst/>
          </a:prstGeom>
        </p:spPr>
      </p:pic>
      <p:graphicFrame>
        <p:nvGraphicFramePr>
          <p:cNvPr id="9" name="Diagramm 8">
            <a:extLst>
              <a:ext uri="{FF2B5EF4-FFF2-40B4-BE49-F238E27FC236}">
                <a16:creationId xmlns:a16="http://schemas.microsoft.com/office/drawing/2014/main" id="{00257EB3-200F-4FFB-BCDA-0B2C43989DC8}"/>
              </a:ext>
            </a:extLst>
          </p:cNvPr>
          <p:cNvGraphicFramePr>
            <a:graphicFrameLocks/>
          </p:cNvGraphicFramePr>
          <p:nvPr>
            <p:extLst>
              <p:ext uri="{D42A27DB-BD31-4B8C-83A1-F6EECF244321}">
                <p14:modId xmlns:p14="http://schemas.microsoft.com/office/powerpoint/2010/main" val="2754329889"/>
              </p:ext>
            </p:extLst>
          </p:nvPr>
        </p:nvGraphicFramePr>
        <p:xfrm>
          <a:off x="177566" y="2619463"/>
          <a:ext cx="5443057" cy="3387054"/>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feld 4">
            <a:extLst>
              <a:ext uri="{FF2B5EF4-FFF2-40B4-BE49-F238E27FC236}">
                <a16:creationId xmlns:a16="http://schemas.microsoft.com/office/drawing/2014/main" id="{93DE124A-6970-4952-97AF-741A1708964B}"/>
              </a:ext>
            </a:extLst>
          </p:cNvPr>
          <p:cNvSpPr txBox="1"/>
          <p:nvPr/>
        </p:nvSpPr>
        <p:spPr>
          <a:xfrm>
            <a:off x="6325299" y="2262188"/>
            <a:ext cx="4572000" cy="4247317"/>
          </a:xfrm>
          <a:prstGeom prst="rect">
            <a:avLst/>
          </a:prstGeom>
          <a:noFill/>
        </p:spPr>
        <p:txBody>
          <a:bodyPr wrap="square" rtlCol="0">
            <a:spAutoFit/>
          </a:bodyPr>
          <a:lstStyle/>
          <a:p>
            <a:r>
              <a:rPr lang="de-CH" dirty="0"/>
              <a:t>95% </a:t>
            </a:r>
            <a:r>
              <a:rPr lang="de-CH" dirty="0" err="1"/>
              <a:t>of</a:t>
            </a:r>
            <a:r>
              <a:rPr lang="de-CH" dirty="0"/>
              <a:t> </a:t>
            </a:r>
            <a:r>
              <a:rPr lang="de-CH" dirty="0" err="1"/>
              <a:t>responding</a:t>
            </a:r>
            <a:r>
              <a:rPr lang="de-CH" dirty="0"/>
              <a:t> SAIs </a:t>
            </a:r>
            <a:r>
              <a:rPr lang="de-CH" dirty="0" err="1"/>
              <a:t>give</a:t>
            </a:r>
            <a:r>
              <a:rPr lang="de-CH" dirty="0"/>
              <a:t> </a:t>
            </a:r>
            <a:r>
              <a:rPr lang="de-CH" dirty="0" err="1"/>
              <a:t>employees</a:t>
            </a:r>
            <a:r>
              <a:rPr lang="de-CH" dirty="0"/>
              <a:t> </a:t>
            </a:r>
            <a:r>
              <a:rPr lang="de-CH" dirty="0" err="1"/>
              <a:t>the</a:t>
            </a:r>
            <a:r>
              <a:rPr lang="de-CH" dirty="0"/>
              <a:t> </a:t>
            </a:r>
            <a:r>
              <a:rPr lang="de-CH" dirty="0" err="1"/>
              <a:t>opportunity</a:t>
            </a:r>
            <a:r>
              <a:rPr lang="de-CH" dirty="0"/>
              <a:t> </a:t>
            </a:r>
            <a:r>
              <a:rPr lang="de-CH" dirty="0" err="1"/>
              <a:t>to</a:t>
            </a:r>
            <a:r>
              <a:rPr lang="de-CH" dirty="0"/>
              <a:t> </a:t>
            </a:r>
            <a:r>
              <a:rPr lang="de-CH" dirty="0" err="1"/>
              <a:t>propose</a:t>
            </a:r>
            <a:r>
              <a:rPr lang="de-CH" dirty="0"/>
              <a:t> </a:t>
            </a:r>
            <a:r>
              <a:rPr lang="de-CH" dirty="0" err="1"/>
              <a:t>topics</a:t>
            </a:r>
            <a:endParaRPr lang="de-CH" dirty="0"/>
          </a:p>
          <a:p>
            <a:endParaRPr lang="de-CH" dirty="0"/>
          </a:p>
          <a:p>
            <a:r>
              <a:rPr lang="de-CH" dirty="0"/>
              <a:t>41% </a:t>
            </a:r>
            <a:r>
              <a:rPr lang="de-CH" dirty="0" err="1"/>
              <a:t>of</a:t>
            </a:r>
            <a:r>
              <a:rPr lang="de-CH" dirty="0"/>
              <a:t> </a:t>
            </a:r>
            <a:r>
              <a:rPr lang="de-CH" dirty="0" err="1"/>
              <a:t>responding</a:t>
            </a:r>
            <a:r>
              <a:rPr lang="de-CH" dirty="0"/>
              <a:t> SAIs </a:t>
            </a:r>
            <a:r>
              <a:rPr lang="de-CH" dirty="0" err="1"/>
              <a:t>report</a:t>
            </a:r>
            <a:r>
              <a:rPr lang="de-CH" dirty="0"/>
              <a:t> </a:t>
            </a:r>
            <a:r>
              <a:rPr lang="de-CH" dirty="0" err="1"/>
              <a:t>this</a:t>
            </a:r>
            <a:r>
              <a:rPr lang="de-CH" dirty="0"/>
              <a:t> </a:t>
            </a:r>
            <a:r>
              <a:rPr lang="de-CH" dirty="0" err="1"/>
              <a:t>input</a:t>
            </a:r>
            <a:r>
              <a:rPr lang="de-CH" dirty="0"/>
              <a:t> </a:t>
            </a:r>
            <a:r>
              <a:rPr lang="de-CH" dirty="0" err="1"/>
              <a:t>to</a:t>
            </a:r>
            <a:r>
              <a:rPr lang="de-CH" dirty="0"/>
              <a:t> </a:t>
            </a:r>
            <a:r>
              <a:rPr lang="de-CH" dirty="0" err="1"/>
              <a:t>be</a:t>
            </a:r>
            <a:r>
              <a:rPr lang="de-CH" dirty="0"/>
              <a:t> </a:t>
            </a:r>
            <a:r>
              <a:rPr lang="de-CH" dirty="0" err="1"/>
              <a:t>consistently</a:t>
            </a:r>
            <a:r>
              <a:rPr lang="de-CH" dirty="0"/>
              <a:t> </a:t>
            </a:r>
            <a:r>
              <a:rPr lang="de-CH" dirty="0" err="1"/>
              <a:t>helpful</a:t>
            </a:r>
            <a:endParaRPr lang="de-CH" dirty="0"/>
          </a:p>
          <a:p>
            <a:endParaRPr lang="de-CH" dirty="0"/>
          </a:p>
          <a:p>
            <a:r>
              <a:rPr lang="de-CH" dirty="0"/>
              <a:t>60% </a:t>
            </a:r>
            <a:r>
              <a:rPr lang="de-CH" dirty="0" err="1"/>
              <a:t>of</a:t>
            </a:r>
            <a:r>
              <a:rPr lang="de-CH" dirty="0"/>
              <a:t> </a:t>
            </a:r>
            <a:r>
              <a:rPr lang="de-CH" dirty="0" err="1"/>
              <a:t>responding</a:t>
            </a:r>
            <a:r>
              <a:rPr lang="de-CH" dirty="0"/>
              <a:t> SAIs </a:t>
            </a:r>
            <a:r>
              <a:rPr lang="de-CH" dirty="0" err="1"/>
              <a:t>report</a:t>
            </a:r>
            <a:r>
              <a:rPr lang="de-CH" dirty="0"/>
              <a:t> </a:t>
            </a:r>
            <a:r>
              <a:rPr lang="de-CH" dirty="0" err="1"/>
              <a:t>to</a:t>
            </a:r>
            <a:r>
              <a:rPr lang="de-CH" dirty="0"/>
              <a:t> </a:t>
            </a:r>
            <a:r>
              <a:rPr lang="de-CH" dirty="0" err="1"/>
              <a:t>include</a:t>
            </a:r>
            <a:r>
              <a:rPr lang="de-CH" dirty="0"/>
              <a:t> external </a:t>
            </a:r>
            <a:r>
              <a:rPr lang="de-CH" dirty="0" err="1"/>
              <a:t>sources</a:t>
            </a:r>
            <a:r>
              <a:rPr lang="de-CH" dirty="0"/>
              <a:t> </a:t>
            </a:r>
            <a:r>
              <a:rPr lang="de-CH" dirty="0" err="1"/>
              <a:t>into</a:t>
            </a:r>
            <a:r>
              <a:rPr lang="de-CH" dirty="0"/>
              <a:t> </a:t>
            </a:r>
            <a:r>
              <a:rPr lang="de-CH" dirty="0" err="1"/>
              <a:t>topic</a:t>
            </a:r>
            <a:r>
              <a:rPr lang="de-CH" dirty="0"/>
              <a:t> </a:t>
            </a:r>
            <a:r>
              <a:rPr lang="de-CH" dirty="0" err="1"/>
              <a:t>identification</a:t>
            </a:r>
            <a:r>
              <a:rPr lang="de-CH" dirty="0"/>
              <a:t> </a:t>
            </a:r>
            <a:r>
              <a:rPr lang="de-CH" dirty="0" err="1"/>
              <a:t>as</a:t>
            </a:r>
            <a:r>
              <a:rPr lang="de-CH" dirty="0"/>
              <a:t> </a:t>
            </a:r>
            <a:r>
              <a:rPr lang="de-CH" dirty="0" err="1"/>
              <a:t>well</a:t>
            </a:r>
            <a:r>
              <a:rPr lang="de-CH" dirty="0"/>
              <a:t> </a:t>
            </a:r>
            <a:r>
              <a:rPr lang="de-CH" dirty="0" err="1"/>
              <a:t>as</a:t>
            </a:r>
            <a:r>
              <a:rPr lang="de-CH" dirty="0"/>
              <a:t> </a:t>
            </a:r>
            <a:r>
              <a:rPr lang="de-CH" dirty="0" err="1"/>
              <a:t>citizen</a:t>
            </a:r>
            <a:r>
              <a:rPr lang="de-CH" dirty="0"/>
              <a:t> </a:t>
            </a:r>
            <a:r>
              <a:rPr lang="de-CH" dirty="0" err="1"/>
              <a:t>input</a:t>
            </a:r>
            <a:endParaRPr lang="de-CH" dirty="0"/>
          </a:p>
          <a:p>
            <a:endParaRPr lang="de-CH" dirty="0"/>
          </a:p>
          <a:p>
            <a:r>
              <a:rPr lang="de-CH" dirty="0"/>
              <a:t>e.g. in </a:t>
            </a:r>
            <a:r>
              <a:rPr lang="de-CH" dirty="0" err="1"/>
              <a:t>Latvia</a:t>
            </a:r>
            <a:r>
              <a:rPr lang="de-CH" dirty="0"/>
              <a:t>, via a </a:t>
            </a:r>
            <a:r>
              <a:rPr lang="de-CH" dirty="0" err="1"/>
              <a:t>structured</a:t>
            </a:r>
            <a:r>
              <a:rPr lang="de-CH" dirty="0"/>
              <a:t> </a:t>
            </a:r>
            <a:r>
              <a:rPr lang="de-CH" dirty="0" err="1"/>
              <a:t>survey</a:t>
            </a:r>
            <a:endParaRPr lang="de-CH" dirty="0"/>
          </a:p>
          <a:p>
            <a:endParaRPr lang="de-CH" dirty="0"/>
          </a:p>
          <a:p>
            <a:r>
              <a:rPr lang="de-CH" dirty="0"/>
              <a:t>Other </a:t>
            </a:r>
            <a:r>
              <a:rPr lang="de-CH" dirty="0" err="1"/>
              <a:t>ways</a:t>
            </a:r>
            <a:r>
              <a:rPr lang="de-CH" dirty="0"/>
              <a:t> </a:t>
            </a:r>
            <a:r>
              <a:rPr lang="de-CH" dirty="0" err="1"/>
              <a:t>include</a:t>
            </a:r>
            <a:r>
              <a:rPr lang="de-CH" dirty="0"/>
              <a:t> </a:t>
            </a:r>
            <a:r>
              <a:rPr lang="de-CH" dirty="0" err="1"/>
              <a:t>meetings</a:t>
            </a:r>
            <a:r>
              <a:rPr lang="de-CH" dirty="0"/>
              <a:t> </a:t>
            </a:r>
            <a:r>
              <a:rPr lang="de-CH" dirty="0" err="1"/>
              <a:t>with</a:t>
            </a:r>
            <a:r>
              <a:rPr lang="de-CH" dirty="0"/>
              <a:t> </a:t>
            </a:r>
            <a:r>
              <a:rPr lang="de-CH" dirty="0" err="1"/>
              <a:t>institutional</a:t>
            </a:r>
            <a:r>
              <a:rPr lang="de-CH" dirty="0"/>
              <a:t> </a:t>
            </a:r>
            <a:r>
              <a:rPr lang="de-CH" dirty="0" err="1"/>
              <a:t>partners</a:t>
            </a:r>
            <a:r>
              <a:rPr lang="de-CH" dirty="0"/>
              <a:t>, </a:t>
            </a:r>
            <a:r>
              <a:rPr lang="de-CH" dirty="0" err="1"/>
              <a:t>academia</a:t>
            </a:r>
            <a:r>
              <a:rPr lang="de-CH" dirty="0"/>
              <a:t>, </a:t>
            </a:r>
            <a:r>
              <a:rPr lang="de-CH" dirty="0" err="1"/>
              <a:t>stakeholders</a:t>
            </a:r>
            <a:r>
              <a:rPr lang="de-CH" dirty="0"/>
              <a:t> and </a:t>
            </a:r>
            <a:r>
              <a:rPr lang="de-CH" dirty="0" err="1"/>
              <a:t>citizen</a:t>
            </a:r>
            <a:r>
              <a:rPr lang="de-CH" dirty="0"/>
              <a:t> </a:t>
            </a:r>
            <a:r>
              <a:rPr lang="de-CH" dirty="0" err="1"/>
              <a:t>panels</a:t>
            </a:r>
            <a:endParaRPr lang="de-CH" dirty="0"/>
          </a:p>
        </p:txBody>
      </p:sp>
      <p:graphicFrame>
        <p:nvGraphicFramePr>
          <p:cNvPr id="10" name="Diagramm 9">
            <a:extLst>
              <a:ext uri="{FF2B5EF4-FFF2-40B4-BE49-F238E27FC236}">
                <a16:creationId xmlns:a16="http://schemas.microsoft.com/office/drawing/2014/main" id="{8C35CC8E-8554-4F5C-8F09-12460494F3B6}"/>
              </a:ext>
            </a:extLst>
          </p:cNvPr>
          <p:cNvGraphicFramePr>
            <a:graphicFrameLocks/>
          </p:cNvGraphicFramePr>
          <p:nvPr>
            <p:extLst>
              <p:ext uri="{D42A27DB-BD31-4B8C-83A1-F6EECF244321}">
                <p14:modId xmlns:p14="http://schemas.microsoft.com/office/powerpoint/2010/main" val="2394675770"/>
              </p:ext>
            </p:extLst>
          </p:nvPr>
        </p:nvGraphicFramePr>
        <p:xfrm>
          <a:off x="-93664" y="2099799"/>
          <a:ext cx="5960365" cy="3906717"/>
        </p:xfrm>
        <a:graphic>
          <a:graphicData uri="http://schemas.openxmlformats.org/drawingml/2006/chart">
            <c:chart xmlns:c="http://schemas.openxmlformats.org/drawingml/2006/chart" xmlns:r="http://schemas.openxmlformats.org/officeDocument/2006/relationships" r:id="rId4"/>
          </a:graphicData>
        </a:graphic>
      </p:graphicFrame>
      <p:sp>
        <p:nvSpPr>
          <p:cNvPr id="11" name="Fußzeilenplatzhalter 1">
            <a:extLst>
              <a:ext uri="{FF2B5EF4-FFF2-40B4-BE49-F238E27FC236}">
                <a16:creationId xmlns:a16="http://schemas.microsoft.com/office/drawing/2014/main" id="{78F1D725-C0A7-4B53-9061-3A6EBB043A16}"/>
              </a:ext>
            </a:extLst>
          </p:cNvPr>
          <p:cNvSpPr>
            <a:spLocks noGrp="1"/>
          </p:cNvSpPr>
          <p:nvPr>
            <p:ph type="ftr" sz="quarter" idx="11"/>
          </p:nvPr>
        </p:nvSpPr>
        <p:spPr>
          <a:xfrm>
            <a:off x="929110" y="6422682"/>
            <a:ext cx="8005165" cy="120731"/>
          </a:xfrm>
        </p:spPr>
        <p:txBody>
          <a:bodyPr/>
          <a:lstStyle/>
          <a:p>
            <a:r>
              <a:rPr lang="fr-FR" dirty="0"/>
              <a:t>PAS Meeting 2025  |  </a:t>
            </a:r>
            <a:r>
              <a:rPr lang="fr-FR" dirty="0" err="1"/>
              <a:t>Bucharest</a:t>
            </a:r>
            <a:r>
              <a:rPr lang="fr-FR" dirty="0"/>
              <a:t>  |  1-2 April 2025  |  Andrea </a:t>
            </a:r>
            <a:r>
              <a:rPr lang="fr-FR" dirty="0" err="1"/>
              <a:t>Haeuptli</a:t>
            </a:r>
            <a:endParaRPr lang="fr-CH" dirty="0"/>
          </a:p>
        </p:txBody>
      </p:sp>
    </p:spTree>
    <p:extLst>
      <p:ext uri="{BB962C8B-B14F-4D97-AF65-F5344CB8AC3E}">
        <p14:creationId xmlns:p14="http://schemas.microsoft.com/office/powerpoint/2010/main" val="3244421093"/>
      </p:ext>
    </p:extLst>
  </p:cSld>
  <p:clrMapOvr>
    <a:masterClrMapping/>
  </p:clrMapOvr>
</p:sld>
</file>

<file path=ppt/theme/theme1.xml><?xml version="1.0" encoding="utf-8"?>
<a:theme xmlns:a="http://schemas.openxmlformats.org/drawingml/2006/main" name="Visuelle Base CH-CDF">
  <a:themeElements>
    <a:clrScheme name="CH_CDF">
      <a:dk1>
        <a:sysClr val="windowText" lastClr="000000"/>
      </a:dk1>
      <a:lt1>
        <a:sysClr val="window" lastClr="FFFFFF"/>
      </a:lt1>
      <a:dk2>
        <a:srgbClr val="ADAFB2"/>
      </a:dk2>
      <a:lt2>
        <a:srgbClr val="D1D3D4"/>
      </a:lt2>
      <a:accent1>
        <a:srgbClr val="EA5A4F"/>
      </a:accent1>
      <a:accent2>
        <a:srgbClr val="003399"/>
      </a:accent2>
      <a:accent3>
        <a:srgbClr val="00A6A3"/>
      </a:accent3>
      <a:accent4>
        <a:srgbClr val="FAE03C"/>
      </a:accent4>
      <a:accent5>
        <a:srgbClr val="F0DAA4"/>
      </a:accent5>
      <a:accent6>
        <a:srgbClr val="ADAFB2"/>
      </a:accent6>
      <a:hlink>
        <a:srgbClr val="003399"/>
      </a:hlink>
      <a:folHlink>
        <a:srgbClr val="003399"/>
      </a:folHlink>
    </a:clrScheme>
    <a:fontScheme name="CH_CDF_pwp">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FK_Powerpoint_Vorlage_d.pptx [Schreibgeschützt]" id="{D4EA246E-9367-49D2-8F08-BE5FF67F694A}" vid="{B8D211BA-90E1-4986-A820-7F31BBE56D89}"/>
    </a:ext>
  </a:extLst>
</a:theme>
</file>

<file path=ppt/theme/theme2.xml><?xml version="1.0" encoding="utf-8"?>
<a:theme xmlns:a="http://schemas.openxmlformats.org/drawingml/2006/main" name="Gebrauchsfertig und fest">
  <a:themeElements>
    <a:clrScheme name="CH_CDF">
      <a:dk1>
        <a:sysClr val="windowText" lastClr="000000"/>
      </a:dk1>
      <a:lt1>
        <a:sysClr val="window" lastClr="FFFFFF"/>
      </a:lt1>
      <a:dk2>
        <a:srgbClr val="ADAFB2"/>
      </a:dk2>
      <a:lt2>
        <a:srgbClr val="D1D3D4"/>
      </a:lt2>
      <a:accent1>
        <a:srgbClr val="EA5A4F"/>
      </a:accent1>
      <a:accent2>
        <a:srgbClr val="003399"/>
      </a:accent2>
      <a:accent3>
        <a:srgbClr val="00A6A3"/>
      </a:accent3>
      <a:accent4>
        <a:srgbClr val="FAE03C"/>
      </a:accent4>
      <a:accent5>
        <a:srgbClr val="F0DAA4"/>
      </a:accent5>
      <a:accent6>
        <a:srgbClr val="ADAFB2"/>
      </a:accent6>
      <a:hlink>
        <a:srgbClr val="003399"/>
      </a:hlink>
      <a:folHlink>
        <a:srgbClr val="003399"/>
      </a:folHlink>
    </a:clrScheme>
    <a:fontScheme name="CH_CDF_pwp">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FK_Powerpoint_Vorlage_d.pptx [Schreibgeschützt]" id="{D4EA246E-9367-49D2-8F08-BE5FF67F694A}" vid="{B4955C29-56F0-4D7D-A4C3-27AAB518F67E}"/>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Präsentation EFK_d</Template>
  <TotalTime>0</TotalTime>
  <Words>868</Words>
  <Application>Microsoft Office PowerPoint</Application>
  <PresentationFormat>Widescreen</PresentationFormat>
  <Paragraphs>120</Paragraphs>
  <Slides>13</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13</vt:i4>
      </vt:variant>
    </vt:vector>
  </HeadingPairs>
  <TitlesOfParts>
    <vt:vector size="17" baseType="lpstr">
      <vt:lpstr>Arial</vt:lpstr>
      <vt:lpstr>Calibri</vt:lpstr>
      <vt:lpstr>Visuelle Base CH-CDF</vt:lpstr>
      <vt:lpstr>Gebrauchsfertig und fest</vt:lpstr>
      <vt:lpstr>         How SAIs select the right topic for evaluations and performance audits   Survey results from the annual meeting of the Working Group on Evaluation of Public Policies and Programs (WGEPPP) 2024  Andrea Haeuptli, representing WGEPPP </vt:lpstr>
      <vt:lpstr>      Why this topic matters to the working group</vt:lpstr>
      <vt:lpstr>The two stages.</vt:lpstr>
      <vt:lpstr>Institutional Set-up</vt:lpstr>
      <vt:lpstr> SAIs are very autonomous in choosing topics.</vt:lpstr>
      <vt:lpstr> Parliament plays a relevant, but not always helpful, role.</vt:lpstr>
      <vt:lpstr>Topic Identification</vt:lpstr>
      <vt:lpstr> Global and formal risk assessements are key.</vt:lpstr>
      <vt:lpstr>Topic identification happens often bottom-up.</vt:lpstr>
      <vt:lpstr>Topic Selection</vt:lpstr>
      <vt:lpstr>Topic selection follows strategic elements.</vt:lpstr>
      <vt:lpstr>Topic selection follows qualitative criteria.</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 Meeting</dc:title>
  <dc:creator>Martinez Deborah EFK</dc:creator>
  <cp:lastModifiedBy>Mahin FitzPatrick (OCAG)</cp:lastModifiedBy>
  <cp:revision>87</cp:revision>
  <dcterms:created xsi:type="dcterms:W3CDTF">2024-05-27T11:15:31Z</dcterms:created>
  <dcterms:modified xsi:type="dcterms:W3CDTF">2025-04-25T14:44:01Z</dcterms:modified>
</cp:coreProperties>
</file>