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Lst>
  <p:notesMasterIdLst>
    <p:notesMasterId r:id="rId22"/>
  </p:notesMasterIdLst>
  <p:handoutMasterIdLst>
    <p:handoutMasterId r:id="rId23"/>
  </p:handoutMasterIdLst>
  <p:sldIdLst>
    <p:sldId id="319" r:id="rId6"/>
    <p:sldId id="330" r:id="rId7"/>
    <p:sldId id="350" r:id="rId8"/>
    <p:sldId id="349" r:id="rId9"/>
    <p:sldId id="336" r:id="rId10"/>
    <p:sldId id="337" r:id="rId11"/>
    <p:sldId id="338" r:id="rId12"/>
    <p:sldId id="339" r:id="rId13"/>
    <p:sldId id="340" r:id="rId14"/>
    <p:sldId id="344" r:id="rId15"/>
    <p:sldId id="348" r:id="rId16"/>
    <p:sldId id="343" r:id="rId17"/>
    <p:sldId id="342" r:id="rId18"/>
    <p:sldId id="346" r:id="rId19"/>
    <p:sldId id="347"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54"/>
    <a:srgbClr val="425563"/>
    <a:srgbClr val="1FBD86"/>
    <a:srgbClr val="5F898F"/>
    <a:srgbClr val="425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DDD97-2FB6-404D-92FD-65AD7B05136E}" v="43" dt="2024-02-13T14:56:56.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817" autoAdjust="0"/>
  </p:normalViewPr>
  <p:slideViewPr>
    <p:cSldViewPr snapToGrid="0">
      <p:cViewPr varScale="1">
        <p:scale>
          <a:sx n="89" d="100"/>
          <a:sy n="89" d="100"/>
        </p:scale>
        <p:origin x="1374" y="96"/>
      </p:cViewPr>
      <p:guideLst/>
    </p:cSldViewPr>
  </p:slideViewPr>
  <p:notesTextViewPr>
    <p:cViewPr>
      <p:scale>
        <a:sx n="1" d="1"/>
        <a:sy n="1" d="1"/>
      </p:scale>
      <p:origin x="0" y="0"/>
    </p:cViewPr>
  </p:notesTextViewPr>
  <p:notesViewPr>
    <p:cSldViewPr snapToGrid="0">
      <p:cViewPr varScale="1">
        <p:scale>
          <a:sx n="59" d="100"/>
          <a:sy n="59"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ai Badea" userId="ddbfee28-5f3e-4950-b549-6924e4566ddc" providerId="ADAL" clId="{FA120293-CB18-43F4-A9C2-1FD032B98AA0}"/>
    <pc:docChg chg="undo custSel modSld modMainMaster">
      <pc:chgData name="Mihai Badea" userId="ddbfee28-5f3e-4950-b549-6924e4566ddc" providerId="ADAL" clId="{FA120293-CB18-43F4-A9C2-1FD032B98AA0}" dt="2023-11-14T16:25:51.759" v="47"/>
      <pc:docMkLst>
        <pc:docMk/>
      </pc:docMkLst>
      <pc:sldChg chg="modSp mod setBg chgLayout">
        <pc:chgData name="Mihai Badea" userId="ddbfee28-5f3e-4950-b549-6924e4566ddc" providerId="ADAL" clId="{FA120293-CB18-43F4-A9C2-1FD032B98AA0}" dt="2023-11-14T16:23:40.266" v="32" actId="700"/>
        <pc:sldMkLst>
          <pc:docMk/>
          <pc:sldMk cId="2513040727" sldId="314"/>
        </pc:sldMkLst>
        <pc:spChg chg="mod ord">
          <ac:chgData name="Mihai Badea" userId="ddbfee28-5f3e-4950-b549-6924e4566ddc" providerId="ADAL" clId="{FA120293-CB18-43F4-A9C2-1FD032B98AA0}" dt="2023-11-14T16:23:40.266" v="32" actId="700"/>
          <ac:spMkLst>
            <pc:docMk/>
            <pc:sldMk cId="2513040727" sldId="314"/>
            <ac:spMk id="2" creationId="{E5A26C74-95B8-B579-2B70-472600E2C70C}"/>
          </ac:spMkLst>
        </pc:spChg>
      </pc:sldChg>
      <pc:sldChg chg="modSp mod">
        <pc:chgData name="Mihai Badea" userId="ddbfee28-5f3e-4950-b549-6924e4566ddc" providerId="ADAL" clId="{FA120293-CB18-43F4-A9C2-1FD032B98AA0}" dt="2023-11-14T15:42:39.017" v="16" actId="2711"/>
        <pc:sldMkLst>
          <pc:docMk/>
          <pc:sldMk cId="818419279" sldId="315"/>
        </pc:sldMkLst>
        <pc:spChg chg="mod">
          <ac:chgData name="Mihai Badea" userId="ddbfee28-5f3e-4950-b549-6924e4566ddc" providerId="ADAL" clId="{FA120293-CB18-43F4-A9C2-1FD032B98AA0}" dt="2023-11-14T15:42:39.017" v="16" actId="2711"/>
          <ac:spMkLst>
            <pc:docMk/>
            <pc:sldMk cId="818419279" sldId="315"/>
            <ac:spMk id="10" creationId="{428AE477-8DC6-93E5-4076-3004A6CF25F3}"/>
          </ac:spMkLst>
        </pc:spChg>
      </pc:sldChg>
      <pc:sldChg chg="modSp mod">
        <pc:chgData name="Mihai Badea" userId="ddbfee28-5f3e-4950-b549-6924e4566ddc" providerId="ADAL" clId="{FA120293-CB18-43F4-A9C2-1FD032B98AA0}" dt="2023-11-14T15:45:36.204" v="24" actId="207"/>
        <pc:sldMkLst>
          <pc:docMk/>
          <pc:sldMk cId="2802043200" sldId="324"/>
        </pc:sldMkLst>
        <pc:spChg chg="mod">
          <ac:chgData name="Mihai Badea" userId="ddbfee28-5f3e-4950-b549-6924e4566ddc" providerId="ADAL" clId="{FA120293-CB18-43F4-A9C2-1FD032B98AA0}" dt="2023-11-14T15:45:36.204" v="24" actId="207"/>
          <ac:spMkLst>
            <pc:docMk/>
            <pc:sldMk cId="2802043200" sldId="324"/>
            <ac:spMk id="2" creationId="{E9F1C309-1749-9A14-4E89-C30E22626BEF}"/>
          </ac:spMkLst>
        </pc:spChg>
      </pc:sldChg>
      <pc:sldChg chg="modSp mod">
        <pc:chgData name="Mihai Badea" userId="ddbfee28-5f3e-4950-b549-6924e4566ddc" providerId="ADAL" clId="{FA120293-CB18-43F4-A9C2-1FD032B98AA0}" dt="2023-11-14T15:45:39.191" v="25" actId="207"/>
        <pc:sldMkLst>
          <pc:docMk/>
          <pc:sldMk cId="1395956002" sldId="325"/>
        </pc:sldMkLst>
        <pc:spChg chg="mod">
          <ac:chgData name="Mihai Badea" userId="ddbfee28-5f3e-4950-b549-6924e4566ddc" providerId="ADAL" clId="{FA120293-CB18-43F4-A9C2-1FD032B98AA0}" dt="2023-11-14T15:45:39.191" v="25" actId="207"/>
          <ac:spMkLst>
            <pc:docMk/>
            <pc:sldMk cId="1395956002" sldId="325"/>
            <ac:spMk id="2" creationId="{E9F1C309-1749-9A14-4E89-C30E22626BEF}"/>
          </ac:spMkLst>
        </pc:spChg>
      </pc:sldChg>
      <pc:sldChg chg="modSp mod">
        <pc:chgData name="Mihai Badea" userId="ddbfee28-5f3e-4950-b549-6924e4566ddc" providerId="ADAL" clId="{FA120293-CB18-43F4-A9C2-1FD032B98AA0}" dt="2023-11-14T15:45:26.772" v="22" actId="207"/>
        <pc:sldMkLst>
          <pc:docMk/>
          <pc:sldMk cId="1143378588" sldId="327"/>
        </pc:sldMkLst>
        <pc:spChg chg="mod">
          <ac:chgData name="Mihai Badea" userId="ddbfee28-5f3e-4950-b549-6924e4566ddc" providerId="ADAL" clId="{FA120293-CB18-43F4-A9C2-1FD032B98AA0}" dt="2023-11-14T15:45:26.772" v="22" actId="207"/>
          <ac:spMkLst>
            <pc:docMk/>
            <pc:sldMk cId="1143378588" sldId="327"/>
            <ac:spMk id="2" creationId="{002F0AB5-584D-D0DA-70FD-DA2E933668E5}"/>
          </ac:spMkLst>
        </pc:spChg>
      </pc:sldChg>
      <pc:sldChg chg="modSp mod">
        <pc:chgData name="Mihai Badea" userId="ddbfee28-5f3e-4950-b549-6924e4566ddc" providerId="ADAL" clId="{FA120293-CB18-43F4-A9C2-1FD032B98AA0}" dt="2023-11-14T15:45:32.840" v="23" actId="207"/>
        <pc:sldMkLst>
          <pc:docMk/>
          <pc:sldMk cId="1309314832" sldId="328"/>
        </pc:sldMkLst>
        <pc:spChg chg="mod">
          <ac:chgData name="Mihai Badea" userId="ddbfee28-5f3e-4950-b549-6924e4566ddc" providerId="ADAL" clId="{FA120293-CB18-43F4-A9C2-1FD032B98AA0}" dt="2023-11-14T15:45:32.840" v="23" actId="207"/>
          <ac:spMkLst>
            <pc:docMk/>
            <pc:sldMk cId="1309314832" sldId="328"/>
            <ac:spMk id="2" creationId="{002F0AB5-584D-D0DA-70FD-DA2E933668E5}"/>
          </ac:spMkLst>
        </pc:spChg>
      </pc:sldChg>
      <pc:sldMasterChg chg="modSldLayout">
        <pc:chgData name="Mihai Badea" userId="ddbfee28-5f3e-4950-b549-6924e4566ddc" providerId="ADAL" clId="{FA120293-CB18-43F4-A9C2-1FD032B98AA0}" dt="2023-11-14T16:25:51.759" v="47"/>
        <pc:sldMasterMkLst>
          <pc:docMk/>
          <pc:sldMasterMk cId="3761888387" sldId="2147483648"/>
        </pc:sldMasterMkLst>
        <pc:sldLayoutChg chg="addSp delSp modSp mod">
          <pc:chgData name="Mihai Badea" userId="ddbfee28-5f3e-4950-b549-6924e4566ddc" providerId="ADAL" clId="{FA120293-CB18-43F4-A9C2-1FD032B98AA0}" dt="2023-11-14T16:25:04.406" v="42" actId="478"/>
          <pc:sldLayoutMkLst>
            <pc:docMk/>
            <pc:sldMasterMk cId="3761888387" sldId="2147483648"/>
            <pc:sldLayoutMk cId="4218295718" sldId="2147483660"/>
          </pc:sldLayoutMkLst>
          <pc:spChg chg="mod">
            <ac:chgData name="Mihai Badea" userId="ddbfee28-5f3e-4950-b549-6924e4566ddc" providerId="ADAL" clId="{FA120293-CB18-43F4-A9C2-1FD032B98AA0}" dt="2023-11-14T15:45:58.653" v="26" actId="207"/>
            <ac:spMkLst>
              <pc:docMk/>
              <pc:sldMasterMk cId="3761888387" sldId="2147483648"/>
              <pc:sldLayoutMk cId="4218295718" sldId="2147483660"/>
              <ac:spMk id="2" creationId="{00000000-0000-0000-0000-000000000000}"/>
            </ac:spMkLst>
          </pc:spChg>
          <pc:spChg chg="add mod ord">
            <ac:chgData name="Mihai Badea" userId="ddbfee28-5f3e-4950-b549-6924e4566ddc" providerId="ADAL" clId="{FA120293-CB18-43F4-A9C2-1FD032B98AA0}" dt="2023-11-14T16:24:59.884" v="41" actId="167"/>
            <ac:spMkLst>
              <pc:docMk/>
              <pc:sldMasterMk cId="3761888387" sldId="2147483648"/>
              <pc:sldLayoutMk cId="4218295718" sldId="2147483660"/>
              <ac:spMk id="3" creationId="{3921AA0A-A35E-8BFF-6198-2EA4FE64C58E}"/>
            </ac:spMkLst>
          </pc:spChg>
          <pc:spChg chg="mod">
            <ac:chgData name="Mihai Badea" userId="ddbfee28-5f3e-4950-b549-6924e4566ddc" providerId="ADAL" clId="{FA120293-CB18-43F4-A9C2-1FD032B98AA0}" dt="2023-11-14T15:46:27.090" v="31" actId="404"/>
            <ac:spMkLst>
              <pc:docMk/>
              <pc:sldMasterMk cId="3761888387" sldId="2147483648"/>
              <pc:sldLayoutMk cId="4218295718" sldId="2147483660"/>
              <ac:spMk id="8" creationId="{90356C28-34FC-48BD-943E-82B485EB0C49}"/>
            </ac:spMkLst>
          </pc:spChg>
          <pc:spChg chg="del">
            <ac:chgData name="Mihai Badea" userId="ddbfee28-5f3e-4950-b549-6924e4566ddc" providerId="ADAL" clId="{FA120293-CB18-43F4-A9C2-1FD032B98AA0}" dt="2023-11-14T16:25:04.406" v="42" actId="478"/>
            <ac:spMkLst>
              <pc:docMk/>
              <pc:sldMasterMk cId="3761888387" sldId="2147483648"/>
              <pc:sldLayoutMk cId="4218295718" sldId="2147483660"/>
              <ac:spMk id="21" creationId="{E5A65A75-D794-5838-4623-CBC17D2C3FAA}"/>
            </ac:spMkLst>
          </pc:spChg>
        </pc:sldLayoutChg>
        <pc:sldLayoutChg chg="addSp delSp modSp mod">
          <pc:chgData name="Mihai Badea" userId="ddbfee28-5f3e-4950-b549-6924e4566ddc" providerId="ADAL" clId="{FA120293-CB18-43F4-A9C2-1FD032B98AA0}" dt="2023-11-14T16:25:51.759" v="47"/>
          <pc:sldLayoutMkLst>
            <pc:docMk/>
            <pc:sldMasterMk cId="3761888387" sldId="2147483648"/>
            <pc:sldLayoutMk cId="3179848175" sldId="2147483664"/>
          </pc:sldLayoutMkLst>
          <pc:spChg chg="add mod">
            <ac:chgData name="Mihai Badea" userId="ddbfee28-5f3e-4950-b549-6924e4566ddc" providerId="ADAL" clId="{FA120293-CB18-43F4-A9C2-1FD032B98AA0}" dt="2023-11-14T16:25:51.759" v="47"/>
            <ac:spMkLst>
              <pc:docMk/>
              <pc:sldMasterMk cId="3761888387" sldId="2147483648"/>
              <pc:sldLayoutMk cId="3179848175" sldId="2147483664"/>
              <ac:spMk id="2" creationId="{30B1AD0D-C691-390E-9EBF-B79A4575494D}"/>
            </ac:spMkLst>
          </pc:spChg>
          <pc:spChg chg="add del mod">
            <ac:chgData name="Mihai Badea" userId="ddbfee28-5f3e-4950-b549-6924e4566ddc" providerId="ADAL" clId="{FA120293-CB18-43F4-A9C2-1FD032B98AA0}" dt="2023-11-14T16:25:51.262" v="46" actId="478"/>
            <ac:spMkLst>
              <pc:docMk/>
              <pc:sldMasterMk cId="3761888387" sldId="2147483648"/>
              <pc:sldLayoutMk cId="3179848175" sldId="2147483664"/>
              <ac:spMk id="19" creationId="{670B83D2-018F-D440-31B9-A3331E7EE0AF}"/>
            </ac:spMkLst>
          </pc:spChg>
          <pc:spChg chg="mod">
            <ac:chgData name="Mihai Badea" userId="ddbfee28-5f3e-4950-b549-6924e4566ddc" providerId="ADAL" clId="{FA120293-CB18-43F4-A9C2-1FD032B98AA0}" dt="2023-11-14T15:43:00.507" v="17" actId="2711"/>
            <ac:spMkLst>
              <pc:docMk/>
              <pc:sldMasterMk cId="3761888387" sldId="2147483648"/>
              <pc:sldLayoutMk cId="3179848175" sldId="2147483664"/>
              <ac:spMk id="22" creationId="{46822E0F-C1B3-6150-1936-63E5AB6DC55F}"/>
            </ac:spMkLst>
          </pc:spChg>
        </pc:sldLayoutChg>
        <pc:sldLayoutChg chg="modSp mod">
          <pc:chgData name="Mihai Badea" userId="ddbfee28-5f3e-4950-b549-6924e4566ddc" providerId="ADAL" clId="{FA120293-CB18-43F4-A9C2-1FD032B98AA0}" dt="2023-11-14T15:41:04.192" v="9" actId="20577"/>
          <pc:sldLayoutMkLst>
            <pc:docMk/>
            <pc:sldMasterMk cId="3761888387" sldId="2147483648"/>
            <pc:sldLayoutMk cId="3686487347" sldId="2147483668"/>
          </pc:sldLayoutMkLst>
          <pc:spChg chg="mod">
            <ac:chgData name="Mihai Badea" userId="ddbfee28-5f3e-4950-b549-6924e4566ddc" providerId="ADAL" clId="{FA120293-CB18-43F4-A9C2-1FD032B98AA0}" dt="2023-11-14T15:41:04.192" v="9" actId="20577"/>
            <ac:spMkLst>
              <pc:docMk/>
              <pc:sldMasterMk cId="3761888387" sldId="2147483648"/>
              <pc:sldLayoutMk cId="3686487347" sldId="2147483668"/>
              <ac:spMk id="5" creationId="{EE5348EA-C402-3E47-D907-090DD172D77F}"/>
            </ac:spMkLst>
          </pc:spChg>
        </pc:sldLayoutChg>
        <pc:sldLayoutChg chg="addSp delSp modSp mod">
          <pc:chgData name="Mihai Badea" userId="ddbfee28-5f3e-4950-b549-6924e4566ddc" providerId="ADAL" clId="{FA120293-CB18-43F4-A9C2-1FD032B98AA0}" dt="2023-11-14T16:25:40.274" v="45" actId="1035"/>
          <pc:sldLayoutMkLst>
            <pc:docMk/>
            <pc:sldMasterMk cId="3761888387" sldId="2147483648"/>
            <pc:sldLayoutMk cId="876527898" sldId="2147483671"/>
          </pc:sldLayoutMkLst>
          <pc:spChg chg="mod">
            <ac:chgData name="Mihai Badea" userId="ddbfee28-5f3e-4950-b549-6924e4566ddc" providerId="ADAL" clId="{FA120293-CB18-43F4-A9C2-1FD032B98AA0}" dt="2023-11-14T15:46:02.762" v="27" actId="207"/>
            <ac:spMkLst>
              <pc:docMk/>
              <pc:sldMasterMk cId="3761888387" sldId="2147483648"/>
              <pc:sldLayoutMk cId="876527898" sldId="2147483671"/>
              <ac:spMk id="2" creationId="{00000000-0000-0000-0000-000000000000}"/>
            </ac:spMkLst>
          </pc:spChg>
          <pc:spChg chg="del">
            <ac:chgData name="Mihai Badea" userId="ddbfee28-5f3e-4950-b549-6924e4566ddc" providerId="ADAL" clId="{FA120293-CB18-43F4-A9C2-1FD032B98AA0}" dt="2023-11-14T16:25:13.095" v="43" actId="478"/>
            <ac:spMkLst>
              <pc:docMk/>
              <pc:sldMasterMk cId="3761888387" sldId="2147483648"/>
              <pc:sldLayoutMk cId="876527898" sldId="2147483671"/>
              <ac:spMk id="3" creationId="{77E057FC-4100-354C-BB4F-407F2CF0D3F8}"/>
            </ac:spMkLst>
          </pc:spChg>
          <pc:spChg chg="add mod">
            <ac:chgData name="Mihai Badea" userId="ddbfee28-5f3e-4950-b549-6924e4566ddc" providerId="ADAL" clId="{FA120293-CB18-43F4-A9C2-1FD032B98AA0}" dt="2023-11-14T16:25:40.274" v="45" actId="1035"/>
            <ac:spMkLst>
              <pc:docMk/>
              <pc:sldMasterMk cId="3761888387" sldId="2147483648"/>
              <pc:sldLayoutMk cId="876527898" sldId="2147483671"/>
              <ac:spMk id="5" creationId="{3249C1A5-9EC2-7EF7-B4AB-8B2320CC1420}"/>
            </ac:spMkLst>
          </pc:spChg>
          <pc:spChg chg="mod">
            <ac:chgData name="Mihai Badea" userId="ddbfee28-5f3e-4950-b549-6924e4566ddc" providerId="ADAL" clId="{FA120293-CB18-43F4-A9C2-1FD032B98AA0}" dt="2023-11-14T15:46:20.620" v="29" actId="404"/>
            <ac:spMkLst>
              <pc:docMk/>
              <pc:sldMasterMk cId="3761888387" sldId="2147483648"/>
              <pc:sldLayoutMk cId="876527898" sldId="2147483671"/>
              <ac:spMk id="8" creationId="{90356C28-34FC-48BD-943E-82B485EB0C49}"/>
            </ac:spMkLst>
          </pc:spChg>
        </pc:sldLayoutChg>
      </pc:sldMasterChg>
    </pc:docChg>
  </pc:docChgLst>
  <pc:docChgLst>
    <pc:chgData name="Maria Banu" userId="785ed3b8-bb10-444c-a0d9-d2b4f69cc58c" providerId="ADAL" clId="{65D88F2C-3270-458B-A20A-DC83C0E1D728}"/>
    <pc:docChg chg="undo custSel addSld modSld modMainMaster">
      <pc:chgData name="Maria Banu" userId="785ed3b8-bb10-444c-a0d9-d2b4f69cc58c" providerId="ADAL" clId="{65D88F2C-3270-458B-A20A-DC83C0E1D728}" dt="2023-12-19T10:27:48.203" v="352"/>
      <pc:docMkLst>
        <pc:docMk/>
      </pc:docMkLst>
      <pc:sldChg chg="modSp mod">
        <pc:chgData name="Maria Banu" userId="785ed3b8-bb10-444c-a0d9-d2b4f69cc58c" providerId="ADAL" clId="{65D88F2C-3270-458B-A20A-DC83C0E1D728}" dt="2023-12-19T10:26:52.902" v="186" actId="14100"/>
        <pc:sldMkLst>
          <pc:docMk/>
          <pc:sldMk cId="818419279" sldId="315"/>
        </pc:sldMkLst>
        <pc:spChg chg="mod">
          <ac:chgData name="Maria Banu" userId="785ed3b8-bb10-444c-a0d9-d2b4f69cc58c" providerId="ADAL" clId="{65D88F2C-3270-458B-A20A-DC83C0E1D728}" dt="2023-12-19T10:26:52.902" v="186" actId="14100"/>
          <ac:spMkLst>
            <pc:docMk/>
            <pc:sldMk cId="818419279" sldId="315"/>
            <ac:spMk id="9" creationId="{29BD41F1-15AD-31A4-700B-2BF68025AAF8}"/>
          </ac:spMkLst>
        </pc:spChg>
      </pc:sldChg>
      <pc:sldChg chg="modSp mod">
        <pc:chgData name="Maria Banu" userId="785ed3b8-bb10-444c-a0d9-d2b4f69cc58c" providerId="ADAL" clId="{65D88F2C-3270-458B-A20A-DC83C0E1D728}" dt="2023-12-19T10:27:07.422" v="190" actId="27636"/>
        <pc:sldMkLst>
          <pc:docMk/>
          <pc:sldMk cId="3262718768" sldId="320"/>
        </pc:sldMkLst>
        <pc:spChg chg="mod">
          <ac:chgData name="Maria Banu" userId="785ed3b8-bb10-444c-a0d9-d2b4f69cc58c" providerId="ADAL" clId="{65D88F2C-3270-458B-A20A-DC83C0E1D728}" dt="2023-12-19T10:27:07.422" v="190" actId="27636"/>
          <ac:spMkLst>
            <pc:docMk/>
            <pc:sldMk cId="3262718768" sldId="320"/>
            <ac:spMk id="2" creationId="{7E71BF1E-45D3-3787-B82E-96D4CC24F0D0}"/>
          </ac:spMkLst>
        </pc:spChg>
      </pc:sldChg>
      <pc:sldChg chg="modSp mod">
        <pc:chgData name="Maria Banu" userId="785ed3b8-bb10-444c-a0d9-d2b4f69cc58c" providerId="ADAL" clId="{65D88F2C-3270-458B-A20A-DC83C0E1D728}" dt="2023-12-19T10:27:09.977" v="194" actId="27636"/>
        <pc:sldMkLst>
          <pc:docMk/>
          <pc:sldMk cId="4055699985" sldId="321"/>
        </pc:sldMkLst>
        <pc:spChg chg="mod">
          <ac:chgData name="Maria Banu" userId="785ed3b8-bb10-444c-a0d9-d2b4f69cc58c" providerId="ADAL" clId="{65D88F2C-3270-458B-A20A-DC83C0E1D728}" dt="2023-12-19T10:27:09.977" v="194" actId="27636"/>
          <ac:spMkLst>
            <pc:docMk/>
            <pc:sldMk cId="4055699985" sldId="321"/>
            <ac:spMk id="2" creationId="{C48A3A20-287A-B2E2-EDF5-8127F0E57778}"/>
          </ac:spMkLst>
        </pc:spChg>
      </pc:sldChg>
      <pc:sldChg chg="addSp delSp modSp add mod setBg modClrScheme chgLayout">
        <pc:chgData name="Maria Banu" userId="785ed3b8-bb10-444c-a0d9-d2b4f69cc58c" providerId="ADAL" clId="{65D88F2C-3270-458B-A20A-DC83C0E1D728}" dt="2023-12-19T10:27:48.203" v="352"/>
        <pc:sldMkLst>
          <pc:docMk/>
          <pc:sldMk cId="2106688074" sldId="331"/>
        </pc:sldMkLst>
        <pc:spChg chg="del mod ord">
          <ac:chgData name="Maria Banu" userId="785ed3b8-bb10-444c-a0d9-d2b4f69cc58c" providerId="ADAL" clId="{65D88F2C-3270-458B-A20A-DC83C0E1D728}" dt="2023-12-19T10:17:09.603" v="103" actId="478"/>
          <ac:spMkLst>
            <pc:docMk/>
            <pc:sldMk cId="2106688074" sldId="331"/>
            <ac:spMk id="2" creationId="{D85CD79B-2CE6-FA42-212F-52D30020329E}"/>
          </ac:spMkLst>
        </pc:spChg>
        <pc:spChg chg="add del mod">
          <ac:chgData name="Maria Banu" userId="785ed3b8-bb10-444c-a0d9-d2b4f69cc58c" providerId="ADAL" clId="{65D88F2C-3270-458B-A20A-DC83C0E1D728}" dt="2023-12-19T10:17:19.990" v="107"/>
          <ac:spMkLst>
            <pc:docMk/>
            <pc:sldMk cId="2106688074" sldId="331"/>
            <ac:spMk id="3" creationId="{0CF4C151-3C51-12F0-F1F0-456458F19B3E}"/>
          </ac:spMkLst>
        </pc:spChg>
        <pc:spChg chg="add mod">
          <ac:chgData name="Maria Banu" userId="785ed3b8-bb10-444c-a0d9-d2b4f69cc58c" providerId="ADAL" clId="{65D88F2C-3270-458B-A20A-DC83C0E1D728}" dt="2023-12-19T10:24:10.896" v="135" actId="20577"/>
          <ac:spMkLst>
            <pc:docMk/>
            <pc:sldMk cId="2106688074" sldId="331"/>
            <ac:spMk id="6" creationId="{B1E6E781-AC29-5AEC-5D11-106FD63997ED}"/>
          </ac:spMkLst>
        </pc:spChg>
        <pc:spChg chg="mod">
          <ac:chgData name="Maria Banu" userId="785ed3b8-bb10-444c-a0d9-d2b4f69cc58c" providerId="ADAL" clId="{65D88F2C-3270-458B-A20A-DC83C0E1D728}" dt="2023-12-19T10:24:53.301" v="139"/>
          <ac:spMkLst>
            <pc:docMk/>
            <pc:sldMk cId="2106688074" sldId="331"/>
            <ac:spMk id="10" creationId="{E358302B-85A9-3AE4-B876-28B434A30F09}"/>
          </ac:spMkLst>
        </pc:spChg>
        <pc:spChg chg="mod">
          <ac:chgData name="Maria Banu" userId="785ed3b8-bb10-444c-a0d9-d2b4f69cc58c" providerId="ADAL" clId="{65D88F2C-3270-458B-A20A-DC83C0E1D728}" dt="2023-12-19T10:24:53.301" v="139"/>
          <ac:spMkLst>
            <pc:docMk/>
            <pc:sldMk cId="2106688074" sldId="331"/>
            <ac:spMk id="11" creationId="{DA476305-82CF-7F42-1DC0-8CB2C9EA0147}"/>
          </ac:spMkLst>
        </pc:spChg>
        <pc:spChg chg="mod">
          <ac:chgData name="Maria Banu" userId="785ed3b8-bb10-444c-a0d9-d2b4f69cc58c" providerId="ADAL" clId="{65D88F2C-3270-458B-A20A-DC83C0E1D728}" dt="2023-12-19T10:24:53.301" v="139"/>
          <ac:spMkLst>
            <pc:docMk/>
            <pc:sldMk cId="2106688074" sldId="331"/>
            <ac:spMk id="12" creationId="{491FCF65-3CCF-F69A-9615-0B1BB386877F}"/>
          </ac:spMkLst>
        </pc:spChg>
        <pc:grpChg chg="add mod">
          <ac:chgData name="Maria Banu" userId="785ed3b8-bb10-444c-a0d9-d2b4f69cc58c" providerId="ADAL" clId="{65D88F2C-3270-458B-A20A-DC83C0E1D728}" dt="2023-12-19T10:24:53.301" v="139"/>
          <ac:grpSpMkLst>
            <pc:docMk/>
            <pc:sldMk cId="2106688074" sldId="331"/>
            <ac:grpSpMk id="9" creationId="{BB51CED5-B873-51D1-BB71-128CBAC9D2F7}"/>
          </ac:grpSpMkLst>
        </pc:grpChg>
        <pc:picChg chg="add del mod">
          <ac:chgData name="Maria Banu" userId="785ed3b8-bb10-444c-a0d9-d2b4f69cc58c" providerId="ADAL" clId="{65D88F2C-3270-458B-A20A-DC83C0E1D728}" dt="2023-12-19T10:24:00.235" v="129"/>
          <ac:picMkLst>
            <pc:docMk/>
            <pc:sldMk cId="2106688074" sldId="331"/>
            <ac:picMk id="5" creationId="{F4047034-716B-CF12-587A-4EB1E7D11D92}"/>
          </ac:picMkLst>
        </pc:picChg>
        <pc:picChg chg="add mod">
          <ac:chgData name="Maria Banu" userId="785ed3b8-bb10-444c-a0d9-d2b4f69cc58c" providerId="ADAL" clId="{65D88F2C-3270-458B-A20A-DC83C0E1D728}" dt="2023-12-19T10:24:25.390" v="138" actId="1076"/>
          <ac:picMkLst>
            <pc:docMk/>
            <pc:sldMk cId="2106688074" sldId="331"/>
            <ac:picMk id="8" creationId="{CAF1EC8B-F18E-65B7-550D-41089679AE66}"/>
          </ac:picMkLst>
        </pc:picChg>
      </pc:sldChg>
      <pc:sldMasterChg chg="addSldLayout modSldLayout">
        <pc:chgData name="Maria Banu" userId="785ed3b8-bb10-444c-a0d9-d2b4f69cc58c" providerId="ADAL" clId="{65D88F2C-3270-458B-A20A-DC83C0E1D728}" dt="2023-12-19T10:26:23.572" v="185" actId="1076"/>
        <pc:sldMasterMkLst>
          <pc:docMk/>
          <pc:sldMasterMk cId="3761888387" sldId="2147483648"/>
        </pc:sldMasterMkLst>
        <pc:sldLayoutChg chg="addSp delSp modSp mod">
          <pc:chgData name="Maria Banu" userId="785ed3b8-bb10-444c-a0d9-d2b4f69cc58c" providerId="ADAL" clId="{65D88F2C-3270-458B-A20A-DC83C0E1D728}" dt="2023-12-19T10:26:23.572" v="185" actId="1076"/>
          <pc:sldLayoutMkLst>
            <pc:docMk/>
            <pc:sldMasterMk cId="3761888387" sldId="2147483648"/>
            <pc:sldLayoutMk cId="3686487347" sldId="2147483668"/>
          </pc:sldLayoutMkLst>
          <pc:spChg chg="mod">
            <ac:chgData name="Maria Banu" userId="785ed3b8-bb10-444c-a0d9-d2b4f69cc58c" providerId="ADAL" clId="{65D88F2C-3270-458B-A20A-DC83C0E1D728}" dt="2023-12-19T10:26:23.572" v="185" actId="1076"/>
            <ac:spMkLst>
              <pc:docMk/>
              <pc:sldMasterMk cId="3761888387" sldId="2147483648"/>
              <pc:sldLayoutMk cId="3686487347" sldId="2147483668"/>
              <ac:spMk id="5" creationId="{EE5348EA-C402-3E47-D907-090DD172D77F}"/>
            </ac:spMkLst>
          </pc:spChg>
          <pc:picChg chg="del">
            <ac:chgData name="Maria Banu" userId="785ed3b8-bb10-444c-a0d9-d2b4f69cc58c" providerId="ADAL" clId="{65D88F2C-3270-458B-A20A-DC83C0E1D728}" dt="2023-12-19T10:25:07.223" v="140" actId="478"/>
            <ac:picMkLst>
              <pc:docMk/>
              <pc:sldMasterMk cId="3761888387" sldId="2147483648"/>
              <pc:sldLayoutMk cId="3686487347" sldId="2147483668"/>
              <ac:picMk id="4" creationId="{47C8350F-66C7-1A8A-E2B4-8036BDBB1CB5}"/>
            </ac:picMkLst>
          </pc:picChg>
          <pc:picChg chg="add del">
            <ac:chgData name="Maria Banu" userId="785ed3b8-bb10-444c-a0d9-d2b4f69cc58c" providerId="ADAL" clId="{65D88F2C-3270-458B-A20A-DC83C0E1D728}" dt="2023-12-19T10:25:35.123" v="176" actId="478"/>
            <ac:picMkLst>
              <pc:docMk/>
              <pc:sldMasterMk cId="3761888387" sldId="2147483648"/>
              <pc:sldLayoutMk cId="3686487347" sldId="2147483668"/>
              <ac:picMk id="10" creationId="{6712605B-16CE-0112-A1F7-BC00384E4C8F}"/>
            </ac:picMkLst>
          </pc:picChg>
          <pc:picChg chg="add mod">
            <ac:chgData name="Maria Banu" userId="785ed3b8-bb10-444c-a0d9-d2b4f69cc58c" providerId="ADAL" clId="{65D88F2C-3270-458B-A20A-DC83C0E1D728}" dt="2023-12-19T10:25:28.758" v="173" actId="1036"/>
            <ac:picMkLst>
              <pc:docMk/>
              <pc:sldMasterMk cId="3761888387" sldId="2147483648"/>
              <pc:sldLayoutMk cId="3686487347" sldId="2147483668"/>
              <ac:picMk id="11" creationId="{EAB89950-81EC-3F6A-8C68-5E0A85957705}"/>
            </ac:picMkLst>
          </pc:picChg>
        </pc:sldLayoutChg>
        <pc:sldLayoutChg chg="addSp delSp modSp add mod modTransition setBg">
          <pc:chgData name="Maria Banu" userId="785ed3b8-bb10-444c-a0d9-d2b4f69cc58c" providerId="ADAL" clId="{65D88F2C-3270-458B-A20A-DC83C0E1D728}" dt="2023-12-19T10:23:39.874" v="127" actId="692"/>
          <pc:sldLayoutMkLst>
            <pc:docMk/>
            <pc:sldMasterMk cId="3761888387" sldId="2147483648"/>
            <pc:sldLayoutMk cId="2173801565" sldId="2147483691"/>
          </pc:sldLayoutMkLst>
          <pc:spChg chg="mod">
            <ac:chgData name="Maria Banu" userId="785ed3b8-bb10-444c-a0d9-d2b4f69cc58c" providerId="ADAL" clId="{65D88F2C-3270-458B-A20A-DC83C0E1D728}" dt="2023-12-19T10:23:39.874" v="127" actId="692"/>
            <ac:spMkLst>
              <pc:docMk/>
              <pc:sldMasterMk cId="3761888387" sldId="2147483648"/>
              <pc:sldLayoutMk cId="2173801565" sldId="2147483691"/>
              <ac:spMk id="10" creationId="{E7206CB6-53C4-F0CD-9CD7-A438EA4F5B6F}"/>
            </ac:spMkLst>
          </pc:spChg>
          <pc:spChg chg="mod">
            <ac:chgData name="Maria Banu" userId="785ed3b8-bb10-444c-a0d9-d2b4f69cc58c" providerId="ADAL" clId="{65D88F2C-3270-458B-A20A-DC83C0E1D728}" dt="2023-12-19T10:17:51.134" v="115" actId="207"/>
            <ac:spMkLst>
              <pc:docMk/>
              <pc:sldMasterMk cId="3761888387" sldId="2147483648"/>
              <pc:sldLayoutMk cId="2173801565" sldId="2147483691"/>
              <ac:spMk id="13" creationId="{58A5AACA-E525-B4DB-2C12-7BC4ED3EFB1A}"/>
            </ac:spMkLst>
          </pc:spChg>
          <pc:picChg chg="add mod">
            <ac:chgData name="Maria Banu" userId="785ed3b8-bb10-444c-a0d9-d2b4f69cc58c" providerId="ADAL" clId="{65D88F2C-3270-458B-A20A-DC83C0E1D728}" dt="2023-12-19T10:23:22.972" v="125" actId="1076"/>
            <ac:picMkLst>
              <pc:docMk/>
              <pc:sldMasterMk cId="3761888387" sldId="2147483648"/>
              <pc:sldLayoutMk cId="2173801565" sldId="2147483691"/>
              <ac:picMk id="3" creationId="{FD736244-7BA4-0AF0-EDD9-8BEC25B77E0F}"/>
            </ac:picMkLst>
          </pc:picChg>
          <pc:picChg chg="del mod">
            <ac:chgData name="Maria Banu" userId="785ed3b8-bb10-444c-a0d9-d2b4f69cc58c" providerId="ADAL" clId="{65D88F2C-3270-458B-A20A-DC83C0E1D728}" dt="2023-12-19T10:23:20.613" v="124" actId="478"/>
            <ac:picMkLst>
              <pc:docMk/>
              <pc:sldMasterMk cId="3761888387" sldId="2147483648"/>
              <pc:sldLayoutMk cId="2173801565" sldId="2147483691"/>
              <ac:picMk id="6" creationId="{2292E160-ACB5-9478-8B52-FF88775E4982}"/>
            </ac:picMkLst>
          </pc:picChg>
        </pc:sldLayoutChg>
      </pc:sldMasterChg>
    </pc:docChg>
  </pc:docChgLst>
  <pc:docChgLst>
    <pc:chgData name="Petronela Nita" userId="S::petronela.nita@ro.ey.com::4e2c6c7f-f2d7-47bb-9ca1-633b4c26ad86" providerId="AD" clId="Web-{E18B7AA0-3975-0894-52BC-CE50B3D4ADA6}"/>
    <pc:docChg chg="sldOrd">
      <pc:chgData name="Petronela Nita" userId="S::petronela.nita@ro.ey.com::4e2c6c7f-f2d7-47bb-9ca1-633b4c26ad86" providerId="AD" clId="Web-{E18B7AA0-3975-0894-52BC-CE50B3D4ADA6}" dt="2024-01-04T09:47:37.205" v="0"/>
      <pc:docMkLst>
        <pc:docMk/>
      </pc:docMkLst>
      <pc:sldChg chg="ord">
        <pc:chgData name="Petronela Nita" userId="S::petronela.nita@ro.ey.com::4e2c6c7f-f2d7-47bb-9ca1-633b4c26ad86" providerId="AD" clId="Web-{E18B7AA0-3975-0894-52BC-CE50B3D4ADA6}" dt="2024-01-04T09:47:37.205" v="0"/>
        <pc:sldMkLst>
          <pc:docMk/>
          <pc:sldMk cId="1309314832" sldId="328"/>
        </pc:sldMkLst>
      </pc:sldChg>
    </pc:docChg>
  </pc:docChgLst>
  <pc:docChgLst>
    <pc:chgData name="Andreea Olteanu" userId="1373b0a5-1cd5-48bc-84f5-011b763af01c" providerId="ADAL" clId="{3D19B261-02D1-49A1-8AFC-FA3FF6E18395}"/>
    <pc:docChg chg="undo redo custSel addSld delSld modSld modMainMaster">
      <pc:chgData name="Andreea Olteanu" userId="1373b0a5-1cd5-48bc-84f5-011b763af01c" providerId="ADAL" clId="{3D19B261-02D1-49A1-8AFC-FA3FF6E18395}" dt="2024-01-12T16:24:40.468" v="1509" actId="20577"/>
      <pc:docMkLst>
        <pc:docMk/>
      </pc:docMkLst>
      <pc:sldChg chg="setBg">
        <pc:chgData name="Andreea Olteanu" userId="1373b0a5-1cd5-48bc-84f5-011b763af01c" providerId="ADAL" clId="{3D19B261-02D1-49A1-8AFC-FA3FF6E18395}" dt="2024-01-12T14:15:52.117" v="40"/>
        <pc:sldMkLst>
          <pc:docMk/>
          <pc:sldMk cId="2513040727" sldId="314"/>
        </pc:sldMkLst>
      </pc:sldChg>
      <pc:sldChg chg="del setBg">
        <pc:chgData name="Andreea Olteanu" userId="1373b0a5-1cd5-48bc-84f5-011b763af01c" providerId="ADAL" clId="{3D19B261-02D1-49A1-8AFC-FA3FF6E18395}" dt="2024-01-12T15:40:29.316" v="962" actId="2696"/>
        <pc:sldMkLst>
          <pc:docMk/>
          <pc:sldMk cId="818419279" sldId="315"/>
        </pc:sldMkLst>
      </pc:sldChg>
      <pc:sldChg chg="setBg">
        <pc:chgData name="Andreea Olteanu" userId="1373b0a5-1cd5-48bc-84f5-011b763af01c" providerId="ADAL" clId="{3D19B261-02D1-49A1-8AFC-FA3FF6E18395}" dt="2024-01-12T14:16:45.697" v="50"/>
        <pc:sldMkLst>
          <pc:docMk/>
          <pc:sldMk cId="3200770606" sldId="319"/>
        </pc:sldMkLst>
      </pc:sldChg>
      <pc:sldChg chg="modSp del mod">
        <pc:chgData name="Andreea Olteanu" userId="1373b0a5-1cd5-48bc-84f5-011b763af01c" providerId="ADAL" clId="{3D19B261-02D1-49A1-8AFC-FA3FF6E18395}" dt="2024-01-12T15:32:01.232" v="786" actId="2696"/>
        <pc:sldMkLst>
          <pc:docMk/>
          <pc:sldMk cId="3262718768" sldId="320"/>
        </pc:sldMkLst>
        <pc:spChg chg="mod">
          <ac:chgData name="Andreea Olteanu" userId="1373b0a5-1cd5-48bc-84f5-011b763af01c" providerId="ADAL" clId="{3D19B261-02D1-49A1-8AFC-FA3FF6E18395}" dt="2024-01-12T14:14:13.841" v="23" actId="27636"/>
          <ac:spMkLst>
            <pc:docMk/>
            <pc:sldMk cId="3262718768" sldId="320"/>
            <ac:spMk id="2" creationId="{7E71BF1E-45D3-3787-B82E-96D4CC24F0D0}"/>
          </ac:spMkLst>
        </pc:spChg>
      </pc:sldChg>
      <pc:sldChg chg="modSp del mod">
        <pc:chgData name="Andreea Olteanu" userId="1373b0a5-1cd5-48bc-84f5-011b763af01c" providerId="ADAL" clId="{3D19B261-02D1-49A1-8AFC-FA3FF6E18395}" dt="2024-01-12T14:26:51.382" v="647" actId="2696"/>
        <pc:sldMkLst>
          <pc:docMk/>
          <pc:sldMk cId="4055699985" sldId="321"/>
        </pc:sldMkLst>
        <pc:spChg chg="mod">
          <ac:chgData name="Andreea Olteanu" userId="1373b0a5-1cd5-48bc-84f5-011b763af01c" providerId="ADAL" clId="{3D19B261-02D1-49A1-8AFC-FA3FF6E18395}" dt="2024-01-12T14:14:13.844" v="24" actId="27636"/>
          <ac:spMkLst>
            <pc:docMk/>
            <pc:sldMk cId="4055699985" sldId="321"/>
            <ac:spMk id="2" creationId="{C48A3A20-287A-B2E2-EDF5-8127F0E57778}"/>
          </ac:spMkLst>
        </pc:spChg>
      </pc:sldChg>
      <pc:sldChg chg="modSp mod setBg">
        <pc:chgData name="Andreea Olteanu" userId="1373b0a5-1cd5-48bc-84f5-011b763af01c" providerId="ADAL" clId="{3D19B261-02D1-49A1-8AFC-FA3FF6E18395}" dt="2024-01-12T16:24:07.364" v="1495" actId="34135"/>
        <pc:sldMkLst>
          <pc:docMk/>
          <pc:sldMk cId="2106688074" sldId="331"/>
        </pc:sldMkLst>
        <pc:picChg chg="mod">
          <ac:chgData name="Andreea Olteanu" userId="1373b0a5-1cd5-48bc-84f5-011b763af01c" providerId="ADAL" clId="{3D19B261-02D1-49A1-8AFC-FA3FF6E18395}" dt="2024-01-12T16:24:07.364" v="1495" actId="34135"/>
          <ac:picMkLst>
            <pc:docMk/>
            <pc:sldMk cId="2106688074" sldId="331"/>
            <ac:picMk id="8" creationId="{CAF1EC8B-F18E-65B7-550D-41089679AE66}"/>
          </ac:picMkLst>
        </pc:picChg>
      </pc:sldChg>
      <pc:sldChg chg="addSp delSp modSp new del mod">
        <pc:chgData name="Andreea Olteanu" userId="1373b0a5-1cd5-48bc-84f5-011b763af01c" providerId="ADAL" clId="{3D19B261-02D1-49A1-8AFC-FA3FF6E18395}" dt="2024-01-12T15:40:52.830" v="963" actId="2696"/>
        <pc:sldMkLst>
          <pc:docMk/>
          <pc:sldMk cId="4267659189" sldId="332"/>
        </pc:sldMkLst>
        <pc:spChg chg="add mod">
          <ac:chgData name="Andreea Olteanu" userId="1373b0a5-1cd5-48bc-84f5-011b763af01c" providerId="ADAL" clId="{3D19B261-02D1-49A1-8AFC-FA3FF6E18395}" dt="2024-01-12T14:17:08.990" v="55" actId="207"/>
          <ac:spMkLst>
            <pc:docMk/>
            <pc:sldMk cId="4267659189" sldId="332"/>
            <ac:spMk id="2" creationId="{C37F1FDD-2608-71EF-DE37-24663B3EBD27}"/>
          </ac:spMkLst>
        </pc:spChg>
        <pc:spChg chg="add mod">
          <ac:chgData name="Andreea Olteanu" userId="1373b0a5-1cd5-48bc-84f5-011b763af01c" providerId="ADAL" clId="{3D19B261-02D1-49A1-8AFC-FA3FF6E18395}" dt="2024-01-12T14:12:01.458" v="7" actId="207"/>
          <ac:spMkLst>
            <pc:docMk/>
            <pc:sldMk cId="4267659189" sldId="332"/>
            <ac:spMk id="3" creationId="{59C973D7-415A-7B70-226A-55E228D641D2}"/>
          </ac:spMkLst>
        </pc:spChg>
        <pc:spChg chg="add mod ord">
          <ac:chgData name="Andreea Olteanu" userId="1373b0a5-1cd5-48bc-84f5-011b763af01c" providerId="ADAL" clId="{3D19B261-02D1-49A1-8AFC-FA3FF6E18395}" dt="2024-01-12T14:13:18.414" v="16" actId="465"/>
          <ac:spMkLst>
            <pc:docMk/>
            <pc:sldMk cId="4267659189" sldId="332"/>
            <ac:spMk id="4" creationId="{176ED1D9-D4C4-7072-6EEC-53C909DBC12B}"/>
          </ac:spMkLst>
        </pc:spChg>
        <pc:spChg chg="add del mod">
          <ac:chgData name="Andreea Olteanu" userId="1373b0a5-1cd5-48bc-84f5-011b763af01c" providerId="ADAL" clId="{3D19B261-02D1-49A1-8AFC-FA3FF6E18395}" dt="2024-01-12T14:17:38.578" v="58"/>
          <ac:spMkLst>
            <pc:docMk/>
            <pc:sldMk cId="4267659189" sldId="332"/>
            <ac:spMk id="5" creationId="{F7CC5747-3E2F-9CA0-1866-7A19A9206FF2}"/>
          </ac:spMkLst>
        </pc:spChg>
        <pc:spChg chg="add mod">
          <ac:chgData name="Andreea Olteanu" userId="1373b0a5-1cd5-48bc-84f5-011b763af01c" providerId="ADAL" clId="{3D19B261-02D1-49A1-8AFC-FA3FF6E18395}" dt="2024-01-12T14:26:55.712" v="649" actId="20577"/>
          <ac:spMkLst>
            <pc:docMk/>
            <pc:sldMk cId="4267659189" sldId="332"/>
            <ac:spMk id="6" creationId="{78BCDC7D-0CFA-98FE-EC03-93754D3C9A1A}"/>
          </ac:spMkLst>
        </pc:spChg>
        <pc:picChg chg="add del mod">
          <ac:chgData name="Andreea Olteanu" userId="1373b0a5-1cd5-48bc-84f5-011b763af01c" providerId="ADAL" clId="{3D19B261-02D1-49A1-8AFC-FA3FF6E18395}" dt="2024-01-12T14:20:21.157" v="71" actId="478"/>
          <ac:picMkLst>
            <pc:docMk/>
            <pc:sldMk cId="4267659189" sldId="332"/>
            <ac:picMk id="8" creationId="{C0D1C31C-095C-0331-FF25-2DF27B2B2187}"/>
          </ac:picMkLst>
        </pc:picChg>
        <pc:picChg chg="add mod">
          <ac:chgData name="Andreea Olteanu" userId="1373b0a5-1cd5-48bc-84f5-011b763af01c" providerId="ADAL" clId="{3D19B261-02D1-49A1-8AFC-FA3FF6E18395}" dt="2024-01-12T14:20:51.070" v="81" actId="1076"/>
          <ac:picMkLst>
            <pc:docMk/>
            <pc:sldMk cId="4267659189" sldId="332"/>
            <ac:picMk id="10" creationId="{F6BC4A94-4FFA-EB37-3E21-54497C876907}"/>
          </ac:picMkLst>
        </pc:picChg>
      </pc:sldChg>
      <pc:sldChg chg="addSp delSp modSp new del mod setBg">
        <pc:chgData name="Andreea Olteanu" userId="1373b0a5-1cd5-48bc-84f5-011b763af01c" providerId="ADAL" clId="{3D19B261-02D1-49A1-8AFC-FA3FF6E18395}" dt="2024-01-12T15:36:02.158" v="954" actId="2696"/>
        <pc:sldMkLst>
          <pc:docMk/>
          <pc:sldMk cId="1507615163" sldId="333"/>
        </pc:sldMkLst>
        <pc:spChg chg="add del mod">
          <ac:chgData name="Andreea Olteanu" userId="1373b0a5-1cd5-48bc-84f5-011b763af01c" providerId="ADAL" clId="{3D19B261-02D1-49A1-8AFC-FA3FF6E18395}" dt="2024-01-12T14:15:26.780" v="37" actId="478"/>
          <ac:spMkLst>
            <pc:docMk/>
            <pc:sldMk cId="1507615163" sldId="333"/>
            <ac:spMk id="2" creationId="{15E612E6-E427-DBAC-7725-AC5375F8A71C}"/>
          </ac:spMkLst>
        </pc:spChg>
        <pc:spChg chg="add del mod">
          <ac:chgData name="Andreea Olteanu" userId="1373b0a5-1cd5-48bc-84f5-011b763af01c" providerId="ADAL" clId="{3D19B261-02D1-49A1-8AFC-FA3FF6E18395}" dt="2024-01-12T15:35:59.085" v="953" actId="478"/>
          <ac:spMkLst>
            <pc:docMk/>
            <pc:sldMk cId="1507615163" sldId="333"/>
            <ac:spMk id="2" creationId="{5D4BD9DA-AB0E-9751-ADE8-58FF11A3531C}"/>
          </ac:spMkLst>
        </pc:spChg>
        <pc:spChg chg="add mod">
          <ac:chgData name="Andreea Olteanu" userId="1373b0a5-1cd5-48bc-84f5-011b763af01c" providerId="ADAL" clId="{3D19B261-02D1-49A1-8AFC-FA3FF6E18395}" dt="2024-01-12T15:33:38.337" v="948" actId="14100"/>
          <ac:spMkLst>
            <pc:docMk/>
            <pc:sldMk cId="1507615163" sldId="333"/>
            <ac:spMk id="3" creationId="{796FA252-6CEE-84A0-9AF7-64EF7C7B7A25}"/>
          </ac:spMkLst>
        </pc:spChg>
        <pc:spChg chg="add mod">
          <ac:chgData name="Andreea Olteanu" userId="1373b0a5-1cd5-48bc-84f5-011b763af01c" providerId="ADAL" clId="{3D19B261-02D1-49A1-8AFC-FA3FF6E18395}" dt="2024-01-12T14:27:04.415" v="653" actId="20577"/>
          <ac:spMkLst>
            <pc:docMk/>
            <pc:sldMk cId="1507615163" sldId="333"/>
            <ac:spMk id="5" creationId="{B6F67B29-4C02-A5A6-A12E-E94C91808035}"/>
          </ac:spMkLst>
        </pc:spChg>
        <pc:picChg chg="add mod">
          <ac:chgData name="Andreea Olteanu" userId="1373b0a5-1cd5-48bc-84f5-011b763af01c" providerId="ADAL" clId="{3D19B261-02D1-49A1-8AFC-FA3FF6E18395}" dt="2024-01-12T15:33:50.465" v="949" actId="1076"/>
          <ac:picMkLst>
            <pc:docMk/>
            <pc:sldMk cId="1507615163" sldId="333"/>
            <ac:picMk id="4" creationId="{23BF1588-BD5F-43B3-CBF3-8965A153245C}"/>
          </ac:picMkLst>
        </pc:picChg>
      </pc:sldChg>
      <pc:sldChg chg="addSp delSp modSp new mod setBg">
        <pc:chgData name="Andreea Olteanu" userId="1373b0a5-1cd5-48bc-84f5-011b763af01c" providerId="ADAL" clId="{3D19B261-02D1-49A1-8AFC-FA3FF6E18395}" dt="2024-01-12T16:24:40.468" v="1509" actId="20577"/>
        <pc:sldMkLst>
          <pc:docMk/>
          <pc:sldMk cId="1735598625" sldId="334"/>
        </pc:sldMkLst>
        <pc:spChg chg="add del mod">
          <ac:chgData name="Andreea Olteanu" userId="1373b0a5-1cd5-48bc-84f5-011b763af01c" providerId="ADAL" clId="{3D19B261-02D1-49A1-8AFC-FA3FF6E18395}" dt="2024-01-12T14:34:16.180" v="693" actId="478"/>
          <ac:spMkLst>
            <pc:docMk/>
            <pc:sldMk cId="1735598625" sldId="334"/>
            <ac:spMk id="2" creationId="{E6AECAF4-D875-3A83-3CC2-79ED52C4CA38}"/>
          </ac:spMkLst>
        </pc:spChg>
        <pc:spChg chg="add del mod">
          <ac:chgData name="Andreea Olteanu" userId="1373b0a5-1cd5-48bc-84f5-011b763af01c" providerId="ADAL" clId="{3D19B261-02D1-49A1-8AFC-FA3FF6E18395}" dt="2024-01-12T14:49:32.177" v="728" actId="478"/>
          <ac:spMkLst>
            <pc:docMk/>
            <pc:sldMk cId="1735598625" sldId="334"/>
            <ac:spMk id="3" creationId="{CD6D4F84-ED4C-9FC7-7C31-2CB23866EA39}"/>
          </ac:spMkLst>
        </pc:spChg>
        <pc:spChg chg="add del mod">
          <ac:chgData name="Andreea Olteanu" userId="1373b0a5-1cd5-48bc-84f5-011b763af01c" providerId="ADAL" clId="{3D19B261-02D1-49A1-8AFC-FA3FF6E18395}" dt="2024-01-12T14:49:35.978" v="729" actId="478"/>
          <ac:spMkLst>
            <pc:docMk/>
            <pc:sldMk cId="1735598625" sldId="334"/>
            <ac:spMk id="4" creationId="{68FE2E62-9E6A-D928-0A17-DFEF8FD185A2}"/>
          </ac:spMkLst>
        </pc:spChg>
        <pc:spChg chg="add mod">
          <ac:chgData name="Andreea Olteanu" userId="1373b0a5-1cd5-48bc-84f5-011b763af01c" providerId="ADAL" clId="{3D19B261-02D1-49A1-8AFC-FA3FF6E18395}" dt="2024-01-12T16:23:40.977" v="1487" actId="34135"/>
          <ac:spMkLst>
            <pc:docMk/>
            <pc:sldMk cId="1735598625" sldId="334"/>
            <ac:spMk id="5" creationId="{DB560520-F2C9-E309-749E-25C3316C4387}"/>
          </ac:spMkLst>
        </pc:spChg>
        <pc:spChg chg="add del mod">
          <ac:chgData name="Andreea Olteanu" userId="1373b0a5-1cd5-48bc-84f5-011b763af01c" providerId="ADAL" clId="{3D19B261-02D1-49A1-8AFC-FA3FF6E18395}" dt="2024-01-12T15:29:17.377" v="775" actId="478"/>
          <ac:spMkLst>
            <pc:docMk/>
            <pc:sldMk cId="1735598625" sldId="334"/>
            <ac:spMk id="6" creationId="{3063BEEF-B027-FE6D-605D-4E07B51D07CC}"/>
          </ac:spMkLst>
        </pc:spChg>
        <pc:spChg chg="add del mod">
          <ac:chgData name="Andreea Olteanu" userId="1373b0a5-1cd5-48bc-84f5-011b763af01c" providerId="ADAL" clId="{3D19B261-02D1-49A1-8AFC-FA3FF6E18395}" dt="2024-01-12T15:47:06.851" v="1007" actId="478"/>
          <ac:spMkLst>
            <pc:docMk/>
            <pc:sldMk cId="1735598625" sldId="334"/>
            <ac:spMk id="8" creationId="{0C5ECC28-CBD5-E58D-7203-F725AA86E70D}"/>
          </ac:spMkLst>
        </pc:spChg>
        <pc:spChg chg="add del mod">
          <ac:chgData name="Andreea Olteanu" userId="1373b0a5-1cd5-48bc-84f5-011b763af01c" providerId="ADAL" clId="{3D19B261-02D1-49A1-8AFC-FA3FF6E18395}" dt="2024-01-12T15:51:42.327" v="1035" actId="478"/>
          <ac:spMkLst>
            <pc:docMk/>
            <pc:sldMk cId="1735598625" sldId="334"/>
            <ac:spMk id="9" creationId="{50E85759-21C2-E750-46B0-F6089499633F}"/>
          </ac:spMkLst>
        </pc:spChg>
        <pc:spChg chg="add del mod">
          <ac:chgData name="Andreea Olteanu" userId="1373b0a5-1cd5-48bc-84f5-011b763af01c" providerId="ADAL" clId="{3D19B261-02D1-49A1-8AFC-FA3FF6E18395}" dt="2024-01-12T15:51:39.498" v="1034"/>
          <ac:spMkLst>
            <pc:docMk/>
            <pc:sldMk cId="1735598625" sldId="334"/>
            <ac:spMk id="10" creationId="{D3C41819-943D-469B-5E81-4A268E9AD3CF}"/>
          </ac:spMkLst>
        </pc:spChg>
        <pc:spChg chg="add del">
          <ac:chgData name="Andreea Olteanu" userId="1373b0a5-1cd5-48bc-84f5-011b763af01c" providerId="ADAL" clId="{3D19B261-02D1-49A1-8AFC-FA3FF6E18395}" dt="2024-01-12T15:54:23.701" v="1052" actId="478"/>
          <ac:spMkLst>
            <pc:docMk/>
            <pc:sldMk cId="1735598625" sldId="334"/>
            <ac:spMk id="11" creationId="{363DD83C-86C5-F651-1712-8D06E98D6E57}"/>
          </ac:spMkLst>
        </pc:spChg>
        <pc:spChg chg="add del mod">
          <ac:chgData name="Andreea Olteanu" userId="1373b0a5-1cd5-48bc-84f5-011b763af01c" providerId="ADAL" clId="{3D19B261-02D1-49A1-8AFC-FA3FF6E18395}" dt="2024-01-12T15:54:23.045" v="1051" actId="478"/>
          <ac:spMkLst>
            <pc:docMk/>
            <pc:sldMk cId="1735598625" sldId="334"/>
            <ac:spMk id="12" creationId="{972C613F-D900-E563-EB62-3F6714BB0142}"/>
          </ac:spMkLst>
        </pc:spChg>
        <pc:spChg chg="add del mod">
          <ac:chgData name="Andreea Olteanu" userId="1373b0a5-1cd5-48bc-84f5-011b763af01c" providerId="ADAL" clId="{3D19B261-02D1-49A1-8AFC-FA3FF6E18395}" dt="2024-01-12T15:54:39.682" v="1054" actId="478"/>
          <ac:spMkLst>
            <pc:docMk/>
            <pc:sldMk cId="1735598625" sldId="334"/>
            <ac:spMk id="13" creationId="{970D7EE4-AE60-EB7C-75AC-DEF5EEE4CCBE}"/>
          </ac:spMkLst>
        </pc:spChg>
        <pc:spChg chg="add del mod">
          <ac:chgData name="Andreea Olteanu" userId="1373b0a5-1cd5-48bc-84f5-011b763af01c" providerId="ADAL" clId="{3D19B261-02D1-49A1-8AFC-FA3FF6E18395}" dt="2024-01-12T15:59:55.213" v="1121" actId="478"/>
          <ac:spMkLst>
            <pc:docMk/>
            <pc:sldMk cId="1735598625" sldId="334"/>
            <ac:spMk id="14" creationId="{66BAB2B2-1E0C-18ED-3B94-0B3D244F4B7F}"/>
          </ac:spMkLst>
        </pc:spChg>
        <pc:spChg chg="add mod">
          <ac:chgData name="Andreea Olteanu" userId="1373b0a5-1cd5-48bc-84f5-011b763af01c" providerId="ADAL" clId="{3D19B261-02D1-49A1-8AFC-FA3FF6E18395}" dt="2024-01-12T16:24:40.468" v="1509" actId="20577"/>
          <ac:spMkLst>
            <pc:docMk/>
            <pc:sldMk cId="1735598625" sldId="334"/>
            <ac:spMk id="15" creationId="{639C8AAF-446C-D7E4-12B2-2B98D3B75EBE}"/>
          </ac:spMkLst>
        </pc:spChg>
        <pc:spChg chg="add del mod">
          <ac:chgData name="Andreea Olteanu" userId="1373b0a5-1cd5-48bc-84f5-011b763af01c" providerId="ADAL" clId="{3D19B261-02D1-49A1-8AFC-FA3FF6E18395}" dt="2024-01-12T16:06:10.479" v="1210" actId="478"/>
          <ac:spMkLst>
            <pc:docMk/>
            <pc:sldMk cId="1735598625" sldId="334"/>
            <ac:spMk id="16" creationId="{D012934E-618F-4985-5271-FAC3DCEEA651}"/>
          </ac:spMkLst>
        </pc:spChg>
        <pc:spChg chg="add del mod">
          <ac:chgData name="Andreea Olteanu" userId="1373b0a5-1cd5-48bc-84f5-011b763af01c" providerId="ADAL" clId="{3D19B261-02D1-49A1-8AFC-FA3FF6E18395}" dt="2024-01-12T15:59:39.867" v="1120"/>
          <ac:spMkLst>
            <pc:docMk/>
            <pc:sldMk cId="1735598625" sldId="334"/>
            <ac:spMk id="17" creationId="{A20CE446-C3E4-A716-BFD5-B4232D3694B0}"/>
          </ac:spMkLst>
        </pc:spChg>
        <pc:spChg chg="add del mod">
          <ac:chgData name="Andreea Olteanu" userId="1373b0a5-1cd5-48bc-84f5-011b763af01c" providerId="ADAL" clId="{3D19B261-02D1-49A1-8AFC-FA3FF6E18395}" dt="2024-01-12T16:05:17.585" v="1205" actId="478"/>
          <ac:spMkLst>
            <pc:docMk/>
            <pc:sldMk cId="1735598625" sldId="334"/>
            <ac:spMk id="18" creationId="{ABCD487E-BE71-41A7-D334-61EA127107FA}"/>
          </ac:spMkLst>
        </pc:spChg>
        <pc:spChg chg="add del mod">
          <ac:chgData name="Andreea Olteanu" userId="1373b0a5-1cd5-48bc-84f5-011b763af01c" providerId="ADAL" clId="{3D19B261-02D1-49A1-8AFC-FA3FF6E18395}" dt="2024-01-12T16:06:17.353" v="1211" actId="21"/>
          <ac:spMkLst>
            <pc:docMk/>
            <pc:sldMk cId="1735598625" sldId="334"/>
            <ac:spMk id="19" creationId="{294571A0-B3EE-4E31-88EA-AEB68E512C95}"/>
          </ac:spMkLst>
        </pc:spChg>
        <pc:spChg chg="add del mod">
          <ac:chgData name="Andreea Olteanu" userId="1373b0a5-1cd5-48bc-84f5-011b763af01c" providerId="ADAL" clId="{3D19B261-02D1-49A1-8AFC-FA3FF6E18395}" dt="2024-01-12T16:06:25.867" v="1215"/>
          <ac:spMkLst>
            <pc:docMk/>
            <pc:sldMk cId="1735598625" sldId="334"/>
            <ac:spMk id="20" creationId="{517296B0-EE79-F2D0-A242-95B43F69837F}"/>
          </ac:spMkLst>
        </pc:spChg>
        <pc:picChg chg="add mod">
          <ac:chgData name="Andreea Olteanu" userId="1373b0a5-1cd5-48bc-84f5-011b763af01c" providerId="ADAL" clId="{3D19B261-02D1-49A1-8AFC-FA3FF6E18395}" dt="2024-01-12T16:23:47.906" v="1489" actId="34135"/>
          <ac:picMkLst>
            <pc:docMk/>
            <pc:sldMk cId="1735598625" sldId="334"/>
            <ac:picMk id="7" creationId="{251E29E9-D9DB-2005-2C32-F98585CDCA36}"/>
          </ac:picMkLst>
        </pc:picChg>
        <pc:picChg chg="add del mod modCrop">
          <ac:chgData name="Andreea Olteanu" userId="1373b0a5-1cd5-48bc-84f5-011b763af01c" providerId="ADAL" clId="{3D19B261-02D1-49A1-8AFC-FA3FF6E18395}" dt="2024-01-12T16:11:15.119" v="1257" actId="478"/>
          <ac:picMkLst>
            <pc:docMk/>
            <pc:sldMk cId="1735598625" sldId="334"/>
            <ac:picMk id="21" creationId="{AC5279C9-D4A8-4442-4DDC-E67A27CD44DE}"/>
          </ac:picMkLst>
        </pc:picChg>
        <pc:picChg chg="add mod modCrop">
          <ac:chgData name="Andreea Olteanu" userId="1373b0a5-1cd5-48bc-84f5-011b763af01c" providerId="ADAL" clId="{3D19B261-02D1-49A1-8AFC-FA3FF6E18395}" dt="2024-01-12T16:23:43.480" v="1488" actId="34135"/>
          <ac:picMkLst>
            <pc:docMk/>
            <pc:sldMk cId="1735598625" sldId="334"/>
            <ac:picMk id="28" creationId="{1B7766A4-AC40-5341-6A6A-09C2B6FF1D5E}"/>
          </ac:picMkLst>
        </pc:picChg>
        <pc:picChg chg="add del mod">
          <ac:chgData name="Andreea Olteanu" userId="1373b0a5-1cd5-48bc-84f5-011b763af01c" providerId="ADAL" clId="{3D19B261-02D1-49A1-8AFC-FA3FF6E18395}" dt="2024-01-12T16:20:47.057" v="1460" actId="478"/>
          <ac:picMkLst>
            <pc:docMk/>
            <pc:sldMk cId="1735598625" sldId="334"/>
            <ac:picMk id="29" creationId="{2292E160-ACB5-9478-8B52-FF88775E4982}"/>
          </ac:picMkLst>
        </pc:picChg>
        <pc:picChg chg="add del mod">
          <ac:chgData name="Andreea Olteanu" userId="1373b0a5-1cd5-48bc-84f5-011b763af01c" providerId="ADAL" clId="{3D19B261-02D1-49A1-8AFC-FA3FF6E18395}" dt="2024-01-12T16:22:57.248" v="1486" actId="478"/>
          <ac:picMkLst>
            <pc:docMk/>
            <pc:sldMk cId="1735598625" sldId="334"/>
            <ac:picMk id="31" creationId="{CB5059C7-9CE7-AE8B-5D37-0B84B252F974}"/>
          </ac:picMkLst>
        </pc:picChg>
        <pc:picChg chg="add del mod">
          <ac:chgData name="Andreea Olteanu" userId="1373b0a5-1cd5-48bc-84f5-011b763af01c" providerId="ADAL" clId="{3D19B261-02D1-49A1-8AFC-FA3FF6E18395}" dt="2024-01-12T16:22:44.877" v="1485" actId="478"/>
          <ac:picMkLst>
            <pc:docMk/>
            <pc:sldMk cId="1735598625" sldId="334"/>
            <ac:picMk id="32" creationId="{D41FE912-BDF7-F3EE-55DF-FB621AB724C0}"/>
          </ac:picMkLst>
        </pc:picChg>
        <pc:cxnChg chg="add del mod">
          <ac:chgData name="Andreea Olteanu" userId="1373b0a5-1cd5-48bc-84f5-011b763af01c" providerId="ADAL" clId="{3D19B261-02D1-49A1-8AFC-FA3FF6E18395}" dt="2024-01-12T16:11:20.671" v="1258" actId="21"/>
          <ac:cxnSpMkLst>
            <pc:docMk/>
            <pc:sldMk cId="1735598625" sldId="334"/>
            <ac:cxnSpMk id="23" creationId="{E33E410A-E0B2-3EEA-FB4C-E0298739F7E9}"/>
          </ac:cxnSpMkLst>
        </pc:cxnChg>
        <pc:cxnChg chg="add del mod">
          <ac:chgData name="Andreea Olteanu" userId="1373b0a5-1cd5-48bc-84f5-011b763af01c" providerId="ADAL" clId="{3D19B261-02D1-49A1-8AFC-FA3FF6E18395}" dt="2024-01-12T16:11:24.742" v="1260"/>
          <ac:cxnSpMkLst>
            <pc:docMk/>
            <pc:sldMk cId="1735598625" sldId="334"/>
            <ac:cxnSpMk id="27" creationId="{F4F6F99A-8448-381A-45DA-35BF98C1DAF8}"/>
          </ac:cxnSpMkLst>
        </pc:cxnChg>
      </pc:sldChg>
      <pc:sldChg chg="addSp delSp modSp new del mod">
        <pc:chgData name="Andreea Olteanu" userId="1373b0a5-1cd5-48bc-84f5-011b763af01c" providerId="ADAL" clId="{3D19B261-02D1-49A1-8AFC-FA3FF6E18395}" dt="2024-01-12T14:31:10.399" v="664" actId="2696"/>
        <pc:sldMkLst>
          <pc:docMk/>
          <pc:sldMk cId="3058241178" sldId="334"/>
        </pc:sldMkLst>
        <pc:spChg chg="add del mod">
          <ac:chgData name="Andreea Olteanu" userId="1373b0a5-1cd5-48bc-84f5-011b763af01c" providerId="ADAL" clId="{3D19B261-02D1-49A1-8AFC-FA3FF6E18395}" dt="2024-01-12T14:27:38.910" v="657" actId="478"/>
          <ac:spMkLst>
            <pc:docMk/>
            <pc:sldMk cId="3058241178" sldId="334"/>
            <ac:spMk id="2" creationId="{2CE9C243-4FC9-8FD1-F38A-F3298AB8242E}"/>
          </ac:spMkLst>
        </pc:spChg>
        <pc:spChg chg="add del mod">
          <ac:chgData name="Andreea Olteanu" userId="1373b0a5-1cd5-48bc-84f5-011b763af01c" providerId="ADAL" clId="{3D19B261-02D1-49A1-8AFC-FA3FF6E18395}" dt="2024-01-12T14:30:20.489" v="661" actId="478"/>
          <ac:spMkLst>
            <pc:docMk/>
            <pc:sldMk cId="3058241178" sldId="334"/>
            <ac:spMk id="3" creationId="{57744F7E-F4BA-A329-69E3-9DACD7A3E498}"/>
          </ac:spMkLst>
        </pc:spChg>
        <pc:spChg chg="add del mod">
          <ac:chgData name="Andreea Olteanu" userId="1373b0a5-1cd5-48bc-84f5-011b763af01c" providerId="ADAL" clId="{3D19B261-02D1-49A1-8AFC-FA3FF6E18395}" dt="2024-01-12T14:31:07.569" v="663" actId="478"/>
          <ac:spMkLst>
            <pc:docMk/>
            <pc:sldMk cId="3058241178" sldId="334"/>
            <ac:spMk id="4" creationId="{0D6393F2-CF67-0A8E-940B-1564BF0256BF}"/>
          </ac:spMkLst>
        </pc:spChg>
      </pc:sldChg>
      <pc:sldMasterChg chg="setBg modSldLayout">
        <pc:chgData name="Andreea Olteanu" userId="1373b0a5-1cd5-48bc-84f5-011b763af01c" providerId="ADAL" clId="{3D19B261-02D1-49A1-8AFC-FA3FF6E18395}" dt="2024-01-12T14:15:52.117" v="40"/>
        <pc:sldMasterMkLst>
          <pc:docMk/>
          <pc:sldMasterMk cId="3761888387" sldId="2147483648"/>
        </pc:sldMasterMkLst>
        <pc:sldLayoutChg chg="setBg">
          <pc:chgData name="Andreea Olteanu" userId="1373b0a5-1cd5-48bc-84f5-011b763af01c" providerId="ADAL" clId="{3D19B261-02D1-49A1-8AFC-FA3FF6E18395}" dt="2024-01-12T14:15:52.117" v="40"/>
          <pc:sldLayoutMkLst>
            <pc:docMk/>
            <pc:sldMasterMk cId="3761888387" sldId="2147483648"/>
            <pc:sldLayoutMk cId="3170088505" sldId="2147483649"/>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4218295718" sldId="2147483660"/>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3179848175" sldId="2147483664"/>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1970775627" sldId="2147483665"/>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3686487347" sldId="2147483668"/>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2060827159" sldId="2147483669"/>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876527898" sldId="2147483671"/>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4062828094" sldId="2147483688"/>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1910379130" sldId="2147483689"/>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2958275407" sldId="2147483690"/>
          </pc:sldLayoutMkLst>
        </pc:sldLayoutChg>
        <pc:sldLayoutChg chg="setBg">
          <pc:chgData name="Andreea Olteanu" userId="1373b0a5-1cd5-48bc-84f5-011b763af01c" providerId="ADAL" clId="{3D19B261-02D1-49A1-8AFC-FA3FF6E18395}" dt="2024-01-12T14:15:52.117" v="40"/>
          <pc:sldLayoutMkLst>
            <pc:docMk/>
            <pc:sldMasterMk cId="3761888387" sldId="2147483648"/>
            <pc:sldLayoutMk cId="2173801565" sldId="2147483691"/>
          </pc:sldLayoutMkLst>
        </pc:sldLayoutChg>
      </pc:sldMasterChg>
    </pc:docChg>
  </pc:docChgLst>
  <pc:docChgLst>
    <pc:chgData name="Mihai Badea" userId="ddbfee28-5f3e-4950-b549-6924e4566ddc" providerId="ADAL" clId="{F2C342A8-822B-4A9E-BF8E-4A30569DAB10}"/>
    <pc:docChg chg="custSel modSld modMainMaster">
      <pc:chgData name="Mihai Badea" userId="ddbfee28-5f3e-4950-b549-6924e4566ddc" providerId="ADAL" clId="{F2C342A8-822B-4A9E-BF8E-4A30569DAB10}" dt="2023-11-15T08:09:16.761" v="12" actId="14100"/>
      <pc:docMkLst>
        <pc:docMk/>
      </pc:docMkLst>
      <pc:sldChg chg="modSp mod chgLayout">
        <pc:chgData name="Mihai Badea" userId="ddbfee28-5f3e-4950-b549-6924e4566ddc" providerId="ADAL" clId="{F2C342A8-822B-4A9E-BF8E-4A30569DAB10}" dt="2023-11-15T08:07:44.528" v="0" actId="700"/>
        <pc:sldMkLst>
          <pc:docMk/>
          <pc:sldMk cId="2513040727" sldId="314"/>
        </pc:sldMkLst>
        <pc:spChg chg="mod ord">
          <ac:chgData name="Mihai Badea" userId="ddbfee28-5f3e-4950-b549-6924e4566ddc" providerId="ADAL" clId="{F2C342A8-822B-4A9E-BF8E-4A30569DAB10}" dt="2023-11-15T08:07:44.528" v="0" actId="700"/>
          <ac:spMkLst>
            <pc:docMk/>
            <pc:sldMk cId="2513040727" sldId="314"/>
            <ac:spMk id="2" creationId="{E5A26C74-95B8-B579-2B70-472600E2C70C}"/>
          </ac:spMkLst>
        </pc:spChg>
      </pc:sldChg>
      <pc:sldMasterChg chg="modSldLayout">
        <pc:chgData name="Mihai Badea" userId="ddbfee28-5f3e-4950-b549-6924e4566ddc" providerId="ADAL" clId="{F2C342A8-822B-4A9E-BF8E-4A30569DAB10}" dt="2023-11-15T08:09:16.761" v="12" actId="14100"/>
        <pc:sldMasterMkLst>
          <pc:docMk/>
          <pc:sldMasterMk cId="3761888387" sldId="2147483648"/>
        </pc:sldMasterMkLst>
        <pc:sldLayoutChg chg="addSp modSp mod">
          <pc:chgData name="Mihai Badea" userId="ddbfee28-5f3e-4950-b549-6924e4566ddc" providerId="ADAL" clId="{F2C342A8-822B-4A9E-BF8E-4A30569DAB10}" dt="2023-11-15T08:09:16.761" v="12" actId="14100"/>
          <pc:sldLayoutMkLst>
            <pc:docMk/>
            <pc:sldMasterMk cId="3761888387" sldId="2147483648"/>
            <pc:sldLayoutMk cId="3179848175" sldId="2147483664"/>
          </pc:sldLayoutMkLst>
          <pc:picChg chg="add mod ord modCrop">
            <ac:chgData name="Mihai Badea" userId="ddbfee28-5f3e-4950-b549-6924e4566ddc" providerId="ADAL" clId="{F2C342A8-822B-4A9E-BF8E-4A30569DAB10}" dt="2023-11-15T08:09:16.761" v="12" actId="14100"/>
            <ac:picMkLst>
              <pc:docMk/>
              <pc:sldMasterMk cId="3761888387" sldId="2147483648"/>
              <pc:sldLayoutMk cId="3179848175" sldId="2147483664"/>
              <ac:picMk id="4" creationId="{9A35B42D-AD1A-0230-7FFA-058B0617CDD2}"/>
            </ac:picMkLst>
          </pc:picChg>
        </pc:sldLayoutChg>
      </pc:sldMasterChg>
    </pc:docChg>
  </pc:docChgLst>
  <pc:docChgLst>
    <pc:chgData name="Anca Albu" userId="bde71181-d702-4635-be93-71a8fbe7e803" providerId="ADAL" clId="{B3FCCF6A-C640-4AF3-B488-EBB439DEF96F}"/>
    <pc:docChg chg="undo custSel addSld delSld modSld sldOrd modMainMaster">
      <pc:chgData name="Anca Albu" userId="bde71181-d702-4635-be93-71a8fbe7e803" providerId="ADAL" clId="{B3FCCF6A-C640-4AF3-B488-EBB439DEF96F}" dt="2023-11-06T11:34:47.242" v="378"/>
      <pc:docMkLst>
        <pc:docMk/>
      </pc:docMkLst>
      <pc:sldChg chg="addSp delSp modSp mod">
        <pc:chgData name="Anca Albu" userId="bde71181-d702-4635-be93-71a8fbe7e803" providerId="ADAL" clId="{B3FCCF6A-C640-4AF3-B488-EBB439DEF96F}" dt="2023-11-06T08:43:20.132" v="126" actId="478"/>
        <pc:sldMkLst>
          <pc:docMk/>
          <pc:sldMk cId="2980349220" sldId="256"/>
        </pc:sldMkLst>
        <pc:spChg chg="mod">
          <ac:chgData name="Anca Albu" userId="bde71181-d702-4635-be93-71a8fbe7e803" providerId="ADAL" clId="{B3FCCF6A-C640-4AF3-B488-EBB439DEF96F}" dt="2023-11-06T08:24:44.801" v="32"/>
          <ac:spMkLst>
            <pc:docMk/>
            <pc:sldMk cId="2980349220" sldId="256"/>
            <ac:spMk id="3" creationId="{E90531D7-0740-5786-7BCF-B9AA451BE4F7}"/>
          </ac:spMkLst>
        </pc:spChg>
        <pc:spChg chg="mod">
          <ac:chgData name="Anca Albu" userId="bde71181-d702-4635-be93-71a8fbe7e803" providerId="ADAL" clId="{B3FCCF6A-C640-4AF3-B488-EBB439DEF96F}" dt="2023-11-06T08:24:44.801" v="32"/>
          <ac:spMkLst>
            <pc:docMk/>
            <pc:sldMk cId="2980349220" sldId="256"/>
            <ac:spMk id="4" creationId="{6733C4F4-EFD8-2164-943B-6E872AE26FE3}"/>
          </ac:spMkLst>
        </pc:spChg>
        <pc:spChg chg="mod">
          <ac:chgData name="Anca Albu" userId="bde71181-d702-4635-be93-71a8fbe7e803" providerId="ADAL" clId="{B3FCCF6A-C640-4AF3-B488-EBB439DEF96F}" dt="2023-11-06T08:24:44.801" v="32"/>
          <ac:spMkLst>
            <pc:docMk/>
            <pc:sldMk cId="2980349220" sldId="256"/>
            <ac:spMk id="5" creationId="{BCD8D593-7DE9-C09E-F93C-880E14A96125}"/>
          </ac:spMkLst>
        </pc:spChg>
        <pc:spChg chg="mod">
          <ac:chgData name="Anca Albu" userId="bde71181-d702-4635-be93-71a8fbe7e803" providerId="ADAL" clId="{B3FCCF6A-C640-4AF3-B488-EBB439DEF96F}" dt="2023-11-06T08:29:15.463" v="104" actId="207"/>
          <ac:spMkLst>
            <pc:docMk/>
            <pc:sldMk cId="2980349220" sldId="256"/>
            <ac:spMk id="8" creationId="{24732D03-A33A-2A28-803B-8E2C7AF11582}"/>
          </ac:spMkLst>
        </pc:spChg>
        <pc:grpChg chg="add del mod">
          <ac:chgData name="Anca Albu" userId="bde71181-d702-4635-be93-71a8fbe7e803" providerId="ADAL" clId="{B3FCCF6A-C640-4AF3-B488-EBB439DEF96F}" dt="2023-11-06T08:43:15.391" v="125" actId="478"/>
          <ac:grpSpMkLst>
            <pc:docMk/>
            <pc:sldMk cId="2980349220" sldId="256"/>
            <ac:grpSpMk id="2" creationId="{13045ED1-9D0B-A226-320A-E0148E7E88DB}"/>
          </ac:grpSpMkLst>
        </pc:grpChg>
        <pc:picChg chg="add del">
          <ac:chgData name="Anca Albu" userId="bde71181-d702-4635-be93-71a8fbe7e803" providerId="ADAL" clId="{B3FCCF6A-C640-4AF3-B488-EBB439DEF96F}" dt="2023-11-06T08:43:20.132" v="126" actId="478"/>
          <ac:picMkLst>
            <pc:docMk/>
            <pc:sldMk cId="2980349220" sldId="256"/>
            <ac:picMk id="7" creationId="{4253B89A-D011-4D1A-3C02-BC37D8F28A43}"/>
          </ac:picMkLst>
        </pc:picChg>
      </pc:sldChg>
      <pc:sldChg chg="add del">
        <pc:chgData name="Anca Albu" userId="bde71181-d702-4635-be93-71a8fbe7e803" providerId="ADAL" clId="{B3FCCF6A-C640-4AF3-B488-EBB439DEF96F}" dt="2023-11-06T08:44:26.908" v="133" actId="47"/>
        <pc:sldMkLst>
          <pc:docMk/>
          <pc:sldMk cId="4003721918" sldId="290"/>
        </pc:sldMkLst>
      </pc:sldChg>
      <pc:sldChg chg="del">
        <pc:chgData name="Anca Albu" userId="bde71181-d702-4635-be93-71a8fbe7e803" providerId="ADAL" clId="{B3FCCF6A-C640-4AF3-B488-EBB439DEF96F}" dt="2023-11-06T08:37:50.081" v="120" actId="47"/>
        <pc:sldMkLst>
          <pc:docMk/>
          <pc:sldMk cId="1926053447" sldId="292"/>
        </pc:sldMkLst>
      </pc:sldChg>
      <pc:sldChg chg="addSp modSp mod ord">
        <pc:chgData name="Anca Albu" userId="bde71181-d702-4635-be93-71a8fbe7e803" providerId="ADAL" clId="{B3FCCF6A-C640-4AF3-B488-EBB439DEF96F}" dt="2023-11-06T08:29:25.807" v="106" actId="207"/>
        <pc:sldMkLst>
          <pc:docMk/>
          <pc:sldMk cId="0" sldId="295"/>
        </pc:sldMkLst>
        <pc:spChg chg="mod">
          <ac:chgData name="Anca Albu" userId="bde71181-d702-4635-be93-71a8fbe7e803" providerId="ADAL" clId="{B3FCCF6A-C640-4AF3-B488-EBB439DEF96F}" dt="2023-11-06T08:29:25.807" v="106" actId="207"/>
          <ac:spMkLst>
            <pc:docMk/>
            <pc:sldMk cId="0" sldId="295"/>
            <ac:spMk id="3" creationId="{5F17AAAB-A82D-6D34-A109-92DB5FBA4618}"/>
          </ac:spMkLst>
        </pc:spChg>
        <pc:spChg chg="mod">
          <ac:chgData name="Anca Albu" userId="bde71181-d702-4635-be93-71a8fbe7e803" providerId="ADAL" clId="{B3FCCF6A-C640-4AF3-B488-EBB439DEF96F}" dt="2023-11-06T08:24:20.802" v="30" actId="1582"/>
          <ac:spMkLst>
            <pc:docMk/>
            <pc:sldMk cId="0" sldId="295"/>
            <ac:spMk id="600" creationId="{00000000-0000-0000-0000-000000000000}"/>
          </ac:spMkLst>
        </pc:spChg>
        <pc:spChg chg="mod">
          <ac:chgData name="Anca Albu" userId="bde71181-d702-4635-be93-71a8fbe7e803" providerId="ADAL" clId="{B3FCCF6A-C640-4AF3-B488-EBB439DEF96F}" dt="2023-11-06T08:24:20.802" v="30" actId="1582"/>
          <ac:spMkLst>
            <pc:docMk/>
            <pc:sldMk cId="0" sldId="295"/>
            <ac:spMk id="601" creationId="{00000000-0000-0000-0000-000000000000}"/>
          </ac:spMkLst>
        </pc:spChg>
        <pc:spChg chg="mod">
          <ac:chgData name="Anca Albu" userId="bde71181-d702-4635-be93-71a8fbe7e803" providerId="ADAL" clId="{B3FCCF6A-C640-4AF3-B488-EBB439DEF96F}" dt="2023-11-06T08:24:20.802" v="30" actId="1582"/>
          <ac:spMkLst>
            <pc:docMk/>
            <pc:sldMk cId="0" sldId="295"/>
            <ac:spMk id="602" creationId="{00000000-0000-0000-0000-000000000000}"/>
          </ac:spMkLst>
        </pc:spChg>
        <pc:grpChg chg="add mod">
          <ac:chgData name="Anca Albu" userId="bde71181-d702-4635-be93-71a8fbe7e803" providerId="ADAL" clId="{B3FCCF6A-C640-4AF3-B488-EBB439DEF96F}" dt="2023-11-06T08:23:50.058" v="29" actId="164"/>
          <ac:grpSpMkLst>
            <pc:docMk/>
            <pc:sldMk cId="0" sldId="295"/>
            <ac:grpSpMk id="2" creationId="{BA193A8B-11A6-BCE3-3C8A-9CE279889B5E}"/>
          </ac:grpSpMkLst>
        </pc:grpChg>
      </pc:sldChg>
      <pc:sldChg chg="addSp delSp modSp mod ord">
        <pc:chgData name="Anca Albu" userId="bde71181-d702-4635-be93-71a8fbe7e803" providerId="ADAL" clId="{B3FCCF6A-C640-4AF3-B488-EBB439DEF96F}" dt="2023-11-06T09:00:11.882" v="282"/>
        <pc:sldMkLst>
          <pc:docMk/>
          <pc:sldMk cId="1561052472" sldId="296"/>
        </pc:sldMkLst>
        <pc:spChg chg="mod">
          <ac:chgData name="Anca Albu" userId="bde71181-d702-4635-be93-71a8fbe7e803" providerId="ADAL" clId="{B3FCCF6A-C640-4AF3-B488-EBB439DEF96F}" dt="2023-11-06T08:30:29.630" v="110" actId="27636"/>
          <ac:spMkLst>
            <pc:docMk/>
            <pc:sldMk cId="1561052472" sldId="296"/>
            <ac:spMk id="2" creationId="{00000000-0000-0000-0000-000000000000}"/>
          </ac:spMkLst>
        </pc:spChg>
        <pc:spChg chg="del">
          <ac:chgData name="Anca Albu" userId="bde71181-d702-4635-be93-71a8fbe7e803" providerId="ADAL" clId="{B3FCCF6A-C640-4AF3-B488-EBB439DEF96F}" dt="2023-11-06T08:28:51.643" v="101" actId="478"/>
          <ac:spMkLst>
            <pc:docMk/>
            <pc:sldMk cId="1561052472" sldId="296"/>
            <ac:spMk id="3" creationId="{4819C25B-4C70-4848-98EC-D4BD6CEE894F}"/>
          </ac:spMkLst>
        </pc:spChg>
        <pc:spChg chg="del">
          <ac:chgData name="Anca Albu" userId="bde71181-d702-4635-be93-71a8fbe7e803" providerId="ADAL" clId="{B3FCCF6A-C640-4AF3-B488-EBB439DEF96F}" dt="2023-11-06T08:28:51.643" v="101" actId="478"/>
          <ac:spMkLst>
            <pc:docMk/>
            <pc:sldMk cId="1561052472" sldId="296"/>
            <ac:spMk id="5" creationId="{EA6A2E72-2A94-4714-AECC-119E4E29BA1A}"/>
          </ac:spMkLst>
        </pc:spChg>
        <pc:spChg chg="mod">
          <ac:chgData name="Anca Albu" userId="bde71181-d702-4635-be93-71a8fbe7e803" providerId="ADAL" clId="{B3FCCF6A-C640-4AF3-B488-EBB439DEF96F}" dt="2023-11-06T08:30:39.206" v="111" actId="14100"/>
          <ac:spMkLst>
            <pc:docMk/>
            <pc:sldMk cId="1561052472" sldId="296"/>
            <ac:spMk id="7" creationId="{00000000-0000-0000-0000-000000000000}"/>
          </ac:spMkLst>
        </pc:spChg>
        <pc:spChg chg="add mod">
          <ac:chgData name="Anca Albu" userId="bde71181-d702-4635-be93-71a8fbe7e803" providerId="ADAL" clId="{B3FCCF6A-C640-4AF3-B488-EBB439DEF96F}" dt="2023-11-06T09:00:11.882" v="282"/>
          <ac:spMkLst>
            <pc:docMk/>
            <pc:sldMk cId="1561052472" sldId="296"/>
            <ac:spMk id="11" creationId="{B66BB85C-45BF-18FA-C9D3-DBAEF6F423DD}"/>
          </ac:spMkLst>
        </pc:spChg>
        <pc:spChg chg="add mod">
          <ac:chgData name="Anca Albu" userId="bde71181-d702-4635-be93-71a8fbe7e803" providerId="ADAL" clId="{B3FCCF6A-C640-4AF3-B488-EBB439DEF96F}" dt="2023-11-06T09:00:11.882" v="282"/>
          <ac:spMkLst>
            <pc:docMk/>
            <pc:sldMk cId="1561052472" sldId="296"/>
            <ac:spMk id="12" creationId="{CF100D8F-70E5-5BB6-B029-1A60D95769B0}"/>
          </ac:spMkLst>
        </pc:spChg>
        <pc:picChg chg="add del mod">
          <ac:chgData name="Anca Albu" userId="bde71181-d702-4635-be93-71a8fbe7e803" providerId="ADAL" clId="{B3FCCF6A-C640-4AF3-B488-EBB439DEF96F}" dt="2023-11-06T08:20:57.039" v="2"/>
          <ac:picMkLst>
            <pc:docMk/>
            <pc:sldMk cId="1561052472" sldId="296"/>
            <ac:picMk id="4" creationId="{1F038E43-DE88-5864-8576-ADD32057A9C4}"/>
          </ac:picMkLst>
        </pc:picChg>
        <pc:picChg chg="mod">
          <ac:chgData name="Anca Albu" userId="bde71181-d702-4635-be93-71a8fbe7e803" providerId="ADAL" clId="{B3FCCF6A-C640-4AF3-B488-EBB439DEF96F}" dt="2023-11-06T08:22:01.330" v="20" actId="1036"/>
          <ac:picMkLst>
            <pc:docMk/>
            <pc:sldMk cId="1561052472" sldId="296"/>
            <ac:picMk id="6" creationId="{9041469F-B4E7-5D2D-335B-84B2E13F4B9F}"/>
          </ac:picMkLst>
        </pc:picChg>
        <pc:picChg chg="add del">
          <ac:chgData name="Anca Albu" userId="bde71181-d702-4635-be93-71a8fbe7e803" providerId="ADAL" clId="{B3FCCF6A-C640-4AF3-B488-EBB439DEF96F}" dt="2023-11-06T08:20:58.532" v="4"/>
          <ac:picMkLst>
            <pc:docMk/>
            <pc:sldMk cId="1561052472" sldId="296"/>
            <ac:picMk id="8" creationId="{3158EAAF-4577-8DDE-C9B8-8ADF915F4787}"/>
          </ac:picMkLst>
        </pc:picChg>
        <pc:picChg chg="add mod">
          <ac:chgData name="Anca Albu" userId="bde71181-d702-4635-be93-71a8fbe7e803" providerId="ADAL" clId="{B3FCCF6A-C640-4AF3-B488-EBB439DEF96F}" dt="2023-11-06T08:21:43.633" v="7"/>
          <ac:picMkLst>
            <pc:docMk/>
            <pc:sldMk cId="1561052472" sldId="296"/>
            <ac:picMk id="9" creationId="{F929ADB8-0B69-2711-7E8A-13F8037FFD6F}"/>
          </ac:picMkLst>
        </pc:picChg>
        <pc:picChg chg="add mod">
          <ac:chgData name="Anca Albu" userId="bde71181-d702-4635-be93-71a8fbe7e803" providerId="ADAL" clId="{B3FCCF6A-C640-4AF3-B488-EBB439DEF96F}" dt="2023-11-06T08:21:53.685" v="8"/>
          <ac:picMkLst>
            <pc:docMk/>
            <pc:sldMk cId="1561052472" sldId="296"/>
            <ac:picMk id="10" creationId="{33772FD6-537B-1802-5C05-697D847343B3}"/>
          </ac:picMkLst>
        </pc:picChg>
      </pc:sldChg>
      <pc:sldChg chg="addSp delSp modSp mod">
        <pc:chgData name="Anca Albu" userId="bde71181-d702-4635-be93-71a8fbe7e803" providerId="ADAL" clId="{B3FCCF6A-C640-4AF3-B488-EBB439DEF96F}" dt="2023-11-06T11:34:42.588" v="377" actId="1037"/>
        <pc:sldMkLst>
          <pc:docMk/>
          <pc:sldMk cId="1993873308" sldId="297"/>
        </pc:sldMkLst>
        <pc:spChg chg="del">
          <ac:chgData name="Anca Albu" userId="bde71181-d702-4635-be93-71a8fbe7e803" providerId="ADAL" clId="{B3FCCF6A-C640-4AF3-B488-EBB439DEF96F}" dt="2023-11-06T08:55:09.605" v="167" actId="478"/>
          <ac:spMkLst>
            <pc:docMk/>
            <pc:sldMk cId="1993873308" sldId="297"/>
            <ac:spMk id="3" creationId="{5F17AAAB-A82D-6D34-A109-92DB5FBA4618}"/>
          </ac:spMkLst>
        </pc:spChg>
        <pc:spChg chg="add mod">
          <ac:chgData name="Anca Albu" userId="bde71181-d702-4635-be93-71a8fbe7e803" providerId="ADAL" clId="{B3FCCF6A-C640-4AF3-B488-EBB439DEF96F}" dt="2023-11-06T11:34:42.588" v="377" actId="1037"/>
          <ac:spMkLst>
            <pc:docMk/>
            <pc:sldMk cId="1993873308" sldId="297"/>
            <ac:spMk id="6" creationId="{F48D042F-D6AB-B7A5-EDEC-BAD199307578}"/>
          </ac:spMkLst>
        </pc:spChg>
        <pc:spChg chg="mod">
          <ac:chgData name="Anca Albu" userId="bde71181-d702-4635-be93-71a8fbe7e803" providerId="ADAL" clId="{B3FCCF6A-C640-4AF3-B488-EBB439DEF96F}" dt="2023-11-06T08:55:29.752" v="172"/>
          <ac:spMkLst>
            <pc:docMk/>
            <pc:sldMk cId="1993873308" sldId="297"/>
            <ac:spMk id="9" creationId="{0B1EAF24-15F9-B6A8-C99A-356FB95D604D}"/>
          </ac:spMkLst>
        </pc:spChg>
        <pc:spChg chg="mod">
          <ac:chgData name="Anca Albu" userId="bde71181-d702-4635-be93-71a8fbe7e803" providerId="ADAL" clId="{B3FCCF6A-C640-4AF3-B488-EBB439DEF96F}" dt="2023-11-06T08:55:29.752" v="172"/>
          <ac:spMkLst>
            <pc:docMk/>
            <pc:sldMk cId="1993873308" sldId="297"/>
            <ac:spMk id="10" creationId="{78201DB0-27E8-6748-6811-17812234C2A7}"/>
          </ac:spMkLst>
        </pc:spChg>
        <pc:spChg chg="mod">
          <ac:chgData name="Anca Albu" userId="bde71181-d702-4635-be93-71a8fbe7e803" providerId="ADAL" clId="{B3FCCF6A-C640-4AF3-B488-EBB439DEF96F}" dt="2023-11-06T08:55:29.752" v="172"/>
          <ac:spMkLst>
            <pc:docMk/>
            <pc:sldMk cId="1993873308" sldId="297"/>
            <ac:spMk id="11" creationId="{BA5799DD-2B40-4EAA-F98C-4053A3924181}"/>
          </ac:spMkLst>
        </pc:spChg>
        <pc:grpChg chg="add mod">
          <ac:chgData name="Anca Albu" userId="bde71181-d702-4635-be93-71a8fbe7e803" providerId="ADAL" clId="{B3FCCF6A-C640-4AF3-B488-EBB439DEF96F}" dt="2023-11-06T08:55:29.752" v="172"/>
          <ac:grpSpMkLst>
            <pc:docMk/>
            <pc:sldMk cId="1993873308" sldId="297"/>
            <ac:grpSpMk id="7" creationId="{003F9F57-6E26-11BE-84C9-A022A9F1CD9F}"/>
          </ac:grpSpMkLst>
        </pc:grpChg>
        <pc:picChg chg="del">
          <ac:chgData name="Anca Albu" userId="bde71181-d702-4635-be93-71a8fbe7e803" providerId="ADAL" clId="{B3FCCF6A-C640-4AF3-B488-EBB439DEF96F}" dt="2023-11-06T08:55:11.694" v="168" actId="478"/>
          <ac:picMkLst>
            <pc:docMk/>
            <pc:sldMk cId="1993873308" sldId="297"/>
            <ac:picMk id="2" creationId="{DE434C1D-F8E3-69AC-5C80-7445A5F6918E}"/>
          </ac:picMkLst>
        </pc:picChg>
        <pc:picChg chg="add mod modCrop">
          <ac:chgData name="Anca Albu" userId="bde71181-d702-4635-be93-71a8fbe7e803" providerId="ADAL" clId="{B3FCCF6A-C640-4AF3-B488-EBB439DEF96F}" dt="2023-11-06T11:34:17.795" v="366" actId="1035"/>
          <ac:picMkLst>
            <pc:docMk/>
            <pc:sldMk cId="1993873308" sldId="297"/>
            <ac:picMk id="4" creationId="{E6093B57-DF1E-3C77-8EEC-3A25D1BDDF0E}"/>
          </ac:picMkLst>
        </pc:picChg>
        <pc:picChg chg="add del mod">
          <ac:chgData name="Anca Albu" userId="bde71181-d702-4635-be93-71a8fbe7e803" providerId="ADAL" clId="{B3FCCF6A-C640-4AF3-B488-EBB439DEF96F}" dt="2023-11-06T08:58:21.484" v="256" actId="478"/>
          <ac:picMkLst>
            <pc:docMk/>
            <pc:sldMk cId="1993873308" sldId="297"/>
            <ac:picMk id="5" creationId="{074BB904-8FB4-C347-CDEC-FF1B10F1B955}"/>
          </ac:picMkLst>
        </pc:picChg>
        <pc:picChg chg="add mod">
          <ac:chgData name="Anca Albu" userId="bde71181-d702-4635-be93-71a8fbe7e803" providerId="ADAL" clId="{B3FCCF6A-C640-4AF3-B488-EBB439DEF96F}" dt="2023-11-06T08:58:19.129" v="255"/>
          <ac:picMkLst>
            <pc:docMk/>
            <pc:sldMk cId="1993873308" sldId="297"/>
            <ac:picMk id="12" creationId="{F551E962-5ABC-EB88-C8F4-2C79888EB288}"/>
          </ac:picMkLst>
        </pc:picChg>
      </pc:sldChg>
      <pc:sldChg chg="del">
        <pc:chgData name="Anca Albu" userId="bde71181-d702-4635-be93-71a8fbe7e803" providerId="ADAL" clId="{B3FCCF6A-C640-4AF3-B488-EBB439DEF96F}" dt="2023-11-06T08:21:21.003" v="5" actId="47"/>
        <pc:sldMkLst>
          <pc:docMk/>
          <pc:sldMk cId="1030787201" sldId="298"/>
        </pc:sldMkLst>
      </pc:sldChg>
      <pc:sldChg chg="del">
        <pc:chgData name="Anca Albu" userId="bde71181-d702-4635-be93-71a8fbe7e803" providerId="ADAL" clId="{B3FCCF6A-C640-4AF3-B488-EBB439DEF96F}" dt="2023-11-06T08:22:21.917" v="21" actId="47"/>
        <pc:sldMkLst>
          <pc:docMk/>
          <pc:sldMk cId="3811230385" sldId="299"/>
        </pc:sldMkLst>
      </pc:sldChg>
      <pc:sldChg chg="del">
        <pc:chgData name="Anca Albu" userId="bde71181-d702-4635-be93-71a8fbe7e803" providerId="ADAL" clId="{B3FCCF6A-C640-4AF3-B488-EBB439DEF96F}" dt="2023-11-06T08:43:40.892" v="129" actId="47"/>
        <pc:sldMkLst>
          <pc:docMk/>
          <pc:sldMk cId="3589657275" sldId="300"/>
        </pc:sldMkLst>
      </pc:sldChg>
      <pc:sldChg chg="del">
        <pc:chgData name="Anca Albu" userId="bde71181-d702-4635-be93-71a8fbe7e803" providerId="ADAL" clId="{B3FCCF6A-C640-4AF3-B488-EBB439DEF96F}" dt="2023-11-06T08:37:47.669" v="119" actId="47"/>
        <pc:sldMkLst>
          <pc:docMk/>
          <pc:sldMk cId="2808353737" sldId="301"/>
        </pc:sldMkLst>
      </pc:sldChg>
      <pc:sldChg chg="modSp add del mod">
        <pc:chgData name="Anca Albu" userId="bde71181-d702-4635-be93-71a8fbe7e803" providerId="ADAL" clId="{B3FCCF6A-C640-4AF3-B488-EBB439DEF96F}" dt="2023-11-06T08:28:02.174" v="95" actId="47"/>
        <pc:sldMkLst>
          <pc:docMk/>
          <pc:sldMk cId="1482694077" sldId="302"/>
        </pc:sldMkLst>
        <pc:spChg chg="mod ord">
          <ac:chgData name="Anca Albu" userId="bde71181-d702-4635-be93-71a8fbe7e803" providerId="ADAL" clId="{B3FCCF6A-C640-4AF3-B488-EBB439DEF96F}" dt="2023-11-06T08:26:47.384" v="88" actId="166"/>
          <ac:spMkLst>
            <pc:docMk/>
            <pc:sldMk cId="1482694077" sldId="302"/>
            <ac:spMk id="3" creationId="{4819C25B-4C70-4848-98EC-D4BD6CEE894F}"/>
          </ac:spMkLst>
        </pc:spChg>
        <pc:spChg chg="mod ord">
          <ac:chgData name="Anca Albu" userId="bde71181-d702-4635-be93-71a8fbe7e803" providerId="ADAL" clId="{B3FCCF6A-C640-4AF3-B488-EBB439DEF96F}" dt="2023-11-06T08:26:47.384" v="88" actId="166"/>
          <ac:spMkLst>
            <pc:docMk/>
            <pc:sldMk cId="1482694077" sldId="302"/>
            <ac:spMk id="5" creationId="{EA6A2E72-2A94-4714-AECC-119E4E29BA1A}"/>
          </ac:spMkLst>
        </pc:spChg>
      </pc:sldChg>
      <pc:sldChg chg="del">
        <pc:chgData name="Anca Albu" userId="bde71181-d702-4635-be93-71a8fbe7e803" providerId="ADAL" clId="{B3FCCF6A-C640-4AF3-B488-EBB439DEF96F}" dt="2023-11-06T08:20:31.702" v="0" actId="47"/>
        <pc:sldMkLst>
          <pc:docMk/>
          <pc:sldMk cId="2864592712" sldId="303"/>
        </pc:sldMkLst>
      </pc:sldChg>
      <pc:sldChg chg="del">
        <pc:chgData name="Anca Albu" userId="bde71181-d702-4635-be93-71a8fbe7e803" providerId="ADAL" clId="{B3FCCF6A-C640-4AF3-B488-EBB439DEF96F}" dt="2023-11-06T08:21:25.414" v="6" actId="47"/>
        <pc:sldMkLst>
          <pc:docMk/>
          <pc:sldMk cId="3912785530" sldId="304"/>
        </pc:sldMkLst>
      </pc:sldChg>
      <pc:sldChg chg="addSp delSp modSp mod ord">
        <pc:chgData name="Anca Albu" userId="bde71181-d702-4635-be93-71a8fbe7e803" providerId="ADAL" clId="{B3FCCF6A-C640-4AF3-B488-EBB439DEF96F}" dt="2023-11-06T08:28:30.022" v="98"/>
        <pc:sldMkLst>
          <pc:docMk/>
          <pc:sldMk cId="2471540331" sldId="305"/>
        </pc:sldMkLst>
        <pc:spChg chg="mod">
          <ac:chgData name="Anca Albu" userId="bde71181-d702-4635-be93-71a8fbe7e803" providerId="ADAL" clId="{B3FCCF6A-C640-4AF3-B488-EBB439DEF96F}" dt="2023-11-06T08:28:26.134" v="96"/>
          <ac:spMkLst>
            <pc:docMk/>
            <pc:sldMk cId="2471540331" sldId="305"/>
            <ac:spMk id="6" creationId="{675E0D6B-D4A2-0C2E-6D67-5ECCF2997E20}"/>
          </ac:spMkLst>
        </pc:spChg>
        <pc:spChg chg="mod">
          <ac:chgData name="Anca Albu" userId="bde71181-d702-4635-be93-71a8fbe7e803" providerId="ADAL" clId="{B3FCCF6A-C640-4AF3-B488-EBB439DEF96F}" dt="2023-11-06T08:28:26.134" v="96"/>
          <ac:spMkLst>
            <pc:docMk/>
            <pc:sldMk cId="2471540331" sldId="305"/>
            <ac:spMk id="7" creationId="{7652403C-3425-A222-D537-9BE239C97588}"/>
          </ac:spMkLst>
        </pc:spChg>
        <pc:spChg chg="mod">
          <ac:chgData name="Anca Albu" userId="bde71181-d702-4635-be93-71a8fbe7e803" providerId="ADAL" clId="{B3FCCF6A-C640-4AF3-B488-EBB439DEF96F}" dt="2023-11-06T08:28:26.134" v="96"/>
          <ac:spMkLst>
            <pc:docMk/>
            <pc:sldMk cId="2471540331" sldId="305"/>
            <ac:spMk id="8" creationId="{39966ADF-6167-0BDA-C9BA-F5268B04DE60}"/>
          </ac:spMkLst>
        </pc:spChg>
        <pc:spChg chg="del">
          <ac:chgData name="Anca Albu" userId="bde71181-d702-4635-be93-71a8fbe7e803" providerId="ADAL" clId="{B3FCCF6A-C640-4AF3-B488-EBB439DEF96F}" dt="2023-11-06T08:25:31.215" v="78" actId="478"/>
          <ac:spMkLst>
            <pc:docMk/>
            <pc:sldMk cId="2471540331" sldId="305"/>
            <ac:spMk id="600" creationId="{00000000-0000-0000-0000-000000000000}"/>
          </ac:spMkLst>
        </pc:spChg>
        <pc:spChg chg="del">
          <ac:chgData name="Anca Albu" userId="bde71181-d702-4635-be93-71a8fbe7e803" providerId="ADAL" clId="{B3FCCF6A-C640-4AF3-B488-EBB439DEF96F}" dt="2023-11-06T08:25:34.753" v="80" actId="478"/>
          <ac:spMkLst>
            <pc:docMk/>
            <pc:sldMk cId="2471540331" sldId="305"/>
            <ac:spMk id="601" creationId="{00000000-0000-0000-0000-000000000000}"/>
          </ac:spMkLst>
        </pc:spChg>
        <pc:spChg chg="del">
          <ac:chgData name="Anca Albu" userId="bde71181-d702-4635-be93-71a8fbe7e803" providerId="ADAL" clId="{B3FCCF6A-C640-4AF3-B488-EBB439DEF96F}" dt="2023-11-06T08:25:32.943" v="79" actId="478"/>
          <ac:spMkLst>
            <pc:docMk/>
            <pc:sldMk cId="2471540331" sldId="305"/>
            <ac:spMk id="602" creationId="{00000000-0000-0000-0000-000000000000}"/>
          </ac:spMkLst>
        </pc:spChg>
        <pc:grpChg chg="add mod">
          <ac:chgData name="Anca Albu" userId="bde71181-d702-4635-be93-71a8fbe7e803" providerId="ADAL" clId="{B3FCCF6A-C640-4AF3-B488-EBB439DEF96F}" dt="2023-11-06T08:28:26.134" v="96"/>
          <ac:grpSpMkLst>
            <pc:docMk/>
            <pc:sldMk cId="2471540331" sldId="305"/>
            <ac:grpSpMk id="5" creationId="{8E2D7A9B-B28D-BA44-DE53-27153EC25249}"/>
          </ac:grpSpMkLst>
        </pc:grpChg>
        <pc:picChg chg="mod">
          <ac:chgData name="Anca Albu" userId="bde71181-d702-4635-be93-71a8fbe7e803" providerId="ADAL" clId="{B3FCCF6A-C640-4AF3-B488-EBB439DEF96F}" dt="2023-11-06T08:25:21.556" v="77" actId="1037"/>
          <ac:picMkLst>
            <pc:docMk/>
            <pc:sldMk cId="2471540331" sldId="305"/>
            <ac:picMk id="2" creationId="{9B4EDC83-122D-07BE-49F6-3D5F5BCB225D}"/>
          </ac:picMkLst>
        </pc:picChg>
      </pc:sldChg>
      <pc:sldChg chg="addSp delSp modSp mod">
        <pc:chgData name="Anca Albu" userId="bde71181-d702-4635-be93-71a8fbe7e803" providerId="ADAL" clId="{B3FCCF6A-C640-4AF3-B488-EBB439DEF96F}" dt="2023-11-06T08:37:36.214" v="118" actId="20577"/>
        <pc:sldMkLst>
          <pc:docMk/>
          <pc:sldMk cId="2255811985" sldId="306"/>
        </pc:sldMkLst>
        <pc:spChg chg="mod">
          <ac:chgData name="Anca Albu" userId="bde71181-d702-4635-be93-71a8fbe7e803" providerId="ADAL" clId="{B3FCCF6A-C640-4AF3-B488-EBB439DEF96F}" dt="2023-11-06T08:24:29.120" v="31" actId="1076"/>
          <ac:spMkLst>
            <pc:docMk/>
            <pc:sldMk cId="2255811985" sldId="306"/>
            <ac:spMk id="2" creationId="{B5634E07-E194-2A7B-623C-0F264749F5AF}"/>
          </ac:spMkLst>
        </pc:spChg>
        <pc:spChg chg="add del mod">
          <ac:chgData name="Anca Albu" userId="bde71181-d702-4635-be93-71a8fbe7e803" providerId="ADAL" clId="{B3FCCF6A-C640-4AF3-B488-EBB439DEF96F}" dt="2023-11-06T08:26:21.479" v="85"/>
          <ac:spMkLst>
            <pc:docMk/>
            <pc:sldMk cId="2255811985" sldId="306"/>
            <ac:spMk id="3" creationId="{A7413010-5EB1-7A1E-B35A-7B363DDA723C}"/>
          </ac:spMkLst>
        </pc:spChg>
        <pc:spChg chg="add mod">
          <ac:chgData name="Anca Albu" userId="bde71181-d702-4635-be93-71a8fbe7e803" providerId="ADAL" clId="{B3FCCF6A-C640-4AF3-B488-EBB439DEF96F}" dt="2023-11-06T08:29:02.330" v="103" actId="207"/>
          <ac:spMkLst>
            <pc:docMk/>
            <pc:sldMk cId="2255811985" sldId="306"/>
            <ac:spMk id="5" creationId="{6C7C9275-C04A-170A-DE7F-182B28EC6601}"/>
          </ac:spMkLst>
        </pc:spChg>
        <pc:spChg chg="add mod">
          <ac:chgData name="Anca Albu" userId="bde71181-d702-4635-be93-71a8fbe7e803" providerId="ADAL" clId="{B3FCCF6A-C640-4AF3-B488-EBB439DEF96F}" dt="2023-11-06T08:29:02.330" v="103" actId="207"/>
          <ac:spMkLst>
            <pc:docMk/>
            <pc:sldMk cId="2255811985" sldId="306"/>
            <ac:spMk id="6" creationId="{AC19CD20-15B9-80BD-4BFE-474CE3F57490}"/>
          </ac:spMkLst>
        </pc:spChg>
        <pc:spChg chg="mod ord">
          <ac:chgData name="Anca Albu" userId="bde71181-d702-4635-be93-71a8fbe7e803" providerId="ADAL" clId="{B3FCCF6A-C640-4AF3-B488-EBB439DEF96F}" dt="2023-11-06T08:37:36.214" v="118" actId="20577"/>
          <ac:spMkLst>
            <pc:docMk/>
            <pc:sldMk cId="2255811985" sldId="306"/>
            <ac:spMk id="8" creationId="{24732D03-A33A-2A28-803B-8E2C7AF11582}"/>
          </ac:spMkLst>
        </pc:spChg>
        <pc:spChg chg="mod">
          <ac:chgData name="Anca Albu" userId="bde71181-d702-4635-be93-71a8fbe7e803" providerId="ADAL" clId="{B3FCCF6A-C640-4AF3-B488-EBB439DEF96F}" dt="2023-11-06T08:27:05.643" v="90"/>
          <ac:spMkLst>
            <pc:docMk/>
            <pc:sldMk cId="2255811985" sldId="306"/>
            <ac:spMk id="10" creationId="{BDBDCE6A-EFB4-B6EC-79E4-76570688A807}"/>
          </ac:spMkLst>
        </pc:spChg>
        <pc:spChg chg="mod">
          <ac:chgData name="Anca Albu" userId="bde71181-d702-4635-be93-71a8fbe7e803" providerId="ADAL" clId="{B3FCCF6A-C640-4AF3-B488-EBB439DEF96F}" dt="2023-11-06T08:27:05.643" v="90"/>
          <ac:spMkLst>
            <pc:docMk/>
            <pc:sldMk cId="2255811985" sldId="306"/>
            <ac:spMk id="11" creationId="{3ABC3486-3215-3A40-5EA2-17A6242A4AE4}"/>
          </ac:spMkLst>
        </pc:spChg>
        <pc:spChg chg="mod">
          <ac:chgData name="Anca Albu" userId="bde71181-d702-4635-be93-71a8fbe7e803" providerId="ADAL" clId="{B3FCCF6A-C640-4AF3-B488-EBB439DEF96F}" dt="2023-11-06T08:27:05.643" v="90"/>
          <ac:spMkLst>
            <pc:docMk/>
            <pc:sldMk cId="2255811985" sldId="306"/>
            <ac:spMk id="12" creationId="{EAC20456-C315-DF09-71EC-5BA0A93E3F88}"/>
          </ac:spMkLst>
        </pc:spChg>
        <pc:grpChg chg="add mod">
          <ac:chgData name="Anca Albu" userId="bde71181-d702-4635-be93-71a8fbe7e803" providerId="ADAL" clId="{B3FCCF6A-C640-4AF3-B488-EBB439DEF96F}" dt="2023-11-06T08:27:20.263" v="93" actId="14100"/>
          <ac:grpSpMkLst>
            <pc:docMk/>
            <pc:sldMk cId="2255811985" sldId="306"/>
            <ac:grpSpMk id="9" creationId="{778D37B9-31AC-3E82-72F5-68CB2029EA99}"/>
          </ac:grpSpMkLst>
        </pc:grpChg>
        <pc:picChg chg="add del mod">
          <ac:chgData name="Anca Albu" userId="bde71181-d702-4635-be93-71a8fbe7e803" providerId="ADAL" clId="{B3FCCF6A-C640-4AF3-B488-EBB439DEF96F}" dt="2023-11-06T08:26:21.479" v="85"/>
          <ac:picMkLst>
            <pc:docMk/>
            <pc:sldMk cId="2255811985" sldId="306"/>
            <ac:picMk id="4" creationId="{275AB7C1-D949-7E2F-383A-1B321CAE7119}"/>
          </ac:picMkLst>
        </pc:picChg>
        <pc:picChg chg="mod">
          <ac:chgData name="Anca Albu" userId="bde71181-d702-4635-be93-71a8fbe7e803" providerId="ADAL" clId="{B3FCCF6A-C640-4AF3-B488-EBB439DEF96F}" dt="2023-11-06T08:22:32.781" v="22" actId="1076"/>
          <ac:picMkLst>
            <pc:docMk/>
            <pc:sldMk cId="2255811985" sldId="306"/>
            <ac:picMk id="7" creationId="{4253B89A-D011-4D1A-3C02-BC37D8F28A43}"/>
          </ac:picMkLst>
        </pc:picChg>
      </pc:sldChg>
      <pc:sldChg chg="del">
        <pc:chgData name="Anca Albu" userId="bde71181-d702-4635-be93-71a8fbe7e803" providerId="ADAL" clId="{B3FCCF6A-C640-4AF3-B488-EBB439DEF96F}" dt="2023-11-06T08:23:01.863" v="23" actId="47"/>
        <pc:sldMkLst>
          <pc:docMk/>
          <pc:sldMk cId="995605280" sldId="307"/>
        </pc:sldMkLst>
      </pc:sldChg>
      <pc:sldChg chg="addSp delSp modSp add mod">
        <pc:chgData name="Anca Albu" userId="bde71181-d702-4635-be93-71a8fbe7e803" providerId="ADAL" clId="{B3FCCF6A-C640-4AF3-B488-EBB439DEF96F}" dt="2023-11-06T11:34:47.242" v="378"/>
        <pc:sldMkLst>
          <pc:docMk/>
          <pc:sldMk cId="1935773414" sldId="307"/>
        </pc:sldMkLst>
        <pc:spChg chg="del mod">
          <ac:chgData name="Anca Albu" userId="bde71181-d702-4635-be93-71a8fbe7e803" providerId="ADAL" clId="{B3FCCF6A-C640-4AF3-B488-EBB439DEF96F}" dt="2023-11-06T11:33:31.453" v="338" actId="478"/>
          <ac:spMkLst>
            <pc:docMk/>
            <pc:sldMk cId="1935773414" sldId="307"/>
            <ac:spMk id="8" creationId="{24732D03-A33A-2A28-803B-8E2C7AF11582}"/>
          </ac:spMkLst>
        </pc:spChg>
        <pc:spChg chg="add del mod">
          <ac:chgData name="Anca Albu" userId="bde71181-d702-4635-be93-71a8fbe7e803" providerId="ADAL" clId="{B3FCCF6A-C640-4AF3-B488-EBB439DEF96F}" dt="2023-11-06T11:33:51.601" v="342" actId="478"/>
          <ac:spMkLst>
            <pc:docMk/>
            <pc:sldMk cId="1935773414" sldId="307"/>
            <ac:spMk id="11" creationId="{6A16F6E8-D3E5-6938-C681-F24327392580}"/>
          </ac:spMkLst>
        </pc:spChg>
        <pc:spChg chg="add del mod">
          <ac:chgData name="Anca Albu" userId="bde71181-d702-4635-be93-71a8fbe7e803" providerId="ADAL" clId="{B3FCCF6A-C640-4AF3-B488-EBB439DEF96F}" dt="2023-11-06T11:34:06.067" v="344"/>
          <ac:spMkLst>
            <pc:docMk/>
            <pc:sldMk cId="1935773414" sldId="307"/>
            <ac:spMk id="14" creationId="{2CDCE519-D6F2-9996-DF69-351FDE473271}"/>
          </ac:spMkLst>
        </pc:spChg>
        <pc:spChg chg="add mod">
          <ac:chgData name="Anca Albu" userId="bde71181-d702-4635-be93-71a8fbe7e803" providerId="ADAL" clId="{B3FCCF6A-C640-4AF3-B488-EBB439DEF96F}" dt="2023-11-06T11:34:47.242" v="378"/>
          <ac:spMkLst>
            <pc:docMk/>
            <pc:sldMk cId="1935773414" sldId="307"/>
            <ac:spMk id="17" creationId="{34B53575-FC4D-3AC6-65C2-E3EE993BEB9F}"/>
          </ac:spMkLst>
        </pc:spChg>
        <pc:picChg chg="add mod">
          <ac:chgData name="Anca Albu" userId="bde71181-d702-4635-be93-71a8fbe7e803" providerId="ADAL" clId="{B3FCCF6A-C640-4AF3-B488-EBB439DEF96F}" dt="2023-11-06T08:54:24.765" v="164"/>
          <ac:picMkLst>
            <pc:docMk/>
            <pc:sldMk cId="1935773414" sldId="307"/>
            <ac:picMk id="6" creationId="{EC20FE16-C4C0-4C56-BA58-FD8A6C12C6C6}"/>
          </ac:picMkLst>
        </pc:picChg>
        <pc:picChg chg="del mod">
          <ac:chgData name="Anca Albu" userId="bde71181-d702-4635-be93-71a8fbe7e803" providerId="ADAL" clId="{B3FCCF6A-C640-4AF3-B488-EBB439DEF96F}" dt="2023-11-06T11:33:28.898" v="337" actId="478"/>
          <ac:picMkLst>
            <pc:docMk/>
            <pc:sldMk cId="1935773414" sldId="307"/>
            <ac:picMk id="7" creationId="{4253B89A-D011-4D1A-3C02-BC37D8F28A43}"/>
          </ac:picMkLst>
        </pc:picChg>
        <pc:picChg chg="add del mod">
          <ac:chgData name="Anca Albu" userId="bde71181-d702-4635-be93-71a8fbe7e803" providerId="ADAL" clId="{B3FCCF6A-C640-4AF3-B488-EBB439DEF96F}" dt="2023-11-06T08:55:23.860" v="171" actId="478"/>
          <ac:picMkLst>
            <pc:docMk/>
            <pc:sldMk cId="1935773414" sldId="307"/>
            <ac:picMk id="9" creationId="{EC20FE16-C4C0-4C56-BA58-FD8A6C12C6C6}"/>
          </ac:picMkLst>
        </pc:picChg>
        <pc:picChg chg="add del mod">
          <ac:chgData name="Anca Albu" userId="bde71181-d702-4635-be93-71a8fbe7e803" providerId="ADAL" clId="{B3FCCF6A-C640-4AF3-B488-EBB439DEF96F}" dt="2023-11-06T11:33:51.601" v="342" actId="478"/>
          <ac:picMkLst>
            <pc:docMk/>
            <pc:sldMk cId="1935773414" sldId="307"/>
            <ac:picMk id="10" creationId="{F1D02174-5A1F-A25E-751A-67E5DE955620}"/>
          </ac:picMkLst>
        </pc:picChg>
        <pc:picChg chg="add mod">
          <ac:chgData name="Anca Albu" userId="bde71181-d702-4635-be93-71a8fbe7e803" providerId="ADAL" clId="{B3FCCF6A-C640-4AF3-B488-EBB439DEF96F}" dt="2023-11-06T11:33:38.790" v="339"/>
          <ac:picMkLst>
            <pc:docMk/>
            <pc:sldMk cId="1935773414" sldId="307"/>
            <ac:picMk id="12" creationId="{2D263D91-4665-80AC-3F55-6A8135836854}"/>
          </ac:picMkLst>
        </pc:picChg>
        <pc:picChg chg="add del mod">
          <ac:chgData name="Anca Albu" userId="bde71181-d702-4635-be93-71a8fbe7e803" providerId="ADAL" clId="{B3FCCF6A-C640-4AF3-B488-EBB439DEF96F}" dt="2023-11-06T11:34:06.067" v="344"/>
          <ac:picMkLst>
            <pc:docMk/>
            <pc:sldMk cId="1935773414" sldId="307"/>
            <ac:picMk id="13" creationId="{636CFD27-E431-ECB8-535B-F3A5370E0CA1}"/>
          </ac:picMkLst>
        </pc:picChg>
        <pc:picChg chg="add del">
          <ac:chgData name="Anca Albu" userId="bde71181-d702-4635-be93-71a8fbe7e803" providerId="ADAL" clId="{B3FCCF6A-C640-4AF3-B488-EBB439DEF96F}" dt="2023-11-06T11:34:07.242" v="346"/>
          <ac:picMkLst>
            <pc:docMk/>
            <pc:sldMk cId="1935773414" sldId="307"/>
            <ac:picMk id="15" creationId="{A0978CC5-0905-A892-2115-BBC8FCF21F66}"/>
          </ac:picMkLst>
        </pc:picChg>
        <pc:picChg chg="add mod">
          <ac:chgData name="Anca Albu" userId="bde71181-d702-4635-be93-71a8fbe7e803" providerId="ADAL" clId="{B3FCCF6A-C640-4AF3-B488-EBB439DEF96F}" dt="2023-11-06T11:34:47.242" v="378"/>
          <ac:picMkLst>
            <pc:docMk/>
            <pc:sldMk cId="1935773414" sldId="307"/>
            <ac:picMk id="16" creationId="{0F8048B0-3EFA-14D8-916D-54BF1AF68C89}"/>
          </ac:picMkLst>
        </pc:picChg>
      </pc:sldChg>
      <pc:sldChg chg="add del setBg">
        <pc:chgData name="Anca Albu" userId="bde71181-d702-4635-be93-71a8fbe7e803" providerId="ADAL" clId="{B3FCCF6A-C640-4AF3-B488-EBB439DEF96F}" dt="2023-11-06T08:43:25.184" v="128"/>
        <pc:sldMkLst>
          <pc:docMk/>
          <pc:sldMk cId="2340590854" sldId="307"/>
        </pc:sldMkLst>
      </pc:sldChg>
      <pc:sldChg chg="add del setBg">
        <pc:chgData name="Anca Albu" userId="bde71181-d702-4635-be93-71a8fbe7e803" providerId="ADAL" clId="{B3FCCF6A-C640-4AF3-B488-EBB439DEF96F}" dt="2023-11-06T08:44:25.146" v="131"/>
        <pc:sldMkLst>
          <pc:docMk/>
          <pc:sldMk cId="3142927802" sldId="307"/>
        </pc:sldMkLst>
      </pc:sldChg>
      <pc:sldMasterChg chg="addSp delSp modSp addSldLayout delSldLayout">
        <pc:chgData name="Anca Albu" userId="bde71181-d702-4635-be93-71a8fbe7e803" providerId="ADAL" clId="{B3FCCF6A-C640-4AF3-B488-EBB439DEF96F}" dt="2023-11-06T08:44:26.908" v="133" actId="47"/>
        <pc:sldMasterMkLst>
          <pc:docMk/>
          <pc:sldMasterMk cId="3761888387" sldId="2147483648"/>
        </pc:sldMasterMkLst>
        <pc:spChg chg="mod">
          <ac:chgData name="Anca Albu" userId="bde71181-d702-4635-be93-71a8fbe7e803" providerId="ADAL" clId="{B3FCCF6A-C640-4AF3-B488-EBB439DEF96F}" dt="2023-11-06T08:42:14.721" v="122"/>
          <ac:spMkLst>
            <pc:docMk/>
            <pc:sldMasterMk cId="3761888387" sldId="2147483648"/>
            <ac:spMk id="9" creationId="{9A9020C8-C475-78FA-891B-9F8291370806}"/>
          </ac:spMkLst>
        </pc:spChg>
        <pc:spChg chg="mod">
          <ac:chgData name="Anca Albu" userId="bde71181-d702-4635-be93-71a8fbe7e803" providerId="ADAL" clId="{B3FCCF6A-C640-4AF3-B488-EBB439DEF96F}" dt="2023-11-06T08:42:14.721" v="122"/>
          <ac:spMkLst>
            <pc:docMk/>
            <pc:sldMasterMk cId="3761888387" sldId="2147483648"/>
            <ac:spMk id="10" creationId="{264BB8D0-DF94-1AF8-8005-A2A555240674}"/>
          </ac:spMkLst>
        </pc:spChg>
        <pc:spChg chg="mod">
          <ac:chgData name="Anca Albu" userId="bde71181-d702-4635-be93-71a8fbe7e803" providerId="ADAL" clId="{B3FCCF6A-C640-4AF3-B488-EBB439DEF96F}" dt="2023-11-06T08:42:14.721" v="122"/>
          <ac:spMkLst>
            <pc:docMk/>
            <pc:sldMasterMk cId="3761888387" sldId="2147483648"/>
            <ac:spMk id="11" creationId="{4A7FA901-09C7-7C0E-4EC6-7E315323BA9A}"/>
          </ac:spMkLst>
        </pc:spChg>
        <pc:grpChg chg="add del mod">
          <ac:chgData name="Anca Albu" userId="bde71181-d702-4635-be93-71a8fbe7e803" providerId="ADAL" clId="{B3FCCF6A-C640-4AF3-B488-EBB439DEF96F}" dt="2023-11-06T08:43:22.866" v="127"/>
          <ac:grpSpMkLst>
            <pc:docMk/>
            <pc:sldMasterMk cId="3761888387" sldId="2147483648"/>
            <ac:grpSpMk id="8" creationId="{6CDA7633-ED03-8E34-EDC9-ECF5DA73687E}"/>
          </ac:grpSpMkLst>
        </pc:grpChg>
        <pc:picChg chg="add del mod">
          <ac:chgData name="Anca Albu" userId="bde71181-d702-4635-be93-71a8fbe7e803" providerId="ADAL" clId="{B3FCCF6A-C640-4AF3-B488-EBB439DEF96F}" dt="2023-11-06T08:43:22.866" v="127"/>
          <ac:picMkLst>
            <pc:docMk/>
            <pc:sldMasterMk cId="3761888387" sldId="2147483648"/>
            <ac:picMk id="7" creationId="{C7875330-F927-DEE4-A44D-1347ED78ADBD}"/>
          </ac:picMkLst>
        </pc:picChg>
        <pc:sldLayoutChg chg="add del">
          <pc:chgData name="Anca Albu" userId="bde71181-d702-4635-be93-71a8fbe7e803" providerId="ADAL" clId="{B3FCCF6A-C640-4AF3-B488-EBB439DEF96F}" dt="2023-11-06T08:44:26.908" v="133" actId="47"/>
          <pc:sldLayoutMkLst>
            <pc:docMk/>
            <pc:sldMasterMk cId="3761888387" sldId="2147483648"/>
            <pc:sldLayoutMk cId="2159684830" sldId="2147483661"/>
          </pc:sldLayoutMkLst>
        </pc:sldLayoutChg>
      </pc:sldMasterChg>
    </pc:docChg>
  </pc:docChgLst>
  <pc:docChgLst>
    <pc:chgData name="Mihai Badea" userId="ddbfee28-5f3e-4950-b549-6924e4566ddc" providerId="ADAL" clId="{B8175344-958E-43E1-B4D8-72CF274E7592}"/>
    <pc:docChg chg="undo custSel addSld delSld modSld sldOrd modMainMaster">
      <pc:chgData name="Mihai Badea" userId="ddbfee28-5f3e-4950-b549-6924e4566ddc" providerId="ADAL" clId="{B8175344-958E-43E1-B4D8-72CF274E7592}" dt="2023-11-28T16:00:52.386" v="44" actId="20577"/>
      <pc:docMkLst>
        <pc:docMk/>
      </pc:docMkLst>
      <pc:sldChg chg="modSp new del mod">
        <pc:chgData name="Mihai Badea" userId="ddbfee28-5f3e-4950-b549-6924e4566ddc" providerId="ADAL" clId="{B8175344-958E-43E1-B4D8-72CF274E7592}" dt="2023-11-28T15:56:49.670" v="26" actId="680"/>
        <pc:sldMkLst>
          <pc:docMk/>
          <pc:sldMk cId="606812913" sldId="330"/>
        </pc:sldMkLst>
        <pc:spChg chg="mod">
          <ac:chgData name="Mihai Badea" userId="ddbfee28-5f3e-4950-b549-6924e4566ddc" providerId="ADAL" clId="{B8175344-958E-43E1-B4D8-72CF274E7592}" dt="2023-11-28T15:56:49.236" v="25" actId="20577"/>
          <ac:spMkLst>
            <pc:docMk/>
            <pc:sldMk cId="606812913" sldId="330"/>
            <ac:spMk id="3" creationId="{703BEB0E-A381-6C86-83EE-B220B7342418}"/>
          </ac:spMkLst>
        </pc:spChg>
      </pc:sldChg>
      <pc:sldChg chg="modSp add mod ord">
        <pc:chgData name="Mihai Badea" userId="ddbfee28-5f3e-4950-b549-6924e4566ddc" providerId="ADAL" clId="{B8175344-958E-43E1-B4D8-72CF274E7592}" dt="2023-11-28T16:00:52.386" v="44" actId="20577"/>
        <pc:sldMkLst>
          <pc:docMk/>
          <pc:sldMk cId="3936218107" sldId="330"/>
        </pc:sldMkLst>
        <pc:spChg chg="mod">
          <ac:chgData name="Mihai Badea" userId="ddbfee28-5f3e-4950-b549-6924e4566ddc" providerId="ADAL" clId="{B8175344-958E-43E1-B4D8-72CF274E7592}" dt="2023-11-28T16:00:52.386" v="44" actId="20577"/>
          <ac:spMkLst>
            <pc:docMk/>
            <pc:sldMk cId="3936218107" sldId="330"/>
            <ac:spMk id="2" creationId="{002F0AB5-584D-D0DA-70FD-DA2E933668E5}"/>
          </ac:spMkLst>
        </pc:spChg>
      </pc:sldChg>
      <pc:sldMasterChg chg="modSldLayout">
        <pc:chgData name="Mihai Badea" userId="ddbfee28-5f3e-4950-b549-6924e4566ddc" providerId="ADAL" clId="{B8175344-958E-43E1-B4D8-72CF274E7592}" dt="2023-11-28T15:57:08.210" v="28" actId="1076"/>
        <pc:sldMasterMkLst>
          <pc:docMk/>
          <pc:sldMasterMk cId="3761888387" sldId="2147483648"/>
        </pc:sldMasterMkLst>
        <pc:sldLayoutChg chg="modSp mod">
          <pc:chgData name="Mihai Badea" userId="ddbfee28-5f3e-4950-b549-6924e4566ddc" providerId="ADAL" clId="{B8175344-958E-43E1-B4D8-72CF274E7592}" dt="2023-11-28T15:56:06.225" v="13" actId="12788"/>
          <pc:sldLayoutMkLst>
            <pc:docMk/>
            <pc:sldMasterMk cId="3761888387" sldId="2147483648"/>
            <pc:sldLayoutMk cId="3170088505" sldId="2147483649"/>
          </pc:sldLayoutMkLst>
          <pc:spChg chg="mod">
            <ac:chgData name="Mihai Badea" userId="ddbfee28-5f3e-4950-b549-6924e4566ddc" providerId="ADAL" clId="{B8175344-958E-43E1-B4D8-72CF274E7592}" dt="2023-11-28T15:56:06.225" v="13" actId="12788"/>
            <ac:spMkLst>
              <pc:docMk/>
              <pc:sldMasterMk cId="3761888387" sldId="2147483648"/>
              <pc:sldLayoutMk cId="3170088505" sldId="2147483649"/>
              <ac:spMk id="5" creationId="{EDCB982A-82C0-C326-EBA8-3258BB676113}"/>
            </ac:spMkLst>
          </pc:spChg>
        </pc:sldLayoutChg>
        <pc:sldLayoutChg chg="modSp mod">
          <pc:chgData name="Mihai Badea" userId="ddbfee28-5f3e-4950-b549-6924e4566ddc" providerId="ADAL" clId="{B8175344-958E-43E1-B4D8-72CF274E7592}" dt="2023-11-28T15:56:01.959" v="12" actId="12788"/>
          <pc:sldLayoutMkLst>
            <pc:docMk/>
            <pc:sldMasterMk cId="3761888387" sldId="2147483648"/>
            <pc:sldLayoutMk cId="1970775627" sldId="2147483665"/>
          </pc:sldLayoutMkLst>
          <pc:spChg chg="mod">
            <ac:chgData name="Mihai Badea" userId="ddbfee28-5f3e-4950-b549-6924e4566ddc" providerId="ADAL" clId="{B8175344-958E-43E1-B4D8-72CF274E7592}" dt="2023-11-28T15:56:01.959" v="12" actId="12788"/>
            <ac:spMkLst>
              <pc:docMk/>
              <pc:sldMasterMk cId="3761888387" sldId="2147483648"/>
              <pc:sldLayoutMk cId="1970775627" sldId="2147483665"/>
              <ac:spMk id="2" creationId="{6346E6D5-D449-DC4D-07B2-1252C7509EC6}"/>
            </ac:spMkLst>
          </pc:spChg>
          <pc:picChg chg="mod">
            <ac:chgData name="Mihai Badea" userId="ddbfee28-5f3e-4950-b549-6924e4566ddc" providerId="ADAL" clId="{B8175344-958E-43E1-B4D8-72CF274E7592}" dt="2023-11-28T15:55:33.253" v="5" actId="1035"/>
            <ac:picMkLst>
              <pc:docMk/>
              <pc:sldMasterMk cId="3761888387" sldId="2147483648"/>
              <pc:sldLayoutMk cId="1970775627" sldId="2147483665"/>
              <ac:picMk id="10" creationId="{8060C839-BAE4-A360-0DCD-E11768F00B5C}"/>
            </ac:picMkLst>
          </pc:picChg>
        </pc:sldLayoutChg>
        <pc:sldLayoutChg chg="modSp mod">
          <pc:chgData name="Mihai Badea" userId="ddbfee28-5f3e-4950-b549-6924e4566ddc" providerId="ADAL" clId="{B8175344-958E-43E1-B4D8-72CF274E7592}" dt="2023-11-28T15:57:08.210" v="28" actId="1076"/>
          <pc:sldLayoutMkLst>
            <pc:docMk/>
            <pc:sldMasterMk cId="3761888387" sldId="2147483648"/>
            <pc:sldLayoutMk cId="3686487347" sldId="2147483668"/>
          </pc:sldLayoutMkLst>
          <pc:spChg chg="mod">
            <ac:chgData name="Mihai Badea" userId="ddbfee28-5f3e-4950-b549-6924e4566ddc" providerId="ADAL" clId="{B8175344-958E-43E1-B4D8-72CF274E7592}" dt="2023-11-28T15:51:24.991" v="0" actId="113"/>
            <ac:spMkLst>
              <pc:docMk/>
              <pc:sldMasterMk cId="3761888387" sldId="2147483648"/>
              <pc:sldLayoutMk cId="3686487347" sldId="2147483668"/>
              <ac:spMk id="5" creationId="{EE5348EA-C402-3E47-D907-090DD172D77F}"/>
            </ac:spMkLst>
          </pc:spChg>
          <pc:picChg chg="mod">
            <ac:chgData name="Mihai Badea" userId="ddbfee28-5f3e-4950-b549-6924e4566ddc" providerId="ADAL" clId="{B8175344-958E-43E1-B4D8-72CF274E7592}" dt="2023-11-28T15:57:08.210" v="28" actId="1076"/>
            <ac:picMkLst>
              <pc:docMk/>
              <pc:sldMasterMk cId="3761888387" sldId="2147483648"/>
              <pc:sldLayoutMk cId="3686487347" sldId="2147483668"/>
              <ac:picMk id="10" creationId="{6712605B-16CE-0112-A1F7-BC00384E4C8F}"/>
            </ac:picMkLst>
          </pc:picChg>
        </pc:sldLayoutChg>
      </pc:sldMasterChg>
    </pc:docChg>
  </pc:docChgLst>
  <pc:docChgLst>
    <pc:chgData name="Maria Banu" userId="785ed3b8-bb10-444c-a0d9-d2b4f69cc58c" providerId="ADAL" clId="{82CDDD97-2FB6-404D-92FD-65AD7B05136E}"/>
    <pc:docChg chg="undo custSel modSld sldOrd addMainMaster delMainMaster modMainMaster">
      <pc:chgData name="Maria Banu" userId="785ed3b8-bb10-444c-a0d9-d2b4f69cc58c" providerId="ADAL" clId="{82CDDD97-2FB6-404D-92FD-65AD7B05136E}" dt="2024-02-13T14:59:28.860" v="166" actId="113"/>
      <pc:docMkLst>
        <pc:docMk/>
      </pc:docMkLst>
      <pc:sldChg chg="modSp mod ord">
        <pc:chgData name="Maria Banu" userId="785ed3b8-bb10-444c-a0d9-d2b4f69cc58c" providerId="ADAL" clId="{82CDDD97-2FB6-404D-92FD-65AD7B05136E}" dt="2024-02-13T14:59:02.904" v="161" actId="20577"/>
        <pc:sldMkLst>
          <pc:docMk/>
          <pc:sldMk cId="2513040727" sldId="314"/>
        </pc:sldMkLst>
        <pc:spChg chg="mod">
          <ac:chgData name="Maria Banu" userId="785ed3b8-bb10-444c-a0d9-d2b4f69cc58c" providerId="ADAL" clId="{82CDDD97-2FB6-404D-92FD-65AD7B05136E}" dt="2024-02-13T14:59:02.904" v="161" actId="20577"/>
          <ac:spMkLst>
            <pc:docMk/>
            <pc:sldMk cId="2513040727" sldId="314"/>
            <ac:spMk id="2" creationId="{E5A26C74-95B8-B579-2B70-472600E2C70C}"/>
          </ac:spMkLst>
        </pc:spChg>
      </pc:sldChg>
      <pc:sldChg chg="modSp mod">
        <pc:chgData name="Maria Banu" userId="785ed3b8-bb10-444c-a0d9-d2b4f69cc58c" providerId="ADAL" clId="{82CDDD97-2FB6-404D-92FD-65AD7B05136E}" dt="2024-02-13T14:51:23.866" v="75" actId="27636"/>
        <pc:sldMkLst>
          <pc:docMk/>
          <pc:sldMk cId="3200770606" sldId="319"/>
        </pc:sldMkLst>
        <pc:spChg chg="mod">
          <ac:chgData name="Maria Banu" userId="785ed3b8-bb10-444c-a0d9-d2b4f69cc58c" providerId="ADAL" clId="{82CDDD97-2FB6-404D-92FD-65AD7B05136E}" dt="2024-02-13T14:51:23.866" v="75" actId="27636"/>
          <ac:spMkLst>
            <pc:docMk/>
            <pc:sldMk cId="3200770606" sldId="319"/>
            <ac:spMk id="2" creationId="{D85CD79B-2CE6-FA42-212F-52D30020329E}"/>
          </ac:spMkLst>
        </pc:spChg>
      </pc:sldChg>
      <pc:sldChg chg="modSp mod modClrScheme chgLayout">
        <pc:chgData name="Maria Banu" userId="785ed3b8-bb10-444c-a0d9-d2b4f69cc58c" providerId="ADAL" clId="{82CDDD97-2FB6-404D-92FD-65AD7B05136E}" dt="2024-02-13T14:53:16.966" v="91" actId="700"/>
        <pc:sldMkLst>
          <pc:docMk/>
          <pc:sldMk cId="3262718768" sldId="320"/>
        </pc:sldMkLst>
        <pc:spChg chg="mod ord">
          <ac:chgData name="Maria Banu" userId="785ed3b8-bb10-444c-a0d9-d2b4f69cc58c" providerId="ADAL" clId="{82CDDD97-2FB6-404D-92FD-65AD7B05136E}" dt="2024-02-13T14:53:16.966" v="91" actId="700"/>
          <ac:spMkLst>
            <pc:docMk/>
            <pc:sldMk cId="3262718768" sldId="320"/>
            <ac:spMk id="2" creationId="{7E71BF1E-45D3-3787-B82E-96D4CC24F0D0}"/>
          </ac:spMkLst>
        </pc:spChg>
      </pc:sldChg>
      <pc:sldChg chg="modSp mod ord">
        <pc:chgData name="Maria Banu" userId="785ed3b8-bb10-444c-a0d9-d2b4f69cc58c" providerId="ADAL" clId="{82CDDD97-2FB6-404D-92FD-65AD7B05136E}" dt="2024-02-13T14:57:54.536" v="140"/>
        <pc:sldMkLst>
          <pc:docMk/>
          <pc:sldMk cId="2802043200" sldId="324"/>
        </pc:sldMkLst>
        <pc:graphicFrameChg chg="modGraphic">
          <ac:chgData name="Maria Banu" userId="785ed3b8-bb10-444c-a0d9-d2b4f69cc58c" providerId="ADAL" clId="{82CDDD97-2FB6-404D-92FD-65AD7B05136E}" dt="2024-02-13T14:52:18.508" v="85" actId="2711"/>
          <ac:graphicFrameMkLst>
            <pc:docMk/>
            <pc:sldMk cId="2802043200" sldId="324"/>
            <ac:graphicFrameMk id="6" creationId="{2BF720D8-D251-A9C3-7473-6D0A0B12B8EF}"/>
          </ac:graphicFrameMkLst>
        </pc:graphicFrameChg>
      </pc:sldChg>
      <pc:sldChg chg="modSp">
        <pc:chgData name="Maria Banu" userId="785ed3b8-bb10-444c-a0d9-d2b4f69cc58c" providerId="ADAL" clId="{82CDDD97-2FB6-404D-92FD-65AD7B05136E}" dt="2024-02-13T14:52:33.679" v="87" actId="2711"/>
        <pc:sldMkLst>
          <pc:docMk/>
          <pc:sldMk cId="1395956002" sldId="325"/>
        </pc:sldMkLst>
        <pc:graphicFrameChg chg="mod">
          <ac:chgData name="Maria Banu" userId="785ed3b8-bb10-444c-a0d9-d2b4f69cc58c" providerId="ADAL" clId="{82CDDD97-2FB6-404D-92FD-65AD7B05136E}" dt="2024-02-13T14:52:33.679" v="87" actId="2711"/>
          <ac:graphicFrameMkLst>
            <pc:docMk/>
            <pc:sldMk cId="1395956002" sldId="325"/>
            <ac:graphicFrameMk id="5" creationId="{9576F029-BBAE-607B-3980-41AE8048A7E3}"/>
          </ac:graphicFrameMkLst>
        </pc:graphicFrameChg>
      </pc:sldChg>
      <pc:sldChg chg="addSp modSp mod modClrScheme chgLayout">
        <pc:chgData name="Maria Banu" userId="785ed3b8-bb10-444c-a0d9-d2b4f69cc58c" providerId="ADAL" clId="{82CDDD97-2FB6-404D-92FD-65AD7B05136E}" dt="2024-02-13T14:59:28.860" v="166" actId="113"/>
        <pc:sldMkLst>
          <pc:docMk/>
          <pc:sldMk cId="1309314832" sldId="328"/>
        </pc:sldMkLst>
        <pc:spChg chg="mod ord">
          <ac:chgData name="Maria Banu" userId="785ed3b8-bb10-444c-a0d9-d2b4f69cc58c" providerId="ADAL" clId="{82CDDD97-2FB6-404D-92FD-65AD7B05136E}" dt="2024-02-13T14:58:10.442" v="143" actId="700"/>
          <ac:spMkLst>
            <pc:docMk/>
            <pc:sldMk cId="1309314832" sldId="328"/>
            <ac:spMk id="2" creationId="{002F0AB5-584D-D0DA-70FD-DA2E933668E5}"/>
          </ac:spMkLst>
        </pc:spChg>
        <pc:spChg chg="mod ord">
          <ac:chgData name="Maria Banu" userId="785ed3b8-bb10-444c-a0d9-d2b4f69cc58c" providerId="ADAL" clId="{82CDDD97-2FB6-404D-92FD-65AD7B05136E}" dt="2024-02-13T14:58:15.606" v="145" actId="20577"/>
          <ac:spMkLst>
            <pc:docMk/>
            <pc:sldMk cId="1309314832" sldId="328"/>
            <ac:spMk id="3" creationId="{D2C89B7F-119C-D8CE-23AA-48207B9DD202}"/>
          </ac:spMkLst>
        </pc:spChg>
        <pc:spChg chg="add mod ord">
          <ac:chgData name="Maria Banu" userId="785ed3b8-bb10-444c-a0d9-d2b4f69cc58c" providerId="ADAL" clId="{82CDDD97-2FB6-404D-92FD-65AD7B05136E}" dt="2024-02-13T14:58:22.548" v="149" actId="6549"/>
          <ac:spMkLst>
            <pc:docMk/>
            <pc:sldMk cId="1309314832" sldId="328"/>
            <ac:spMk id="4" creationId="{A501A337-4FA3-3F2B-9CA0-C27039D0DE36}"/>
          </ac:spMkLst>
        </pc:spChg>
        <pc:spChg chg="add mod ord">
          <ac:chgData name="Maria Banu" userId="785ed3b8-bb10-444c-a0d9-d2b4f69cc58c" providerId="ADAL" clId="{82CDDD97-2FB6-404D-92FD-65AD7B05136E}" dt="2024-02-13T14:59:26.783" v="165" actId="113"/>
          <ac:spMkLst>
            <pc:docMk/>
            <pc:sldMk cId="1309314832" sldId="328"/>
            <ac:spMk id="5" creationId="{AD55D4C5-6F36-365E-6AD1-BC12C2154533}"/>
          </ac:spMkLst>
        </pc:spChg>
        <pc:spChg chg="add mod ord">
          <ac:chgData name="Maria Banu" userId="785ed3b8-bb10-444c-a0d9-d2b4f69cc58c" providerId="ADAL" clId="{82CDDD97-2FB6-404D-92FD-65AD7B05136E}" dt="2024-02-13T14:59:28.860" v="166" actId="113"/>
          <ac:spMkLst>
            <pc:docMk/>
            <pc:sldMk cId="1309314832" sldId="328"/>
            <ac:spMk id="6" creationId="{2F5CB39F-B710-677B-EAB0-8FC673B3050E}"/>
          </ac:spMkLst>
        </pc:spChg>
      </pc:sldChg>
      <pc:sldChg chg="modSp mod ord">
        <pc:chgData name="Maria Banu" userId="785ed3b8-bb10-444c-a0d9-d2b4f69cc58c" providerId="ADAL" clId="{82CDDD97-2FB6-404D-92FD-65AD7B05136E}" dt="2024-02-13T14:59:16.883" v="163" actId="14100"/>
        <pc:sldMkLst>
          <pc:docMk/>
          <pc:sldMk cId="3936218107" sldId="330"/>
        </pc:sldMkLst>
        <pc:spChg chg="mod">
          <ac:chgData name="Maria Banu" userId="785ed3b8-bb10-444c-a0d9-d2b4f69cc58c" providerId="ADAL" clId="{82CDDD97-2FB6-404D-92FD-65AD7B05136E}" dt="2024-02-13T14:59:16.883" v="163" actId="14100"/>
          <ac:spMkLst>
            <pc:docMk/>
            <pc:sldMk cId="3936218107" sldId="330"/>
            <ac:spMk id="2" creationId="{002F0AB5-584D-D0DA-70FD-DA2E933668E5}"/>
          </ac:spMkLst>
        </pc:spChg>
        <pc:spChg chg="mod">
          <ac:chgData name="Maria Banu" userId="785ed3b8-bb10-444c-a0d9-d2b4f69cc58c" providerId="ADAL" clId="{82CDDD97-2FB6-404D-92FD-65AD7B05136E}" dt="2024-02-13T14:59:14.275" v="162" actId="14100"/>
          <ac:spMkLst>
            <pc:docMk/>
            <pc:sldMk cId="3936218107" sldId="330"/>
            <ac:spMk id="3" creationId="{D2C89B7F-119C-D8CE-23AA-48207B9DD202}"/>
          </ac:spMkLst>
        </pc:spChg>
      </pc:sldChg>
      <pc:sldChg chg="modSp mod">
        <pc:chgData name="Maria Banu" userId="785ed3b8-bb10-444c-a0d9-d2b4f69cc58c" providerId="ADAL" clId="{82CDDD97-2FB6-404D-92FD-65AD7B05136E}" dt="2024-02-13T14:51:32.872" v="79" actId="27636"/>
        <pc:sldMkLst>
          <pc:docMk/>
          <pc:sldMk cId="2106688074" sldId="331"/>
        </pc:sldMkLst>
        <pc:spChg chg="mod">
          <ac:chgData name="Maria Banu" userId="785ed3b8-bb10-444c-a0d9-d2b4f69cc58c" providerId="ADAL" clId="{82CDDD97-2FB6-404D-92FD-65AD7B05136E}" dt="2024-02-13T14:51:32.872" v="79" actId="27636"/>
          <ac:spMkLst>
            <pc:docMk/>
            <pc:sldMk cId="2106688074" sldId="331"/>
            <ac:spMk id="6" creationId="{B1E6E781-AC29-5AEC-5D11-106FD63997ED}"/>
          </ac:spMkLst>
        </pc:spChg>
      </pc:sldChg>
      <pc:sldChg chg="modSp mod ord">
        <pc:chgData name="Maria Banu" userId="785ed3b8-bb10-444c-a0d9-d2b4f69cc58c" providerId="ADAL" clId="{82CDDD97-2FB6-404D-92FD-65AD7B05136E}" dt="2024-02-13T14:58:57.946" v="160" actId="20577"/>
        <pc:sldMkLst>
          <pc:docMk/>
          <pc:sldMk cId="1735598625" sldId="334"/>
        </pc:sldMkLst>
        <pc:spChg chg="mod">
          <ac:chgData name="Maria Banu" userId="785ed3b8-bb10-444c-a0d9-d2b4f69cc58c" providerId="ADAL" clId="{82CDDD97-2FB6-404D-92FD-65AD7B05136E}" dt="2024-02-13T14:58:57.946" v="160" actId="20577"/>
          <ac:spMkLst>
            <pc:docMk/>
            <pc:sldMk cId="1735598625" sldId="334"/>
            <ac:spMk id="15" creationId="{639C8AAF-446C-D7E4-12B2-2B98D3B75EBE}"/>
          </ac:spMkLst>
        </pc:spChg>
      </pc:sldChg>
      <pc:sldChg chg="modSp mod">
        <pc:chgData name="Maria Banu" userId="785ed3b8-bb10-444c-a0d9-d2b4f69cc58c" providerId="ADAL" clId="{82CDDD97-2FB6-404D-92FD-65AD7B05136E}" dt="2024-02-13T14:51:51.912" v="82" actId="113"/>
        <pc:sldMkLst>
          <pc:docMk/>
          <pc:sldMk cId="810201678" sldId="335"/>
        </pc:sldMkLst>
        <pc:spChg chg="mod">
          <ac:chgData name="Maria Banu" userId="785ed3b8-bb10-444c-a0d9-d2b4f69cc58c" providerId="ADAL" clId="{82CDDD97-2FB6-404D-92FD-65AD7B05136E}" dt="2024-02-13T14:51:51.912" v="82" actId="113"/>
          <ac:spMkLst>
            <pc:docMk/>
            <pc:sldMk cId="810201678" sldId="335"/>
            <ac:spMk id="6" creationId="{C108361C-BFB1-0C3C-E9BD-80E6FF49FF81}"/>
          </ac:spMkLst>
        </pc:spChg>
      </pc:sldChg>
      <pc:sldMasterChg chg="modSp addSldLayout delSldLayout modSldLayout">
        <pc:chgData name="Maria Banu" userId="785ed3b8-bb10-444c-a0d9-d2b4f69cc58c" providerId="ADAL" clId="{82CDDD97-2FB6-404D-92FD-65AD7B05136E}" dt="2024-02-13T14:55:47.946" v="107" actId="11236"/>
        <pc:sldMasterMkLst>
          <pc:docMk/>
          <pc:sldMasterMk cId="3761888387" sldId="2147483648"/>
        </pc:sldMasterMkLst>
        <pc:spChg chg="mod">
          <ac:chgData name="Maria Banu" userId="785ed3b8-bb10-444c-a0d9-d2b4f69cc58c" providerId="ADAL" clId="{82CDDD97-2FB6-404D-92FD-65AD7B05136E}" dt="2024-02-13T14:50:22.227" v="62" actId="2711"/>
          <ac:spMkLst>
            <pc:docMk/>
            <pc:sldMasterMk cId="3761888387" sldId="2147483648"/>
            <ac:spMk id="2" creationId="{5056D651-B6AB-4554-A4A6-C9A66E38AC3F}"/>
          </ac:spMkLst>
        </pc:spChg>
        <pc:spChg chg="mod">
          <ac:chgData name="Maria Banu" userId="785ed3b8-bb10-444c-a0d9-d2b4f69cc58c" providerId="ADAL" clId="{82CDDD97-2FB6-404D-92FD-65AD7B05136E}" dt="2024-02-13T14:50:27.005" v="63" actId="2711"/>
          <ac:spMkLst>
            <pc:docMk/>
            <pc:sldMasterMk cId="3761888387" sldId="2147483648"/>
            <ac:spMk id="3" creationId="{74220113-D524-8335-4A98-37CEA8223B4E}"/>
          </ac:spMkLst>
        </pc:spChg>
        <pc:sldLayoutChg chg="modSp mod">
          <pc:chgData name="Maria Banu" userId="785ed3b8-bb10-444c-a0d9-d2b4f69cc58c" providerId="ADAL" clId="{82CDDD97-2FB6-404D-92FD-65AD7B05136E}" dt="2024-02-13T14:53:50.900" v="95" actId="12788"/>
          <pc:sldLayoutMkLst>
            <pc:docMk/>
            <pc:sldMasterMk cId="3761888387" sldId="2147483648"/>
            <pc:sldLayoutMk cId="3170088505" sldId="2147483649"/>
          </pc:sldLayoutMkLst>
          <pc:spChg chg="mod">
            <ac:chgData name="Maria Banu" userId="785ed3b8-bb10-444c-a0d9-d2b4f69cc58c" providerId="ADAL" clId="{82CDDD97-2FB6-404D-92FD-65AD7B05136E}" dt="2024-02-13T14:53:46.374" v="94" actId="12788"/>
            <ac:spMkLst>
              <pc:docMk/>
              <pc:sldMasterMk cId="3761888387" sldId="2147483648"/>
              <pc:sldLayoutMk cId="3170088505" sldId="2147483649"/>
              <ac:spMk id="5" creationId="{EDCB982A-82C0-C326-EBA8-3258BB676113}"/>
            </ac:spMkLst>
          </pc:spChg>
          <pc:picChg chg="mod">
            <ac:chgData name="Maria Banu" userId="785ed3b8-bb10-444c-a0d9-d2b4f69cc58c" providerId="ADAL" clId="{82CDDD97-2FB6-404D-92FD-65AD7B05136E}" dt="2024-02-13T14:53:50.900" v="95" actId="12788"/>
            <ac:picMkLst>
              <pc:docMk/>
              <pc:sldMasterMk cId="3761888387" sldId="2147483648"/>
              <pc:sldLayoutMk cId="3170088505" sldId="2147483649"/>
              <ac:picMk id="24" creationId="{A0CA6B3C-9932-9DA1-BB89-6C0C9061D7B7}"/>
            </ac:picMkLst>
          </pc:picChg>
        </pc:sldLayoutChg>
        <pc:sldLayoutChg chg="addSp delSp modSp mod">
          <pc:chgData name="Maria Banu" userId="785ed3b8-bb10-444c-a0d9-d2b4f69cc58c" providerId="ADAL" clId="{82CDDD97-2FB6-404D-92FD-65AD7B05136E}" dt="2024-02-13T14:50:15.288" v="61" actId="14100"/>
          <pc:sldLayoutMkLst>
            <pc:docMk/>
            <pc:sldMasterMk cId="3761888387" sldId="2147483648"/>
            <pc:sldLayoutMk cId="4218295718" sldId="2147483660"/>
          </pc:sldLayoutMkLst>
          <pc:spChg chg="mod">
            <ac:chgData name="Maria Banu" userId="785ed3b8-bb10-444c-a0d9-d2b4f69cc58c" providerId="ADAL" clId="{82CDDD97-2FB6-404D-92FD-65AD7B05136E}" dt="2024-02-13T14:47:39.793" v="24" actId="14100"/>
            <ac:spMkLst>
              <pc:docMk/>
              <pc:sldMasterMk cId="3761888387" sldId="2147483648"/>
              <pc:sldLayoutMk cId="4218295718" sldId="2147483660"/>
              <ac:spMk id="2" creationId="{00000000-0000-0000-0000-000000000000}"/>
            </ac:spMkLst>
          </pc:spChg>
          <pc:spChg chg="del mod">
            <ac:chgData name="Maria Banu" userId="785ed3b8-bb10-444c-a0d9-d2b4f69cc58c" providerId="ADAL" clId="{82CDDD97-2FB6-404D-92FD-65AD7B05136E}" dt="2024-02-13T14:48:04.173" v="28" actId="478"/>
            <ac:spMkLst>
              <pc:docMk/>
              <pc:sldMasterMk cId="3761888387" sldId="2147483648"/>
              <pc:sldLayoutMk cId="4218295718" sldId="2147483660"/>
              <ac:spMk id="3" creationId="{3921AA0A-A35E-8BFF-6198-2EA4FE64C58E}"/>
            </ac:spMkLst>
          </pc:spChg>
          <pc:spChg chg="add mod">
            <ac:chgData name="Maria Banu" userId="785ed3b8-bb10-444c-a0d9-d2b4f69cc58c" providerId="ADAL" clId="{82CDDD97-2FB6-404D-92FD-65AD7B05136E}" dt="2024-02-13T14:48:15.663" v="30"/>
            <ac:spMkLst>
              <pc:docMk/>
              <pc:sldMasterMk cId="3761888387" sldId="2147483648"/>
              <pc:sldLayoutMk cId="4218295718" sldId="2147483660"/>
              <ac:spMk id="4" creationId="{298B8138-939A-77D1-E0C8-1D40E6F8F109}"/>
            </ac:spMkLst>
          </pc:spChg>
          <pc:spChg chg="add mod">
            <ac:chgData name="Maria Banu" userId="785ed3b8-bb10-444c-a0d9-d2b4f69cc58c" providerId="ADAL" clId="{82CDDD97-2FB6-404D-92FD-65AD7B05136E}" dt="2024-02-13T14:48:41.807" v="39"/>
            <ac:spMkLst>
              <pc:docMk/>
              <pc:sldMasterMk cId="3761888387" sldId="2147483648"/>
              <pc:sldLayoutMk cId="4218295718" sldId="2147483660"/>
              <ac:spMk id="5" creationId="{DB9E530D-35F2-13ED-1F71-7C13A058C235}"/>
            </ac:spMkLst>
          </pc:spChg>
          <pc:spChg chg="mod">
            <ac:chgData name="Maria Banu" userId="785ed3b8-bb10-444c-a0d9-d2b4f69cc58c" providerId="ADAL" clId="{82CDDD97-2FB6-404D-92FD-65AD7B05136E}" dt="2024-02-13T14:50:15.288" v="61" actId="14100"/>
            <ac:spMkLst>
              <pc:docMk/>
              <pc:sldMasterMk cId="3761888387" sldId="2147483648"/>
              <pc:sldLayoutMk cId="4218295718" sldId="2147483660"/>
              <ac:spMk id="8" creationId="{90356C28-34FC-48BD-943E-82B485EB0C49}"/>
            </ac:spMkLst>
          </pc:spChg>
          <pc:spChg chg="del">
            <ac:chgData name="Maria Banu" userId="785ed3b8-bb10-444c-a0d9-d2b4f69cc58c" providerId="ADAL" clId="{82CDDD97-2FB6-404D-92FD-65AD7B05136E}" dt="2024-02-13T14:48:05.589" v="29" actId="478"/>
            <ac:spMkLst>
              <pc:docMk/>
              <pc:sldMasterMk cId="3761888387" sldId="2147483648"/>
              <pc:sldLayoutMk cId="4218295718" sldId="2147483660"/>
              <ac:spMk id="22" creationId="{D1733AA3-16B3-4845-380E-EFE096FFC411}"/>
            </ac:spMkLst>
          </pc:spChg>
        </pc:sldLayoutChg>
        <pc:sldLayoutChg chg="modSp mod">
          <pc:chgData name="Maria Banu" userId="785ed3b8-bb10-444c-a0d9-d2b4f69cc58c" providerId="ADAL" clId="{82CDDD97-2FB6-404D-92FD-65AD7B05136E}" dt="2024-02-13T14:45:49.076" v="13" actId="2711"/>
          <pc:sldLayoutMkLst>
            <pc:docMk/>
            <pc:sldMasterMk cId="3761888387" sldId="2147483648"/>
            <pc:sldLayoutMk cId="3179848175" sldId="2147483664"/>
          </pc:sldLayoutMkLst>
          <pc:spChg chg="mod">
            <ac:chgData name="Maria Banu" userId="785ed3b8-bb10-444c-a0d9-d2b4f69cc58c" providerId="ADAL" clId="{82CDDD97-2FB6-404D-92FD-65AD7B05136E}" dt="2024-02-13T14:45:41.829" v="12" actId="2711"/>
            <ac:spMkLst>
              <pc:docMk/>
              <pc:sldMasterMk cId="3761888387" sldId="2147483648"/>
              <pc:sldLayoutMk cId="3179848175" sldId="2147483664"/>
              <ac:spMk id="2" creationId="{30B1AD0D-C691-390E-9EBF-B79A4575494D}"/>
            </ac:spMkLst>
          </pc:spChg>
          <pc:spChg chg="mod">
            <ac:chgData name="Maria Banu" userId="785ed3b8-bb10-444c-a0d9-d2b4f69cc58c" providerId="ADAL" clId="{82CDDD97-2FB6-404D-92FD-65AD7B05136E}" dt="2024-02-13T14:45:49.076" v="13" actId="2711"/>
            <ac:spMkLst>
              <pc:docMk/>
              <pc:sldMasterMk cId="3761888387" sldId="2147483648"/>
              <pc:sldLayoutMk cId="3179848175" sldId="2147483664"/>
              <ac:spMk id="20" creationId="{A7351880-76C0-5CD5-B0CC-2D75391CB67B}"/>
            </ac:spMkLst>
          </pc:spChg>
          <pc:spChg chg="mod">
            <ac:chgData name="Maria Banu" userId="785ed3b8-bb10-444c-a0d9-d2b4f69cc58c" providerId="ADAL" clId="{82CDDD97-2FB6-404D-92FD-65AD7B05136E}" dt="2024-02-13T14:45:20.470" v="11" actId="113"/>
            <ac:spMkLst>
              <pc:docMk/>
              <pc:sldMasterMk cId="3761888387" sldId="2147483648"/>
              <pc:sldLayoutMk cId="3179848175" sldId="2147483664"/>
              <ac:spMk id="22" creationId="{46822E0F-C1B3-6150-1936-63E5AB6DC55F}"/>
            </ac:spMkLst>
          </pc:spChg>
        </pc:sldLayoutChg>
        <pc:sldLayoutChg chg="modSp del">
          <pc:chgData name="Maria Banu" userId="785ed3b8-bb10-444c-a0d9-d2b4f69cc58c" providerId="ADAL" clId="{82CDDD97-2FB6-404D-92FD-65AD7B05136E}" dt="2024-02-13T14:53:38.432" v="92" actId="2696"/>
          <pc:sldLayoutMkLst>
            <pc:docMk/>
            <pc:sldMasterMk cId="3761888387" sldId="2147483648"/>
            <pc:sldLayoutMk cId="1970775627" sldId="2147483665"/>
          </pc:sldLayoutMkLst>
          <pc:spChg chg="mod">
            <ac:chgData name="Maria Banu" userId="785ed3b8-bb10-444c-a0d9-d2b4f69cc58c" providerId="ADAL" clId="{82CDDD97-2FB6-404D-92FD-65AD7B05136E}" dt="2024-02-13T14:50:40.322" v="64" actId="404"/>
            <ac:spMkLst>
              <pc:docMk/>
              <pc:sldMasterMk cId="3761888387" sldId="2147483648"/>
              <pc:sldLayoutMk cId="1970775627" sldId="2147483665"/>
              <ac:spMk id="2" creationId="{6346E6D5-D449-DC4D-07B2-1252C7509EC6}"/>
            </ac:spMkLst>
          </pc:spChg>
        </pc:sldLayoutChg>
        <pc:sldLayoutChg chg="modSp mod">
          <pc:chgData name="Maria Banu" userId="785ed3b8-bb10-444c-a0d9-d2b4f69cc58c" providerId="ADAL" clId="{82CDDD97-2FB6-404D-92FD-65AD7B05136E}" dt="2024-02-13T14:49:09.289" v="47" actId="2711"/>
          <pc:sldLayoutMkLst>
            <pc:docMk/>
            <pc:sldMasterMk cId="3761888387" sldId="2147483648"/>
            <pc:sldLayoutMk cId="3686487347" sldId="2147483668"/>
          </pc:sldLayoutMkLst>
          <pc:spChg chg="mod">
            <ac:chgData name="Maria Banu" userId="785ed3b8-bb10-444c-a0d9-d2b4f69cc58c" providerId="ADAL" clId="{82CDDD97-2FB6-404D-92FD-65AD7B05136E}" dt="2024-02-13T14:49:09.289" v="47" actId="2711"/>
            <ac:spMkLst>
              <pc:docMk/>
              <pc:sldMasterMk cId="3761888387" sldId="2147483648"/>
              <pc:sldLayoutMk cId="3686487347" sldId="2147483668"/>
              <ac:spMk id="5" creationId="{EE5348EA-C402-3E47-D907-090DD172D77F}"/>
            </ac:spMkLst>
          </pc:spChg>
        </pc:sldLayoutChg>
        <pc:sldLayoutChg chg="modSp mod">
          <pc:chgData name="Maria Banu" userId="785ed3b8-bb10-444c-a0d9-d2b4f69cc58c" providerId="ADAL" clId="{82CDDD97-2FB6-404D-92FD-65AD7B05136E}" dt="2024-02-13T14:43:36.673" v="2" actId="14100"/>
          <pc:sldLayoutMkLst>
            <pc:docMk/>
            <pc:sldMasterMk cId="3761888387" sldId="2147483648"/>
            <pc:sldLayoutMk cId="2060827159" sldId="2147483669"/>
          </pc:sldLayoutMkLst>
          <pc:spChg chg="mod">
            <ac:chgData name="Maria Banu" userId="785ed3b8-bb10-444c-a0d9-d2b4f69cc58c" providerId="ADAL" clId="{82CDDD97-2FB6-404D-92FD-65AD7B05136E}" dt="2024-02-13T14:43:36.673" v="2" actId="14100"/>
            <ac:spMkLst>
              <pc:docMk/>
              <pc:sldMasterMk cId="3761888387" sldId="2147483648"/>
              <pc:sldLayoutMk cId="2060827159" sldId="2147483669"/>
              <ac:spMk id="13" creationId="{58A5AACA-E525-B4DB-2C12-7BC4ED3EFB1A}"/>
            </ac:spMkLst>
          </pc:spChg>
        </pc:sldLayoutChg>
        <pc:sldLayoutChg chg="addSp delSp modSp mod">
          <pc:chgData name="Maria Banu" userId="785ed3b8-bb10-444c-a0d9-d2b4f69cc58c" providerId="ADAL" clId="{82CDDD97-2FB6-404D-92FD-65AD7B05136E}" dt="2024-02-13T14:50:50.156" v="65" actId="113"/>
          <pc:sldLayoutMkLst>
            <pc:docMk/>
            <pc:sldMasterMk cId="3761888387" sldId="2147483648"/>
            <pc:sldLayoutMk cId="876527898" sldId="2147483671"/>
          </pc:sldLayoutMkLst>
          <pc:spChg chg="mod">
            <ac:chgData name="Maria Banu" userId="785ed3b8-bb10-444c-a0d9-d2b4f69cc58c" providerId="ADAL" clId="{82CDDD97-2FB6-404D-92FD-65AD7B05136E}" dt="2024-02-13T14:50:50.156" v="65" actId="113"/>
            <ac:spMkLst>
              <pc:docMk/>
              <pc:sldMasterMk cId="3761888387" sldId="2147483648"/>
              <pc:sldLayoutMk cId="876527898" sldId="2147483671"/>
              <ac:spMk id="2" creationId="{00000000-0000-0000-0000-000000000000}"/>
            </ac:spMkLst>
          </pc:spChg>
          <pc:spChg chg="add mod">
            <ac:chgData name="Maria Banu" userId="785ed3b8-bb10-444c-a0d9-d2b4f69cc58c" providerId="ADAL" clId="{82CDDD97-2FB6-404D-92FD-65AD7B05136E}" dt="2024-02-13T14:48:18.573" v="32"/>
            <ac:spMkLst>
              <pc:docMk/>
              <pc:sldMasterMk cId="3761888387" sldId="2147483648"/>
              <pc:sldLayoutMk cId="876527898" sldId="2147483671"/>
              <ac:spMk id="3" creationId="{66845FB4-7CC4-AD10-74FA-70597C454A7E}"/>
            </ac:spMkLst>
          </pc:spChg>
          <pc:spChg chg="del">
            <ac:chgData name="Maria Banu" userId="785ed3b8-bb10-444c-a0d9-d2b4f69cc58c" providerId="ADAL" clId="{82CDDD97-2FB6-404D-92FD-65AD7B05136E}" dt="2024-02-13T14:48:45.735" v="40" actId="478"/>
            <ac:spMkLst>
              <pc:docMk/>
              <pc:sldMasterMk cId="3761888387" sldId="2147483648"/>
              <pc:sldLayoutMk cId="876527898" sldId="2147483671"/>
              <ac:spMk id="4" creationId="{9921ABB6-ECD6-FD18-0D45-59D8B708A14A}"/>
            </ac:spMkLst>
          </pc:spChg>
          <pc:spChg chg="del">
            <ac:chgData name="Maria Banu" userId="785ed3b8-bb10-444c-a0d9-d2b4f69cc58c" providerId="ADAL" clId="{82CDDD97-2FB6-404D-92FD-65AD7B05136E}" dt="2024-02-13T14:48:18.271" v="31" actId="478"/>
            <ac:spMkLst>
              <pc:docMk/>
              <pc:sldMasterMk cId="3761888387" sldId="2147483648"/>
              <pc:sldLayoutMk cId="876527898" sldId="2147483671"/>
              <ac:spMk id="5" creationId="{3249C1A5-9EC2-7EF7-B4AB-8B2320CC1420}"/>
            </ac:spMkLst>
          </pc:spChg>
          <pc:spChg chg="add mod">
            <ac:chgData name="Maria Banu" userId="785ed3b8-bb10-444c-a0d9-d2b4f69cc58c" providerId="ADAL" clId="{82CDDD97-2FB6-404D-92FD-65AD7B05136E}" dt="2024-02-13T14:48:46.050" v="41"/>
            <ac:spMkLst>
              <pc:docMk/>
              <pc:sldMasterMk cId="3761888387" sldId="2147483648"/>
              <pc:sldLayoutMk cId="876527898" sldId="2147483671"/>
              <ac:spMk id="6" creationId="{8FEC7114-B63B-1A0A-6D78-458B29B8F00A}"/>
            </ac:spMkLst>
          </pc:spChg>
          <pc:spChg chg="mod">
            <ac:chgData name="Maria Banu" userId="785ed3b8-bb10-444c-a0d9-d2b4f69cc58c" providerId="ADAL" clId="{82CDDD97-2FB6-404D-92FD-65AD7B05136E}" dt="2024-02-13T14:50:11.694" v="60" actId="14100"/>
            <ac:spMkLst>
              <pc:docMk/>
              <pc:sldMasterMk cId="3761888387" sldId="2147483648"/>
              <pc:sldLayoutMk cId="876527898" sldId="2147483671"/>
              <ac:spMk id="8" creationId="{90356C28-34FC-48BD-943E-82B485EB0C49}"/>
            </ac:spMkLst>
          </pc:spChg>
        </pc:sldLayoutChg>
        <pc:sldLayoutChg chg="addSp delSp modSp mod">
          <pc:chgData name="Maria Banu" userId="785ed3b8-bb10-444c-a0d9-d2b4f69cc58c" providerId="ADAL" clId="{82CDDD97-2FB6-404D-92FD-65AD7B05136E}" dt="2024-02-13T14:50:05.821" v="59" actId="14100"/>
          <pc:sldLayoutMkLst>
            <pc:docMk/>
            <pc:sldMasterMk cId="3761888387" sldId="2147483648"/>
            <pc:sldLayoutMk cId="1910379130" sldId="2147483689"/>
          </pc:sldLayoutMkLst>
          <pc:spChg chg="mod">
            <ac:chgData name="Maria Banu" userId="785ed3b8-bb10-444c-a0d9-d2b4f69cc58c" providerId="ADAL" clId="{82CDDD97-2FB6-404D-92FD-65AD7B05136E}" dt="2024-02-13T14:47:46.728" v="26" actId="14100"/>
            <ac:spMkLst>
              <pc:docMk/>
              <pc:sldMasterMk cId="3761888387" sldId="2147483648"/>
              <pc:sldLayoutMk cId="1910379130" sldId="2147483689"/>
              <ac:spMk id="2" creationId="{00000000-0000-0000-0000-000000000000}"/>
            </ac:spMkLst>
          </pc:spChg>
          <pc:spChg chg="add del mod">
            <ac:chgData name="Maria Banu" userId="785ed3b8-bb10-444c-a0d9-d2b4f69cc58c" providerId="ADAL" clId="{82CDDD97-2FB6-404D-92FD-65AD7B05136E}" dt="2024-02-13T14:48:24.026" v="35" actId="478"/>
            <ac:spMkLst>
              <pc:docMk/>
              <pc:sldMasterMk cId="3761888387" sldId="2147483648"/>
              <pc:sldLayoutMk cId="1910379130" sldId="2147483689"/>
              <ac:spMk id="3" creationId="{B1D8691F-79A6-BA92-6C11-BEAFF2398066}"/>
            </ac:spMkLst>
          </pc:spChg>
          <pc:spChg chg="del">
            <ac:chgData name="Maria Banu" userId="785ed3b8-bb10-444c-a0d9-d2b4f69cc58c" providerId="ADAL" clId="{82CDDD97-2FB6-404D-92FD-65AD7B05136E}" dt="2024-02-13T14:48:51.230" v="42" actId="478"/>
            <ac:spMkLst>
              <pc:docMk/>
              <pc:sldMasterMk cId="3761888387" sldId="2147483648"/>
              <pc:sldLayoutMk cId="1910379130" sldId="2147483689"/>
              <ac:spMk id="4" creationId="{9921ABB6-ECD6-FD18-0D45-59D8B708A14A}"/>
            </ac:spMkLst>
          </pc:spChg>
          <pc:spChg chg="del">
            <ac:chgData name="Maria Banu" userId="785ed3b8-bb10-444c-a0d9-d2b4f69cc58c" providerId="ADAL" clId="{82CDDD97-2FB6-404D-92FD-65AD7B05136E}" dt="2024-02-13T14:48:21.160" v="33" actId="478"/>
            <ac:spMkLst>
              <pc:docMk/>
              <pc:sldMasterMk cId="3761888387" sldId="2147483648"/>
              <pc:sldLayoutMk cId="1910379130" sldId="2147483689"/>
              <ac:spMk id="5" creationId="{3249C1A5-9EC2-7EF7-B4AB-8B2320CC1420}"/>
            </ac:spMkLst>
          </pc:spChg>
          <pc:spChg chg="mod">
            <ac:chgData name="Maria Banu" userId="785ed3b8-bb10-444c-a0d9-d2b4f69cc58c" providerId="ADAL" clId="{82CDDD97-2FB6-404D-92FD-65AD7B05136E}" dt="2024-02-13T14:47:30.020" v="22" actId="2711"/>
            <ac:spMkLst>
              <pc:docMk/>
              <pc:sldMasterMk cId="3761888387" sldId="2147483648"/>
              <pc:sldLayoutMk cId="1910379130" sldId="2147483689"/>
              <ac:spMk id="6" creationId="{A835F879-7117-7F08-7F81-894D1DD62CE8}"/>
            </ac:spMkLst>
          </pc:spChg>
          <pc:spChg chg="add mod">
            <ac:chgData name="Maria Banu" userId="785ed3b8-bb10-444c-a0d9-d2b4f69cc58c" providerId="ADAL" clId="{82CDDD97-2FB6-404D-92FD-65AD7B05136E}" dt="2024-02-13T14:48:24.505" v="36"/>
            <ac:spMkLst>
              <pc:docMk/>
              <pc:sldMasterMk cId="3761888387" sldId="2147483648"/>
              <pc:sldLayoutMk cId="1910379130" sldId="2147483689"/>
              <ac:spMk id="7" creationId="{E7912284-1AB7-6720-A3E2-484877E6D042}"/>
            </ac:spMkLst>
          </pc:spChg>
          <pc:spChg chg="mod">
            <ac:chgData name="Maria Banu" userId="785ed3b8-bb10-444c-a0d9-d2b4f69cc58c" providerId="ADAL" clId="{82CDDD97-2FB6-404D-92FD-65AD7B05136E}" dt="2024-02-13T14:50:05.821" v="59" actId="14100"/>
            <ac:spMkLst>
              <pc:docMk/>
              <pc:sldMasterMk cId="3761888387" sldId="2147483648"/>
              <pc:sldLayoutMk cId="1910379130" sldId="2147483689"/>
              <ac:spMk id="8" creationId="{90356C28-34FC-48BD-943E-82B485EB0C49}"/>
            </ac:spMkLst>
          </pc:spChg>
          <pc:spChg chg="add mod">
            <ac:chgData name="Maria Banu" userId="785ed3b8-bb10-444c-a0d9-d2b4f69cc58c" providerId="ADAL" clId="{82CDDD97-2FB6-404D-92FD-65AD7B05136E}" dt="2024-02-13T14:48:51.572" v="43"/>
            <ac:spMkLst>
              <pc:docMk/>
              <pc:sldMasterMk cId="3761888387" sldId="2147483648"/>
              <pc:sldLayoutMk cId="1910379130" sldId="2147483689"/>
              <ac:spMk id="9" creationId="{2EA50C4A-1304-237D-8E30-10B94E4FE585}"/>
            </ac:spMkLst>
          </pc:spChg>
        </pc:sldLayoutChg>
        <pc:sldLayoutChg chg="addSp delSp modSp mod">
          <pc:chgData name="Maria Banu" userId="785ed3b8-bb10-444c-a0d9-d2b4f69cc58c" providerId="ADAL" clId="{82CDDD97-2FB6-404D-92FD-65AD7B05136E}" dt="2024-02-13T14:50:00.362" v="58" actId="2711"/>
          <pc:sldLayoutMkLst>
            <pc:docMk/>
            <pc:sldMasterMk cId="3761888387" sldId="2147483648"/>
            <pc:sldLayoutMk cId="2958275407" sldId="2147483690"/>
          </pc:sldLayoutMkLst>
          <pc:spChg chg="mod">
            <ac:chgData name="Maria Banu" userId="785ed3b8-bb10-444c-a0d9-d2b4f69cc58c" providerId="ADAL" clId="{82CDDD97-2FB6-404D-92FD-65AD7B05136E}" dt="2024-02-13T14:50:00.362" v="58" actId="2711"/>
            <ac:spMkLst>
              <pc:docMk/>
              <pc:sldMasterMk cId="3761888387" sldId="2147483648"/>
              <pc:sldLayoutMk cId="2958275407" sldId="2147483690"/>
              <ac:spMk id="2" creationId="{00000000-0000-0000-0000-000000000000}"/>
            </ac:spMkLst>
          </pc:spChg>
          <pc:spChg chg="mod">
            <ac:chgData name="Maria Banu" userId="785ed3b8-bb10-444c-a0d9-d2b4f69cc58c" providerId="ADAL" clId="{82CDDD97-2FB6-404D-92FD-65AD7B05136E}" dt="2024-02-13T14:49:36.657" v="53" actId="2711"/>
            <ac:spMkLst>
              <pc:docMk/>
              <pc:sldMasterMk cId="3761888387" sldId="2147483648"/>
              <pc:sldLayoutMk cId="2958275407" sldId="2147483690"/>
              <ac:spMk id="3" creationId="{48DF1982-C994-5869-9F46-F397351252EF}"/>
            </ac:spMkLst>
          </pc:spChg>
          <pc:spChg chg="del">
            <ac:chgData name="Maria Banu" userId="785ed3b8-bb10-444c-a0d9-d2b4f69cc58c" providerId="ADAL" clId="{82CDDD97-2FB6-404D-92FD-65AD7B05136E}" dt="2024-02-13T14:48:54.964" v="44" actId="478"/>
            <ac:spMkLst>
              <pc:docMk/>
              <pc:sldMasterMk cId="3761888387" sldId="2147483648"/>
              <pc:sldLayoutMk cId="2958275407" sldId="2147483690"/>
              <ac:spMk id="4" creationId="{9921ABB6-ECD6-FD18-0D45-59D8B708A14A}"/>
            </ac:spMkLst>
          </pc:spChg>
          <pc:spChg chg="del">
            <ac:chgData name="Maria Banu" userId="785ed3b8-bb10-444c-a0d9-d2b4f69cc58c" providerId="ADAL" clId="{82CDDD97-2FB6-404D-92FD-65AD7B05136E}" dt="2024-02-13T14:48:26.702" v="37" actId="478"/>
            <ac:spMkLst>
              <pc:docMk/>
              <pc:sldMasterMk cId="3761888387" sldId="2147483648"/>
              <pc:sldLayoutMk cId="2958275407" sldId="2147483690"/>
              <ac:spMk id="5" creationId="{3249C1A5-9EC2-7EF7-B4AB-8B2320CC1420}"/>
            </ac:spMkLst>
          </pc:spChg>
          <pc:spChg chg="add mod">
            <ac:chgData name="Maria Banu" userId="785ed3b8-bb10-444c-a0d9-d2b4f69cc58c" providerId="ADAL" clId="{82CDDD97-2FB6-404D-92FD-65AD7B05136E}" dt="2024-02-13T14:48:27.113" v="38"/>
            <ac:spMkLst>
              <pc:docMk/>
              <pc:sldMasterMk cId="3761888387" sldId="2147483648"/>
              <pc:sldLayoutMk cId="2958275407" sldId="2147483690"/>
              <ac:spMk id="6" creationId="{5A32B954-1532-6855-5951-0A6862AB8BA2}"/>
            </ac:spMkLst>
          </pc:spChg>
          <pc:spChg chg="mod">
            <ac:chgData name="Maria Banu" userId="785ed3b8-bb10-444c-a0d9-d2b4f69cc58c" providerId="ADAL" clId="{82CDDD97-2FB6-404D-92FD-65AD7B05136E}" dt="2024-02-13T14:49:42.559" v="54" actId="2711"/>
            <ac:spMkLst>
              <pc:docMk/>
              <pc:sldMasterMk cId="3761888387" sldId="2147483648"/>
              <pc:sldLayoutMk cId="2958275407" sldId="2147483690"/>
              <ac:spMk id="7" creationId="{42A10DA2-C701-79E0-78B8-5CF04E2B0E69}"/>
            </ac:spMkLst>
          </pc:spChg>
          <pc:spChg chg="add mod">
            <ac:chgData name="Maria Banu" userId="785ed3b8-bb10-444c-a0d9-d2b4f69cc58c" providerId="ADAL" clId="{82CDDD97-2FB6-404D-92FD-65AD7B05136E}" dt="2024-02-13T14:48:55.305" v="45"/>
            <ac:spMkLst>
              <pc:docMk/>
              <pc:sldMasterMk cId="3761888387" sldId="2147483648"/>
              <pc:sldLayoutMk cId="2958275407" sldId="2147483690"/>
              <ac:spMk id="8" creationId="{05C5F62B-119C-3E67-DB89-BFB2D850E483}"/>
            </ac:spMkLst>
          </pc:spChg>
          <pc:spChg chg="mod">
            <ac:chgData name="Maria Banu" userId="785ed3b8-bb10-444c-a0d9-d2b4f69cc58c" providerId="ADAL" clId="{82CDDD97-2FB6-404D-92FD-65AD7B05136E}" dt="2024-02-13T14:49:47.265" v="55" actId="2711"/>
            <ac:spMkLst>
              <pc:docMk/>
              <pc:sldMasterMk cId="3761888387" sldId="2147483648"/>
              <pc:sldLayoutMk cId="2958275407" sldId="2147483690"/>
              <ac:spMk id="9" creationId="{8C717C75-C766-996A-8067-F178D96DA6EA}"/>
            </ac:spMkLst>
          </pc:spChg>
          <pc:spChg chg="mod">
            <ac:chgData name="Maria Banu" userId="785ed3b8-bb10-444c-a0d9-d2b4f69cc58c" providerId="ADAL" clId="{82CDDD97-2FB6-404D-92FD-65AD7B05136E}" dt="2024-02-13T14:49:52.900" v="56" actId="2711"/>
            <ac:spMkLst>
              <pc:docMk/>
              <pc:sldMasterMk cId="3761888387" sldId="2147483648"/>
              <pc:sldLayoutMk cId="2958275407" sldId="2147483690"/>
              <ac:spMk id="10" creationId="{982BF0BA-09AE-00DB-A83B-0225C66CAB63}"/>
            </ac:spMkLst>
          </pc:spChg>
        </pc:sldLayoutChg>
        <pc:sldLayoutChg chg="modSp mod">
          <pc:chgData name="Maria Banu" userId="785ed3b8-bb10-444c-a0d9-d2b4f69cc58c" providerId="ADAL" clId="{82CDDD97-2FB6-404D-92FD-65AD7B05136E}" dt="2024-02-13T14:43:49.519" v="4" actId="14100"/>
          <pc:sldLayoutMkLst>
            <pc:docMk/>
            <pc:sldMasterMk cId="3761888387" sldId="2147483648"/>
            <pc:sldLayoutMk cId="2173801565" sldId="2147483691"/>
          </pc:sldLayoutMkLst>
          <pc:spChg chg="mod">
            <ac:chgData name="Maria Banu" userId="785ed3b8-bb10-444c-a0d9-d2b4f69cc58c" providerId="ADAL" clId="{82CDDD97-2FB6-404D-92FD-65AD7B05136E}" dt="2024-02-13T14:43:49.519" v="4" actId="14100"/>
            <ac:spMkLst>
              <pc:docMk/>
              <pc:sldMasterMk cId="3761888387" sldId="2147483648"/>
              <pc:sldLayoutMk cId="2173801565" sldId="2147483691"/>
              <ac:spMk id="13" creationId="{58A5AACA-E525-B4DB-2C12-7BC4ED3EFB1A}"/>
            </ac:spMkLst>
          </pc:spChg>
        </pc:sldLayoutChg>
        <pc:sldLayoutChg chg="new del mod">
          <pc:chgData name="Maria Banu" userId="785ed3b8-bb10-444c-a0d9-d2b4f69cc58c" providerId="ADAL" clId="{82CDDD97-2FB6-404D-92FD-65AD7B05136E}" dt="2024-02-13T14:55:47.946" v="107" actId="11236"/>
          <pc:sldLayoutMkLst>
            <pc:docMk/>
            <pc:sldMasterMk cId="3761888387" sldId="2147483648"/>
            <pc:sldLayoutMk cId="2154835556" sldId="2147483692"/>
          </pc:sldLayoutMkLst>
        </pc:sldLayoutChg>
        <pc:sldLayoutChg chg="addSp delSp modSp new del mod">
          <pc:chgData name="Maria Banu" userId="785ed3b8-bb10-444c-a0d9-d2b4f69cc58c" providerId="ADAL" clId="{82CDDD97-2FB6-404D-92FD-65AD7B05136E}" dt="2024-02-13T14:55:10.695" v="103" actId="11236"/>
          <pc:sldLayoutMkLst>
            <pc:docMk/>
            <pc:sldMasterMk cId="3761888387" sldId="2147483648"/>
            <pc:sldLayoutMk cId="4002612092" sldId="2147483692"/>
          </pc:sldLayoutMkLst>
          <pc:spChg chg="add del">
            <ac:chgData name="Maria Banu" userId="785ed3b8-bb10-444c-a0d9-d2b4f69cc58c" providerId="ADAL" clId="{82CDDD97-2FB6-404D-92FD-65AD7B05136E}" dt="2024-02-13T14:55:09.808" v="102" actId="478"/>
            <ac:spMkLst>
              <pc:docMk/>
              <pc:sldMasterMk cId="3761888387" sldId="2147483648"/>
              <pc:sldLayoutMk cId="4002612092" sldId="2147483692"/>
              <ac:spMk id="2" creationId="{73C6963F-F702-EBC9-3D63-95336B9F9BB9}"/>
            </ac:spMkLst>
          </pc:spChg>
          <pc:spChg chg="add del mod">
            <ac:chgData name="Maria Banu" userId="785ed3b8-bb10-444c-a0d9-d2b4f69cc58c" providerId="ADAL" clId="{82CDDD97-2FB6-404D-92FD-65AD7B05136E}" dt="2024-02-13T14:55:09.344" v="101"/>
            <ac:spMkLst>
              <pc:docMk/>
              <pc:sldMasterMk cId="3761888387" sldId="2147483648"/>
              <pc:sldLayoutMk cId="4002612092" sldId="2147483692"/>
              <ac:spMk id="8" creationId="{02D4535F-4CCD-CF8F-E85F-467F3C0F0886}"/>
            </ac:spMkLst>
          </pc:spChg>
          <pc:spChg chg="add del mod">
            <ac:chgData name="Maria Banu" userId="785ed3b8-bb10-444c-a0d9-d2b4f69cc58c" providerId="ADAL" clId="{82CDDD97-2FB6-404D-92FD-65AD7B05136E}" dt="2024-02-13T14:55:09.344" v="101"/>
            <ac:spMkLst>
              <pc:docMk/>
              <pc:sldMasterMk cId="3761888387" sldId="2147483648"/>
              <pc:sldLayoutMk cId="4002612092" sldId="2147483692"/>
              <ac:spMk id="9" creationId="{1AD67287-14D8-1E05-3B0A-E5E8CC4E249B}"/>
            </ac:spMkLst>
          </pc:spChg>
          <pc:picChg chg="add del mod">
            <ac:chgData name="Maria Banu" userId="785ed3b8-bb10-444c-a0d9-d2b4f69cc58c" providerId="ADAL" clId="{82CDDD97-2FB6-404D-92FD-65AD7B05136E}" dt="2024-02-13T14:55:09.344" v="101"/>
            <ac:picMkLst>
              <pc:docMk/>
              <pc:sldMasterMk cId="3761888387" sldId="2147483648"/>
              <pc:sldLayoutMk cId="4002612092" sldId="2147483692"/>
              <ac:picMk id="6" creationId="{95758608-27A1-167B-5916-3A57A001C1A5}"/>
            </ac:picMkLst>
          </pc:picChg>
          <pc:picChg chg="add del mod">
            <ac:chgData name="Maria Banu" userId="785ed3b8-bb10-444c-a0d9-d2b4f69cc58c" providerId="ADAL" clId="{82CDDD97-2FB6-404D-92FD-65AD7B05136E}" dt="2024-02-13T14:55:09.344" v="101"/>
            <ac:picMkLst>
              <pc:docMk/>
              <pc:sldMasterMk cId="3761888387" sldId="2147483648"/>
              <pc:sldLayoutMk cId="4002612092" sldId="2147483692"/>
              <ac:picMk id="7" creationId="{29C0E771-DE48-39DD-9DDC-491B75A1019F}"/>
            </ac:picMkLst>
          </pc:picChg>
        </pc:sldLayoutChg>
      </pc:sldMasterChg>
      <pc:sldMasterChg chg="new del mod addSldLayout delSldLayout">
        <pc:chgData name="Maria Banu" userId="785ed3b8-bb10-444c-a0d9-d2b4f69cc58c" providerId="ADAL" clId="{82CDDD97-2FB6-404D-92FD-65AD7B05136E}" dt="2024-02-13T14:55:23.627" v="105" actId="6938"/>
        <pc:sldMasterMkLst>
          <pc:docMk/>
          <pc:sldMasterMk cId="894858869" sldId="2147483692"/>
        </pc:sldMasterMkLst>
        <pc:sldLayoutChg chg="new del replId">
          <pc:chgData name="Maria Banu" userId="785ed3b8-bb10-444c-a0d9-d2b4f69cc58c" providerId="ADAL" clId="{82CDDD97-2FB6-404D-92FD-65AD7B05136E}" dt="2024-02-13T14:55:23.627" v="105" actId="6938"/>
          <pc:sldLayoutMkLst>
            <pc:docMk/>
            <pc:sldMasterMk cId="894858869" sldId="2147483692"/>
            <pc:sldLayoutMk cId="4153799505" sldId="2147483693"/>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2100616242" sldId="2147483694"/>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2125495910" sldId="2147483695"/>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1569551754" sldId="2147483696"/>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1304124879" sldId="2147483697"/>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43105688" sldId="2147483698"/>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2702013250" sldId="2147483699"/>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3728978456" sldId="2147483700"/>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1415041454" sldId="2147483701"/>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516525051" sldId="2147483702"/>
          </pc:sldLayoutMkLst>
        </pc:sldLayoutChg>
        <pc:sldLayoutChg chg="new del replId">
          <pc:chgData name="Maria Banu" userId="785ed3b8-bb10-444c-a0d9-d2b4f69cc58c" providerId="ADAL" clId="{82CDDD97-2FB6-404D-92FD-65AD7B05136E}" dt="2024-02-13T14:55:23.627" v="105" actId="6938"/>
          <pc:sldLayoutMkLst>
            <pc:docMk/>
            <pc:sldMasterMk cId="894858869" sldId="2147483692"/>
            <pc:sldLayoutMk cId="4179722513" sldId="2147483703"/>
          </pc:sldLayoutMkLst>
        </pc:sldLayoutChg>
      </pc:sldMasterChg>
      <pc:sldMasterChg chg="new del mod addSldLayout delSldLayout">
        <pc:chgData name="Maria Banu" userId="785ed3b8-bb10-444c-a0d9-d2b4f69cc58c" providerId="ADAL" clId="{82CDDD97-2FB6-404D-92FD-65AD7B05136E}" dt="2024-02-13T14:54:40.775" v="97" actId="6938"/>
        <pc:sldMasterMkLst>
          <pc:docMk/>
          <pc:sldMasterMk cId="3868516358" sldId="2147483692"/>
        </pc:sldMasterMkLst>
        <pc:sldLayoutChg chg="new del replId">
          <pc:chgData name="Maria Banu" userId="785ed3b8-bb10-444c-a0d9-d2b4f69cc58c" providerId="ADAL" clId="{82CDDD97-2FB6-404D-92FD-65AD7B05136E}" dt="2024-02-13T14:54:40.775" v="97" actId="6938"/>
          <pc:sldLayoutMkLst>
            <pc:docMk/>
            <pc:sldMasterMk cId="3868516358" sldId="2147483692"/>
            <pc:sldLayoutMk cId="1344129705" sldId="2147483693"/>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294184129" sldId="2147483694"/>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341843121" sldId="2147483695"/>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59819842" sldId="2147483696"/>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208806280" sldId="2147483697"/>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4038730791" sldId="2147483698"/>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45817412" sldId="2147483699"/>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1912593183" sldId="2147483700"/>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2019041883" sldId="2147483701"/>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493774191" sldId="2147483702"/>
          </pc:sldLayoutMkLst>
        </pc:sldLayoutChg>
        <pc:sldLayoutChg chg="new del replId">
          <pc:chgData name="Maria Banu" userId="785ed3b8-bb10-444c-a0d9-d2b4f69cc58c" providerId="ADAL" clId="{82CDDD97-2FB6-404D-92FD-65AD7B05136E}" dt="2024-02-13T14:54:40.775" v="97" actId="6938"/>
          <pc:sldLayoutMkLst>
            <pc:docMk/>
            <pc:sldMasterMk cId="3868516358" sldId="2147483692"/>
            <pc:sldLayoutMk cId="344600234" sldId="2147483703"/>
          </pc:sldLayoutMkLst>
        </pc:sldLayoutChg>
      </pc:sldMasterChg>
      <pc:sldMasterChg chg="addSp delSp modSp new mod addSldLayout delSldLayout modSldLayout">
        <pc:chgData name="Maria Banu" userId="785ed3b8-bb10-444c-a0d9-d2b4f69cc58c" providerId="ADAL" clId="{82CDDD97-2FB6-404D-92FD-65AD7B05136E}" dt="2024-02-13T14:57:07.603" v="132" actId="478"/>
        <pc:sldMasterMkLst>
          <pc:docMk/>
          <pc:sldMasterMk cId="4275031903" sldId="2147483692"/>
        </pc:sldMasterMkLst>
        <pc:spChg chg="mod">
          <ac:chgData name="Maria Banu" userId="785ed3b8-bb10-444c-a0d9-d2b4f69cc58c" providerId="ADAL" clId="{82CDDD97-2FB6-404D-92FD-65AD7B05136E}" dt="2024-02-13T14:56:27.583" v="125"/>
          <ac:spMkLst>
            <pc:docMk/>
            <pc:sldMasterMk cId="4275031903" sldId="2147483692"/>
            <ac:spMk id="2" creationId="{D583BEBD-CFE8-D36B-F5CC-7D836F6B0B16}"/>
          </ac:spMkLst>
        </pc:spChg>
        <pc:spChg chg="mod">
          <ac:chgData name="Maria Banu" userId="785ed3b8-bb10-444c-a0d9-d2b4f69cc58c" providerId="ADAL" clId="{82CDDD97-2FB6-404D-92FD-65AD7B05136E}" dt="2024-02-13T14:56:35.339" v="126"/>
          <ac:spMkLst>
            <pc:docMk/>
            <pc:sldMasterMk cId="4275031903" sldId="2147483692"/>
            <ac:spMk id="3" creationId="{6E7BF309-A472-A3FE-3606-D517E60DA89C}"/>
          </ac:spMkLst>
        </pc:spChg>
        <pc:spChg chg="add del mod">
          <ac:chgData name="Maria Banu" userId="785ed3b8-bb10-444c-a0d9-d2b4f69cc58c" providerId="ADAL" clId="{82CDDD97-2FB6-404D-92FD-65AD7B05136E}" dt="2024-02-13T14:56:48.704" v="128" actId="478"/>
          <ac:spMkLst>
            <pc:docMk/>
            <pc:sldMasterMk cId="4275031903" sldId="2147483692"/>
            <ac:spMk id="7" creationId="{8DD8A762-CE59-650E-3F7E-6F54EF85A845}"/>
          </ac:spMkLst>
        </pc:spChg>
        <pc:spChg chg="add del mod">
          <ac:chgData name="Maria Banu" userId="785ed3b8-bb10-444c-a0d9-d2b4f69cc58c" providerId="ADAL" clId="{82CDDD97-2FB6-404D-92FD-65AD7B05136E}" dt="2024-02-13T14:56:48.704" v="128" actId="478"/>
          <ac:spMkLst>
            <pc:docMk/>
            <pc:sldMasterMk cId="4275031903" sldId="2147483692"/>
            <ac:spMk id="10" creationId="{9D026734-E4D7-01C4-8AB2-E3B03C1AB042}"/>
          </ac:spMkLst>
        </pc:spChg>
        <pc:picChg chg="add del mod">
          <ac:chgData name="Maria Banu" userId="785ed3b8-bb10-444c-a0d9-d2b4f69cc58c" providerId="ADAL" clId="{82CDDD97-2FB6-404D-92FD-65AD7B05136E}" dt="2024-02-13T14:56:48.704" v="128" actId="478"/>
          <ac:picMkLst>
            <pc:docMk/>
            <pc:sldMasterMk cId="4275031903" sldId="2147483692"/>
            <ac:picMk id="8" creationId="{81731474-8396-6EA1-7806-855B6782E963}"/>
          </ac:picMkLst>
        </pc:picChg>
        <pc:picChg chg="add del mod">
          <ac:chgData name="Maria Banu" userId="785ed3b8-bb10-444c-a0d9-d2b4f69cc58c" providerId="ADAL" clId="{82CDDD97-2FB6-404D-92FD-65AD7B05136E}" dt="2024-02-13T14:56:48.704" v="128" actId="478"/>
          <ac:picMkLst>
            <pc:docMk/>
            <pc:sldMasterMk cId="4275031903" sldId="2147483692"/>
            <ac:picMk id="9" creationId="{F247F62A-3033-4F33-EC69-98CFACE5FA5B}"/>
          </ac:picMkLst>
        </pc:picChg>
        <pc:picChg chg="add del mod">
          <ac:chgData name="Maria Banu" userId="785ed3b8-bb10-444c-a0d9-d2b4f69cc58c" providerId="ADAL" clId="{82CDDD97-2FB6-404D-92FD-65AD7B05136E}" dt="2024-02-13T14:57:07.603" v="132" actId="478"/>
          <ac:picMkLst>
            <pc:docMk/>
            <pc:sldMasterMk cId="4275031903" sldId="2147483692"/>
            <ac:picMk id="11" creationId="{4158EB60-CEBE-3354-2381-932BFA7ECB29}"/>
          </ac:picMkLst>
        </pc:picChg>
        <pc:picChg chg="add del mod">
          <ac:chgData name="Maria Banu" userId="785ed3b8-bb10-444c-a0d9-d2b4f69cc58c" providerId="ADAL" clId="{82CDDD97-2FB6-404D-92FD-65AD7B05136E}" dt="2024-02-13T14:57:05.719" v="131" actId="478"/>
          <ac:picMkLst>
            <pc:docMk/>
            <pc:sldMasterMk cId="4275031903" sldId="2147483692"/>
            <ac:picMk id="12" creationId="{5E7C9DE2-E05F-D615-8B66-3605730D4103}"/>
          </ac:picMkLst>
        </pc:picChg>
        <pc:picChg chg="add del mod">
          <ac:chgData name="Maria Banu" userId="785ed3b8-bb10-444c-a0d9-d2b4f69cc58c" providerId="ADAL" clId="{82CDDD97-2FB6-404D-92FD-65AD7B05136E}" dt="2024-02-13T14:57:04.342" v="130" actId="478"/>
          <ac:picMkLst>
            <pc:docMk/>
            <pc:sldMasterMk cId="4275031903" sldId="2147483692"/>
            <ac:picMk id="13" creationId="{7C6A75D1-C065-D3A1-000E-CEE5286E1EC0}"/>
          </ac:picMkLst>
        </pc:picChg>
        <pc:sldLayoutChg chg="addSp delSp modSp new mod replId">
          <pc:chgData name="Maria Banu" userId="785ed3b8-bb10-444c-a0d9-d2b4f69cc58c" providerId="ADAL" clId="{82CDDD97-2FB6-404D-92FD-65AD7B05136E}" dt="2024-02-13T14:56:10.847" v="114"/>
          <pc:sldLayoutMkLst>
            <pc:docMk/>
            <pc:sldMasterMk cId="4275031903" sldId="2147483692"/>
            <pc:sldLayoutMk cId="3640179615" sldId="2147483693"/>
          </pc:sldLayoutMkLst>
          <pc:spChg chg="del">
            <ac:chgData name="Maria Banu" userId="785ed3b8-bb10-444c-a0d9-d2b4f69cc58c" providerId="ADAL" clId="{82CDDD97-2FB6-404D-92FD-65AD7B05136E}" dt="2024-02-13T14:56:04.977" v="109" actId="478"/>
            <ac:spMkLst>
              <pc:docMk/>
              <pc:sldMasterMk cId="4275031903" sldId="2147483692"/>
              <pc:sldLayoutMk cId="3640179615" sldId="2147483693"/>
              <ac:spMk id="2" creationId="{28DEFD9A-76CC-02E9-1C4A-E7DF6A983946}"/>
            </ac:spMkLst>
          </pc:spChg>
          <pc:spChg chg="del">
            <ac:chgData name="Maria Banu" userId="785ed3b8-bb10-444c-a0d9-d2b4f69cc58c" providerId="ADAL" clId="{82CDDD97-2FB6-404D-92FD-65AD7B05136E}" dt="2024-02-13T14:56:06.198" v="110" actId="478"/>
            <ac:spMkLst>
              <pc:docMk/>
              <pc:sldMasterMk cId="4275031903" sldId="2147483692"/>
              <pc:sldLayoutMk cId="3640179615" sldId="2147483693"/>
              <ac:spMk id="3" creationId="{BBB94F46-D323-C31D-E83C-679688BAD71C}"/>
            </ac:spMkLst>
          </pc:spChg>
          <pc:spChg chg="del">
            <ac:chgData name="Maria Banu" userId="785ed3b8-bb10-444c-a0d9-d2b4f69cc58c" providerId="ADAL" clId="{82CDDD97-2FB6-404D-92FD-65AD7B05136E}" dt="2024-02-13T14:56:07.821" v="111" actId="478"/>
            <ac:spMkLst>
              <pc:docMk/>
              <pc:sldMasterMk cId="4275031903" sldId="2147483692"/>
              <pc:sldLayoutMk cId="3640179615" sldId="2147483693"/>
              <ac:spMk id="4" creationId="{BD45BD38-4D2B-4472-8DAB-8697F767FB51}"/>
            </ac:spMkLst>
          </pc:spChg>
          <pc:spChg chg="del">
            <ac:chgData name="Maria Banu" userId="785ed3b8-bb10-444c-a0d9-d2b4f69cc58c" providerId="ADAL" clId="{82CDDD97-2FB6-404D-92FD-65AD7B05136E}" dt="2024-02-13T14:56:08.779" v="112" actId="478"/>
            <ac:spMkLst>
              <pc:docMk/>
              <pc:sldMasterMk cId="4275031903" sldId="2147483692"/>
              <pc:sldLayoutMk cId="3640179615" sldId="2147483693"/>
              <ac:spMk id="5" creationId="{D50CA51F-B2BB-AE31-A593-DB3E6139DF6C}"/>
            </ac:spMkLst>
          </pc:spChg>
          <pc:spChg chg="del">
            <ac:chgData name="Maria Banu" userId="785ed3b8-bb10-444c-a0d9-d2b4f69cc58c" providerId="ADAL" clId="{82CDDD97-2FB6-404D-92FD-65AD7B05136E}" dt="2024-02-13T14:56:09.889" v="113" actId="478"/>
            <ac:spMkLst>
              <pc:docMk/>
              <pc:sldMasterMk cId="4275031903" sldId="2147483692"/>
              <pc:sldLayoutMk cId="3640179615" sldId="2147483693"/>
              <ac:spMk id="6" creationId="{56CEB60F-61CD-1D5F-AF1C-6433A9339394}"/>
            </ac:spMkLst>
          </pc:spChg>
          <pc:spChg chg="add mod">
            <ac:chgData name="Maria Banu" userId="785ed3b8-bb10-444c-a0d9-d2b4f69cc58c" providerId="ADAL" clId="{82CDDD97-2FB6-404D-92FD-65AD7B05136E}" dt="2024-02-13T14:56:10.847" v="114"/>
            <ac:spMkLst>
              <pc:docMk/>
              <pc:sldMasterMk cId="4275031903" sldId="2147483692"/>
              <pc:sldLayoutMk cId="3640179615" sldId="2147483693"/>
              <ac:spMk id="9" creationId="{98C2ED5E-69E8-8DAB-1B19-8B9EF69A308D}"/>
            </ac:spMkLst>
          </pc:spChg>
          <pc:spChg chg="add mod">
            <ac:chgData name="Maria Banu" userId="785ed3b8-bb10-444c-a0d9-d2b4f69cc58c" providerId="ADAL" clId="{82CDDD97-2FB6-404D-92FD-65AD7B05136E}" dt="2024-02-13T14:56:10.847" v="114"/>
            <ac:spMkLst>
              <pc:docMk/>
              <pc:sldMasterMk cId="4275031903" sldId="2147483692"/>
              <pc:sldLayoutMk cId="3640179615" sldId="2147483693"/>
              <ac:spMk id="10" creationId="{6FCA021B-8656-4D96-6BAD-975555C39E19}"/>
            </ac:spMkLst>
          </pc:spChg>
          <pc:picChg chg="add mod">
            <ac:chgData name="Maria Banu" userId="785ed3b8-bb10-444c-a0d9-d2b4f69cc58c" providerId="ADAL" clId="{82CDDD97-2FB6-404D-92FD-65AD7B05136E}" dt="2024-02-13T14:56:10.847" v="114"/>
            <ac:picMkLst>
              <pc:docMk/>
              <pc:sldMasterMk cId="4275031903" sldId="2147483692"/>
              <pc:sldLayoutMk cId="3640179615" sldId="2147483693"/>
              <ac:picMk id="7" creationId="{2777E6D7-94CE-8AF0-C12E-DD474C96D85B}"/>
            </ac:picMkLst>
          </pc:picChg>
          <pc:picChg chg="add mod">
            <ac:chgData name="Maria Banu" userId="785ed3b8-bb10-444c-a0d9-d2b4f69cc58c" providerId="ADAL" clId="{82CDDD97-2FB6-404D-92FD-65AD7B05136E}" dt="2024-02-13T14:56:10.847" v="114"/>
            <ac:picMkLst>
              <pc:docMk/>
              <pc:sldMasterMk cId="4275031903" sldId="2147483692"/>
              <pc:sldLayoutMk cId="3640179615" sldId="2147483693"/>
              <ac:picMk id="8" creationId="{1E2E9B2D-29FF-2F1F-D6E8-F2C6272CEC0B}"/>
            </ac:picMkLst>
          </pc:picChg>
        </pc:sldLayoutChg>
        <pc:sldLayoutChg chg="new del replId">
          <pc:chgData name="Maria Banu" userId="785ed3b8-bb10-444c-a0d9-d2b4f69cc58c" providerId="ADAL" clId="{82CDDD97-2FB6-404D-92FD-65AD7B05136E}" dt="2024-02-13T14:56:17.325" v="115" actId="2696"/>
          <pc:sldLayoutMkLst>
            <pc:docMk/>
            <pc:sldMasterMk cId="4275031903" sldId="2147483692"/>
            <pc:sldLayoutMk cId="2443534841" sldId="2147483694"/>
          </pc:sldLayoutMkLst>
        </pc:sldLayoutChg>
        <pc:sldLayoutChg chg="new del replId">
          <pc:chgData name="Maria Banu" userId="785ed3b8-bb10-444c-a0d9-d2b4f69cc58c" providerId="ADAL" clId="{82CDDD97-2FB6-404D-92FD-65AD7B05136E}" dt="2024-02-13T14:56:17.329" v="116" actId="2696"/>
          <pc:sldLayoutMkLst>
            <pc:docMk/>
            <pc:sldMasterMk cId="4275031903" sldId="2147483692"/>
            <pc:sldLayoutMk cId="2436429184" sldId="2147483695"/>
          </pc:sldLayoutMkLst>
        </pc:sldLayoutChg>
        <pc:sldLayoutChg chg="new del replId">
          <pc:chgData name="Maria Banu" userId="785ed3b8-bb10-444c-a0d9-d2b4f69cc58c" providerId="ADAL" clId="{82CDDD97-2FB6-404D-92FD-65AD7B05136E}" dt="2024-02-13T14:56:17.329" v="117" actId="2696"/>
          <pc:sldLayoutMkLst>
            <pc:docMk/>
            <pc:sldMasterMk cId="4275031903" sldId="2147483692"/>
            <pc:sldLayoutMk cId="255768647" sldId="2147483696"/>
          </pc:sldLayoutMkLst>
        </pc:sldLayoutChg>
        <pc:sldLayoutChg chg="new del replId">
          <pc:chgData name="Maria Banu" userId="785ed3b8-bb10-444c-a0d9-d2b4f69cc58c" providerId="ADAL" clId="{82CDDD97-2FB6-404D-92FD-65AD7B05136E}" dt="2024-02-13T14:56:17.345" v="118" actId="2696"/>
          <pc:sldLayoutMkLst>
            <pc:docMk/>
            <pc:sldMasterMk cId="4275031903" sldId="2147483692"/>
            <pc:sldLayoutMk cId="3600648610" sldId="2147483697"/>
          </pc:sldLayoutMkLst>
        </pc:sldLayoutChg>
        <pc:sldLayoutChg chg="new del replId">
          <pc:chgData name="Maria Banu" userId="785ed3b8-bb10-444c-a0d9-d2b4f69cc58c" providerId="ADAL" clId="{82CDDD97-2FB6-404D-92FD-65AD7B05136E}" dt="2024-02-13T14:56:17.345" v="119" actId="2696"/>
          <pc:sldLayoutMkLst>
            <pc:docMk/>
            <pc:sldMasterMk cId="4275031903" sldId="2147483692"/>
            <pc:sldLayoutMk cId="3658821842" sldId="2147483698"/>
          </pc:sldLayoutMkLst>
        </pc:sldLayoutChg>
        <pc:sldLayoutChg chg="new del replId">
          <pc:chgData name="Maria Banu" userId="785ed3b8-bb10-444c-a0d9-d2b4f69cc58c" providerId="ADAL" clId="{82CDDD97-2FB6-404D-92FD-65AD7B05136E}" dt="2024-02-13T14:56:17.362" v="120" actId="2696"/>
          <pc:sldLayoutMkLst>
            <pc:docMk/>
            <pc:sldMasterMk cId="4275031903" sldId="2147483692"/>
            <pc:sldLayoutMk cId="1389641774" sldId="2147483699"/>
          </pc:sldLayoutMkLst>
        </pc:sldLayoutChg>
        <pc:sldLayoutChg chg="new del replId">
          <pc:chgData name="Maria Banu" userId="785ed3b8-bb10-444c-a0d9-d2b4f69cc58c" providerId="ADAL" clId="{82CDDD97-2FB6-404D-92FD-65AD7B05136E}" dt="2024-02-13T14:56:17.369" v="121" actId="2696"/>
          <pc:sldLayoutMkLst>
            <pc:docMk/>
            <pc:sldMasterMk cId="4275031903" sldId="2147483692"/>
            <pc:sldLayoutMk cId="1319063085" sldId="2147483700"/>
          </pc:sldLayoutMkLst>
        </pc:sldLayoutChg>
        <pc:sldLayoutChg chg="new del replId">
          <pc:chgData name="Maria Banu" userId="785ed3b8-bb10-444c-a0d9-d2b4f69cc58c" providerId="ADAL" clId="{82CDDD97-2FB6-404D-92FD-65AD7B05136E}" dt="2024-02-13T14:56:17.372" v="122" actId="2696"/>
          <pc:sldLayoutMkLst>
            <pc:docMk/>
            <pc:sldMasterMk cId="4275031903" sldId="2147483692"/>
            <pc:sldLayoutMk cId="2459531043" sldId="2147483701"/>
          </pc:sldLayoutMkLst>
        </pc:sldLayoutChg>
        <pc:sldLayoutChg chg="new del replId">
          <pc:chgData name="Maria Banu" userId="785ed3b8-bb10-444c-a0d9-d2b4f69cc58c" providerId="ADAL" clId="{82CDDD97-2FB6-404D-92FD-65AD7B05136E}" dt="2024-02-13T14:56:17.372" v="123" actId="2696"/>
          <pc:sldLayoutMkLst>
            <pc:docMk/>
            <pc:sldMasterMk cId="4275031903" sldId="2147483692"/>
            <pc:sldLayoutMk cId="3421219775" sldId="2147483702"/>
          </pc:sldLayoutMkLst>
        </pc:sldLayoutChg>
        <pc:sldLayoutChg chg="new del replId">
          <pc:chgData name="Maria Banu" userId="785ed3b8-bb10-444c-a0d9-d2b4f69cc58c" providerId="ADAL" clId="{82CDDD97-2FB6-404D-92FD-65AD7B05136E}" dt="2024-02-13T14:56:17.372" v="124" actId="2696"/>
          <pc:sldLayoutMkLst>
            <pc:docMk/>
            <pc:sldMasterMk cId="4275031903" sldId="2147483692"/>
            <pc:sldLayoutMk cId="1575692270" sldId="2147483703"/>
          </pc:sldLayoutMkLst>
        </pc:sldLayoutChg>
      </pc:sldMasterChg>
    </pc:docChg>
  </pc:docChgLst>
  <pc:docChgLst>
    <pc:chgData name="Mihai Badea" userId="ddbfee28-5f3e-4950-b549-6924e4566ddc" providerId="ADAL" clId="{817EB12E-DA58-46F0-8301-15F28ECA663F}"/>
    <pc:docChg chg="undo custSel addSld delSld modSld sldOrd addMainMaster delMainMaster modMainMaster">
      <pc:chgData name="Mihai Badea" userId="ddbfee28-5f3e-4950-b549-6924e4566ddc" providerId="ADAL" clId="{817EB12E-DA58-46F0-8301-15F28ECA663F}" dt="2023-11-14T15:32:29.310" v="860" actId="2696"/>
      <pc:docMkLst>
        <pc:docMk/>
      </pc:docMkLst>
      <pc:sldChg chg="delSp modSp del mod setBg">
        <pc:chgData name="Mihai Badea" userId="ddbfee28-5f3e-4950-b549-6924e4566ddc" providerId="ADAL" clId="{817EB12E-DA58-46F0-8301-15F28ECA663F}" dt="2023-11-14T15:20:03.441" v="693" actId="2696"/>
        <pc:sldMkLst>
          <pc:docMk/>
          <pc:sldMk cId="2980349220" sldId="256"/>
        </pc:sldMkLst>
        <pc:spChg chg="del mod">
          <ac:chgData name="Mihai Badea" userId="ddbfee28-5f3e-4950-b549-6924e4566ddc" providerId="ADAL" clId="{817EB12E-DA58-46F0-8301-15F28ECA663F}" dt="2023-11-14T12:58:23.894" v="3"/>
          <ac:spMkLst>
            <pc:docMk/>
            <pc:sldMk cId="2980349220" sldId="256"/>
            <ac:spMk id="8" creationId="{24732D03-A33A-2A28-803B-8E2C7AF11582}"/>
          </ac:spMkLst>
        </pc:spChg>
        <pc:picChg chg="del mod">
          <ac:chgData name="Mihai Badea" userId="ddbfee28-5f3e-4950-b549-6924e4566ddc" providerId="ADAL" clId="{817EB12E-DA58-46F0-8301-15F28ECA663F}" dt="2023-11-14T13:38:16.249" v="90" actId="478"/>
          <ac:picMkLst>
            <pc:docMk/>
            <pc:sldMk cId="2980349220" sldId="256"/>
            <ac:picMk id="7" creationId="{4253B89A-D011-4D1A-3C02-BC37D8F28A43}"/>
          </ac:picMkLst>
        </pc:picChg>
      </pc:sldChg>
      <pc:sldChg chg="modSp del mod setBg">
        <pc:chgData name="Mihai Badea" userId="ddbfee28-5f3e-4950-b549-6924e4566ddc" providerId="ADAL" clId="{817EB12E-DA58-46F0-8301-15F28ECA663F}" dt="2023-11-14T15:20:31.030" v="722" actId="47"/>
        <pc:sldMkLst>
          <pc:docMk/>
          <pc:sldMk cId="0" sldId="295"/>
        </pc:sldMkLst>
        <pc:spChg chg="mod">
          <ac:chgData name="Mihai Badea" userId="ddbfee28-5f3e-4950-b549-6924e4566ddc" providerId="ADAL" clId="{817EB12E-DA58-46F0-8301-15F28ECA663F}" dt="2023-11-14T14:20:16.196" v="308" actId="20577"/>
          <ac:spMkLst>
            <pc:docMk/>
            <pc:sldMk cId="0" sldId="295"/>
            <ac:spMk id="3" creationId="{5F17AAAB-A82D-6D34-A109-92DB5FBA4618}"/>
          </ac:spMkLst>
        </pc:spChg>
      </pc:sldChg>
      <pc:sldChg chg="del">
        <pc:chgData name="Mihai Badea" userId="ddbfee28-5f3e-4950-b549-6924e4566ddc" providerId="ADAL" clId="{817EB12E-DA58-46F0-8301-15F28ECA663F}" dt="2023-11-14T15:20:28.644" v="721" actId="47"/>
        <pc:sldMkLst>
          <pc:docMk/>
          <pc:sldMk cId="1561052472" sldId="296"/>
        </pc:sldMkLst>
      </pc:sldChg>
      <pc:sldChg chg="del setBg">
        <pc:chgData name="Mihai Badea" userId="ddbfee28-5f3e-4950-b549-6924e4566ddc" providerId="ADAL" clId="{817EB12E-DA58-46F0-8301-15F28ECA663F}" dt="2023-11-14T15:20:28.644" v="721" actId="47"/>
        <pc:sldMkLst>
          <pc:docMk/>
          <pc:sldMk cId="1993873308" sldId="297"/>
        </pc:sldMkLst>
      </pc:sldChg>
      <pc:sldChg chg="modSp del mod setBg">
        <pc:chgData name="Mihai Badea" userId="ddbfee28-5f3e-4950-b549-6924e4566ddc" providerId="ADAL" clId="{817EB12E-DA58-46F0-8301-15F28ECA663F}" dt="2023-11-14T15:20:28.644" v="721" actId="47"/>
        <pc:sldMkLst>
          <pc:docMk/>
          <pc:sldMk cId="2471540331" sldId="305"/>
        </pc:sldMkLst>
        <pc:spChg chg="mod">
          <ac:chgData name="Mihai Badea" userId="ddbfee28-5f3e-4950-b549-6924e4566ddc" providerId="ADAL" clId="{817EB12E-DA58-46F0-8301-15F28ECA663F}" dt="2023-11-14T12:58:55.666" v="7" actId="20577"/>
          <ac:spMkLst>
            <pc:docMk/>
            <pc:sldMk cId="2471540331" sldId="305"/>
            <ac:spMk id="3" creationId="{5F17AAAB-A82D-6D34-A109-92DB5FBA4618}"/>
          </ac:spMkLst>
        </pc:spChg>
      </pc:sldChg>
      <pc:sldChg chg="modSp del mod setBg">
        <pc:chgData name="Mihai Badea" userId="ddbfee28-5f3e-4950-b549-6924e4566ddc" providerId="ADAL" clId="{817EB12E-DA58-46F0-8301-15F28ECA663F}" dt="2023-11-14T15:20:28.644" v="721" actId="47"/>
        <pc:sldMkLst>
          <pc:docMk/>
          <pc:sldMk cId="2255811985" sldId="306"/>
        </pc:sldMkLst>
        <pc:spChg chg="mod">
          <ac:chgData name="Mihai Badea" userId="ddbfee28-5f3e-4950-b549-6924e4566ddc" providerId="ADAL" clId="{817EB12E-DA58-46F0-8301-15F28ECA663F}" dt="2023-11-14T12:59:16.986" v="14" actId="20577"/>
          <ac:spMkLst>
            <pc:docMk/>
            <pc:sldMk cId="2255811985" sldId="306"/>
            <ac:spMk id="8" creationId="{24732D03-A33A-2A28-803B-8E2C7AF11582}"/>
          </ac:spMkLst>
        </pc:spChg>
      </pc:sldChg>
      <pc:sldChg chg="add del ord">
        <pc:chgData name="Mihai Badea" userId="ddbfee28-5f3e-4950-b549-6924e4566ddc" providerId="ADAL" clId="{817EB12E-DA58-46F0-8301-15F28ECA663F}" dt="2023-11-14T12:59:16.126" v="13" actId="2890"/>
        <pc:sldMkLst>
          <pc:docMk/>
          <pc:sldMk cId="171228019" sldId="307"/>
        </pc:sldMkLst>
      </pc:sldChg>
      <pc:sldChg chg="addSp delSp modSp add del mod ord setBg">
        <pc:chgData name="Mihai Badea" userId="ddbfee28-5f3e-4950-b549-6924e4566ddc" providerId="ADAL" clId="{817EB12E-DA58-46F0-8301-15F28ECA663F}" dt="2023-11-14T15:20:28.644" v="721" actId="47"/>
        <pc:sldMkLst>
          <pc:docMk/>
          <pc:sldMk cId="944682262" sldId="307"/>
        </pc:sldMkLst>
        <pc:spChg chg="mod">
          <ac:chgData name="Mihai Badea" userId="ddbfee28-5f3e-4950-b549-6924e4566ddc" providerId="ADAL" clId="{817EB12E-DA58-46F0-8301-15F28ECA663F}" dt="2023-11-14T12:59:42.937" v="26" actId="20577"/>
          <ac:spMkLst>
            <pc:docMk/>
            <pc:sldMk cId="944682262" sldId="307"/>
            <ac:spMk id="5" creationId="{6C7C9275-C04A-170A-DE7F-182B28EC6601}"/>
          </ac:spMkLst>
        </pc:spChg>
        <pc:spChg chg="mod">
          <ac:chgData name="Mihai Badea" userId="ddbfee28-5f3e-4950-b549-6924e4566ddc" providerId="ADAL" clId="{817EB12E-DA58-46F0-8301-15F28ECA663F}" dt="2023-11-14T12:59:41.187" v="25" actId="20577"/>
          <ac:spMkLst>
            <pc:docMk/>
            <pc:sldMk cId="944682262" sldId="307"/>
            <ac:spMk id="6" creationId="{AC19CD20-15B9-80BD-4BFE-474CE3F57490}"/>
          </ac:spMkLst>
        </pc:spChg>
        <pc:spChg chg="add del mod">
          <ac:chgData name="Mihai Badea" userId="ddbfee28-5f3e-4950-b549-6924e4566ddc" providerId="ADAL" clId="{817EB12E-DA58-46F0-8301-15F28ECA663F}" dt="2023-11-14T12:59:36.778" v="24" actId="47"/>
          <ac:spMkLst>
            <pc:docMk/>
            <pc:sldMk cId="944682262" sldId="307"/>
            <ac:spMk id="8" creationId="{24732D03-A33A-2A28-803B-8E2C7AF11582}"/>
          </ac:spMkLst>
        </pc:spChg>
      </pc:sldChg>
      <pc:sldChg chg="del">
        <pc:chgData name="Mihai Badea" userId="ddbfee28-5f3e-4950-b549-6924e4566ddc" providerId="ADAL" clId="{817EB12E-DA58-46F0-8301-15F28ECA663F}" dt="2023-11-14T12:55:39.008" v="0" actId="2696"/>
        <pc:sldMkLst>
          <pc:docMk/>
          <pc:sldMk cId="1935773414" sldId="307"/>
        </pc:sldMkLst>
      </pc:sldChg>
      <pc:sldChg chg="add del">
        <pc:chgData name="Mihai Badea" userId="ddbfee28-5f3e-4950-b549-6924e4566ddc" providerId="ADAL" clId="{817EB12E-DA58-46F0-8301-15F28ECA663F}" dt="2023-11-14T15:20:28.644" v="721" actId="47"/>
        <pc:sldMkLst>
          <pc:docMk/>
          <pc:sldMk cId="3931238934" sldId="308"/>
        </pc:sldMkLst>
      </pc:sldChg>
      <pc:sldChg chg="modSp add del mod ord">
        <pc:chgData name="Mihai Badea" userId="ddbfee28-5f3e-4950-b549-6924e4566ddc" providerId="ADAL" clId="{817EB12E-DA58-46F0-8301-15F28ECA663F}" dt="2023-11-14T15:20:28.644" v="721" actId="47"/>
        <pc:sldMkLst>
          <pc:docMk/>
          <pc:sldMk cId="2142926159" sldId="309"/>
        </pc:sldMkLst>
        <pc:spChg chg="mod">
          <ac:chgData name="Mihai Badea" userId="ddbfee28-5f3e-4950-b549-6924e4566ddc" providerId="ADAL" clId="{817EB12E-DA58-46F0-8301-15F28ECA663F}" dt="2023-11-14T13:00:31.826" v="37" actId="20577"/>
          <ac:spMkLst>
            <pc:docMk/>
            <pc:sldMk cId="2142926159" sldId="309"/>
            <ac:spMk id="2" creationId="{00000000-0000-0000-0000-000000000000}"/>
          </ac:spMkLst>
        </pc:spChg>
        <pc:spChg chg="mod">
          <ac:chgData name="Mihai Badea" userId="ddbfee28-5f3e-4950-b549-6924e4566ddc" providerId="ADAL" clId="{817EB12E-DA58-46F0-8301-15F28ECA663F}" dt="2023-11-14T13:00:22.146" v="32" actId="20577"/>
          <ac:spMkLst>
            <pc:docMk/>
            <pc:sldMk cId="2142926159" sldId="309"/>
            <ac:spMk id="7" creationId="{00000000-0000-0000-0000-000000000000}"/>
          </ac:spMkLst>
        </pc:spChg>
        <pc:spChg chg="mod">
          <ac:chgData name="Mihai Badea" userId="ddbfee28-5f3e-4950-b549-6924e4566ddc" providerId="ADAL" clId="{817EB12E-DA58-46F0-8301-15F28ECA663F}" dt="2023-11-14T13:00:29.717" v="36" actId="20577"/>
          <ac:spMkLst>
            <pc:docMk/>
            <pc:sldMk cId="2142926159" sldId="309"/>
            <ac:spMk id="11" creationId="{B66BB85C-45BF-18FA-C9D3-DBAEF6F423DD}"/>
          </ac:spMkLst>
        </pc:spChg>
        <pc:spChg chg="mod">
          <ac:chgData name="Mihai Badea" userId="ddbfee28-5f3e-4950-b549-6924e4566ddc" providerId="ADAL" clId="{817EB12E-DA58-46F0-8301-15F28ECA663F}" dt="2023-11-14T13:00:27.924" v="35" actId="20577"/>
          <ac:spMkLst>
            <pc:docMk/>
            <pc:sldMk cId="2142926159" sldId="309"/>
            <ac:spMk id="12" creationId="{CF100D8F-70E5-5BB6-B029-1A60D95769B0}"/>
          </ac:spMkLst>
        </pc:spChg>
      </pc:sldChg>
      <pc:sldChg chg="delSp add del mod">
        <pc:chgData name="Mihai Badea" userId="ddbfee28-5f3e-4950-b549-6924e4566ddc" providerId="ADAL" clId="{817EB12E-DA58-46F0-8301-15F28ECA663F}" dt="2023-11-14T15:20:28.644" v="721" actId="47"/>
        <pc:sldMkLst>
          <pc:docMk/>
          <pc:sldMk cId="218542153" sldId="310"/>
        </pc:sldMkLst>
        <pc:picChg chg="del">
          <ac:chgData name="Mihai Badea" userId="ddbfee28-5f3e-4950-b549-6924e4566ddc" providerId="ADAL" clId="{817EB12E-DA58-46F0-8301-15F28ECA663F}" dt="2023-11-14T13:00:41.405" v="39" actId="478"/>
          <ac:picMkLst>
            <pc:docMk/>
            <pc:sldMk cId="218542153" sldId="310"/>
            <ac:picMk id="9" creationId="{F929ADB8-0B69-2711-7E8A-13F8037FFD6F}"/>
          </ac:picMkLst>
        </pc:picChg>
      </pc:sldChg>
      <pc:sldChg chg="addSp delSp modSp add del mod">
        <pc:chgData name="Mihai Badea" userId="ddbfee28-5f3e-4950-b549-6924e4566ddc" providerId="ADAL" clId="{817EB12E-DA58-46F0-8301-15F28ECA663F}" dt="2023-11-14T15:20:28.644" v="721" actId="47"/>
        <pc:sldMkLst>
          <pc:docMk/>
          <pc:sldMk cId="938837464" sldId="311"/>
        </pc:sldMkLst>
        <pc:spChg chg="del">
          <ac:chgData name="Mihai Badea" userId="ddbfee28-5f3e-4950-b549-6924e4566ddc" providerId="ADAL" clId="{817EB12E-DA58-46F0-8301-15F28ECA663F}" dt="2023-11-14T13:00:53.604" v="41" actId="478"/>
          <ac:spMkLst>
            <pc:docMk/>
            <pc:sldMk cId="938837464" sldId="311"/>
            <ac:spMk id="2" creationId="{00000000-0000-0000-0000-000000000000}"/>
          </ac:spMkLst>
        </pc:spChg>
        <pc:spChg chg="add del mod">
          <ac:chgData name="Mihai Badea" userId="ddbfee28-5f3e-4950-b549-6924e4566ddc" providerId="ADAL" clId="{817EB12E-DA58-46F0-8301-15F28ECA663F}" dt="2023-11-14T13:00:58.837" v="43" actId="478"/>
          <ac:spMkLst>
            <pc:docMk/>
            <pc:sldMk cId="938837464" sldId="311"/>
            <ac:spMk id="4" creationId="{E7A1C69F-C204-2FED-1D19-45341B7A334E}"/>
          </ac:spMkLst>
        </pc:spChg>
        <pc:spChg chg="add del mod">
          <ac:chgData name="Mihai Badea" userId="ddbfee28-5f3e-4950-b549-6924e4566ddc" providerId="ADAL" clId="{817EB12E-DA58-46F0-8301-15F28ECA663F}" dt="2023-11-14T13:00:57.059" v="42" actId="478"/>
          <ac:spMkLst>
            <pc:docMk/>
            <pc:sldMk cId="938837464" sldId="311"/>
            <ac:spMk id="8" creationId="{D2DD1FB6-3FEC-ADF6-5040-EEADF6F05BF1}"/>
          </ac:spMkLst>
        </pc:spChg>
        <pc:spChg chg="del">
          <ac:chgData name="Mihai Badea" userId="ddbfee28-5f3e-4950-b549-6924e4566ddc" providerId="ADAL" clId="{817EB12E-DA58-46F0-8301-15F28ECA663F}" dt="2023-11-14T13:00:53.604" v="41" actId="478"/>
          <ac:spMkLst>
            <pc:docMk/>
            <pc:sldMk cId="938837464" sldId="311"/>
            <ac:spMk id="11" creationId="{B66BB85C-45BF-18FA-C9D3-DBAEF6F423DD}"/>
          </ac:spMkLst>
        </pc:spChg>
        <pc:picChg chg="del">
          <ac:chgData name="Mihai Badea" userId="ddbfee28-5f3e-4950-b549-6924e4566ddc" providerId="ADAL" clId="{817EB12E-DA58-46F0-8301-15F28ECA663F}" dt="2023-11-14T13:00:53.604" v="41" actId="478"/>
          <ac:picMkLst>
            <pc:docMk/>
            <pc:sldMk cId="938837464" sldId="311"/>
            <ac:picMk id="6" creationId="{9041469F-B4E7-5D2D-335B-84B2E13F4B9F}"/>
          </ac:picMkLst>
        </pc:picChg>
        <pc:picChg chg="mod">
          <ac:chgData name="Mihai Badea" userId="ddbfee28-5f3e-4950-b549-6924e4566ddc" providerId="ADAL" clId="{817EB12E-DA58-46F0-8301-15F28ECA663F}" dt="2023-11-14T13:05:03.168" v="65" actId="1076"/>
          <ac:picMkLst>
            <pc:docMk/>
            <pc:sldMk cId="938837464" sldId="311"/>
            <ac:picMk id="10" creationId="{33772FD6-537B-1802-5C05-697D847343B3}"/>
          </ac:picMkLst>
        </pc:picChg>
      </pc:sldChg>
      <pc:sldChg chg="new del">
        <pc:chgData name="Mihai Badea" userId="ddbfee28-5f3e-4950-b549-6924e4566ddc" providerId="ADAL" clId="{817EB12E-DA58-46F0-8301-15F28ECA663F}" dt="2023-11-14T15:20:28.644" v="721" actId="47"/>
        <pc:sldMkLst>
          <pc:docMk/>
          <pc:sldMk cId="292270620" sldId="312"/>
        </pc:sldMkLst>
      </pc:sldChg>
      <pc:sldChg chg="new del">
        <pc:chgData name="Mihai Badea" userId="ddbfee28-5f3e-4950-b549-6924e4566ddc" providerId="ADAL" clId="{817EB12E-DA58-46F0-8301-15F28ECA663F}" dt="2023-11-14T15:20:28.644" v="721" actId="47"/>
        <pc:sldMkLst>
          <pc:docMk/>
          <pc:sldMk cId="3782725426" sldId="313"/>
        </pc:sldMkLst>
      </pc:sldChg>
      <pc:sldChg chg="modSp new mod">
        <pc:chgData name="Mihai Badea" userId="ddbfee28-5f3e-4950-b549-6924e4566ddc" providerId="ADAL" clId="{817EB12E-DA58-46F0-8301-15F28ECA663F}" dt="2023-11-14T15:20:16.307" v="720" actId="20577"/>
        <pc:sldMkLst>
          <pc:docMk/>
          <pc:sldMk cId="2513040727" sldId="314"/>
        </pc:sldMkLst>
        <pc:spChg chg="mod">
          <ac:chgData name="Mihai Badea" userId="ddbfee28-5f3e-4950-b549-6924e4566ddc" providerId="ADAL" clId="{817EB12E-DA58-46F0-8301-15F28ECA663F}" dt="2023-11-14T15:20:16.307" v="720" actId="20577"/>
          <ac:spMkLst>
            <pc:docMk/>
            <pc:sldMk cId="2513040727" sldId="314"/>
            <ac:spMk id="2" creationId="{E5A26C74-95B8-B579-2B70-472600E2C70C}"/>
          </ac:spMkLst>
        </pc:spChg>
      </pc:sldChg>
      <pc:sldChg chg="modSp add del mod modClrScheme chgLayout">
        <pc:chgData name="Mihai Badea" userId="ddbfee28-5f3e-4950-b549-6924e4566ddc" providerId="ADAL" clId="{817EB12E-DA58-46F0-8301-15F28ECA663F}" dt="2023-11-14T15:30:24.386" v="851" actId="20577"/>
        <pc:sldMkLst>
          <pc:docMk/>
          <pc:sldMk cId="818419279" sldId="315"/>
        </pc:sldMkLst>
        <pc:spChg chg="mod">
          <ac:chgData name="Mihai Badea" userId="ddbfee28-5f3e-4950-b549-6924e4566ddc" providerId="ADAL" clId="{817EB12E-DA58-46F0-8301-15F28ECA663F}" dt="2023-11-14T15:30:08.413" v="834" actId="20577"/>
          <ac:spMkLst>
            <pc:docMk/>
            <pc:sldMk cId="818419279" sldId="315"/>
            <ac:spMk id="9" creationId="{29BD41F1-15AD-31A4-700B-2BF68025AAF8}"/>
          </ac:spMkLst>
        </pc:spChg>
        <pc:spChg chg="mod">
          <ac:chgData name="Mihai Badea" userId="ddbfee28-5f3e-4950-b549-6924e4566ddc" providerId="ADAL" clId="{817EB12E-DA58-46F0-8301-15F28ECA663F}" dt="2023-11-14T15:30:24.386" v="851" actId="20577"/>
          <ac:spMkLst>
            <pc:docMk/>
            <pc:sldMk cId="818419279" sldId="315"/>
            <ac:spMk id="10" creationId="{428AE477-8DC6-93E5-4076-3004A6CF25F3}"/>
          </ac:spMkLst>
        </pc:spChg>
      </pc:sldChg>
      <pc:sldChg chg="addSp delSp modSp new del mod">
        <pc:chgData name="Mihai Badea" userId="ddbfee28-5f3e-4950-b549-6924e4566ddc" providerId="ADAL" clId="{817EB12E-DA58-46F0-8301-15F28ECA663F}" dt="2023-11-14T15:20:28.644" v="721" actId="47"/>
        <pc:sldMkLst>
          <pc:docMk/>
          <pc:sldMk cId="1490970218" sldId="315"/>
        </pc:sldMkLst>
        <pc:spChg chg="mod">
          <ac:chgData name="Mihai Badea" userId="ddbfee28-5f3e-4950-b549-6924e4566ddc" providerId="ADAL" clId="{817EB12E-DA58-46F0-8301-15F28ECA663F}" dt="2023-11-14T14:21:16.060" v="326" actId="20577"/>
          <ac:spMkLst>
            <pc:docMk/>
            <pc:sldMk cId="1490970218" sldId="315"/>
            <ac:spMk id="2" creationId="{39582BD2-95D7-4DFA-D148-47F86B3AC9C5}"/>
          </ac:spMkLst>
        </pc:spChg>
        <pc:spChg chg="del">
          <ac:chgData name="Mihai Badea" userId="ddbfee28-5f3e-4950-b549-6924e4566ddc" providerId="ADAL" clId="{817EB12E-DA58-46F0-8301-15F28ECA663F}" dt="2023-11-14T14:20:33.476" v="310" actId="3680"/>
          <ac:spMkLst>
            <pc:docMk/>
            <pc:sldMk cId="1490970218" sldId="315"/>
            <ac:spMk id="3" creationId="{703D79C8-C442-56D3-0E2B-341971BD7A6E}"/>
          </ac:spMkLst>
        </pc:spChg>
        <pc:graphicFrameChg chg="add mod ord modGraphic">
          <ac:chgData name="Mihai Badea" userId="ddbfee28-5f3e-4950-b549-6924e4566ddc" providerId="ADAL" clId="{817EB12E-DA58-46F0-8301-15F28ECA663F}" dt="2023-11-14T14:27:06.384" v="382"/>
          <ac:graphicFrameMkLst>
            <pc:docMk/>
            <pc:sldMk cId="1490970218" sldId="315"/>
            <ac:graphicFrameMk id="4" creationId="{56CEC881-7CDD-7F94-0B0C-2409AC7B7034}"/>
          </ac:graphicFrameMkLst>
        </pc:graphicFrameChg>
      </pc:sldChg>
      <pc:sldChg chg="addSp delSp modSp new del mod">
        <pc:chgData name="Mihai Badea" userId="ddbfee28-5f3e-4950-b549-6924e4566ddc" providerId="ADAL" clId="{817EB12E-DA58-46F0-8301-15F28ECA663F}" dt="2023-11-14T15:20:28.644" v="721" actId="47"/>
        <pc:sldMkLst>
          <pc:docMk/>
          <pc:sldMk cId="2334372965" sldId="316"/>
        </pc:sldMkLst>
        <pc:spChg chg="mod">
          <ac:chgData name="Mihai Badea" userId="ddbfee28-5f3e-4950-b549-6924e4566ddc" providerId="ADAL" clId="{817EB12E-DA58-46F0-8301-15F28ECA663F}" dt="2023-11-14T14:28:08.098" v="396" actId="20577"/>
          <ac:spMkLst>
            <pc:docMk/>
            <pc:sldMk cId="2334372965" sldId="316"/>
            <ac:spMk id="2" creationId="{3ADCEDF6-7BA1-D98E-FB0C-8BA68008469C}"/>
          </ac:spMkLst>
        </pc:spChg>
        <pc:spChg chg="del mod">
          <ac:chgData name="Mihai Badea" userId="ddbfee28-5f3e-4950-b549-6924e4566ddc" providerId="ADAL" clId="{817EB12E-DA58-46F0-8301-15F28ECA663F}" dt="2023-11-14T14:28:18.895" v="398" actId="478"/>
          <ac:spMkLst>
            <pc:docMk/>
            <pc:sldMk cId="2334372965" sldId="316"/>
            <ac:spMk id="3" creationId="{AC05A44F-6B17-E22B-6A53-2EE8F7E97263}"/>
          </ac:spMkLst>
        </pc:spChg>
        <pc:spChg chg="add del mod">
          <ac:chgData name="Mihai Badea" userId="ddbfee28-5f3e-4950-b549-6924e4566ddc" providerId="ADAL" clId="{817EB12E-DA58-46F0-8301-15F28ECA663F}" dt="2023-11-14T14:28:22.562" v="400" actId="478"/>
          <ac:spMkLst>
            <pc:docMk/>
            <pc:sldMk cId="2334372965" sldId="316"/>
            <ac:spMk id="5" creationId="{872BC5A6-7247-7256-AB38-7FDD5C13A80E}"/>
          </ac:spMkLst>
        </pc:spChg>
        <pc:graphicFrameChg chg="add mod modGraphic">
          <ac:chgData name="Mihai Badea" userId="ddbfee28-5f3e-4950-b549-6924e4566ddc" providerId="ADAL" clId="{817EB12E-DA58-46F0-8301-15F28ECA663F}" dt="2023-11-14T14:29:38.676" v="415" actId="2711"/>
          <ac:graphicFrameMkLst>
            <pc:docMk/>
            <pc:sldMk cId="2334372965" sldId="316"/>
            <ac:graphicFrameMk id="6" creationId="{A6BDF659-2FD8-A358-0ED4-388E5CB58F82}"/>
          </ac:graphicFrameMkLst>
        </pc:graphicFrameChg>
      </pc:sldChg>
      <pc:sldChg chg="addSp delSp modSp add del mod">
        <pc:chgData name="Mihai Badea" userId="ddbfee28-5f3e-4950-b549-6924e4566ddc" providerId="ADAL" clId="{817EB12E-DA58-46F0-8301-15F28ECA663F}" dt="2023-11-14T15:20:28.644" v="721" actId="47"/>
        <pc:sldMkLst>
          <pc:docMk/>
          <pc:sldMk cId="3595171605" sldId="317"/>
        </pc:sldMkLst>
        <pc:spChg chg="mod">
          <ac:chgData name="Mihai Badea" userId="ddbfee28-5f3e-4950-b549-6924e4566ddc" providerId="ADAL" clId="{817EB12E-DA58-46F0-8301-15F28ECA663F}" dt="2023-11-14T14:33:23.516" v="460" actId="20577"/>
          <ac:spMkLst>
            <pc:docMk/>
            <pc:sldMk cId="3595171605" sldId="317"/>
            <ac:spMk id="2" creationId="{3ADCEDF6-7BA1-D98E-FB0C-8BA68008469C}"/>
          </ac:spMkLst>
        </pc:spChg>
        <pc:graphicFrameChg chg="add mod">
          <ac:chgData name="Mihai Badea" userId="ddbfee28-5f3e-4950-b549-6924e4566ddc" providerId="ADAL" clId="{817EB12E-DA58-46F0-8301-15F28ECA663F}" dt="2023-11-14T14:33:13.459" v="434" actId="20577"/>
          <ac:graphicFrameMkLst>
            <pc:docMk/>
            <pc:sldMk cId="3595171605" sldId="317"/>
            <ac:graphicFrameMk id="5" creationId="{119A9079-5938-5F51-F983-78E7A678E8EA}"/>
          </ac:graphicFrameMkLst>
        </pc:graphicFrameChg>
        <pc:graphicFrameChg chg="del">
          <ac:chgData name="Mihai Badea" userId="ddbfee28-5f3e-4950-b549-6924e4566ddc" providerId="ADAL" clId="{817EB12E-DA58-46F0-8301-15F28ECA663F}" dt="2023-11-14T14:30:00.644" v="417" actId="478"/>
          <ac:graphicFrameMkLst>
            <pc:docMk/>
            <pc:sldMk cId="3595171605" sldId="317"/>
            <ac:graphicFrameMk id="6" creationId="{A6BDF659-2FD8-A358-0ED4-388E5CB58F82}"/>
          </ac:graphicFrameMkLst>
        </pc:graphicFrameChg>
      </pc:sldChg>
      <pc:sldChg chg="new del">
        <pc:chgData name="Mihai Badea" userId="ddbfee28-5f3e-4950-b549-6924e4566ddc" providerId="ADAL" clId="{817EB12E-DA58-46F0-8301-15F28ECA663F}" dt="2023-11-14T15:20:05.961" v="694" actId="2696"/>
        <pc:sldMkLst>
          <pc:docMk/>
          <pc:sldMk cId="3840932443" sldId="318"/>
        </pc:sldMkLst>
      </pc:sldChg>
      <pc:sldChg chg="modSp new mod ord">
        <pc:chgData name="Mihai Badea" userId="ddbfee28-5f3e-4950-b549-6924e4566ddc" providerId="ADAL" clId="{817EB12E-DA58-46F0-8301-15F28ECA663F}" dt="2023-11-14T15:17:54.616" v="584" actId="20577"/>
        <pc:sldMkLst>
          <pc:docMk/>
          <pc:sldMk cId="3200770606" sldId="319"/>
        </pc:sldMkLst>
        <pc:spChg chg="mod">
          <ac:chgData name="Mihai Badea" userId="ddbfee28-5f3e-4950-b549-6924e4566ddc" providerId="ADAL" clId="{817EB12E-DA58-46F0-8301-15F28ECA663F}" dt="2023-11-14T15:17:54.616" v="584" actId="20577"/>
          <ac:spMkLst>
            <pc:docMk/>
            <pc:sldMk cId="3200770606" sldId="319"/>
            <ac:spMk id="2" creationId="{D85CD79B-2CE6-FA42-212F-52D30020329E}"/>
          </ac:spMkLst>
        </pc:spChg>
      </pc:sldChg>
      <pc:sldChg chg="modSp new mod">
        <pc:chgData name="Mihai Badea" userId="ddbfee28-5f3e-4950-b549-6924e4566ddc" providerId="ADAL" clId="{817EB12E-DA58-46F0-8301-15F28ECA663F}" dt="2023-11-14T15:18:00.882" v="605" actId="20577"/>
        <pc:sldMkLst>
          <pc:docMk/>
          <pc:sldMk cId="3262718768" sldId="320"/>
        </pc:sldMkLst>
        <pc:spChg chg="mod">
          <ac:chgData name="Mihai Badea" userId="ddbfee28-5f3e-4950-b549-6924e4566ddc" providerId="ADAL" clId="{817EB12E-DA58-46F0-8301-15F28ECA663F}" dt="2023-11-14T15:18:00.882" v="605" actId="20577"/>
          <ac:spMkLst>
            <pc:docMk/>
            <pc:sldMk cId="3262718768" sldId="320"/>
            <ac:spMk id="2" creationId="{7E71BF1E-45D3-3787-B82E-96D4CC24F0D0}"/>
          </ac:spMkLst>
        </pc:spChg>
      </pc:sldChg>
      <pc:sldChg chg="modSp new mod">
        <pc:chgData name="Mihai Badea" userId="ddbfee28-5f3e-4950-b549-6924e4566ddc" providerId="ADAL" clId="{817EB12E-DA58-46F0-8301-15F28ECA663F}" dt="2023-11-14T15:18:06.280" v="626" actId="20577"/>
        <pc:sldMkLst>
          <pc:docMk/>
          <pc:sldMk cId="4055699985" sldId="321"/>
        </pc:sldMkLst>
        <pc:spChg chg="mod">
          <ac:chgData name="Mihai Badea" userId="ddbfee28-5f3e-4950-b549-6924e4566ddc" providerId="ADAL" clId="{817EB12E-DA58-46F0-8301-15F28ECA663F}" dt="2023-11-14T15:18:06.280" v="626" actId="20577"/>
          <ac:spMkLst>
            <pc:docMk/>
            <pc:sldMk cId="4055699985" sldId="321"/>
            <ac:spMk id="2" creationId="{C48A3A20-287A-B2E2-EDF5-8127F0E57778}"/>
          </ac:spMkLst>
        </pc:spChg>
      </pc:sldChg>
      <pc:sldChg chg="new del">
        <pc:chgData name="Mihai Badea" userId="ddbfee28-5f3e-4950-b549-6924e4566ddc" providerId="ADAL" clId="{817EB12E-DA58-46F0-8301-15F28ECA663F}" dt="2023-11-14T15:20:00.009" v="692" actId="2696"/>
        <pc:sldMkLst>
          <pc:docMk/>
          <pc:sldMk cId="2415370031" sldId="322"/>
        </pc:sldMkLst>
      </pc:sldChg>
      <pc:sldChg chg="new del">
        <pc:chgData name="Mihai Badea" userId="ddbfee28-5f3e-4950-b549-6924e4566ddc" providerId="ADAL" clId="{817EB12E-DA58-46F0-8301-15F28ECA663F}" dt="2023-11-14T15:17:15.201" v="552" actId="2696"/>
        <pc:sldMkLst>
          <pc:docMk/>
          <pc:sldMk cId="1347037124" sldId="323"/>
        </pc:sldMkLst>
      </pc:sldChg>
      <pc:sldChg chg="addSp delSp modSp new mod ord">
        <pc:chgData name="Mihai Badea" userId="ddbfee28-5f3e-4950-b549-6924e4566ddc" providerId="ADAL" clId="{817EB12E-DA58-46F0-8301-15F28ECA663F}" dt="2023-11-14T15:17:01.177" v="551" actId="1076"/>
        <pc:sldMkLst>
          <pc:docMk/>
          <pc:sldMk cId="2802043200" sldId="324"/>
        </pc:sldMkLst>
        <pc:spChg chg="mod">
          <ac:chgData name="Mihai Badea" userId="ddbfee28-5f3e-4950-b549-6924e4566ddc" providerId="ADAL" clId="{817EB12E-DA58-46F0-8301-15F28ECA663F}" dt="2023-11-14T15:16:49.439" v="545" actId="20577"/>
          <ac:spMkLst>
            <pc:docMk/>
            <pc:sldMk cId="2802043200" sldId="324"/>
            <ac:spMk id="2" creationId="{E9F1C309-1749-9A14-4E89-C30E22626BEF}"/>
          </ac:spMkLst>
        </pc:spChg>
        <pc:spChg chg="del mod">
          <ac:chgData name="Mihai Badea" userId="ddbfee28-5f3e-4950-b549-6924e4566ddc" providerId="ADAL" clId="{817EB12E-DA58-46F0-8301-15F28ECA663F}" dt="2023-11-14T15:16:53.261" v="547" actId="478"/>
          <ac:spMkLst>
            <pc:docMk/>
            <pc:sldMk cId="2802043200" sldId="324"/>
            <ac:spMk id="3" creationId="{DB9CE47A-5A57-4A0C-4AEA-CCAA175D7A72}"/>
          </ac:spMkLst>
        </pc:spChg>
        <pc:spChg chg="add del mod">
          <ac:chgData name="Mihai Badea" userId="ddbfee28-5f3e-4950-b549-6924e4566ddc" providerId="ADAL" clId="{817EB12E-DA58-46F0-8301-15F28ECA663F}" dt="2023-11-14T15:16:55.476" v="548" actId="478"/>
          <ac:spMkLst>
            <pc:docMk/>
            <pc:sldMk cId="2802043200" sldId="324"/>
            <ac:spMk id="5" creationId="{3903821A-9BB2-8F0F-3C80-8A5C5F8FC5DA}"/>
          </ac:spMkLst>
        </pc:spChg>
        <pc:graphicFrameChg chg="add mod">
          <ac:chgData name="Mihai Badea" userId="ddbfee28-5f3e-4950-b549-6924e4566ddc" providerId="ADAL" clId="{817EB12E-DA58-46F0-8301-15F28ECA663F}" dt="2023-11-14T15:17:01.177" v="551" actId="1076"/>
          <ac:graphicFrameMkLst>
            <pc:docMk/>
            <pc:sldMk cId="2802043200" sldId="324"/>
            <ac:graphicFrameMk id="6" creationId="{2BF720D8-D251-A9C3-7473-6D0A0B12B8EF}"/>
          </ac:graphicFrameMkLst>
        </pc:graphicFrameChg>
      </pc:sldChg>
      <pc:sldChg chg="addSp delSp modSp add mod">
        <pc:chgData name="Mihai Badea" userId="ddbfee28-5f3e-4950-b549-6924e4566ddc" providerId="ADAL" clId="{817EB12E-DA58-46F0-8301-15F28ECA663F}" dt="2023-11-14T15:17:40.667" v="563" actId="1076"/>
        <pc:sldMkLst>
          <pc:docMk/>
          <pc:sldMk cId="1395956002" sldId="325"/>
        </pc:sldMkLst>
        <pc:spChg chg="mod">
          <ac:chgData name="Mihai Badea" userId="ddbfee28-5f3e-4950-b549-6924e4566ddc" providerId="ADAL" clId="{817EB12E-DA58-46F0-8301-15F28ECA663F}" dt="2023-11-14T15:17:30.773" v="562" actId="20577"/>
          <ac:spMkLst>
            <pc:docMk/>
            <pc:sldMk cId="1395956002" sldId="325"/>
            <ac:spMk id="2" creationId="{E9F1C309-1749-9A14-4E89-C30E22626BEF}"/>
          </ac:spMkLst>
        </pc:spChg>
        <pc:spChg chg="add del mod">
          <ac:chgData name="Mihai Badea" userId="ddbfee28-5f3e-4950-b549-6924e4566ddc" providerId="ADAL" clId="{817EB12E-DA58-46F0-8301-15F28ECA663F}" dt="2023-11-14T15:17:28.375" v="556" actId="478"/>
          <ac:spMkLst>
            <pc:docMk/>
            <pc:sldMk cId="1395956002" sldId="325"/>
            <ac:spMk id="4" creationId="{BC741679-A34B-6A69-DF66-767CF6FCE621}"/>
          </ac:spMkLst>
        </pc:spChg>
        <pc:graphicFrameChg chg="add mod">
          <ac:chgData name="Mihai Badea" userId="ddbfee28-5f3e-4950-b549-6924e4566ddc" providerId="ADAL" clId="{817EB12E-DA58-46F0-8301-15F28ECA663F}" dt="2023-11-14T15:17:40.667" v="563" actId="1076"/>
          <ac:graphicFrameMkLst>
            <pc:docMk/>
            <pc:sldMk cId="1395956002" sldId="325"/>
            <ac:graphicFrameMk id="5" creationId="{9576F029-BBAE-607B-3980-41AE8048A7E3}"/>
          </ac:graphicFrameMkLst>
        </pc:graphicFrameChg>
        <pc:graphicFrameChg chg="del">
          <ac:chgData name="Mihai Badea" userId="ddbfee28-5f3e-4950-b549-6924e4566ddc" providerId="ADAL" clId="{817EB12E-DA58-46F0-8301-15F28ECA663F}" dt="2023-11-14T15:17:23.130" v="554" actId="478"/>
          <ac:graphicFrameMkLst>
            <pc:docMk/>
            <pc:sldMk cId="1395956002" sldId="325"/>
            <ac:graphicFrameMk id="6" creationId="{2BF720D8-D251-A9C3-7473-6D0A0B12B8EF}"/>
          </ac:graphicFrameMkLst>
        </pc:graphicFrameChg>
      </pc:sldChg>
      <pc:sldChg chg="modSp new del mod">
        <pc:chgData name="Mihai Badea" userId="ddbfee28-5f3e-4950-b549-6924e4566ddc" providerId="ADAL" clId="{817EB12E-DA58-46F0-8301-15F28ECA663F}" dt="2023-11-14T15:26:24.345" v="804" actId="47"/>
        <pc:sldMkLst>
          <pc:docMk/>
          <pc:sldMk cId="3682523441" sldId="326"/>
        </pc:sldMkLst>
        <pc:spChg chg="mod">
          <ac:chgData name="Mihai Badea" userId="ddbfee28-5f3e-4950-b549-6924e4566ddc" providerId="ADAL" clId="{817EB12E-DA58-46F0-8301-15F28ECA663F}" dt="2023-11-14T15:18:17.610" v="641" actId="20577"/>
          <ac:spMkLst>
            <pc:docMk/>
            <pc:sldMk cId="3682523441" sldId="326"/>
            <ac:spMk id="2" creationId="{38696C16-3453-F0F8-0A16-FFE6534B1B05}"/>
          </ac:spMkLst>
        </pc:spChg>
        <pc:spChg chg="mod">
          <ac:chgData name="Mihai Badea" userId="ddbfee28-5f3e-4950-b549-6924e4566ddc" providerId="ADAL" clId="{817EB12E-DA58-46F0-8301-15F28ECA663F}" dt="2023-11-14T15:22:14.546" v="735" actId="1076"/>
          <ac:spMkLst>
            <pc:docMk/>
            <pc:sldMk cId="3682523441" sldId="326"/>
            <ac:spMk id="3" creationId="{A293736D-0ED8-1BA1-8FC4-ABF06593573D}"/>
          </ac:spMkLst>
        </pc:spChg>
      </pc:sldChg>
      <pc:sldChg chg="modSp new mod">
        <pc:chgData name="Mihai Badea" userId="ddbfee28-5f3e-4950-b549-6924e4566ddc" providerId="ADAL" clId="{817EB12E-DA58-46F0-8301-15F28ECA663F}" dt="2023-11-14T15:23:29.675" v="758" actId="20577"/>
        <pc:sldMkLst>
          <pc:docMk/>
          <pc:sldMk cId="1143378588" sldId="327"/>
        </pc:sldMkLst>
        <pc:spChg chg="mod">
          <ac:chgData name="Mihai Badea" userId="ddbfee28-5f3e-4950-b549-6924e4566ddc" providerId="ADAL" clId="{817EB12E-DA58-46F0-8301-15F28ECA663F}" dt="2023-11-14T15:23:29.675" v="758" actId="20577"/>
          <ac:spMkLst>
            <pc:docMk/>
            <pc:sldMk cId="1143378588" sldId="327"/>
            <ac:spMk id="2" creationId="{002F0AB5-584D-D0DA-70FD-DA2E933668E5}"/>
          </ac:spMkLst>
        </pc:spChg>
        <pc:spChg chg="mod">
          <ac:chgData name="Mihai Badea" userId="ddbfee28-5f3e-4950-b549-6924e4566ddc" providerId="ADAL" clId="{817EB12E-DA58-46F0-8301-15F28ECA663F}" dt="2023-11-14T15:23:14.798" v="744"/>
          <ac:spMkLst>
            <pc:docMk/>
            <pc:sldMk cId="1143378588" sldId="327"/>
            <ac:spMk id="3" creationId="{D2C89B7F-119C-D8CE-23AA-48207B9DD202}"/>
          </ac:spMkLst>
        </pc:spChg>
      </pc:sldChg>
      <pc:sldChg chg="modSp add mod modClrScheme chgLayout">
        <pc:chgData name="Mihai Badea" userId="ddbfee28-5f3e-4950-b549-6924e4566ddc" providerId="ADAL" clId="{817EB12E-DA58-46F0-8301-15F28ECA663F}" dt="2023-11-14T15:23:57.591" v="802" actId="20577"/>
        <pc:sldMkLst>
          <pc:docMk/>
          <pc:sldMk cId="1309314832" sldId="328"/>
        </pc:sldMkLst>
        <pc:spChg chg="mod ord">
          <ac:chgData name="Mihai Badea" userId="ddbfee28-5f3e-4950-b549-6924e4566ddc" providerId="ADAL" clId="{817EB12E-DA58-46F0-8301-15F28ECA663F}" dt="2023-11-14T15:23:57.591" v="802" actId="20577"/>
          <ac:spMkLst>
            <pc:docMk/>
            <pc:sldMk cId="1309314832" sldId="328"/>
            <ac:spMk id="2" creationId="{002F0AB5-584D-D0DA-70FD-DA2E933668E5}"/>
          </ac:spMkLst>
        </pc:spChg>
        <pc:spChg chg="mod ord">
          <ac:chgData name="Mihai Badea" userId="ddbfee28-5f3e-4950-b549-6924e4566ddc" providerId="ADAL" clId="{817EB12E-DA58-46F0-8301-15F28ECA663F}" dt="2023-11-14T15:23:41.120" v="760" actId="700"/>
          <ac:spMkLst>
            <pc:docMk/>
            <pc:sldMk cId="1309314832" sldId="328"/>
            <ac:spMk id="3" creationId="{D2C89B7F-119C-D8CE-23AA-48207B9DD202}"/>
          </ac:spMkLst>
        </pc:spChg>
      </pc:sldChg>
      <pc:sldChg chg="new">
        <pc:chgData name="Mihai Badea" userId="ddbfee28-5f3e-4950-b549-6924e4566ddc" providerId="ADAL" clId="{817EB12E-DA58-46F0-8301-15F28ECA663F}" dt="2023-11-14T15:24:10.956" v="803" actId="680"/>
        <pc:sldMkLst>
          <pc:docMk/>
          <pc:sldMk cId="4107496149" sldId="329"/>
        </pc:sldMkLst>
      </pc:sldChg>
      <pc:sldMasterChg chg="addSp modSp mod addSldLayout delSldLayout modSldLayout sldLayoutOrd">
        <pc:chgData name="Mihai Badea" userId="ddbfee28-5f3e-4950-b549-6924e4566ddc" providerId="ADAL" clId="{817EB12E-DA58-46F0-8301-15F28ECA663F}" dt="2023-11-14T15:32:29.310" v="860" actId="2696"/>
        <pc:sldMasterMkLst>
          <pc:docMk/>
          <pc:sldMasterMk cId="3761888387" sldId="2147483648"/>
        </pc:sldMasterMkLst>
        <pc:spChg chg="mod">
          <ac:chgData name="Mihai Badea" userId="ddbfee28-5f3e-4950-b549-6924e4566ddc" providerId="ADAL" clId="{817EB12E-DA58-46F0-8301-15F28ECA663F}" dt="2023-11-14T14:00:51.290" v="249" actId="14100"/>
          <ac:spMkLst>
            <pc:docMk/>
            <pc:sldMasterMk cId="3761888387" sldId="2147483648"/>
            <ac:spMk id="2" creationId="{5056D651-B6AB-4554-A4A6-C9A66E38AC3F}"/>
          </ac:spMkLst>
        </pc:spChg>
        <pc:spChg chg="mod">
          <ac:chgData name="Mihai Badea" userId="ddbfee28-5f3e-4950-b549-6924e4566ddc" providerId="ADAL" clId="{817EB12E-DA58-46F0-8301-15F28ECA663F}" dt="2023-11-14T14:00:58.277" v="250" actId="14100"/>
          <ac:spMkLst>
            <pc:docMk/>
            <pc:sldMasterMk cId="3761888387" sldId="2147483648"/>
            <ac:spMk id="3" creationId="{74220113-D524-8335-4A98-37CEA8223B4E}"/>
          </ac:spMkLst>
        </pc:spChg>
        <pc:spChg chg="add mod">
          <ac:chgData name="Mihai Badea" userId="ddbfee28-5f3e-4950-b549-6924e4566ddc" providerId="ADAL" clId="{817EB12E-DA58-46F0-8301-15F28ECA663F}" dt="2023-11-14T13:03:36.731" v="45"/>
          <ac:spMkLst>
            <pc:docMk/>
            <pc:sldMasterMk cId="3761888387" sldId="2147483648"/>
            <ac:spMk id="7" creationId="{37FF1F29-4C4B-6E08-0A88-E035DB8CA52C}"/>
          </ac:spMkLst>
        </pc:spChg>
        <pc:spChg chg="add mod">
          <ac:chgData name="Mihai Badea" userId="ddbfee28-5f3e-4950-b549-6924e4566ddc" providerId="ADAL" clId="{817EB12E-DA58-46F0-8301-15F28ECA663F}" dt="2023-11-14T13:03:36.731" v="45"/>
          <ac:spMkLst>
            <pc:docMk/>
            <pc:sldMasterMk cId="3761888387" sldId="2147483648"/>
            <ac:spMk id="8" creationId="{758B1ECA-311C-4635-068C-3D5161693B3A}"/>
          </ac:spMkLst>
        </pc:spChg>
        <pc:spChg chg="add mod">
          <ac:chgData name="Mihai Badea" userId="ddbfee28-5f3e-4950-b549-6924e4566ddc" providerId="ADAL" clId="{817EB12E-DA58-46F0-8301-15F28ECA663F}" dt="2023-11-14T13:03:36.731" v="45"/>
          <ac:spMkLst>
            <pc:docMk/>
            <pc:sldMasterMk cId="3761888387" sldId="2147483648"/>
            <ac:spMk id="12" creationId="{225F29F8-DFC7-5FCD-961D-C9C6095253B2}"/>
          </ac:spMkLst>
        </pc:spChg>
        <pc:spChg chg="add mod">
          <ac:chgData name="Mihai Badea" userId="ddbfee28-5f3e-4950-b549-6924e4566ddc" providerId="ADAL" clId="{817EB12E-DA58-46F0-8301-15F28ECA663F}" dt="2023-11-14T13:03:36.731" v="45"/>
          <ac:spMkLst>
            <pc:docMk/>
            <pc:sldMasterMk cId="3761888387" sldId="2147483648"/>
            <ac:spMk id="13" creationId="{9533CAED-57E8-8543-E248-AEE4116CC91A}"/>
          </ac:spMkLst>
        </pc:spChg>
        <pc:picChg chg="add mod">
          <ac:chgData name="Mihai Badea" userId="ddbfee28-5f3e-4950-b549-6924e4566ddc" providerId="ADAL" clId="{817EB12E-DA58-46F0-8301-15F28ECA663F}" dt="2023-11-14T13:03:46.652" v="50" actId="1035"/>
          <ac:picMkLst>
            <pc:docMk/>
            <pc:sldMasterMk cId="3761888387" sldId="2147483648"/>
            <ac:picMk id="9" creationId="{0FDFCFFA-4611-F7C3-BFAB-88FDD7381F25}"/>
          </ac:picMkLst>
        </pc:picChg>
        <pc:picChg chg="add mod">
          <ac:chgData name="Mihai Badea" userId="ddbfee28-5f3e-4950-b549-6924e4566ddc" providerId="ADAL" clId="{817EB12E-DA58-46F0-8301-15F28ECA663F}" dt="2023-11-14T13:03:36.731" v="45"/>
          <ac:picMkLst>
            <pc:docMk/>
            <pc:sldMasterMk cId="3761888387" sldId="2147483648"/>
            <ac:picMk id="10" creationId="{BB71C66B-0EDE-9DE1-E12F-C1C1D9902FDE}"/>
          </ac:picMkLst>
        </pc:picChg>
        <pc:picChg chg="add mod">
          <ac:chgData name="Mihai Badea" userId="ddbfee28-5f3e-4950-b549-6924e4566ddc" providerId="ADAL" clId="{817EB12E-DA58-46F0-8301-15F28ECA663F}" dt="2023-11-14T13:03:36.731" v="45"/>
          <ac:picMkLst>
            <pc:docMk/>
            <pc:sldMasterMk cId="3761888387" sldId="2147483648"/>
            <ac:picMk id="11" creationId="{3BA443D4-738D-B33F-20D7-D8F05DB5AE74}"/>
          </ac:picMkLst>
        </pc:picChg>
        <pc:sldLayoutChg chg="addSp delSp modSp mod">
          <pc:chgData name="Mihai Badea" userId="ddbfee28-5f3e-4950-b549-6924e4566ddc" providerId="ADAL" clId="{817EB12E-DA58-46F0-8301-15F28ECA663F}" dt="2023-11-14T15:14:16.702" v="514" actId="6014"/>
          <pc:sldLayoutMkLst>
            <pc:docMk/>
            <pc:sldMasterMk cId="3761888387" sldId="2147483648"/>
            <pc:sldLayoutMk cId="3170088505" sldId="2147483649"/>
          </pc:sldLayoutMkLst>
          <pc:spChg chg="del">
            <ac:chgData name="Mihai Badea" userId="ddbfee28-5f3e-4950-b549-6924e4566ddc" providerId="ADAL" clId="{817EB12E-DA58-46F0-8301-15F28ECA663F}" dt="2023-11-14T13:33:13.514" v="69" actId="478"/>
            <ac:spMkLst>
              <pc:docMk/>
              <pc:sldMasterMk cId="3761888387" sldId="2147483648"/>
              <pc:sldLayoutMk cId="3170088505" sldId="2147483649"/>
              <ac:spMk id="2" creationId="{183ABF2F-7ABB-EEF0-094B-02DDBFDF81DA}"/>
            </ac:spMkLst>
          </pc:spChg>
          <pc:spChg chg="add del">
            <ac:chgData name="Mihai Badea" userId="ddbfee28-5f3e-4950-b549-6924e4566ddc" providerId="ADAL" clId="{817EB12E-DA58-46F0-8301-15F28ECA663F}" dt="2023-11-14T13:38:38.368" v="91" actId="11529"/>
            <ac:spMkLst>
              <pc:docMk/>
              <pc:sldMasterMk cId="3761888387" sldId="2147483648"/>
              <pc:sldLayoutMk cId="3170088505" sldId="2147483649"/>
              <ac:spMk id="2" creationId="{496A9569-A29F-D458-EAE7-C2F04B6EE029}"/>
            </ac:spMkLst>
          </pc:spChg>
          <pc:spChg chg="add del mod">
            <ac:chgData name="Mihai Badea" userId="ddbfee28-5f3e-4950-b549-6924e4566ddc" providerId="ADAL" clId="{817EB12E-DA58-46F0-8301-15F28ECA663F}" dt="2023-11-14T13:38:40.150" v="92" actId="478"/>
            <ac:spMkLst>
              <pc:docMk/>
              <pc:sldMasterMk cId="3761888387" sldId="2147483648"/>
              <pc:sldLayoutMk cId="3170088505" sldId="2147483649"/>
              <ac:spMk id="3" creationId="{9EC29EE8-B392-27D2-A9BB-3326C280A3AA}"/>
            </ac:spMkLst>
          </pc:spChg>
          <pc:spChg chg="del">
            <ac:chgData name="Mihai Badea" userId="ddbfee28-5f3e-4950-b549-6924e4566ddc" providerId="ADAL" clId="{817EB12E-DA58-46F0-8301-15F28ECA663F}" dt="2023-11-14T13:33:13.514" v="69" actId="478"/>
            <ac:spMkLst>
              <pc:docMk/>
              <pc:sldMasterMk cId="3761888387" sldId="2147483648"/>
              <pc:sldLayoutMk cId="3170088505" sldId="2147483649"/>
              <ac:spMk id="3" creationId="{EE8761BA-1C00-DE8D-533E-350D1BA757FF}"/>
            </ac:spMkLst>
          </pc:spChg>
          <pc:spChg chg="add del">
            <ac:chgData name="Mihai Badea" userId="ddbfee28-5f3e-4950-b549-6924e4566ddc" providerId="ADAL" clId="{817EB12E-DA58-46F0-8301-15F28ECA663F}" dt="2023-11-14T13:40:19.112" v="95" actId="11529"/>
            <ac:spMkLst>
              <pc:docMk/>
              <pc:sldMasterMk cId="3761888387" sldId="2147483648"/>
              <pc:sldLayoutMk cId="3170088505" sldId="2147483649"/>
              <ac:spMk id="4" creationId="{205479D8-91BF-AB18-63FC-90F5964807D0}"/>
            </ac:spMkLst>
          </pc:spChg>
          <pc:spChg chg="del">
            <ac:chgData name="Mihai Badea" userId="ddbfee28-5f3e-4950-b549-6924e4566ddc" providerId="ADAL" clId="{817EB12E-DA58-46F0-8301-15F28ECA663F}" dt="2023-11-14T13:33:13.514" v="69" actId="478"/>
            <ac:spMkLst>
              <pc:docMk/>
              <pc:sldMasterMk cId="3761888387" sldId="2147483648"/>
              <pc:sldLayoutMk cId="3170088505" sldId="2147483649"/>
              <ac:spMk id="4" creationId="{B160C3F7-FF34-827C-7E6B-667EB438AD35}"/>
            </ac:spMkLst>
          </pc:spChg>
          <pc:spChg chg="del">
            <ac:chgData name="Mihai Badea" userId="ddbfee28-5f3e-4950-b549-6924e4566ddc" providerId="ADAL" clId="{817EB12E-DA58-46F0-8301-15F28ECA663F}" dt="2023-11-14T13:33:13.514" v="69" actId="478"/>
            <ac:spMkLst>
              <pc:docMk/>
              <pc:sldMasterMk cId="3761888387" sldId="2147483648"/>
              <pc:sldLayoutMk cId="3170088505" sldId="2147483649"/>
              <ac:spMk id="5" creationId="{5B3F2F25-2C39-C9C4-59FC-1DE9143B723D}"/>
            </ac:spMkLst>
          </pc:spChg>
          <pc:spChg chg="add mod">
            <ac:chgData name="Mihai Badea" userId="ddbfee28-5f3e-4950-b549-6924e4566ddc" providerId="ADAL" clId="{817EB12E-DA58-46F0-8301-15F28ECA663F}" dt="2023-11-14T13:40:58.320" v="133" actId="1076"/>
            <ac:spMkLst>
              <pc:docMk/>
              <pc:sldMasterMk cId="3761888387" sldId="2147483648"/>
              <pc:sldLayoutMk cId="3170088505" sldId="2147483649"/>
              <ac:spMk id="5" creationId="{EDCB982A-82C0-C326-EBA8-3258BB676113}"/>
            </ac:spMkLst>
          </pc:spChg>
          <pc:spChg chg="del">
            <ac:chgData name="Mihai Badea" userId="ddbfee28-5f3e-4950-b549-6924e4566ddc" providerId="ADAL" clId="{817EB12E-DA58-46F0-8301-15F28ECA663F}" dt="2023-11-14T13:33:13.514" v="69" actId="478"/>
            <ac:spMkLst>
              <pc:docMk/>
              <pc:sldMasterMk cId="3761888387" sldId="2147483648"/>
              <pc:sldLayoutMk cId="3170088505" sldId="2147483649"/>
              <ac:spMk id="6" creationId="{5383830D-F338-68CB-A2D6-4EF0949AB3C6}"/>
            </ac:spMkLst>
          </pc:spChg>
          <pc:spChg chg="add del mod">
            <ac:chgData name="Mihai Badea" userId="ddbfee28-5f3e-4950-b549-6924e4566ddc" providerId="ADAL" clId="{817EB12E-DA58-46F0-8301-15F28ECA663F}" dt="2023-11-14T13:04:24.059" v="54"/>
            <ac:spMkLst>
              <pc:docMk/>
              <pc:sldMasterMk cId="3761888387" sldId="2147483648"/>
              <pc:sldLayoutMk cId="3170088505" sldId="2147483649"/>
              <ac:spMk id="7" creationId="{09130FD1-4617-19D9-E1F4-7F6DD49D2F1A}"/>
            </ac:spMkLst>
          </pc:spChg>
          <pc:spChg chg="add del mod">
            <ac:chgData name="Mihai Badea" userId="ddbfee28-5f3e-4950-b549-6924e4566ddc" providerId="ADAL" clId="{817EB12E-DA58-46F0-8301-15F28ECA663F}" dt="2023-11-14T13:04:24.059" v="54"/>
            <ac:spMkLst>
              <pc:docMk/>
              <pc:sldMasterMk cId="3761888387" sldId="2147483648"/>
              <pc:sldLayoutMk cId="3170088505" sldId="2147483649"/>
              <ac:spMk id="8" creationId="{F1C002FD-FBBC-3E02-D7A6-9B7F7075B8C1}"/>
            </ac:spMkLst>
          </pc:spChg>
          <pc:spChg chg="add del mod">
            <ac:chgData name="Mihai Badea" userId="ddbfee28-5f3e-4950-b549-6924e4566ddc" providerId="ADAL" clId="{817EB12E-DA58-46F0-8301-15F28ECA663F}" dt="2023-11-14T13:04:24.059" v="54"/>
            <ac:spMkLst>
              <pc:docMk/>
              <pc:sldMasterMk cId="3761888387" sldId="2147483648"/>
              <pc:sldLayoutMk cId="3170088505" sldId="2147483649"/>
              <ac:spMk id="12" creationId="{8E716929-0AC5-E85F-1134-CA0C4AADB68A}"/>
            </ac:spMkLst>
          </pc:spChg>
          <pc:spChg chg="add del mod">
            <ac:chgData name="Mihai Badea" userId="ddbfee28-5f3e-4950-b549-6924e4566ddc" providerId="ADAL" clId="{817EB12E-DA58-46F0-8301-15F28ECA663F}" dt="2023-11-14T13:04:24.059" v="54"/>
            <ac:spMkLst>
              <pc:docMk/>
              <pc:sldMasterMk cId="3761888387" sldId="2147483648"/>
              <pc:sldLayoutMk cId="3170088505" sldId="2147483649"/>
              <ac:spMk id="13" creationId="{D70AA35C-391B-4633-5023-26A4ED9B071D}"/>
            </ac:spMkLst>
          </pc:spChg>
          <pc:spChg chg="mod">
            <ac:chgData name="Mihai Badea" userId="ddbfee28-5f3e-4950-b549-6924e4566ddc" providerId="ADAL" clId="{817EB12E-DA58-46F0-8301-15F28ECA663F}" dt="2023-11-14T13:33:14.201" v="70"/>
            <ac:spMkLst>
              <pc:docMk/>
              <pc:sldMasterMk cId="3761888387" sldId="2147483648"/>
              <pc:sldLayoutMk cId="3170088505" sldId="2147483649"/>
              <ac:spMk id="18" creationId="{211F104E-3DB1-04CB-6225-E3E121157AD1}"/>
            </ac:spMkLst>
          </pc:spChg>
          <pc:spChg chg="mod">
            <ac:chgData name="Mihai Badea" userId="ddbfee28-5f3e-4950-b549-6924e4566ddc" providerId="ADAL" clId="{817EB12E-DA58-46F0-8301-15F28ECA663F}" dt="2023-11-14T13:33:14.201" v="70"/>
            <ac:spMkLst>
              <pc:docMk/>
              <pc:sldMasterMk cId="3761888387" sldId="2147483648"/>
              <pc:sldLayoutMk cId="3170088505" sldId="2147483649"/>
              <ac:spMk id="19" creationId="{7B38B11C-F670-D5DE-BE3A-935E5DFDCC31}"/>
            </ac:spMkLst>
          </pc:spChg>
          <pc:spChg chg="mod">
            <ac:chgData name="Mihai Badea" userId="ddbfee28-5f3e-4950-b549-6924e4566ddc" providerId="ADAL" clId="{817EB12E-DA58-46F0-8301-15F28ECA663F}" dt="2023-11-14T13:33:14.201" v="70"/>
            <ac:spMkLst>
              <pc:docMk/>
              <pc:sldMasterMk cId="3761888387" sldId="2147483648"/>
              <pc:sldLayoutMk cId="3170088505" sldId="2147483649"/>
              <ac:spMk id="20" creationId="{7F2122E0-D2E1-6D73-F1B2-63DA135E9EEC}"/>
            </ac:spMkLst>
          </pc:spChg>
          <pc:spChg chg="add mod">
            <ac:chgData name="Mihai Badea" userId="ddbfee28-5f3e-4950-b549-6924e4566ddc" providerId="ADAL" clId="{817EB12E-DA58-46F0-8301-15F28ECA663F}" dt="2023-11-14T13:33:14.201" v="70"/>
            <ac:spMkLst>
              <pc:docMk/>
              <pc:sldMasterMk cId="3761888387" sldId="2147483648"/>
              <pc:sldLayoutMk cId="3170088505" sldId="2147483649"/>
              <ac:spMk id="21" creationId="{FBDAB6E8-D17B-C75F-8488-ACB53EE9604D}"/>
            </ac:spMkLst>
          </pc:spChg>
          <pc:spChg chg="add mod">
            <ac:chgData name="Mihai Badea" userId="ddbfee28-5f3e-4950-b549-6924e4566ddc" providerId="ADAL" clId="{817EB12E-DA58-46F0-8301-15F28ECA663F}" dt="2023-11-14T13:33:14.201" v="70"/>
            <ac:spMkLst>
              <pc:docMk/>
              <pc:sldMasterMk cId="3761888387" sldId="2147483648"/>
              <pc:sldLayoutMk cId="3170088505" sldId="2147483649"/>
              <ac:spMk id="22" creationId="{33484F09-7E6B-C96E-61CC-1043354B9A44}"/>
            </ac:spMkLst>
          </pc:spChg>
          <pc:spChg chg="add del mod">
            <ac:chgData name="Mihai Badea" userId="ddbfee28-5f3e-4950-b549-6924e4566ddc" providerId="ADAL" clId="{817EB12E-DA58-46F0-8301-15F28ECA663F}" dt="2023-11-14T13:41:01.901" v="134" actId="478"/>
            <ac:spMkLst>
              <pc:docMk/>
              <pc:sldMasterMk cId="3761888387" sldId="2147483648"/>
              <pc:sldLayoutMk cId="3170088505" sldId="2147483649"/>
              <ac:spMk id="23" creationId="{A879711F-1A79-9AAD-8ADD-B28337EAA7F8}"/>
            </ac:spMkLst>
          </pc:spChg>
          <pc:grpChg chg="add mod">
            <ac:chgData name="Mihai Badea" userId="ddbfee28-5f3e-4950-b549-6924e4566ddc" providerId="ADAL" clId="{817EB12E-DA58-46F0-8301-15F28ECA663F}" dt="2023-11-14T13:33:14.201" v="70"/>
            <ac:grpSpMkLst>
              <pc:docMk/>
              <pc:sldMasterMk cId="3761888387" sldId="2147483648"/>
              <pc:sldLayoutMk cId="3170088505" sldId="2147483649"/>
              <ac:grpSpMk id="17" creationId="{452C36AF-EBE8-A53F-6BD1-B9B824FA08BF}"/>
            </ac:grpSpMkLst>
          </pc:grpChg>
          <pc:picChg chg="add del mod">
            <ac:chgData name="Mihai Badea" userId="ddbfee28-5f3e-4950-b549-6924e4566ddc" providerId="ADAL" clId="{817EB12E-DA58-46F0-8301-15F28ECA663F}" dt="2023-11-14T13:04:24.059" v="54"/>
            <ac:picMkLst>
              <pc:docMk/>
              <pc:sldMasterMk cId="3761888387" sldId="2147483648"/>
              <pc:sldLayoutMk cId="3170088505" sldId="2147483649"/>
              <ac:picMk id="9" creationId="{B40102A4-CE90-86A9-3CD7-1CA50AD79C86}"/>
            </ac:picMkLst>
          </pc:picChg>
          <pc:picChg chg="add del mod">
            <ac:chgData name="Mihai Badea" userId="ddbfee28-5f3e-4950-b549-6924e4566ddc" providerId="ADAL" clId="{817EB12E-DA58-46F0-8301-15F28ECA663F}" dt="2023-11-14T13:04:24.059" v="54"/>
            <ac:picMkLst>
              <pc:docMk/>
              <pc:sldMasterMk cId="3761888387" sldId="2147483648"/>
              <pc:sldLayoutMk cId="3170088505" sldId="2147483649"/>
              <ac:picMk id="10" creationId="{5A196AA9-0AA4-C126-8CF5-6386EEB0745A}"/>
            </ac:picMkLst>
          </pc:picChg>
          <pc:picChg chg="add del mod">
            <ac:chgData name="Mihai Badea" userId="ddbfee28-5f3e-4950-b549-6924e4566ddc" providerId="ADAL" clId="{817EB12E-DA58-46F0-8301-15F28ECA663F}" dt="2023-11-14T13:04:24.059" v="54"/>
            <ac:picMkLst>
              <pc:docMk/>
              <pc:sldMasterMk cId="3761888387" sldId="2147483648"/>
              <pc:sldLayoutMk cId="3170088505" sldId="2147483649"/>
              <ac:picMk id="11" creationId="{1CA71C51-E265-B3FA-8970-DF14504AF3DC}"/>
            </ac:picMkLst>
          </pc:picChg>
          <pc:picChg chg="add del mod">
            <ac:chgData name="Mihai Badea" userId="ddbfee28-5f3e-4950-b549-6924e4566ddc" providerId="ADAL" clId="{817EB12E-DA58-46F0-8301-15F28ECA663F}" dt="2023-11-14T13:33:13.514" v="69" actId="478"/>
            <ac:picMkLst>
              <pc:docMk/>
              <pc:sldMasterMk cId="3761888387" sldId="2147483648"/>
              <pc:sldLayoutMk cId="3170088505" sldId="2147483649"/>
              <ac:picMk id="14" creationId="{A3F430CB-6946-1308-DC7B-BFA051020CB4}"/>
            </ac:picMkLst>
          </pc:picChg>
          <pc:picChg chg="add del mod">
            <ac:chgData name="Mihai Badea" userId="ddbfee28-5f3e-4950-b549-6924e4566ddc" providerId="ADAL" clId="{817EB12E-DA58-46F0-8301-15F28ECA663F}" dt="2023-11-14T13:33:13.514" v="69" actId="478"/>
            <ac:picMkLst>
              <pc:docMk/>
              <pc:sldMasterMk cId="3761888387" sldId="2147483648"/>
              <pc:sldLayoutMk cId="3170088505" sldId="2147483649"/>
              <ac:picMk id="15" creationId="{7773B9E7-9AB4-C7B5-1FB4-B6F2505F7C20}"/>
            </ac:picMkLst>
          </pc:picChg>
          <pc:picChg chg="add del mod">
            <ac:chgData name="Mihai Badea" userId="ddbfee28-5f3e-4950-b549-6924e4566ddc" providerId="ADAL" clId="{817EB12E-DA58-46F0-8301-15F28ECA663F}" dt="2023-11-14T13:33:13.514" v="69" actId="478"/>
            <ac:picMkLst>
              <pc:docMk/>
              <pc:sldMasterMk cId="3761888387" sldId="2147483648"/>
              <pc:sldLayoutMk cId="3170088505" sldId="2147483649"/>
              <ac:picMk id="16" creationId="{B4B3C2EF-E396-3952-580E-648E514AE44B}"/>
            </ac:picMkLst>
          </pc:picChg>
          <pc:picChg chg="add mod">
            <ac:chgData name="Mihai Badea" userId="ddbfee28-5f3e-4950-b549-6924e4566ddc" providerId="ADAL" clId="{817EB12E-DA58-46F0-8301-15F28ECA663F}" dt="2023-11-14T13:33:14.201" v="70"/>
            <ac:picMkLst>
              <pc:docMk/>
              <pc:sldMasterMk cId="3761888387" sldId="2147483648"/>
              <pc:sldLayoutMk cId="3170088505" sldId="2147483649"/>
              <ac:picMk id="24" creationId="{A0CA6B3C-9932-9DA1-BB89-6C0C9061D7B7}"/>
            </ac:picMkLst>
          </pc:picChg>
          <pc:picChg chg="add mod">
            <ac:chgData name="Mihai Badea" userId="ddbfee28-5f3e-4950-b549-6924e4566ddc" providerId="ADAL" clId="{817EB12E-DA58-46F0-8301-15F28ECA663F}" dt="2023-11-14T13:33:14.201" v="70"/>
            <ac:picMkLst>
              <pc:docMk/>
              <pc:sldMasterMk cId="3761888387" sldId="2147483648"/>
              <pc:sldLayoutMk cId="3170088505" sldId="2147483649"/>
              <ac:picMk id="25" creationId="{6AB59246-8D42-2C18-46E7-7A5B25289809}"/>
            </ac:picMkLst>
          </pc:picChg>
        </pc:sldLayoutChg>
        <pc:sldLayoutChg chg="addSp delSp modSp del mod">
          <pc:chgData name="Mihai Badea" userId="ddbfee28-5f3e-4950-b549-6924e4566ddc" providerId="ADAL" clId="{817EB12E-DA58-46F0-8301-15F28ECA663F}" dt="2023-11-14T15:21:38.246" v="727" actId="2696"/>
          <pc:sldLayoutMkLst>
            <pc:docMk/>
            <pc:sldMasterMk cId="3761888387" sldId="2147483648"/>
            <pc:sldLayoutMk cId="3023194670" sldId="2147483650"/>
          </pc:sldLayoutMkLst>
          <pc:spChg chg="mod">
            <ac:chgData name="Mihai Badea" userId="ddbfee28-5f3e-4950-b549-6924e4566ddc" providerId="ADAL" clId="{817EB12E-DA58-46F0-8301-15F28ECA663F}" dt="2023-11-14T13:48:04.333" v="222" actId="14100"/>
            <ac:spMkLst>
              <pc:docMk/>
              <pc:sldMasterMk cId="3761888387" sldId="2147483648"/>
              <pc:sldLayoutMk cId="3023194670" sldId="2147483650"/>
              <ac:spMk id="2" creationId="{5484F7C9-D78B-9746-F2D5-D906DAEE9196}"/>
            </ac:spMkLst>
          </pc:spChg>
          <pc:spChg chg="mod">
            <ac:chgData name="Mihai Badea" userId="ddbfee28-5f3e-4950-b549-6924e4566ddc" providerId="ADAL" clId="{817EB12E-DA58-46F0-8301-15F28ECA663F}" dt="2023-11-14T13:48:09.574" v="223" actId="14100"/>
            <ac:spMkLst>
              <pc:docMk/>
              <pc:sldMasterMk cId="3761888387" sldId="2147483648"/>
              <pc:sldLayoutMk cId="3023194670" sldId="2147483650"/>
              <ac:spMk id="3" creationId="{5E3922DB-AD64-EC29-5BA5-3E2E289540B3}"/>
            </ac:spMkLst>
          </pc:spChg>
          <pc:spChg chg="add del mod">
            <ac:chgData name="Mihai Badea" userId="ddbfee28-5f3e-4950-b549-6924e4566ddc" providerId="ADAL" clId="{817EB12E-DA58-46F0-8301-15F28ECA663F}" dt="2023-11-14T13:04:23.079" v="53"/>
            <ac:spMkLst>
              <pc:docMk/>
              <pc:sldMasterMk cId="3761888387" sldId="2147483648"/>
              <pc:sldLayoutMk cId="3023194670" sldId="2147483650"/>
              <ac:spMk id="7" creationId="{0DB20F72-0FE3-FDA8-9496-56DE10B8F307}"/>
            </ac:spMkLst>
          </pc:spChg>
          <pc:spChg chg="add del mod">
            <ac:chgData name="Mihai Badea" userId="ddbfee28-5f3e-4950-b549-6924e4566ddc" providerId="ADAL" clId="{817EB12E-DA58-46F0-8301-15F28ECA663F}" dt="2023-11-14T13:04:23.079" v="53"/>
            <ac:spMkLst>
              <pc:docMk/>
              <pc:sldMasterMk cId="3761888387" sldId="2147483648"/>
              <pc:sldLayoutMk cId="3023194670" sldId="2147483650"/>
              <ac:spMk id="8" creationId="{82EF1A25-A530-373F-5926-7DB2A85CD6B5}"/>
            </ac:spMkLst>
          </pc:spChg>
          <pc:spChg chg="add del mod">
            <ac:chgData name="Mihai Badea" userId="ddbfee28-5f3e-4950-b549-6924e4566ddc" providerId="ADAL" clId="{817EB12E-DA58-46F0-8301-15F28ECA663F}" dt="2023-11-14T13:04:23.079" v="53"/>
            <ac:spMkLst>
              <pc:docMk/>
              <pc:sldMasterMk cId="3761888387" sldId="2147483648"/>
              <pc:sldLayoutMk cId="3023194670" sldId="2147483650"/>
              <ac:spMk id="12" creationId="{1F1B25E7-243F-0571-D32F-13DFD27A9CC6}"/>
            </ac:spMkLst>
          </pc:spChg>
          <pc:spChg chg="add del mod">
            <ac:chgData name="Mihai Badea" userId="ddbfee28-5f3e-4950-b549-6924e4566ddc" providerId="ADAL" clId="{817EB12E-DA58-46F0-8301-15F28ECA663F}" dt="2023-11-14T13:04:23.079" v="53"/>
            <ac:spMkLst>
              <pc:docMk/>
              <pc:sldMasterMk cId="3761888387" sldId="2147483648"/>
              <pc:sldLayoutMk cId="3023194670" sldId="2147483650"/>
              <ac:spMk id="13" creationId="{C1F19C29-55B6-490E-65C7-5D6E1BCCC2EA}"/>
            </ac:spMkLst>
          </pc:spChg>
          <pc:picChg chg="add del mod">
            <ac:chgData name="Mihai Badea" userId="ddbfee28-5f3e-4950-b549-6924e4566ddc" providerId="ADAL" clId="{817EB12E-DA58-46F0-8301-15F28ECA663F}" dt="2023-11-14T13:04:23.079" v="53"/>
            <ac:picMkLst>
              <pc:docMk/>
              <pc:sldMasterMk cId="3761888387" sldId="2147483648"/>
              <pc:sldLayoutMk cId="3023194670" sldId="2147483650"/>
              <ac:picMk id="9" creationId="{DE418712-741B-9204-C1B3-967B2F23BE80}"/>
            </ac:picMkLst>
          </pc:picChg>
          <pc:picChg chg="add del mod">
            <ac:chgData name="Mihai Badea" userId="ddbfee28-5f3e-4950-b549-6924e4566ddc" providerId="ADAL" clId="{817EB12E-DA58-46F0-8301-15F28ECA663F}" dt="2023-11-14T13:04:23.079" v="53"/>
            <ac:picMkLst>
              <pc:docMk/>
              <pc:sldMasterMk cId="3761888387" sldId="2147483648"/>
              <pc:sldLayoutMk cId="3023194670" sldId="2147483650"/>
              <ac:picMk id="10" creationId="{D1DE5200-672A-7A51-4018-9E51E9F567DB}"/>
            </ac:picMkLst>
          </pc:picChg>
          <pc:picChg chg="add del mod">
            <ac:chgData name="Mihai Badea" userId="ddbfee28-5f3e-4950-b549-6924e4566ddc" providerId="ADAL" clId="{817EB12E-DA58-46F0-8301-15F28ECA663F}" dt="2023-11-14T13:04:23.079" v="53"/>
            <ac:picMkLst>
              <pc:docMk/>
              <pc:sldMasterMk cId="3761888387" sldId="2147483648"/>
              <pc:sldLayoutMk cId="3023194670" sldId="2147483650"/>
              <ac:picMk id="11" creationId="{7987A0BF-51B3-8563-062C-5FAE4F133939}"/>
            </ac:picMkLst>
          </pc:picChg>
          <pc:picChg chg="add mod">
            <ac:chgData name="Mihai Badea" userId="ddbfee28-5f3e-4950-b549-6924e4566ddc" providerId="ADAL" clId="{817EB12E-DA58-46F0-8301-15F28ECA663F}" dt="2023-11-14T13:04:35.676" v="56"/>
            <ac:picMkLst>
              <pc:docMk/>
              <pc:sldMasterMk cId="3761888387" sldId="2147483648"/>
              <pc:sldLayoutMk cId="3023194670" sldId="2147483650"/>
              <ac:picMk id="14" creationId="{0BC66AB4-CD80-55D2-36EA-6E2C62DB2538}"/>
            </ac:picMkLst>
          </pc:picChg>
          <pc:picChg chg="add mod">
            <ac:chgData name="Mihai Badea" userId="ddbfee28-5f3e-4950-b549-6924e4566ddc" providerId="ADAL" clId="{817EB12E-DA58-46F0-8301-15F28ECA663F}" dt="2023-11-14T13:04:35.676" v="56"/>
            <ac:picMkLst>
              <pc:docMk/>
              <pc:sldMasterMk cId="3761888387" sldId="2147483648"/>
              <pc:sldLayoutMk cId="3023194670" sldId="2147483650"/>
              <ac:picMk id="15" creationId="{BF0CF548-B94D-A287-434C-4DAF3FB09C82}"/>
            </ac:picMkLst>
          </pc:picChg>
          <pc:picChg chg="add mod">
            <ac:chgData name="Mihai Badea" userId="ddbfee28-5f3e-4950-b549-6924e4566ddc" providerId="ADAL" clId="{817EB12E-DA58-46F0-8301-15F28ECA663F}" dt="2023-11-14T13:04:35.676" v="56"/>
            <ac:picMkLst>
              <pc:docMk/>
              <pc:sldMasterMk cId="3761888387" sldId="2147483648"/>
              <pc:sldLayoutMk cId="3023194670" sldId="2147483650"/>
              <ac:picMk id="16" creationId="{E20FBB3C-5794-4DE5-72CF-35C563D4E1FC}"/>
            </ac:picMkLst>
          </pc:picChg>
        </pc:sldLayoutChg>
        <pc:sldLayoutChg chg="addSp modSp del mod">
          <pc:chgData name="Mihai Badea" userId="ddbfee28-5f3e-4950-b549-6924e4566ddc" providerId="ADAL" clId="{817EB12E-DA58-46F0-8301-15F28ECA663F}" dt="2023-11-14T15:21:38.260" v="729" actId="2696"/>
          <pc:sldLayoutMkLst>
            <pc:docMk/>
            <pc:sldMasterMk cId="3761888387" sldId="2147483648"/>
            <pc:sldLayoutMk cId="4228964161" sldId="2147483651"/>
          </pc:sldLayoutMkLst>
          <pc:spChg chg="mod">
            <ac:chgData name="Mihai Badea" userId="ddbfee28-5f3e-4950-b549-6924e4566ddc" providerId="ADAL" clId="{817EB12E-DA58-46F0-8301-15F28ECA663F}" dt="2023-11-14T13:56:35.801" v="245" actId="14100"/>
            <ac:spMkLst>
              <pc:docMk/>
              <pc:sldMasterMk cId="3761888387" sldId="2147483648"/>
              <pc:sldLayoutMk cId="4228964161" sldId="2147483651"/>
              <ac:spMk id="2" creationId="{0A6CE12F-6540-37F4-588F-0FC2656AF152}"/>
            </ac:spMkLst>
          </pc:spChg>
          <pc:spChg chg="mod">
            <ac:chgData name="Mihai Badea" userId="ddbfee28-5f3e-4950-b549-6924e4566ddc" providerId="ADAL" clId="{817EB12E-DA58-46F0-8301-15F28ECA663F}" dt="2023-11-14T13:56:41.711" v="246" actId="14100"/>
            <ac:spMkLst>
              <pc:docMk/>
              <pc:sldMasterMk cId="3761888387" sldId="2147483648"/>
              <pc:sldLayoutMk cId="4228964161" sldId="2147483651"/>
              <ac:spMk id="3" creationId="{8E92D2D5-3B9B-8E26-932C-AE4770CE1639}"/>
            </ac:spMkLst>
          </pc:spChg>
          <pc:picChg chg="add mod">
            <ac:chgData name="Mihai Badea" userId="ddbfee28-5f3e-4950-b549-6924e4566ddc" providerId="ADAL" clId="{817EB12E-DA58-46F0-8301-15F28ECA663F}" dt="2023-11-14T13:04:37.235" v="57"/>
            <ac:picMkLst>
              <pc:docMk/>
              <pc:sldMasterMk cId="3761888387" sldId="2147483648"/>
              <pc:sldLayoutMk cId="4228964161" sldId="2147483651"/>
              <ac:picMk id="7" creationId="{86AC5CAC-1AB9-5F7E-5D06-F68D3EDD358A}"/>
            </ac:picMkLst>
          </pc:picChg>
          <pc:picChg chg="add mod">
            <ac:chgData name="Mihai Badea" userId="ddbfee28-5f3e-4950-b549-6924e4566ddc" providerId="ADAL" clId="{817EB12E-DA58-46F0-8301-15F28ECA663F}" dt="2023-11-14T13:04:37.235" v="57"/>
            <ac:picMkLst>
              <pc:docMk/>
              <pc:sldMasterMk cId="3761888387" sldId="2147483648"/>
              <pc:sldLayoutMk cId="4228964161" sldId="2147483651"/>
              <ac:picMk id="8" creationId="{AE8FD861-42FD-10E2-FAD9-BCC9422128F9}"/>
            </ac:picMkLst>
          </pc:picChg>
          <pc:picChg chg="add mod">
            <ac:chgData name="Mihai Badea" userId="ddbfee28-5f3e-4950-b549-6924e4566ddc" providerId="ADAL" clId="{817EB12E-DA58-46F0-8301-15F28ECA663F}" dt="2023-11-14T13:04:37.235" v="57"/>
            <ac:picMkLst>
              <pc:docMk/>
              <pc:sldMasterMk cId="3761888387" sldId="2147483648"/>
              <pc:sldLayoutMk cId="4228964161" sldId="2147483651"/>
              <ac:picMk id="9" creationId="{588D69DC-E15E-741E-933B-584AFC7E068C}"/>
            </ac:picMkLst>
          </pc:picChg>
        </pc:sldLayoutChg>
        <pc:sldLayoutChg chg="addSp modSp del mod">
          <pc:chgData name="Mihai Badea" userId="ddbfee28-5f3e-4950-b549-6924e4566ddc" providerId="ADAL" clId="{817EB12E-DA58-46F0-8301-15F28ECA663F}" dt="2023-11-14T15:21:38.272" v="730" actId="2696"/>
          <pc:sldLayoutMkLst>
            <pc:docMk/>
            <pc:sldMasterMk cId="3761888387" sldId="2147483648"/>
            <pc:sldLayoutMk cId="1724265476" sldId="2147483652"/>
          </pc:sldLayoutMkLst>
          <pc:spChg chg="mod">
            <ac:chgData name="Mihai Badea" userId="ddbfee28-5f3e-4950-b549-6924e4566ddc" providerId="ADAL" clId="{817EB12E-DA58-46F0-8301-15F28ECA663F}" dt="2023-11-14T13:47:18.479" v="217" actId="14100"/>
            <ac:spMkLst>
              <pc:docMk/>
              <pc:sldMasterMk cId="3761888387" sldId="2147483648"/>
              <pc:sldLayoutMk cId="1724265476" sldId="2147483652"/>
              <ac:spMk id="2" creationId="{30E700E6-42B9-4F7E-6569-83643DDA80F3}"/>
            </ac:spMkLst>
          </pc:spChg>
          <pc:spChg chg="mod">
            <ac:chgData name="Mihai Badea" userId="ddbfee28-5f3e-4950-b549-6924e4566ddc" providerId="ADAL" clId="{817EB12E-DA58-46F0-8301-15F28ECA663F}" dt="2023-11-14T13:47:00.581" v="215" actId="14100"/>
            <ac:spMkLst>
              <pc:docMk/>
              <pc:sldMasterMk cId="3761888387" sldId="2147483648"/>
              <pc:sldLayoutMk cId="1724265476" sldId="2147483652"/>
              <ac:spMk id="3" creationId="{7E79B96E-1610-8143-7C3E-2E2D1ED519F6}"/>
            </ac:spMkLst>
          </pc:spChg>
          <pc:spChg chg="mod">
            <ac:chgData name="Mihai Badea" userId="ddbfee28-5f3e-4950-b549-6924e4566ddc" providerId="ADAL" clId="{817EB12E-DA58-46F0-8301-15F28ECA663F}" dt="2023-11-14T13:47:13.432" v="216" actId="14100"/>
            <ac:spMkLst>
              <pc:docMk/>
              <pc:sldMasterMk cId="3761888387" sldId="2147483648"/>
              <pc:sldLayoutMk cId="1724265476" sldId="2147483652"/>
              <ac:spMk id="4" creationId="{6134671B-3471-8175-623A-A34C4E184B13}"/>
            </ac:spMkLst>
          </pc:spChg>
          <pc:picChg chg="add mod">
            <ac:chgData name="Mihai Badea" userId="ddbfee28-5f3e-4950-b549-6924e4566ddc" providerId="ADAL" clId="{817EB12E-DA58-46F0-8301-15F28ECA663F}" dt="2023-11-14T13:04:39.903" v="58"/>
            <ac:picMkLst>
              <pc:docMk/>
              <pc:sldMasterMk cId="3761888387" sldId="2147483648"/>
              <pc:sldLayoutMk cId="1724265476" sldId="2147483652"/>
              <ac:picMk id="8" creationId="{C4294616-D5A0-0F55-0848-549899A2596D}"/>
            </ac:picMkLst>
          </pc:picChg>
          <pc:picChg chg="add mod">
            <ac:chgData name="Mihai Badea" userId="ddbfee28-5f3e-4950-b549-6924e4566ddc" providerId="ADAL" clId="{817EB12E-DA58-46F0-8301-15F28ECA663F}" dt="2023-11-14T13:04:39.903" v="58"/>
            <ac:picMkLst>
              <pc:docMk/>
              <pc:sldMasterMk cId="3761888387" sldId="2147483648"/>
              <pc:sldLayoutMk cId="1724265476" sldId="2147483652"/>
              <ac:picMk id="9" creationId="{A4CD7A52-75A4-4C6D-E9B7-7CFC0E66DF78}"/>
            </ac:picMkLst>
          </pc:picChg>
          <pc:picChg chg="add mod">
            <ac:chgData name="Mihai Badea" userId="ddbfee28-5f3e-4950-b549-6924e4566ddc" providerId="ADAL" clId="{817EB12E-DA58-46F0-8301-15F28ECA663F}" dt="2023-11-14T13:04:39.903" v="58"/>
            <ac:picMkLst>
              <pc:docMk/>
              <pc:sldMasterMk cId="3761888387" sldId="2147483648"/>
              <pc:sldLayoutMk cId="1724265476" sldId="2147483652"/>
              <ac:picMk id="10" creationId="{F19F9CF5-0F90-0B04-AF1C-244A312864C8}"/>
            </ac:picMkLst>
          </pc:picChg>
        </pc:sldLayoutChg>
        <pc:sldLayoutChg chg="addSp modSp del">
          <pc:chgData name="Mihai Badea" userId="ddbfee28-5f3e-4950-b549-6924e4566ddc" providerId="ADAL" clId="{817EB12E-DA58-46F0-8301-15F28ECA663F}" dt="2023-11-14T13:49:04.724" v="224" actId="2696"/>
          <pc:sldLayoutMkLst>
            <pc:docMk/>
            <pc:sldMasterMk cId="3761888387" sldId="2147483648"/>
            <pc:sldLayoutMk cId="3673154031" sldId="2147483653"/>
          </pc:sldLayoutMkLst>
          <pc:picChg chg="add mod">
            <ac:chgData name="Mihai Badea" userId="ddbfee28-5f3e-4950-b549-6924e4566ddc" providerId="ADAL" clId="{817EB12E-DA58-46F0-8301-15F28ECA663F}" dt="2023-11-14T13:04:41.372" v="59"/>
            <ac:picMkLst>
              <pc:docMk/>
              <pc:sldMasterMk cId="3761888387" sldId="2147483648"/>
              <pc:sldLayoutMk cId="3673154031" sldId="2147483653"/>
              <ac:picMk id="10" creationId="{0EE32961-677F-A19F-98A9-95A3E308D4E8}"/>
            </ac:picMkLst>
          </pc:picChg>
          <pc:picChg chg="add mod">
            <ac:chgData name="Mihai Badea" userId="ddbfee28-5f3e-4950-b549-6924e4566ddc" providerId="ADAL" clId="{817EB12E-DA58-46F0-8301-15F28ECA663F}" dt="2023-11-14T13:04:41.372" v="59"/>
            <ac:picMkLst>
              <pc:docMk/>
              <pc:sldMasterMk cId="3761888387" sldId="2147483648"/>
              <pc:sldLayoutMk cId="3673154031" sldId="2147483653"/>
              <ac:picMk id="11" creationId="{99CDE255-4530-C4E8-44B4-8A2260325ADC}"/>
            </ac:picMkLst>
          </pc:picChg>
          <pc:picChg chg="add mod">
            <ac:chgData name="Mihai Badea" userId="ddbfee28-5f3e-4950-b549-6924e4566ddc" providerId="ADAL" clId="{817EB12E-DA58-46F0-8301-15F28ECA663F}" dt="2023-11-14T13:04:41.372" v="59"/>
            <ac:picMkLst>
              <pc:docMk/>
              <pc:sldMasterMk cId="3761888387" sldId="2147483648"/>
              <pc:sldLayoutMk cId="3673154031" sldId="2147483653"/>
              <ac:picMk id="12" creationId="{8DA620B3-0E71-964E-F052-E94F09C7BAF6}"/>
            </ac:picMkLst>
          </pc:picChg>
        </pc:sldLayoutChg>
        <pc:sldLayoutChg chg="addSp modSp del mod">
          <pc:chgData name="Mihai Badea" userId="ddbfee28-5f3e-4950-b549-6924e4566ddc" providerId="ADAL" clId="{817EB12E-DA58-46F0-8301-15F28ECA663F}" dt="2023-11-14T15:21:38.277" v="731" actId="2696"/>
          <pc:sldLayoutMkLst>
            <pc:docMk/>
            <pc:sldMasterMk cId="3761888387" sldId="2147483648"/>
            <pc:sldLayoutMk cId="1859383923" sldId="2147483654"/>
          </pc:sldLayoutMkLst>
          <pc:spChg chg="mod">
            <ac:chgData name="Mihai Badea" userId="ddbfee28-5f3e-4950-b549-6924e4566ddc" providerId="ADAL" clId="{817EB12E-DA58-46F0-8301-15F28ECA663F}" dt="2023-11-14T13:57:56.041" v="248" actId="14100"/>
            <ac:spMkLst>
              <pc:docMk/>
              <pc:sldMasterMk cId="3761888387" sldId="2147483648"/>
              <pc:sldLayoutMk cId="1859383923" sldId="2147483654"/>
              <ac:spMk id="2" creationId="{935F7A48-6DE0-3586-45CA-A548687377EB}"/>
            </ac:spMkLst>
          </pc:spChg>
          <pc:picChg chg="add mod">
            <ac:chgData name="Mihai Badea" userId="ddbfee28-5f3e-4950-b549-6924e4566ddc" providerId="ADAL" clId="{817EB12E-DA58-46F0-8301-15F28ECA663F}" dt="2023-11-14T13:04:43.668" v="60"/>
            <ac:picMkLst>
              <pc:docMk/>
              <pc:sldMasterMk cId="3761888387" sldId="2147483648"/>
              <pc:sldLayoutMk cId="1859383923" sldId="2147483654"/>
              <ac:picMk id="6" creationId="{6689D703-429D-7962-58F3-4D9FBC14FBBF}"/>
            </ac:picMkLst>
          </pc:picChg>
          <pc:picChg chg="add mod">
            <ac:chgData name="Mihai Badea" userId="ddbfee28-5f3e-4950-b549-6924e4566ddc" providerId="ADAL" clId="{817EB12E-DA58-46F0-8301-15F28ECA663F}" dt="2023-11-14T13:04:43.668" v="60"/>
            <ac:picMkLst>
              <pc:docMk/>
              <pc:sldMasterMk cId="3761888387" sldId="2147483648"/>
              <pc:sldLayoutMk cId="1859383923" sldId="2147483654"/>
              <ac:picMk id="7" creationId="{D3D94967-B423-2E28-5EFD-AA6D3B05570E}"/>
            </ac:picMkLst>
          </pc:picChg>
          <pc:picChg chg="add mod">
            <ac:chgData name="Mihai Badea" userId="ddbfee28-5f3e-4950-b549-6924e4566ddc" providerId="ADAL" clId="{817EB12E-DA58-46F0-8301-15F28ECA663F}" dt="2023-11-14T13:04:43.668" v="60"/>
            <ac:picMkLst>
              <pc:docMk/>
              <pc:sldMasterMk cId="3761888387" sldId="2147483648"/>
              <pc:sldLayoutMk cId="1859383923" sldId="2147483654"/>
              <ac:picMk id="8" creationId="{73532B2F-7E5E-AE2C-C6A8-67BC8143DC2F}"/>
            </ac:picMkLst>
          </pc:picChg>
        </pc:sldLayoutChg>
        <pc:sldLayoutChg chg="del">
          <pc:chgData name="Mihai Badea" userId="ddbfee28-5f3e-4950-b549-6924e4566ddc" providerId="ADAL" clId="{817EB12E-DA58-46F0-8301-15F28ECA663F}" dt="2023-11-14T15:21:38.281" v="732" actId="2696"/>
          <pc:sldLayoutMkLst>
            <pc:docMk/>
            <pc:sldMasterMk cId="3761888387" sldId="2147483648"/>
            <pc:sldLayoutMk cId="2572930334" sldId="2147483655"/>
          </pc:sldLayoutMkLst>
        </pc:sldLayoutChg>
        <pc:sldLayoutChg chg="addSp modSp del">
          <pc:chgData name="Mihai Badea" userId="ddbfee28-5f3e-4950-b549-6924e4566ddc" providerId="ADAL" clId="{817EB12E-DA58-46F0-8301-15F28ECA663F}" dt="2023-11-14T13:56:58.251" v="247" actId="2696"/>
          <pc:sldLayoutMkLst>
            <pc:docMk/>
            <pc:sldMasterMk cId="3761888387" sldId="2147483648"/>
            <pc:sldLayoutMk cId="2078947418" sldId="2147483656"/>
          </pc:sldLayoutMkLst>
          <pc:picChg chg="add mod">
            <ac:chgData name="Mihai Badea" userId="ddbfee28-5f3e-4950-b549-6924e4566ddc" providerId="ADAL" clId="{817EB12E-DA58-46F0-8301-15F28ECA663F}" dt="2023-11-14T13:04:47.903" v="61"/>
            <ac:picMkLst>
              <pc:docMk/>
              <pc:sldMasterMk cId="3761888387" sldId="2147483648"/>
              <pc:sldLayoutMk cId="2078947418" sldId="2147483656"/>
              <ac:picMk id="8" creationId="{364BC289-9D1F-313D-1FC8-3FC0ED786B64}"/>
            </ac:picMkLst>
          </pc:picChg>
          <pc:picChg chg="add mod">
            <ac:chgData name="Mihai Badea" userId="ddbfee28-5f3e-4950-b549-6924e4566ddc" providerId="ADAL" clId="{817EB12E-DA58-46F0-8301-15F28ECA663F}" dt="2023-11-14T13:04:47.903" v="61"/>
            <ac:picMkLst>
              <pc:docMk/>
              <pc:sldMasterMk cId="3761888387" sldId="2147483648"/>
              <pc:sldLayoutMk cId="2078947418" sldId="2147483656"/>
              <ac:picMk id="9" creationId="{3702AEA5-9040-B081-E543-2181F0EB3CC5}"/>
            </ac:picMkLst>
          </pc:picChg>
          <pc:picChg chg="add mod">
            <ac:chgData name="Mihai Badea" userId="ddbfee28-5f3e-4950-b549-6924e4566ddc" providerId="ADAL" clId="{817EB12E-DA58-46F0-8301-15F28ECA663F}" dt="2023-11-14T13:04:47.903" v="61"/>
            <ac:picMkLst>
              <pc:docMk/>
              <pc:sldMasterMk cId="3761888387" sldId="2147483648"/>
              <pc:sldLayoutMk cId="2078947418" sldId="2147483656"/>
              <ac:picMk id="10" creationId="{0E57AB9E-6AD6-F68E-DC14-75A78C57310D}"/>
            </ac:picMkLst>
          </pc:picChg>
        </pc:sldLayoutChg>
        <pc:sldLayoutChg chg="addSp modSp del mod">
          <pc:chgData name="Mihai Badea" userId="ddbfee28-5f3e-4950-b549-6924e4566ddc" providerId="ADAL" clId="{817EB12E-DA58-46F0-8301-15F28ECA663F}" dt="2023-11-14T15:21:38.286" v="733" actId="2696"/>
          <pc:sldLayoutMkLst>
            <pc:docMk/>
            <pc:sldMasterMk cId="3761888387" sldId="2147483648"/>
            <pc:sldLayoutMk cId="984862127" sldId="2147483657"/>
          </pc:sldLayoutMkLst>
          <pc:spChg chg="mod">
            <ac:chgData name="Mihai Badea" userId="ddbfee28-5f3e-4950-b549-6924e4566ddc" providerId="ADAL" clId="{817EB12E-DA58-46F0-8301-15F28ECA663F}" dt="2023-11-14T13:54:06.944" v="243" actId="14100"/>
            <ac:spMkLst>
              <pc:docMk/>
              <pc:sldMasterMk cId="3761888387" sldId="2147483648"/>
              <pc:sldLayoutMk cId="984862127" sldId="2147483657"/>
              <ac:spMk id="2" creationId="{7EF2B282-2985-568B-79F4-6920CF2E0777}"/>
            </ac:spMkLst>
          </pc:spChg>
          <pc:spChg chg="mod">
            <ac:chgData name="Mihai Badea" userId="ddbfee28-5f3e-4950-b549-6924e4566ddc" providerId="ADAL" clId="{817EB12E-DA58-46F0-8301-15F28ECA663F}" dt="2023-11-14T13:54:11.557" v="244" actId="1076"/>
            <ac:spMkLst>
              <pc:docMk/>
              <pc:sldMasterMk cId="3761888387" sldId="2147483648"/>
              <pc:sldLayoutMk cId="984862127" sldId="2147483657"/>
              <ac:spMk id="3" creationId="{34B71EB7-4410-7C75-B357-2C3F493793F9}"/>
            </ac:spMkLst>
          </pc:spChg>
          <pc:spChg chg="mod">
            <ac:chgData name="Mihai Badea" userId="ddbfee28-5f3e-4950-b549-6924e4566ddc" providerId="ADAL" clId="{817EB12E-DA58-46F0-8301-15F28ECA663F}" dt="2023-11-14T13:54:06.944" v="243" actId="14100"/>
            <ac:spMkLst>
              <pc:docMk/>
              <pc:sldMasterMk cId="3761888387" sldId="2147483648"/>
              <pc:sldLayoutMk cId="984862127" sldId="2147483657"/>
              <ac:spMk id="4" creationId="{F6A53E30-5B36-9C1B-5C8D-36338BA4927C}"/>
            </ac:spMkLst>
          </pc:spChg>
          <pc:picChg chg="add mod">
            <ac:chgData name="Mihai Badea" userId="ddbfee28-5f3e-4950-b549-6924e4566ddc" providerId="ADAL" clId="{817EB12E-DA58-46F0-8301-15F28ECA663F}" dt="2023-11-14T13:04:52.272" v="62"/>
            <ac:picMkLst>
              <pc:docMk/>
              <pc:sldMasterMk cId="3761888387" sldId="2147483648"/>
              <pc:sldLayoutMk cId="984862127" sldId="2147483657"/>
              <ac:picMk id="8" creationId="{E258BD1D-04DA-67BE-E437-FD7E708B1401}"/>
            </ac:picMkLst>
          </pc:picChg>
          <pc:picChg chg="add mod">
            <ac:chgData name="Mihai Badea" userId="ddbfee28-5f3e-4950-b549-6924e4566ddc" providerId="ADAL" clId="{817EB12E-DA58-46F0-8301-15F28ECA663F}" dt="2023-11-14T13:04:52.272" v="62"/>
            <ac:picMkLst>
              <pc:docMk/>
              <pc:sldMasterMk cId="3761888387" sldId="2147483648"/>
              <pc:sldLayoutMk cId="984862127" sldId="2147483657"/>
              <ac:picMk id="9" creationId="{018F990A-25B7-0F11-9976-BF0B05415BB1}"/>
            </ac:picMkLst>
          </pc:picChg>
          <pc:picChg chg="add mod">
            <ac:chgData name="Mihai Badea" userId="ddbfee28-5f3e-4950-b549-6924e4566ddc" providerId="ADAL" clId="{817EB12E-DA58-46F0-8301-15F28ECA663F}" dt="2023-11-14T13:04:52.272" v="62"/>
            <ac:picMkLst>
              <pc:docMk/>
              <pc:sldMasterMk cId="3761888387" sldId="2147483648"/>
              <pc:sldLayoutMk cId="984862127" sldId="2147483657"/>
              <ac:picMk id="10" creationId="{E4970EE6-7F5B-F98F-9E62-2B341EB0CB9F}"/>
            </ac:picMkLst>
          </pc:picChg>
        </pc:sldLayoutChg>
        <pc:sldLayoutChg chg="addSp modSp del">
          <pc:chgData name="Mihai Badea" userId="ddbfee28-5f3e-4950-b549-6924e4566ddc" providerId="ADAL" clId="{817EB12E-DA58-46F0-8301-15F28ECA663F}" dt="2023-11-14T13:53:42.368" v="240" actId="2696"/>
          <pc:sldLayoutMkLst>
            <pc:docMk/>
            <pc:sldMasterMk cId="3761888387" sldId="2147483648"/>
            <pc:sldLayoutMk cId="386636851" sldId="2147483658"/>
          </pc:sldLayoutMkLst>
          <pc:picChg chg="add mod">
            <ac:chgData name="Mihai Badea" userId="ddbfee28-5f3e-4950-b549-6924e4566ddc" providerId="ADAL" clId="{817EB12E-DA58-46F0-8301-15F28ECA663F}" dt="2023-11-14T13:04:55.373" v="63"/>
            <ac:picMkLst>
              <pc:docMk/>
              <pc:sldMasterMk cId="3761888387" sldId="2147483648"/>
              <pc:sldLayoutMk cId="386636851" sldId="2147483658"/>
              <ac:picMk id="7" creationId="{D491F8CC-BB78-64D7-E605-B17B9DB02235}"/>
            </ac:picMkLst>
          </pc:picChg>
          <pc:picChg chg="add mod">
            <ac:chgData name="Mihai Badea" userId="ddbfee28-5f3e-4950-b549-6924e4566ddc" providerId="ADAL" clId="{817EB12E-DA58-46F0-8301-15F28ECA663F}" dt="2023-11-14T13:04:55.373" v="63"/>
            <ac:picMkLst>
              <pc:docMk/>
              <pc:sldMasterMk cId="3761888387" sldId="2147483648"/>
              <pc:sldLayoutMk cId="386636851" sldId="2147483658"/>
              <ac:picMk id="8" creationId="{E03F978D-2349-22FE-FFF3-7E138856E2DC}"/>
            </ac:picMkLst>
          </pc:picChg>
          <pc:picChg chg="add mod">
            <ac:chgData name="Mihai Badea" userId="ddbfee28-5f3e-4950-b549-6924e4566ddc" providerId="ADAL" clId="{817EB12E-DA58-46F0-8301-15F28ECA663F}" dt="2023-11-14T13:04:55.373" v="63"/>
            <ac:picMkLst>
              <pc:docMk/>
              <pc:sldMasterMk cId="3761888387" sldId="2147483648"/>
              <pc:sldLayoutMk cId="386636851" sldId="2147483658"/>
              <ac:picMk id="9" creationId="{5F3E1C30-7DF5-29AC-B0FD-5A6419C3C570}"/>
            </ac:picMkLst>
          </pc:picChg>
        </pc:sldLayoutChg>
        <pc:sldLayoutChg chg="del">
          <pc:chgData name="Mihai Badea" userId="ddbfee28-5f3e-4950-b549-6924e4566ddc" providerId="ADAL" clId="{817EB12E-DA58-46F0-8301-15F28ECA663F}" dt="2023-11-14T13:50:43.868" v="238" actId="2696"/>
          <pc:sldLayoutMkLst>
            <pc:docMk/>
            <pc:sldMasterMk cId="3761888387" sldId="2147483648"/>
            <pc:sldLayoutMk cId="1022099998" sldId="2147483659"/>
          </pc:sldLayoutMkLst>
        </pc:sldLayoutChg>
        <pc:sldLayoutChg chg="addSp delSp modSp mod ord">
          <pc:chgData name="Mihai Badea" userId="ddbfee28-5f3e-4950-b549-6924e4566ddc" providerId="ADAL" clId="{817EB12E-DA58-46F0-8301-15F28ECA663F}" dt="2023-11-14T15:31:56.416" v="853"/>
          <pc:sldLayoutMkLst>
            <pc:docMk/>
            <pc:sldMasterMk cId="3761888387" sldId="2147483648"/>
            <pc:sldLayoutMk cId="4218295718" sldId="2147483660"/>
          </pc:sldLayoutMkLst>
          <pc:spChg chg="mod">
            <ac:chgData name="Mihai Badea" userId="ddbfee28-5f3e-4950-b549-6924e4566ddc" providerId="ADAL" clId="{817EB12E-DA58-46F0-8301-15F28ECA663F}" dt="2023-11-14T13:51:15.826" v="239" actId="113"/>
            <ac:spMkLst>
              <pc:docMk/>
              <pc:sldMasterMk cId="3761888387" sldId="2147483648"/>
              <pc:sldLayoutMk cId="4218295718" sldId="2147483660"/>
              <ac:spMk id="2" creationId="{00000000-0000-0000-0000-000000000000}"/>
            </ac:spMkLst>
          </pc:spChg>
          <pc:spChg chg="del">
            <ac:chgData name="Mihai Badea" userId="ddbfee28-5f3e-4950-b549-6924e4566ddc" providerId="ADAL" clId="{817EB12E-DA58-46F0-8301-15F28ECA663F}" dt="2023-11-14T13:49:44.032" v="227" actId="478"/>
            <ac:spMkLst>
              <pc:docMk/>
              <pc:sldMasterMk cId="3761888387" sldId="2147483648"/>
              <pc:sldLayoutMk cId="4218295718" sldId="2147483660"/>
              <ac:spMk id="3" creationId="{39369FE1-2141-4E78-8B01-84E57EEFE06A}"/>
            </ac:spMkLst>
          </pc:spChg>
          <pc:spChg chg="del">
            <ac:chgData name="Mihai Badea" userId="ddbfee28-5f3e-4950-b549-6924e4566ddc" providerId="ADAL" clId="{817EB12E-DA58-46F0-8301-15F28ECA663F}" dt="2023-11-14T13:49:44.032" v="227" actId="478"/>
            <ac:spMkLst>
              <pc:docMk/>
              <pc:sldMasterMk cId="3761888387" sldId="2147483648"/>
              <pc:sldLayoutMk cId="4218295718" sldId="2147483660"/>
              <ac:spMk id="4" creationId="{714482B3-B946-42D6-98EA-72EE48EEB847}"/>
            </ac:spMkLst>
          </pc:spChg>
          <pc:spChg chg="del">
            <ac:chgData name="Mihai Badea" userId="ddbfee28-5f3e-4950-b549-6924e4566ddc" providerId="ADAL" clId="{817EB12E-DA58-46F0-8301-15F28ECA663F}" dt="2023-11-14T13:49:44.032" v="227" actId="478"/>
            <ac:spMkLst>
              <pc:docMk/>
              <pc:sldMasterMk cId="3761888387" sldId="2147483648"/>
              <pc:sldLayoutMk cId="4218295718" sldId="2147483660"/>
              <ac:spMk id="5" creationId="{272DD5AC-66F0-425C-A9DE-0484513193A1}"/>
            </ac:spMkLst>
          </pc:spChg>
          <pc:spChg chg="add del mod">
            <ac:chgData name="Mihai Badea" userId="ddbfee28-5f3e-4950-b549-6924e4566ddc" providerId="ADAL" clId="{817EB12E-DA58-46F0-8301-15F28ECA663F}" dt="2023-11-14T13:49:32.217" v="226" actId="478"/>
            <ac:spMkLst>
              <pc:docMk/>
              <pc:sldMasterMk cId="3761888387" sldId="2147483648"/>
              <pc:sldLayoutMk cId="4218295718" sldId="2147483660"/>
              <ac:spMk id="6" creationId="{155F71D3-EE2B-3322-940B-B78C3C0CF544}"/>
            </ac:spMkLst>
          </pc:spChg>
          <pc:spChg chg="add del mod">
            <ac:chgData name="Mihai Badea" userId="ddbfee28-5f3e-4950-b549-6924e4566ddc" providerId="ADAL" clId="{817EB12E-DA58-46F0-8301-15F28ECA663F}" dt="2023-11-14T13:49:32.217" v="226" actId="478"/>
            <ac:spMkLst>
              <pc:docMk/>
              <pc:sldMasterMk cId="3761888387" sldId="2147483648"/>
              <pc:sldLayoutMk cId="4218295718" sldId="2147483660"/>
              <ac:spMk id="7" creationId="{4309199B-C983-70AF-9E16-1B7B99B00EA7}"/>
            </ac:spMkLst>
          </pc:spChg>
          <pc:spChg chg="mod">
            <ac:chgData name="Mihai Badea" userId="ddbfee28-5f3e-4950-b549-6924e4566ddc" providerId="ADAL" clId="{817EB12E-DA58-46F0-8301-15F28ECA663F}" dt="2023-11-14T15:22:36.785" v="738" actId="14100"/>
            <ac:spMkLst>
              <pc:docMk/>
              <pc:sldMasterMk cId="3761888387" sldId="2147483648"/>
              <pc:sldLayoutMk cId="4218295718" sldId="2147483660"/>
              <ac:spMk id="8" creationId="{90356C28-34FC-48BD-943E-82B485EB0C49}"/>
            </ac:spMkLst>
          </pc:spChg>
          <pc:spChg chg="add del mod">
            <ac:chgData name="Mihai Badea" userId="ddbfee28-5f3e-4950-b549-6924e4566ddc" providerId="ADAL" clId="{817EB12E-DA58-46F0-8301-15F28ECA663F}" dt="2023-11-14T13:49:32.217" v="226" actId="478"/>
            <ac:spMkLst>
              <pc:docMk/>
              <pc:sldMasterMk cId="3761888387" sldId="2147483648"/>
              <pc:sldLayoutMk cId="4218295718" sldId="2147483660"/>
              <ac:spMk id="9" creationId="{8F75EBA4-8852-F708-6879-9D3830B79A4E}"/>
            </ac:spMkLst>
          </pc:spChg>
          <pc:spChg chg="add del mod">
            <ac:chgData name="Mihai Badea" userId="ddbfee28-5f3e-4950-b549-6924e4566ddc" providerId="ADAL" clId="{817EB12E-DA58-46F0-8301-15F28ECA663F}" dt="2023-11-14T13:49:53.459" v="229" actId="478"/>
            <ac:spMkLst>
              <pc:docMk/>
              <pc:sldMasterMk cId="3761888387" sldId="2147483648"/>
              <pc:sldLayoutMk cId="4218295718" sldId="2147483660"/>
              <ac:spMk id="14" creationId="{1E70D400-BE1A-E508-BB39-9DDEC2CB3E6A}"/>
            </ac:spMkLst>
          </pc:spChg>
          <pc:spChg chg="add del mod">
            <ac:chgData name="Mihai Badea" userId="ddbfee28-5f3e-4950-b549-6924e4566ddc" providerId="ADAL" clId="{817EB12E-DA58-46F0-8301-15F28ECA663F}" dt="2023-11-14T15:31:55.756" v="852" actId="478"/>
            <ac:spMkLst>
              <pc:docMk/>
              <pc:sldMasterMk cId="3761888387" sldId="2147483648"/>
              <pc:sldLayoutMk cId="4218295718" sldId="2147483660"/>
              <ac:spMk id="15" creationId="{C0AECFBC-6D1E-2AC5-5556-2F946BF5653F}"/>
            </ac:spMkLst>
          </pc:spChg>
          <pc:spChg chg="add del mod">
            <ac:chgData name="Mihai Badea" userId="ddbfee28-5f3e-4950-b549-6924e4566ddc" providerId="ADAL" clId="{817EB12E-DA58-46F0-8301-15F28ECA663F}" dt="2023-11-14T15:31:55.756" v="852" actId="478"/>
            <ac:spMkLst>
              <pc:docMk/>
              <pc:sldMasterMk cId="3761888387" sldId="2147483648"/>
              <pc:sldLayoutMk cId="4218295718" sldId="2147483660"/>
              <ac:spMk id="16" creationId="{8B67D77A-C5F1-D243-5CD7-78223F6E1CDD}"/>
            </ac:spMkLst>
          </pc:spChg>
          <pc:spChg chg="add del mod">
            <ac:chgData name="Mihai Badea" userId="ddbfee28-5f3e-4950-b549-6924e4566ddc" providerId="ADAL" clId="{817EB12E-DA58-46F0-8301-15F28ECA663F}" dt="2023-11-14T15:31:55.756" v="852" actId="478"/>
            <ac:spMkLst>
              <pc:docMk/>
              <pc:sldMasterMk cId="3761888387" sldId="2147483648"/>
              <pc:sldLayoutMk cId="4218295718" sldId="2147483660"/>
              <ac:spMk id="17" creationId="{08FAB1E6-CA5E-B607-50AF-3EC4C4A102E5}"/>
            </ac:spMkLst>
          </pc:spChg>
          <pc:spChg chg="add mod">
            <ac:chgData name="Mihai Badea" userId="ddbfee28-5f3e-4950-b549-6924e4566ddc" providerId="ADAL" clId="{817EB12E-DA58-46F0-8301-15F28ECA663F}" dt="2023-11-14T15:31:56.416" v="853"/>
            <ac:spMkLst>
              <pc:docMk/>
              <pc:sldMasterMk cId="3761888387" sldId="2147483648"/>
              <pc:sldLayoutMk cId="4218295718" sldId="2147483660"/>
              <ac:spMk id="21" creationId="{E5A65A75-D794-5838-4623-CBC17D2C3FAA}"/>
            </ac:spMkLst>
          </pc:spChg>
          <pc:spChg chg="add mod">
            <ac:chgData name="Mihai Badea" userId="ddbfee28-5f3e-4950-b549-6924e4566ddc" providerId="ADAL" clId="{817EB12E-DA58-46F0-8301-15F28ECA663F}" dt="2023-11-14T15:31:56.416" v="853"/>
            <ac:spMkLst>
              <pc:docMk/>
              <pc:sldMasterMk cId="3761888387" sldId="2147483648"/>
              <pc:sldLayoutMk cId="4218295718" sldId="2147483660"/>
              <ac:spMk id="22" creationId="{D1733AA3-16B3-4845-380E-EFE096FFC411}"/>
            </ac:spMkLst>
          </pc:spChg>
          <pc:picChg chg="add del mod">
            <ac:chgData name="Mihai Badea" userId="ddbfee28-5f3e-4950-b549-6924e4566ddc" providerId="ADAL" clId="{817EB12E-DA58-46F0-8301-15F28ECA663F}" dt="2023-11-14T13:49:32.217" v="226" actId="478"/>
            <ac:picMkLst>
              <pc:docMk/>
              <pc:sldMasterMk cId="3761888387" sldId="2147483648"/>
              <pc:sldLayoutMk cId="4218295718" sldId="2147483660"/>
              <ac:picMk id="10" creationId="{66F85AEA-C7A1-1839-9F8F-B5A22B8FACC5}"/>
            </ac:picMkLst>
          </pc:picChg>
          <pc:picChg chg="add del mod">
            <ac:chgData name="Mihai Badea" userId="ddbfee28-5f3e-4950-b549-6924e4566ddc" providerId="ADAL" clId="{817EB12E-DA58-46F0-8301-15F28ECA663F}" dt="2023-11-14T13:49:32.217" v="226" actId="478"/>
            <ac:picMkLst>
              <pc:docMk/>
              <pc:sldMasterMk cId="3761888387" sldId="2147483648"/>
              <pc:sldLayoutMk cId="4218295718" sldId="2147483660"/>
              <ac:picMk id="11" creationId="{A4519897-1184-1BFD-D811-76E3DD907F19}"/>
            </ac:picMkLst>
          </pc:picChg>
          <pc:picChg chg="add del mod">
            <ac:chgData name="Mihai Badea" userId="ddbfee28-5f3e-4950-b549-6924e4566ddc" providerId="ADAL" clId="{817EB12E-DA58-46F0-8301-15F28ECA663F}" dt="2023-11-14T13:49:32.217" v="226" actId="478"/>
            <ac:picMkLst>
              <pc:docMk/>
              <pc:sldMasterMk cId="3761888387" sldId="2147483648"/>
              <pc:sldLayoutMk cId="4218295718" sldId="2147483660"/>
              <ac:picMk id="13" creationId="{AE6E1870-8339-3C6A-AD82-36F479341DBD}"/>
            </ac:picMkLst>
          </pc:picChg>
          <pc:picChg chg="add mod">
            <ac:chgData name="Mihai Badea" userId="ddbfee28-5f3e-4950-b549-6924e4566ddc" providerId="ADAL" clId="{817EB12E-DA58-46F0-8301-15F28ECA663F}" dt="2023-11-14T13:49:44.569" v="228"/>
            <ac:picMkLst>
              <pc:docMk/>
              <pc:sldMasterMk cId="3761888387" sldId="2147483648"/>
              <pc:sldLayoutMk cId="4218295718" sldId="2147483660"/>
              <ac:picMk id="18" creationId="{E7CFCC50-9E39-F44D-C45F-7B480B048F55}"/>
            </ac:picMkLst>
          </pc:picChg>
          <pc:picChg chg="add mod">
            <ac:chgData name="Mihai Badea" userId="ddbfee28-5f3e-4950-b549-6924e4566ddc" providerId="ADAL" clId="{817EB12E-DA58-46F0-8301-15F28ECA663F}" dt="2023-11-14T13:49:44.569" v="228"/>
            <ac:picMkLst>
              <pc:docMk/>
              <pc:sldMasterMk cId="3761888387" sldId="2147483648"/>
              <pc:sldLayoutMk cId="4218295718" sldId="2147483660"/>
              <ac:picMk id="19" creationId="{BF323C96-D2D9-4D1D-9EDE-A39414D29F65}"/>
            </ac:picMkLst>
          </pc:picChg>
          <pc:picChg chg="add mod">
            <ac:chgData name="Mihai Badea" userId="ddbfee28-5f3e-4950-b549-6924e4566ddc" providerId="ADAL" clId="{817EB12E-DA58-46F0-8301-15F28ECA663F}" dt="2023-11-14T13:49:44.569" v="228"/>
            <ac:picMkLst>
              <pc:docMk/>
              <pc:sldMasterMk cId="3761888387" sldId="2147483648"/>
              <pc:sldLayoutMk cId="4218295718" sldId="2147483660"/>
              <ac:picMk id="20" creationId="{44F864FA-DF6D-1833-B9D4-631880106805}"/>
            </ac:picMkLst>
          </pc:picChg>
        </pc:sldLayoutChg>
        <pc:sldLayoutChg chg="del">
          <pc:chgData name="Mihai Badea" userId="ddbfee28-5f3e-4950-b549-6924e4566ddc" providerId="ADAL" clId="{817EB12E-DA58-46F0-8301-15F28ECA663F}" dt="2023-11-14T15:20:31.030" v="722" actId="47"/>
          <pc:sldLayoutMkLst>
            <pc:docMk/>
            <pc:sldMasterMk cId="3761888387" sldId="2147483648"/>
            <pc:sldLayoutMk cId="2128272233" sldId="2147483663"/>
          </pc:sldLayoutMkLst>
        </pc:sldLayoutChg>
        <pc:sldLayoutChg chg="addSp delSp modSp add mod modTransition setBg">
          <pc:chgData name="Mihai Badea" userId="ddbfee28-5f3e-4950-b549-6924e4566ddc" providerId="ADAL" clId="{817EB12E-DA58-46F0-8301-15F28ECA663F}" dt="2023-11-14T15:14:43.102" v="516" actId="6014"/>
          <pc:sldLayoutMkLst>
            <pc:docMk/>
            <pc:sldMasterMk cId="3761888387" sldId="2147483648"/>
            <pc:sldLayoutMk cId="3179848175" sldId="2147483664"/>
          </pc:sldLayoutMkLst>
          <pc:spChg chg="del">
            <ac:chgData name="Mihai Badea" userId="ddbfee28-5f3e-4950-b549-6924e4566ddc" providerId="ADAL" clId="{817EB12E-DA58-46F0-8301-15F28ECA663F}" dt="2023-11-14T13:42:00.996" v="160" actId="478"/>
            <ac:spMkLst>
              <pc:docMk/>
              <pc:sldMasterMk cId="3761888387" sldId="2147483648"/>
              <pc:sldLayoutMk cId="3179848175" sldId="2147483664"/>
              <ac:spMk id="2" creationId="{183ABF2F-7ABB-EEF0-094B-02DDBFDF81DA}"/>
            </ac:spMkLst>
          </pc:spChg>
          <pc:spChg chg="del">
            <ac:chgData name="Mihai Badea" userId="ddbfee28-5f3e-4950-b549-6924e4566ddc" providerId="ADAL" clId="{817EB12E-DA58-46F0-8301-15F28ECA663F}" dt="2023-11-14T13:42:00.996" v="160" actId="478"/>
            <ac:spMkLst>
              <pc:docMk/>
              <pc:sldMasterMk cId="3761888387" sldId="2147483648"/>
              <pc:sldLayoutMk cId="3179848175" sldId="2147483664"/>
              <ac:spMk id="3" creationId="{EE8761BA-1C00-DE8D-533E-350D1BA757FF}"/>
            </ac:spMkLst>
          </pc:spChg>
          <pc:spChg chg="del">
            <ac:chgData name="Mihai Badea" userId="ddbfee28-5f3e-4950-b549-6924e4566ddc" providerId="ADAL" clId="{817EB12E-DA58-46F0-8301-15F28ECA663F}" dt="2023-11-14T13:42:00.996" v="160" actId="478"/>
            <ac:spMkLst>
              <pc:docMk/>
              <pc:sldMasterMk cId="3761888387" sldId="2147483648"/>
              <pc:sldLayoutMk cId="3179848175" sldId="2147483664"/>
              <ac:spMk id="4" creationId="{B160C3F7-FF34-827C-7E6B-667EB438AD35}"/>
            </ac:spMkLst>
          </pc:spChg>
          <pc:spChg chg="del">
            <ac:chgData name="Mihai Badea" userId="ddbfee28-5f3e-4950-b549-6924e4566ddc" providerId="ADAL" clId="{817EB12E-DA58-46F0-8301-15F28ECA663F}" dt="2023-11-14T13:42:00.996" v="160" actId="478"/>
            <ac:spMkLst>
              <pc:docMk/>
              <pc:sldMasterMk cId="3761888387" sldId="2147483648"/>
              <pc:sldLayoutMk cId="3179848175" sldId="2147483664"/>
              <ac:spMk id="5" creationId="{5B3F2F25-2C39-C9C4-59FC-1DE9143B723D}"/>
            </ac:spMkLst>
          </pc:spChg>
          <pc:spChg chg="del">
            <ac:chgData name="Mihai Badea" userId="ddbfee28-5f3e-4950-b549-6924e4566ddc" providerId="ADAL" clId="{817EB12E-DA58-46F0-8301-15F28ECA663F}" dt="2023-11-14T13:42:00.996" v="160" actId="478"/>
            <ac:spMkLst>
              <pc:docMk/>
              <pc:sldMasterMk cId="3761888387" sldId="2147483648"/>
              <pc:sldLayoutMk cId="3179848175" sldId="2147483664"/>
              <ac:spMk id="6" creationId="{5383830D-F338-68CB-A2D6-4EF0949AB3C6}"/>
            </ac:spMkLst>
          </pc:spChg>
          <pc:spChg chg="add mod">
            <ac:chgData name="Mihai Badea" userId="ddbfee28-5f3e-4950-b549-6924e4566ddc" providerId="ADAL" clId="{817EB12E-DA58-46F0-8301-15F28ECA663F}" dt="2023-11-14T13:42:02.067" v="161"/>
            <ac:spMkLst>
              <pc:docMk/>
              <pc:sldMasterMk cId="3761888387" sldId="2147483648"/>
              <pc:sldLayoutMk cId="3179848175" sldId="2147483664"/>
              <ac:spMk id="7" creationId="{ABCDDC1C-6E9C-2E98-C2DA-B3C56001E90C}"/>
            </ac:spMkLst>
          </pc:spChg>
          <pc:spChg chg="add del mod">
            <ac:chgData name="Mihai Badea" userId="ddbfee28-5f3e-4950-b549-6924e4566ddc" providerId="ADAL" clId="{817EB12E-DA58-46F0-8301-15F28ECA663F}" dt="2023-11-14T13:35:23.182" v="86"/>
            <ac:spMkLst>
              <pc:docMk/>
              <pc:sldMasterMk cId="3761888387" sldId="2147483648"/>
              <pc:sldLayoutMk cId="3179848175" sldId="2147483664"/>
              <ac:spMk id="7" creationId="{B3933426-1B14-71FE-61C0-26A4B71DC529}"/>
            </ac:spMkLst>
          </pc:spChg>
          <pc:spChg chg="add del mod">
            <ac:chgData name="Mihai Badea" userId="ddbfee28-5f3e-4950-b549-6924e4566ddc" providerId="ADAL" clId="{817EB12E-DA58-46F0-8301-15F28ECA663F}" dt="2023-11-14T13:44:04.709" v="204" actId="478"/>
            <ac:spMkLst>
              <pc:docMk/>
              <pc:sldMasterMk cId="3761888387" sldId="2147483648"/>
              <pc:sldLayoutMk cId="3179848175" sldId="2147483664"/>
              <ac:spMk id="9" creationId="{2E1CF3AE-1D55-F0D8-52EA-CBBEDF18094F}"/>
            </ac:spMkLst>
          </pc:spChg>
          <pc:spChg chg="add del mod">
            <ac:chgData name="Mihai Badea" userId="ddbfee28-5f3e-4950-b549-6924e4566ddc" providerId="ADAL" clId="{817EB12E-DA58-46F0-8301-15F28ECA663F}" dt="2023-11-14T13:35:23.182" v="86"/>
            <ac:spMkLst>
              <pc:docMk/>
              <pc:sldMasterMk cId="3761888387" sldId="2147483648"/>
              <pc:sldLayoutMk cId="3179848175" sldId="2147483664"/>
              <ac:spMk id="9" creationId="{DCCD5971-3A35-1BC1-523F-007E4981AC7C}"/>
            </ac:spMkLst>
          </pc:spChg>
          <pc:spChg chg="add del mod">
            <ac:chgData name="Mihai Badea" userId="ddbfee28-5f3e-4950-b549-6924e4566ddc" providerId="ADAL" clId="{817EB12E-DA58-46F0-8301-15F28ECA663F}" dt="2023-11-14T13:43:32.910" v="187" actId="478"/>
            <ac:spMkLst>
              <pc:docMk/>
              <pc:sldMasterMk cId="3761888387" sldId="2147483648"/>
              <pc:sldLayoutMk cId="3179848175" sldId="2147483664"/>
              <ac:spMk id="10" creationId="{249D7807-2A9D-D957-EFD0-879C88FD0983}"/>
            </ac:spMkLst>
          </pc:spChg>
          <pc:spChg chg="add del mod">
            <ac:chgData name="Mihai Badea" userId="ddbfee28-5f3e-4950-b549-6924e4566ddc" providerId="ADAL" clId="{817EB12E-DA58-46F0-8301-15F28ECA663F}" dt="2023-11-14T13:35:23.182" v="86"/>
            <ac:spMkLst>
              <pc:docMk/>
              <pc:sldMasterMk cId="3761888387" sldId="2147483648"/>
              <pc:sldLayoutMk cId="3179848175" sldId="2147483664"/>
              <ac:spMk id="10" creationId="{7A346C5E-4A76-9BE0-1321-7BE46343574F}"/>
            </ac:spMkLst>
          </pc:spChg>
          <pc:spChg chg="add del mod">
            <ac:chgData name="Mihai Badea" userId="ddbfee28-5f3e-4950-b549-6924e4566ddc" providerId="ADAL" clId="{817EB12E-DA58-46F0-8301-15F28ECA663F}" dt="2023-11-14T13:43:26.231" v="186" actId="478"/>
            <ac:spMkLst>
              <pc:docMk/>
              <pc:sldMasterMk cId="3761888387" sldId="2147483648"/>
              <pc:sldLayoutMk cId="3179848175" sldId="2147483664"/>
              <ac:spMk id="11" creationId="{9A2CBC7F-5F2A-EB15-6BD1-792C5AF28D79}"/>
            </ac:spMkLst>
          </pc:spChg>
          <pc:spChg chg="add del mod">
            <ac:chgData name="Mihai Badea" userId="ddbfee28-5f3e-4950-b549-6924e4566ddc" providerId="ADAL" clId="{817EB12E-DA58-46F0-8301-15F28ECA663F}" dt="2023-11-14T13:35:23.182" v="86"/>
            <ac:spMkLst>
              <pc:docMk/>
              <pc:sldMasterMk cId="3761888387" sldId="2147483648"/>
              <pc:sldLayoutMk cId="3179848175" sldId="2147483664"/>
              <ac:spMk id="11" creationId="{D8015A33-05CB-BEF1-26F3-AA2B874454C9}"/>
            </ac:spMkLst>
          </pc:spChg>
          <pc:spChg chg="mod">
            <ac:chgData name="Mihai Badea" userId="ddbfee28-5f3e-4950-b549-6924e4566ddc" providerId="ADAL" clId="{817EB12E-DA58-46F0-8301-15F28ECA663F}" dt="2023-11-14T13:35:21.953" v="85"/>
            <ac:spMkLst>
              <pc:docMk/>
              <pc:sldMasterMk cId="3761888387" sldId="2147483648"/>
              <pc:sldLayoutMk cId="3179848175" sldId="2147483664"/>
              <ac:spMk id="13" creationId="{595F40FD-1757-BC78-3A26-A6A9D5433599}"/>
            </ac:spMkLst>
          </pc:spChg>
          <pc:spChg chg="mod">
            <ac:chgData name="Mihai Badea" userId="ddbfee28-5f3e-4950-b549-6924e4566ddc" providerId="ADAL" clId="{817EB12E-DA58-46F0-8301-15F28ECA663F}" dt="2023-11-14T13:42:02.067" v="161"/>
            <ac:spMkLst>
              <pc:docMk/>
              <pc:sldMasterMk cId="3761888387" sldId="2147483648"/>
              <pc:sldLayoutMk cId="3179848175" sldId="2147483664"/>
              <ac:spMk id="13" creationId="{FDE136B4-30C4-C8D1-B564-1E87EA751C5F}"/>
            </ac:spMkLst>
          </pc:spChg>
          <pc:spChg chg="mod">
            <ac:chgData name="Mihai Badea" userId="ddbfee28-5f3e-4950-b549-6924e4566ddc" providerId="ADAL" clId="{817EB12E-DA58-46F0-8301-15F28ECA663F}" dt="2023-11-14T13:42:02.067" v="161"/>
            <ac:spMkLst>
              <pc:docMk/>
              <pc:sldMasterMk cId="3761888387" sldId="2147483648"/>
              <pc:sldLayoutMk cId="3179848175" sldId="2147483664"/>
              <ac:spMk id="17" creationId="{4F3A33B6-B91A-C02A-C7F2-430991DD850A}"/>
            </ac:spMkLst>
          </pc:spChg>
          <pc:spChg chg="mod">
            <ac:chgData name="Mihai Badea" userId="ddbfee28-5f3e-4950-b549-6924e4566ddc" providerId="ADAL" clId="{817EB12E-DA58-46F0-8301-15F28ECA663F}" dt="2023-11-14T13:35:21.953" v="85"/>
            <ac:spMkLst>
              <pc:docMk/>
              <pc:sldMasterMk cId="3761888387" sldId="2147483648"/>
              <pc:sldLayoutMk cId="3179848175" sldId="2147483664"/>
              <ac:spMk id="17" creationId="{EDD6AC0F-EE5C-ABB0-4AAC-E1245F16A823}"/>
            </ac:spMkLst>
          </pc:spChg>
          <pc:spChg chg="mod">
            <ac:chgData name="Mihai Badea" userId="ddbfee28-5f3e-4950-b549-6924e4566ddc" providerId="ADAL" clId="{817EB12E-DA58-46F0-8301-15F28ECA663F}" dt="2023-11-14T13:35:21.953" v="85"/>
            <ac:spMkLst>
              <pc:docMk/>
              <pc:sldMasterMk cId="3761888387" sldId="2147483648"/>
              <pc:sldLayoutMk cId="3179848175" sldId="2147483664"/>
              <ac:spMk id="18" creationId="{A2BA8624-143C-E593-2E89-9ED4936171A0}"/>
            </ac:spMkLst>
          </pc:spChg>
          <pc:spChg chg="mod">
            <ac:chgData name="Mihai Badea" userId="ddbfee28-5f3e-4950-b549-6924e4566ddc" providerId="ADAL" clId="{817EB12E-DA58-46F0-8301-15F28ECA663F}" dt="2023-11-14T13:42:02.067" v="161"/>
            <ac:spMkLst>
              <pc:docMk/>
              <pc:sldMasterMk cId="3761888387" sldId="2147483648"/>
              <pc:sldLayoutMk cId="3179848175" sldId="2147483664"/>
              <ac:spMk id="18" creationId="{BDBE9C65-CBD3-AEA1-7ED1-53EF18D2796B}"/>
            </ac:spMkLst>
          </pc:spChg>
          <pc:spChg chg="add mod">
            <ac:chgData name="Mihai Badea" userId="ddbfee28-5f3e-4950-b549-6924e4566ddc" providerId="ADAL" clId="{817EB12E-DA58-46F0-8301-15F28ECA663F}" dt="2023-11-14T13:43:23.107" v="185" actId="1076"/>
            <ac:spMkLst>
              <pc:docMk/>
              <pc:sldMasterMk cId="3761888387" sldId="2147483648"/>
              <pc:sldLayoutMk cId="3179848175" sldId="2147483664"/>
              <ac:spMk id="19" creationId="{670B83D2-018F-D440-31B9-A3331E7EE0AF}"/>
            </ac:spMkLst>
          </pc:spChg>
          <pc:spChg chg="add mod">
            <ac:chgData name="Mihai Badea" userId="ddbfee28-5f3e-4950-b549-6924e4566ddc" providerId="ADAL" clId="{817EB12E-DA58-46F0-8301-15F28ECA663F}" dt="2023-11-14T13:43:23.107" v="185" actId="1076"/>
            <ac:spMkLst>
              <pc:docMk/>
              <pc:sldMasterMk cId="3761888387" sldId="2147483648"/>
              <pc:sldLayoutMk cId="3179848175" sldId="2147483664"/>
              <ac:spMk id="20" creationId="{A7351880-76C0-5CD5-B0CC-2D75391CB67B}"/>
            </ac:spMkLst>
          </pc:spChg>
          <pc:spChg chg="add del">
            <ac:chgData name="Mihai Badea" userId="ddbfee28-5f3e-4950-b549-6924e4566ddc" providerId="ADAL" clId="{817EB12E-DA58-46F0-8301-15F28ECA663F}" dt="2023-11-14T13:43:46.608" v="189" actId="11529"/>
            <ac:spMkLst>
              <pc:docMk/>
              <pc:sldMasterMk cId="3761888387" sldId="2147483648"/>
              <pc:sldLayoutMk cId="3179848175" sldId="2147483664"/>
              <ac:spMk id="21" creationId="{36018D3B-0C89-29FA-3811-B54B7D214F18}"/>
            </ac:spMkLst>
          </pc:spChg>
          <pc:spChg chg="add mod">
            <ac:chgData name="Mihai Badea" userId="ddbfee28-5f3e-4950-b549-6924e4566ddc" providerId="ADAL" clId="{817EB12E-DA58-46F0-8301-15F28ECA663F}" dt="2023-11-14T13:44:15.712" v="206" actId="1076"/>
            <ac:spMkLst>
              <pc:docMk/>
              <pc:sldMasterMk cId="3761888387" sldId="2147483648"/>
              <pc:sldLayoutMk cId="3179848175" sldId="2147483664"/>
              <ac:spMk id="22" creationId="{46822E0F-C1B3-6150-1936-63E5AB6DC55F}"/>
            </ac:spMkLst>
          </pc:spChg>
          <pc:grpChg chg="add del mod">
            <ac:chgData name="Mihai Badea" userId="ddbfee28-5f3e-4950-b549-6924e4566ddc" providerId="ADAL" clId="{817EB12E-DA58-46F0-8301-15F28ECA663F}" dt="2023-11-14T13:35:23.182" v="86"/>
            <ac:grpSpMkLst>
              <pc:docMk/>
              <pc:sldMasterMk cId="3761888387" sldId="2147483648"/>
              <pc:sldLayoutMk cId="3179848175" sldId="2147483664"/>
              <ac:grpSpMk id="12" creationId="{792F9959-CD56-323E-1117-18B33EB5B192}"/>
            </ac:grpSpMkLst>
          </pc:grpChg>
          <pc:grpChg chg="add mod">
            <ac:chgData name="Mihai Badea" userId="ddbfee28-5f3e-4950-b549-6924e4566ddc" providerId="ADAL" clId="{817EB12E-DA58-46F0-8301-15F28ECA663F}" dt="2023-11-14T13:42:02.067" v="161"/>
            <ac:grpSpMkLst>
              <pc:docMk/>
              <pc:sldMasterMk cId="3761888387" sldId="2147483648"/>
              <pc:sldLayoutMk cId="3179848175" sldId="2147483664"/>
              <ac:grpSpMk id="12" creationId="{80718F1B-7DFF-6201-C5DF-8AEB5CD39EE4}"/>
            </ac:grpSpMkLst>
          </pc:grpChg>
          <pc:picChg chg="add mod">
            <ac:chgData name="Mihai Badea" userId="ddbfee28-5f3e-4950-b549-6924e4566ddc" providerId="ADAL" clId="{817EB12E-DA58-46F0-8301-15F28ECA663F}" dt="2023-11-14T13:42:02.067" v="161"/>
            <ac:picMkLst>
              <pc:docMk/>
              <pc:sldMasterMk cId="3761888387" sldId="2147483648"/>
              <pc:sldLayoutMk cId="3179848175" sldId="2147483664"/>
              <ac:picMk id="8" creationId="{0D57BF86-CB5A-D83B-9402-1CF698E34546}"/>
            </ac:picMkLst>
          </pc:picChg>
          <pc:picChg chg="add del mod">
            <ac:chgData name="Mihai Badea" userId="ddbfee28-5f3e-4950-b549-6924e4566ddc" providerId="ADAL" clId="{817EB12E-DA58-46F0-8301-15F28ECA663F}" dt="2023-11-14T13:35:23.182" v="86"/>
            <ac:picMkLst>
              <pc:docMk/>
              <pc:sldMasterMk cId="3761888387" sldId="2147483648"/>
              <pc:sldLayoutMk cId="3179848175" sldId="2147483664"/>
              <ac:picMk id="8" creationId="{CD356C14-9DCE-09E4-77C6-350FDB82B7E4}"/>
            </ac:picMkLst>
          </pc:picChg>
          <pc:picChg chg="del">
            <ac:chgData name="Mihai Badea" userId="ddbfee28-5f3e-4950-b549-6924e4566ddc" providerId="ADAL" clId="{817EB12E-DA58-46F0-8301-15F28ECA663F}" dt="2023-11-14T13:42:00.996" v="160" actId="478"/>
            <ac:picMkLst>
              <pc:docMk/>
              <pc:sldMasterMk cId="3761888387" sldId="2147483648"/>
              <pc:sldLayoutMk cId="3179848175" sldId="2147483664"/>
              <ac:picMk id="14" creationId="{A3F430CB-6946-1308-DC7B-BFA051020CB4}"/>
            </ac:picMkLst>
          </pc:picChg>
          <pc:picChg chg="del">
            <ac:chgData name="Mihai Badea" userId="ddbfee28-5f3e-4950-b549-6924e4566ddc" providerId="ADAL" clId="{817EB12E-DA58-46F0-8301-15F28ECA663F}" dt="2023-11-14T13:42:00.996" v="160" actId="478"/>
            <ac:picMkLst>
              <pc:docMk/>
              <pc:sldMasterMk cId="3761888387" sldId="2147483648"/>
              <pc:sldLayoutMk cId="3179848175" sldId="2147483664"/>
              <ac:picMk id="15" creationId="{7773B9E7-9AB4-C7B5-1FB4-B6F2505F7C20}"/>
            </ac:picMkLst>
          </pc:picChg>
          <pc:picChg chg="del">
            <ac:chgData name="Mihai Badea" userId="ddbfee28-5f3e-4950-b549-6924e4566ddc" providerId="ADAL" clId="{817EB12E-DA58-46F0-8301-15F28ECA663F}" dt="2023-11-14T13:42:00.996" v="160" actId="478"/>
            <ac:picMkLst>
              <pc:docMk/>
              <pc:sldMasterMk cId="3761888387" sldId="2147483648"/>
              <pc:sldLayoutMk cId="3179848175" sldId="2147483664"/>
              <ac:picMk id="16" creationId="{B4B3C2EF-E396-3952-580E-648E514AE44B}"/>
            </ac:picMkLst>
          </pc:picChg>
        </pc:sldLayoutChg>
        <pc:sldLayoutChg chg="addSp delSp modSp new mod">
          <pc:chgData name="Mihai Badea" userId="ddbfee28-5f3e-4950-b549-6924e4566ddc" providerId="ADAL" clId="{817EB12E-DA58-46F0-8301-15F28ECA663F}" dt="2023-11-14T15:14:29.194" v="515" actId="6014"/>
          <pc:sldLayoutMkLst>
            <pc:docMk/>
            <pc:sldMasterMk cId="3761888387" sldId="2147483648"/>
            <pc:sldLayoutMk cId="1970775627" sldId="2147483665"/>
          </pc:sldLayoutMkLst>
          <pc:spChg chg="del">
            <ac:chgData name="Mihai Badea" userId="ddbfee28-5f3e-4950-b549-6924e4566ddc" providerId="ADAL" clId="{817EB12E-DA58-46F0-8301-15F28ECA663F}" dt="2023-11-14T13:33:38.508" v="78" actId="478"/>
            <ac:spMkLst>
              <pc:docMk/>
              <pc:sldMasterMk cId="3761888387" sldId="2147483648"/>
              <pc:sldLayoutMk cId="1970775627" sldId="2147483665"/>
              <ac:spMk id="2" creationId="{0C5AD2AC-E53C-2A60-40CE-BC6209BC9889}"/>
            </ac:spMkLst>
          </pc:spChg>
          <pc:spChg chg="add mod ord">
            <ac:chgData name="Mihai Badea" userId="ddbfee28-5f3e-4950-b549-6924e4566ddc" providerId="ADAL" clId="{817EB12E-DA58-46F0-8301-15F28ECA663F}" dt="2023-11-14T13:41:39.733" v="158" actId="171"/>
            <ac:spMkLst>
              <pc:docMk/>
              <pc:sldMasterMk cId="3761888387" sldId="2147483648"/>
              <pc:sldLayoutMk cId="1970775627" sldId="2147483665"/>
              <ac:spMk id="2" creationId="{6346E6D5-D449-DC4D-07B2-1252C7509EC6}"/>
            </ac:spMkLst>
          </pc:spChg>
          <pc:spChg chg="del">
            <ac:chgData name="Mihai Badea" userId="ddbfee28-5f3e-4950-b549-6924e4566ddc" providerId="ADAL" clId="{817EB12E-DA58-46F0-8301-15F28ECA663F}" dt="2023-11-14T13:33:59.100" v="84" actId="478"/>
            <ac:spMkLst>
              <pc:docMk/>
              <pc:sldMasterMk cId="3761888387" sldId="2147483648"/>
              <pc:sldLayoutMk cId="1970775627" sldId="2147483665"/>
              <ac:spMk id="3" creationId="{F7362A6B-1AA8-A5EA-E171-6F0B39CD22B8}"/>
            </ac:spMkLst>
          </pc:spChg>
          <pc:spChg chg="del">
            <ac:chgData name="Mihai Badea" userId="ddbfee28-5f3e-4950-b549-6924e4566ddc" providerId="ADAL" clId="{817EB12E-DA58-46F0-8301-15F28ECA663F}" dt="2023-11-14T13:33:59.100" v="84" actId="478"/>
            <ac:spMkLst>
              <pc:docMk/>
              <pc:sldMasterMk cId="3761888387" sldId="2147483648"/>
              <pc:sldLayoutMk cId="1970775627" sldId="2147483665"/>
              <ac:spMk id="4" creationId="{FDFEE646-9CEB-3514-9E15-522E14CC68B2}"/>
            </ac:spMkLst>
          </pc:spChg>
          <pc:spChg chg="del">
            <ac:chgData name="Mihai Badea" userId="ddbfee28-5f3e-4950-b549-6924e4566ddc" providerId="ADAL" clId="{817EB12E-DA58-46F0-8301-15F28ECA663F}" dt="2023-11-14T13:33:59.100" v="84" actId="478"/>
            <ac:spMkLst>
              <pc:docMk/>
              <pc:sldMasterMk cId="3761888387" sldId="2147483648"/>
              <pc:sldLayoutMk cId="1970775627" sldId="2147483665"/>
              <ac:spMk id="5" creationId="{59C6EEA9-7FF9-D463-FE9F-38EA30C6A43C}"/>
            </ac:spMkLst>
          </pc:spChg>
          <pc:spChg chg="add mod">
            <ac:chgData name="Mihai Badea" userId="ddbfee28-5f3e-4950-b549-6924e4566ddc" providerId="ADAL" clId="{817EB12E-DA58-46F0-8301-15F28ECA663F}" dt="2023-11-14T13:33:34.901" v="77"/>
            <ac:spMkLst>
              <pc:docMk/>
              <pc:sldMasterMk cId="3761888387" sldId="2147483648"/>
              <pc:sldLayoutMk cId="1970775627" sldId="2147483665"/>
              <ac:spMk id="6" creationId="{C19BDE77-6609-6B33-8F65-66CEFDBA2C57}"/>
            </ac:spMkLst>
          </pc:spChg>
          <pc:spChg chg="add mod">
            <ac:chgData name="Mihai Badea" userId="ddbfee28-5f3e-4950-b549-6924e4566ddc" providerId="ADAL" clId="{817EB12E-DA58-46F0-8301-15F28ECA663F}" dt="2023-11-14T13:33:34.901" v="77"/>
            <ac:spMkLst>
              <pc:docMk/>
              <pc:sldMasterMk cId="3761888387" sldId="2147483648"/>
              <pc:sldLayoutMk cId="1970775627" sldId="2147483665"/>
              <ac:spMk id="7" creationId="{4D873587-5CA4-C4CE-EA50-2166FFFB4152}"/>
            </ac:spMkLst>
          </pc:spChg>
          <pc:spChg chg="add del mod">
            <ac:chgData name="Mihai Badea" userId="ddbfee28-5f3e-4950-b549-6924e4566ddc" providerId="ADAL" clId="{817EB12E-DA58-46F0-8301-15F28ECA663F}" dt="2023-11-14T13:41:42.878" v="159" actId="478"/>
            <ac:spMkLst>
              <pc:docMk/>
              <pc:sldMasterMk cId="3761888387" sldId="2147483648"/>
              <pc:sldLayoutMk cId="1970775627" sldId="2147483665"/>
              <ac:spMk id="8" creationId="{F049079D-4E2F-2C5B-D581-B0F777CB91DF}"/>
            </ac:spMkLst>
          </pc:spChg>
          <pc:spChg chg="mod">
            <ac:chgData name="Mihai Badea" userId="ddbfee28-5f3e-4950-b549-6924e4566ddc" providerId="ADAL" clId="{817EB12E-DA58-46F0-8301-15F28ECA663F}" dt="2023-11-14T13:33:34.901" v="77"/>
            <ac:spMkLst>
              <pc:docMk/>
              <pc:sldMasterMk cId="3761888387" sldId="2147483648"/>
              <pc:sldLayoutMk cId="1970775627" sldId="2147483665"/>
              <ac:spMk id="12" creationId="{0F910DA4-1B23-F903-269E-91563913296A}"/>
            </ac:spMkLst>
          </pc:spChg>
          <pc:spChg chg="mod">
            <ac:chgData name="Mihai Badea" userId="ddbfee28-5f3e-4950-b549-6924e4566ddc" providerId="ADAL" clId="{817EB12E-DA58-46F0-8301-15F28ECA663F}" dt="2023-11-14T13:33:34.901" v="77"/>
            <ac:spMkLst>
              <pc:docMk/>
              <pc:sldMasterMk cId="3761888387" sldId="2147483648"/>
              <pc:sldLayoutMk cId="1970775627" sldId="2147483665"/>
              <ac:spMk id="13" creationId="{C411D54F-2ED8-1C67-5DC6-65E0E4BDF54D}"/>
            </ac:spMkLst>
          </pc:spChg>
          <pc:spChg chg="mod">
            <ac:chgData name="Mihai Badea" userId="ddbfee28-5f3e-4950-b549-6924e4566ddc" providerId="ADAL" clId="{817EB12E-DA58-46F0-8301-15F28ECA663F}" dt="2023-11-14T13:33:34.901" v="77"/>
            <ac:spMkLst>
              <pc:docMk/>
              <pc:sldMasterMk cId="3761888387" sldId="2147483648"/>
              <pc:sldLayoutMk cId="1970775627" sldId="2147483665"/>
              <ac:spMk id="14" creationId="{31E6EB30-F512-FED3-75E2-17D26F930507}"/>
            </ac:spMkLst>
          </pc:spChg>
          <pc:grpChg chg="add mod">
            <ac:chgData name="Mihai Badea" userId="ddbfee28-5f3e-4950-b549-6924e4566ddc" providerId="ADAL" clId="{817EB12E-DA58-46F0-8301-15F28ECA663F}" dt="2023-11-14T13:33:34.901" v="77"/>
            <ac:grpSpMkLst>
              <pc:docMk/>
              <pc:sldMasterMk cId="3761888387" sldId="2147483648"/>
              <pc:sldLayoutMk cId="1970775627" sldId="2147483665"/>
              <ac:grpSpMk id="11" creationId="{ACEB3EBA-812B-6D0C-C306-8F002AE2F15A}"/>
            </ac:grpSpMkLst>
          </pc:grpChg>
          <pc:picChg chg="add mod">
            <ac:chgData name="Mihai Badea" userId="ddbfee28-5f3e-4950-b549-6924e4566ddc" providerId="ADAL" clId="{817EB12E-DA58-46F0-8301-15F28ECA663F}" dt="2023-11-14T13:33:34.901" v="77"/>
            <ac:picMkLst>
              <pc:docMk/>
              <pc:sldMasterMk cId="3761888387" sldId="2147483648"/>
              <pc:sldLayoutMk cId="1970775627" sldId="2147483665"/>
              <ac:picMk id="9" creationId="{34B07785-E625-FA3F-7FB5-F7BBEE38D0D7}"/>
            </ac:picMkLst>
          </pc:picChg>
          <pc:picChg chg="add mod">
            <ac:chgData name="Mihai Badea" userId="ddbfee28-5f3e-4950-b549-6924e4566ddc" providerId="ADAL" clId="{817EB12E-DA58-46F0-8301-15F28ECA663F}" dt="2023-11-14T13:33:34.901" v="77"/>
            <ac:picMkLst>
              <pc:docMk/>
              <pc:sldMasterMk cId="3761888387" sldId="2147483648"/>
              <pc:sldLayoutMk cId="1970775627" sldId="2147483665"/>
              <ac:picMk id="10" creationId="{8060C839-BAE4-A360-0DCD-E11768F00B5C}"/>
            </ac:picMkLst>
          </pc:picChg>
        </pc:sldLayoutChg>
        <pc:sldLayoutChg chg="delSp add del mod modTransition">
          <pc:chgData name="Mihai Badea" userId="ddbfee28-5f3e-4950-b549-6924e4566ddc" providerId="ADAL" clId="{817EB12E-DA58-46F0-8301-15F28ECA663F}" dt="2023-11-14T15:21:38.255" v="728" actId="2696"/>
          <pc:sldLayoutMkLst>
            <pc:docMk/>
            <pc:sldMasterMk cId="3761888387" sldId="2147483648"/>
            <pc:sldLayoutMk cId="2883003157" sldId="2147483666"/>
          </pc:sldLayoutMkLst>
          <pc:picChg chg="del">
            <ac:chgData name="Mihai Badea" userId="ddbfee28-5f3e-4950-b549-6924e4566ddc" providerId="ADAL" clId="{817EB12E-DA58-46F0-8301-15F28ECA663F}" dt="2023-11-14T13:47:56.571" v="221" actId="478"/>
            <ac:picMkLst>
              <pc:docMk/>
              <pc:sldMasterMk cId="3761888387" sldId="2147483648"/>
              <pc:sldLayoutMk cId="2883003157" sldId="2147483666"/>
              <ac:picMk id="15" creationId="{BF0CF548-B94D-A287-434C-4DAF3FB09C82}"/>
            </ac:picMkLst>
          </pc:picChg>
        </pc:sldLayoutChg>
        <pc:sldLayoutChg chg="delSp add del mod modTransition">
          <pc:chgData name="Mihai Badea" userId="ddbfee28-5f3e-4950-b549-6924e4566ddc" providerId="ADAL" clId="{817EB12E-DA58-46F0-8301-15F28ECA663F}" dt="2023-11-14T15:21:38.292" v="734" actId="2696"/>
          <pc:sldLayoutMkLst>
            <pc:docMk/>
            <pc:sldMasterMk cId="3761888387" sldId="2147483648"/>
            <pc:sldLayoutMk cId="1204355564" sldId="2147483667"/>
          </pc:sldLayoutMkLst>
          <pc:picChg chg="del">
            <ac:chgData name="Mihai Badea" userId="ddbfee28-5f3e-4950-b549-6924e4566ddc" providerId="ADAL" clId="{817EB12E-DA58-46F0-8301-15F28ECA663F}" dt="2023-11-14T13:53:54.872" v="242" actId="478"/>
            <ac:picMkLst>
              <pc:docMk/>
              <pc:sldMasterMk cId="3761888387" sldId="2147483648"/>
              <pc:sldLayoutMk cId="1204355564" sldId="2147483667"/>
              <ac:picMk id="9" creationId="{018F990A-25B7-0F11-9976-BF0B05415BB1}"/>
            </ac:picMkLst>
          </pc:picChg>
        </pc:sldLayoutChg>
        <pc:sldLayoutChg chg="addSp modSp add mod ord modTransition">
          <pc:chgData name="Mihai Badea" userId="ddbfee28-5f3e-4950-b549-6924e4566ddc" providerId="ADAL" clId="{817EB12E-DA58-46F0-8301-15F28ECA663F}" dt="2023-11-14T15:14:57.328" v="517" actId="6014"/>
          <pc:sldLayoutMkLst>
            <pc:docMk/>
            <pc:sldMasterMk cId="3761888387" sldId="2147483648"/>
            <pc:sldLayoutMk cId="3686487347" sldId="2147483668"/>
          </pc:sldLayoutMkLst>
          <pc:spChg chg="add mod">
            <ac:chgData name="Mihai Badea" userId="ddbfee28-5f3e-4950-b549-6924e4566ddc" providerId="ADAL" clId="{817EB12E-DA58-46F0-8301-15F28ECA663F}" dt="2023-11-14T14:02:08.992" v="255" actId="14100"/>
            <ac:spMkLst>
              <pc:docMk/>
              <pc:sldMasterMk cId="3761888387" sldId="2147483648"/>
              <pc:sldLayoutMk cId="3686487347" sldId="2147483668"/>
              <ac:spMk id="2" creationId="{6947F280-701C-0F82-89E4-F7E84A59C232}"/>
            </ac:spMkLst>
          </pc:spChg>
          <pc:spChg chg="add mod">
            <ac:chgData name="Mihai Badea" userId="ddbfee28-5f3e-4950-b549-6924e4566ddc" providerId="ADAL" clId="{817EB12E-DA58-46F0-8301-15F28ECA663F}" dt="2023-11-14T14:03:57.041" v="299" actId="108"/>
            <ac:spMkLst>
              <pc:docMk/>
              <pc:sldMasterMk cId="3761888387" sldId="2147483648"/>
              <pc:sldLayoutMk cId="3686487347" sldId="2147483668"/>
              <ac:spMk id="5" creationId="{EE5348EA-C402-3E47-D907-090DD172D77F}"/>
            </ac:spMkLst>
          </pc:spChg>
          <pc:spChg chg="mod">
            <ac:chgData name="Mihai Badea" userId="ddbfee28-5f3e-4950-b549-6924e4566ddc" providerId="ADAL" clId="{817EB12E-DA58-46F0-8301-15F28ECA663F}" dt="2023-11-14T14:01:54.708" v="253"/>
            <ac:spMkLst>
              <pc:docMk/>
              <pc:sldMasterMk cId="3761888387" sldId="2147483648"/>
              <pc:sldLayoutMk cId="3686487347" sldId="2147483668"/>
              <ac:spMk id="7" creationId="{262115AF-6B07-71A2-C1E8-DF2E80B438DA}"/>
            </ac:spMkLst>
          </pc:spChg>
          <pc:spChg chg="mod">
            <ac:chgData name="Mihai Badea" userId="ddbfee28-5f3e-4950-b549-6924e4566ddc" providerId="ADAL" clId="{817EB12E-DA58-46F0-8301-15F28ECA663F}" dt="2023-11-14T14:01:54.708" v="253"/>
            <ac:spMkLst>
              <pc:docMk/>
              <pc:sldMasterMk cId="3761888387" sldId="2147483648"/>
              <pc:sldLayoutMk cId="3686487347" sldId="2147483668"/>
              <ac:spMk id="8" creationId="{BE66E0CF-742C-D5D5-9FAC-DB1B3CAAB76B}"/>
            </ac:spMkLst>
          </pc:spChg>
          <pc:spChg chg="mod">
            <ac:chgData name="Mihai Badea" userId="ddbfee28-5f3e-4950-b549-6924e4566ddc" providerId="ADAL" clId="{817EB12E-DA58-46F0-8301-15F28ECA663F}" dt="2023-11-14T14:01:54.708" v="253"/>
            <ac:spMkLst>
              <pc:docMk/>
              <pc:sldMasterMk cId="3761888387" sldId="2147483648"/>
              <pc:sldLayoutMk cId="3686487347" sldId="2147483668"/>
              <ac:spMk id="9" creationId="{571C4032-1CC0-EA97-C4B5-339AD2252403}"/>
            </ac:spMkLst>
          </pc:spChg>
          <pc:grpChg chg="add mod">
            <ac:chgData name="Mihai Badea" userId="ddbfee28-5f3e-4950-b549-6924e4566ddc" providerId="ADAL" clId="{817EB12E-DA58-46F0-8301-15F28ECA663F}" dt="2023-11-14T14:02:08.992" v="255" actId="14100"/>
            <ac:grpSpMkLst>
              <pc:docMk/>
              <pc:sldMasterMk cId="3761888387" sldId="2147483648"/>
              <pc:sldLayoutMk cId="3686487347" sldId="2147483668"/>
              <ac:grpSpMk id="6" creationId="{6337A6B0-B594-E428-CF45-6619BC998BED}"/>
            </ac:grpSpMkLst>
          </pc:grpChg>
          <pc:picChg chg="add mod">
            <ac:chgData name="Mihai Badea" userId="ddbfee28-5f3e-4950-b549-6924e4566ddc" providerId="ADAL" clId="{817EB12E-DA58-46F0-8301-15F28ECA663F}" dt="2023-11-14T14:02:08.992" v="255" actId="14100"/>
            <ac:picMkLst>
              <pc:docMk/>
              <pc:sldMasterMk cId="3761888387" sldId="2147483648"/>
              <pc:sldLayoutMk cId="3686487347" sldId="2147483668"/>
              <ac:picMk id="3" creationId="{7BC77966-C6AB-30A8-6F78-0700C2378098}"/>
            </ac:picMkLst>
          </pc:picChg>
          <pc:picChg chg="add mod ord">
            <ac:chgData name="Mihai Badea" userId="ddbfee28-5f3e-4950-b549-6924e4566ddc" providerId="ADAL" clId="{817EB12E-DA58-46F0-8301-15F28ECA663F}" dt="2023-11-14T14:02:19.957" v="279" actId="167"/>
            <ac:picMkLst>
              <pc:docMk/>
              <pc:sldMasterMk cId="3761888387" sldId="2147483648"/>
              <pc:sldLayoutMk cId="3686487347" sldId="2147483668"/>
              <ac:picMk id="4" creationId="{47C8350F-66C7-1A8A-E2B4-8036BDBB1CB5}"/>
            </ac:picMkLst>
          </pc:picChg>
          <pc:picChg chg="add mod">
            <ac:chgData name="Mihai Badea" userId="ddbfee28-5f3e-4950-b549-6924e4566ddc" providerId="ADAL" clId="{817EB12E-DA58-46F0-8301-15F28ECA663F}" dt="2023-11-14T14:02:08.992" v="255" actId="14100"/>
            <ac:picMkLst>
              <pc:docMk/>
              <pc:sldMasterMk cId="3761888387" sldId="2147483648"/>
              <pc:sldLayoutMk cId="3686487347" sldId="2147483668"/>
              <ac:picMk id="10" creationId="{6712605B-16CE-0112-A1F7-BC00384E4C8F}"/>
            </ac:picMkLst>
          </pc:picChg>
        </pc:sldLayoutChg>
        <pc:sldLayoutChg chg="addSp delSp modSp new mod ord setBg">
          <pc:chgData name="Mihai Badea" userId="ddbfee28-5f3e-4950-b549-6924e4566ddc" providerId="ADAL" clId="{817EB12E-DA58-46F0-8301-15F28ECA663F}" dt="2023-11-14T15:14:07.957" v="513" actId="6014"/>
          <pc:sldLayoutMkLst>
            <pc:docMk/>
            <pc:sldMasterMk cId="3761888387" sldId="2147483648"/>
            <pc:sldLayoutMk cId="2060827159" sldId="2147483669"/>
          </pc:sldLayoutMkLst>
          <pc:spChg chg="del">
            <ac:chgData name="Mihai Badea" userId="ddbfee28-5f3e-4950-b549-6924e4566ddc" providerId="ADAL" clId="{817EB12E-DA58-46F0-8301-15F28ECA663F}" dt="2023-11-14T15:12:33.266" v="463" actId="478"/>
            <ac:spMkLst>
              <pc:docMk/>
              <pc:sldMasterMk cId="3761888387" sldId="2147483648"/>
              <pc:sldLayoutMk cId="2060827159" sldId="2147483669"/>
              <ac:spMk id="2" creationId="{44FB66F1-D0E5-BCCC-B228-6AFB744789A0}"/>
            </ac:spMkLst>
          </pc:spChg>
          <pc:spChg chg="del">
            <ac:chgData name="Mihai Badea" userId="ddbfee28-5f3e-4950-b549-6924e4566ddc" providerId="ADAL" clId="{817EB12E-DA58-46F0-8301-15F28ECA663F}" dt="2023-11-14T15:12:33.266" v="463" actId="478"/>
            <ac:spMkLst>
              <pc:docMk/>
              <pc:sldMasterMk cId="3761888387" sldId="2147483648"/>
              <pc:sldLayoutMk cId="2060827159" sldId="2147483669"/>
              <ac:spMk id="3" creationId="{F1E67CDA-14E2-B2B2-D5DD-965C5077465D}"/>
            </ac:spMkLst>
          </pc:spChg>
          <pc:spChg chg="del">
            <ac:chgData name="Mihai Badea" userId="ddbfee28-5f3e-4950-b549-6924e4566ddc" providerId="ADAL" clId="{817EB12E-DA58-46F0-8301-15F28ECA663F}" dt="2023-11-14T15:12:33.266" v="463" actId="478"/>
            <ac:spMkLst>
              <pc:docMk/>
              <pc:sldMasterMk cId="3761888387" sldId="2147483648"/>
              <pc:sldLayoutMk cId="2060827159" sldId="2147483669"/>
              <ac:spMk id="4" creationId="{F9E9F57D-3AEC-0C2C-7FF5-25DA7B9E69E2}"/>
            </ac:spMkLst>
          </pc:spChg>
          <pc:spChg chg="del">
            <ac:chgData name="Mihai Badea" userId="ddbfee28-5f3e-4950-b549-6924e4566ddc" providerId="ADAL" clId="{817EB12E-DA58-46F0-8301-15F28ECA663F}" dt="2023-11-14T15:12:33.266" v="463" actId="478"/>
            <ac:spMkLst>
              <pc:docMk/>
              <pc:sldMasterMk cId="3761888387" sldId="2147483648"/>
              <pc:sldLayoutMk cId="2060827159" sldId="2147483669"/>
              <ac:spMk id="5" creationId="{BF599D67-C784-A3ED-9986-F3057F7267BA}"/>
            </ac:spMkLst>
          </pc:spChg>
          <pc:spChg chg="add del mod">
            <ac:chgData name="Mihai Badea" userId="ddbfee28-5f3e-4950-b549-6924e4566ddc" providerId="ADAL" clId="{817EB12E-DA58-46F0-8301-15F28ECA663F}" dt="2023-11-14T15:13:51.916" v="511" actId="478"/>
            <ac:spMkLst>
              <pc:docMk/>
              <pc:sldMasterMk cId="3761888387" sldId="2147483648"/>
              <pc:sldLayoutMk cId="2060827159" sldId="2147483669"/>
              <ac:spMk id="7" creationId="{CAAA7803-1994-AC0A-6538-437CD8D08996}"/>
            </ac:spMkLst>
          </pc:spChg>
          <pc:spChg chg="mod">
            <ac:chgData name="Mihai Badea" userId="ddbfee28-5f3e-4950-b549-6924e4566ddc" providerId="ADAL" clId="{817EB12E-DA58-46F0-8301-15F28ECA663F}" dt="2023-11-14T15:12:52.964" v="468" actId="207"/>
            <ac:spMkLst>
              <pc:docMk/>
              <pc:sldMasterMk cId="3761888387" sldId="2147483648"/>
              <pc:sldLayoutMk cId="2060827159" sldId="2147483669"/>
              <ac:spMk id="9" creationId="{5948BE4E-56C4-BD67-B5E8-9055D12DC7DA}"/>
            </ac:spMkLst>
          </pc:spChg>
          <pc:spChg chg="mod">
            <ac:chgData name="Mihai Badea" userId="ddbfee28-5f3e-4950-b549-6924e4566ddc" providerId="ADAL" clId="{817EB12E-DA58-46F0-8301-15F28ECA663F}" dt="2023-11-14T15:12:52.964" v="468" actId="207"/>
            <ac:spMkLst>
              <pc:docMk/>
              <pc:sldMasterMk cId="3761888387" sldId="2147483648"/>
              <pc:sldLayoutMk cId="2060827159" sldId="2147483669"/>
              <ac:spMk id="10" creationId="{E7206CB6-53C4-F0CD-9CD7-A438EA4F5B6F}"/>
            </ac:spMkLst>
          </pc:spChg>
          <pc:spChg chg="mod">
            <ac:chgData name="Mihai Badea" userId="ddbfee28-5f3e-4950-b549-6924e4566ddc" providerId="ADAL" clId="{817EB12E-DA58-46F0-8301-15F28ECA663F}" dt="2023-11-14T15:12:52.964" v="468" actId="207"/>
            <ac:spMkLst>
              <pc:docMk/>
              <pc:sldMasterMk cId="3761888387" sldId="2147483648"/>
              <pc:sldLayoutMk cId="2060827159" sldId="2147483669"/>
              <ac:spMk id="11" creationId="{FA493956-EA29-F908-9FC4-433690E2B65B}"/>
            </ac:spMkLst>
          </pc:spChg>
          <pc:spChg chg="add del">
            <ac:chgData name="Mihai Badea" userId="ddbfee28-5f3e-4950-b549-6924e4566ddc" providerId="ADAL" clId="{817EB12E-DA58-46F0-8301-15F28ECA663F}" dt="2023-11-14T15:13:12.736" v="473" actId="11529"/>
            <ac:spMkLst>
              <pc:docMk/>
              <pc:sldMasterMk cId="3761888387" sldId="2147483648"/>
              <pc:sldLayoutMk cId="2060827159" sldId="2147483669"/>
              <ac:spMk id="12" creationId="{A9DF4D59-14FE-AE49-C433-F38B9CC21565}"/>
            </ac:spMkLst>
          </pc:spChg>
          <pc:spChg chg="add mod">
            <ac:chgData name="Mihai Badea" userId="ddbfee28-5f3e-4950-b549-6924e4566ddc" providerId="ADAL" clId="{817EB12E-DA58-46F0-8301-15F28ECA663F}" dt="2023-11-14T15:13:49.507" v="510" actId="1036"/>
            <ac:spMkLst>
              <pc:docMk/>
              <pc:sldMasterMk cId="3761888387" sldId="2147483648"/>
              <pc:sldLayoutMk cId="2060827159" sldId="2147483669"/>
              <ac:spMk id="13" creationId="{58A5AACA-E525-B4DB-2C12-7BC4ED3EFB1A}"/>
            </ac:spMkLst>
          </pc:spChg>
          <pc:grpChg chg="add mod">
            <ac:chgData name="Mihai Badea" userId="ddbfee28-5f3e-4950-b549-6924e4566ddc" providerId="ADAL" clId="{817EB12E-DA58-46F0-8301-15F28ECA663F}" dt="2023-11-14T15:12:52.964" v="468" actId="207"/>
            <ac:grpSpMkLst>
              <pc:docMk/>
              <pc:sldMasterMk cId="3761888387" sldId="2147483648"/>
              <pc:sldLayoutMk cId="2060827159" sldId="2147483669"/>
              <ac:grpSpMk id="8" creationId="{0F201729-2E31-A849-2645-41FE92D5365A}"/>
            </ac:grpSpMkLst>
          </pc:grpChg>
          <pc:picChg chg="add mod">
            <ac:chgData name="Mihai Badea" userId="ddbfee28-5f3e-4950-b549-6924e4566ddc" providerId="ADAL" clId="{817EB12E-DA58-46F0-8301-15F28ECA663F}" dt="2023-11-14T15:12:52.964" v="468" actId="207"/>
            <ac:picMkLst>
              <pc:docMk/>
              <pc:sldMasterMk cId="3761888387" sldId="2147483648"/>
              <pc:sldLayoutMk cId="2060827159" sldId="2147483669"/>
              <ac:picMk id="6" creationId="{2292E160-ACB5-9478-8B52-FF88775E4982}"/>
            </ac:picMkLst>
          </pc:picChg>
        </pc:sldLayoutChg>
        <pc:sldLayoutChg chg="delSp add del mod modTransition">
          <pc:chgData name="Mihai Badea" userId="ddbfee28-5f3e-4950-b549-6924e4566ddc" providerId="ADAL" clId="{817EB12E-DA58-46F0-8301-15F28ECA663F}" dt="2023-11-14T15:22:48.639" v="740" actId="2696"/>
          <pc:sldLayoutMkLst>
            <pc:docMk/>
            <pc:sldMasterMk cId="3761888387" sldId="2147483648"/>
            <pc:sldLayoutMk cId="2797161672" sldId="2147483670"/>
          </pc:sldLayoutMkLst>
          <pc:picChg chg="del">
            <ac:chgData name="Mihai Badea" userId="ddbfee28-5f3e-4950-b549-6924e4566ddc" providerId="ADAL" clId="{817EB12E-DA58-46F0-8301-15F28ECA663F}" dt="2023-11-14T15:21:10.472" v="724" actId="478"/>
            <ac:picMkLst>
              <pc:docMk/>
              <pc:sldMasterMk cId="3761888387" sldId="2147483648"/>
              <pc:sldLayoutMk cId="2797161672" sldId="2147483670"/>
              <ac:picMk id="19" creationId="{BF323C96-D2D9-4D1D-9EDE-A39414D29F65}"/>
            </ac:picMkLst>
          </pc:picChg>
        </pc:sldLayoutChg>
        <pc:sldLayoutChg chg="addSp delSp modSp add mod modTransition">
          <pc:chgData name="Mihai Badea" userId="ddbfee28-5f3e-4950-b549-6924e4566ddc" providerId="ADAL" clId="{817EB12E-DA58-46F0-8301-15F28ECA663F}" dt="2023-11-14T15:32:02.775" v="855"/>
          <pc:sldLayoutMkLst>
            <pc:docMk/>
            <pc:sldMasterMk cId="3761888387" sldId="2147483648"/>
            <pc:sldLayoutMk cId="876527898" sldId="2147483671"/>
          </pc:sldLayoutMkLst>
          <pc:spChg chg="add mod">
            <ac:chgData name="Mihai Badea" userId="ddbfee28-5f3e-4950-b549-6924e4566ddc" providerId="ADAL" clId="{817EB12E-DA58-46F0-8301-15F28ECA663F}" dt="2023-11-14T15:32:02.775" v="855"/>
            <ac:spMkLst>
              <pc:docMk/>
              <pc:sldMasterMk cId="3761888387" sldId="2147483648"/>
              <pc:sldLayoutMk cId="876527898" sldId="2147483671"/>
              <ac:spMk id="3" creationId="{77E057FC-4100-354C-BB4F-407F2CF0D3F8}"/>
            </ac:spMkLst>
          </pc:spChg>
          <pc:spChg chg="add mod">
            <ac:chgData name="Mihai Badea" userId="ddbfee28-5f3e-4950-b549-6924e4566ddc" providerId="ADAL" clId="{817EB12E-DA58-46F0-8301-15F28ECA663F}" dt="2023-11-14T15:32:02.775" v="855"/>
            <ac:spMkLst>
              <pc:docMk/>
              <pc:sldMasterMk cId="3761888387" sldId="2147483648"/>
              <pc:sldLayoutMk cId="876527898" sldId="2147483671"/>
              <ac:spMk id="4" creationId="{9921ABB6-ECD6-FD18-0D45-59D8B708A14A}"/>
            </ac:spMkLst>
          </pc:spChg>
          <pc:spChg chg="del">
            <ac:chgData name="Mihai Badea" userId="ddbfee28-5f3e-4950-b549-6924e4566ddc" providerId="ADAL" clId="{817EB12E-DA58-46F0-8301-15F28ECA663F}" dt="2023-11-14T15:32:02.193" v="854" actId="478"/>
            <ac:spMkLst>
              <pc:docMk/>
              <pc:sldMasterMk cId="3761888387" sldId="2147483648"/>
              <pc:sldLayoutMk cId="876527898" sldId="2147483671"/>
              <ac:spMk id="15" creationId="{C0AECFBC-6D1E-2AC5-5556-2F946BF5653F}"/>
            </ac:spMkLst>
          </pc:spChg>
          <pc:spChg chg="del">
            <ac:chgData name="Mihai Badea" userId="ddbfee28-5f3e-4950-b549-6924e4566ddc" providerId="ADAL" clId="{817EB12E-DA58-46F0-8301-15F28ECA663F}" dt="2023-11-14T15:32:02.193" v="854" actId="478"/>
            <ac:spMkLst>
              <pc:docMk/>
              <pc:sldMasterMk cId="3761888387" sldId="2147483648"/>
              <pc:sldLayoutMk cId="876527898" sldId="2147483671"/>
              <ac:spMk id="16" creationId="{8B67D77A-C5F1-D243-5CD7-78223F6E1CDD}"/>
            </ac:spMkLst>
          </pc:spChg>
          <pc:spChg chg="del">
            <ac:chgData name="Mihai Badea" userId="ddbfee28-5f3e-4950-b549-6924e4566ddc" providerId="ADAL" clId="{817EB12E-DA58-46F0-8301-15F28ECA663F}" dt="2023-11-14T15:32:02.193" v="854" actId="478"/>
            <ac:spMkLst>
              <pc:docMk/>
              <pc:sldMasterMk cId="3761888387" sldId="2147483648"/>
              <pc:sldLayoutMk cId="876527898" sldId="2147483671"/>
              <ac:spMk id="17" creationId="{08FAB1E6-CA5E-B607-50AF-3EC4C4A102E5}"/>
            </ac:spMkLst>
          </pc:spChg>
          <pc:picChg chg="del">
            <ac:chgData name="Mihai Badea" userId="ddbfee28-5f3e-4950-b549-6924e4566ddc" providerId="ADAL" clId="{817EB12E-DA58-46F0-8301-15F28ECA663F}" dt="2023-11-14T15:22:51.156" v="741" actId="478"/>
            <ac:picMkLst>
              <pc:docMk/>
              <pc:sldMasterMk cId="3761888387" sldId="2147483648"/>
              <pc:sldLayoutMk cId="876527898" sldId="2147483671"/>
              <ac:picMk id="19" creationId="{BF323C96-D2D9-4D1D-9EDE-A39414D29F65}"/>
            </ac:picMkLst>
          </pc:picChg>
        </pc:sldLayoutChg>
        <pc:sldLayoutChg chg="del">
          <pc:chgData name="Mihai Badea" userId="ddbfee28-5f3e-4950-b549-6924e4566ddc" providerId="ADAL" clId="{817EB12E-DA58-46F0-8301-15F28ECA663F}" dt="2023-11-14T15:32:23.370" v="859" actId="2696"/>
          <pc:sldLayoutMkLst>
            <pc:docMk/>
            <pc:sldMasterMk cId="3761888387" sldId="2147483648"/>
            <pc:sldLayoutMk cId="112277724" sldId="2147483684"/>
          </pc:sldLayoutMkLst>
        </pc:sldLayoutChg>
        <pc:sldLayoutChg chg="del">
          <pc:chgData name="Mihai Badea" userId="ddbfee28-5f3e-4950-b549-6924e4566ddc" providerId="ADAL" clId="{817EB12E-DA58-46F0-8301-15F28ECA663F}" dt="2023-11-14T15:32:29.310" v="860" actId="2696"/>
          <pc:sldLayoutMkLst>
            <pc:docMk/>
            <pc:sldMasterMk cId="3761888387" sldId="2147483648"/>
            <pc:sldLayoutMk cId="1042248688" sldId="2147483686"/>
          </pc:sldLayoutMkLst>
        </pc:sldLayoutChg>
        <pc:sldLayoutChg chg="addSp delSp modSp del mod">
          <pc:chgData name="Mihai Badea" userId="ddbfee28-5f3e-4950-b549-6924e4566ddc" providerId="ADAL" clId="{817EB12E-DA58-46F0-8301-15F28ECA663F}" dt="2023-11-14T15:32:18.052" v="858" actId="2696"/>
          <pc:sldLayoutMkLst>
            <pc:docMk/>
            <pc:sldMasterMk cId="3761888387" sldId="2147483648"/>
            <pc:sldLayoutMk cId="2397156079" sldId="2147483687"/>
          </pc:sldLayoutMkLst>
          <pc:spChg chg="del">
            <ac:chgData name="Mihai Badea" userId="ddbfee28-5f3e-4950-b549-6924e4566ddc" providerId="ADAL" clId="{817EB12E-DA58-46F0-8301-15F28ECA663F}" dt="2023-11-14T15:32:11.762" v="856" actId="478"/>
            <ac:spMkLst>
              <pc:docMk/>
              <pc:sldMasterMk cId="3761888387" sldId="2147483648"/>
              <pc:sldLayoutMk cId="2397156079" sldId="2147483687"/>
              <ac:spMk id="4" creationId="{B160C3F7-FF34-827C-7E6B-667EB438AD35}"/>
            </ac:spMkLst>
          </pc:spChg>
          <pc:spChg chg="del">
            <ac:chgData name="Mihai Badea" userId="ddbfee28-5f3e-4950-b549-6924e4566ddc" providerId="ADAL" clId="{817EB12E-DA58-46F0-8301-15F28ECA663F}" dt="2023-11-14T15:32:11.762" v="856" actId="478"/>
            <ac:spMkLst>
              <pc:docMk/>
              <pc:sldMasterMk cId="3761888387" sldId="2147483648"/>
              <pc:sldLayoutMk cId="2397156079" sldId="2147483687"/>
              <ac:spMk id="5" creationId="{5B3F2F25-2C39-C9C4-59FC-1DE9143B723D}"/>
            </ac:spMkLst>
          </pc:spChg>
          <pc:spChg chg="del">
            <ac:chgData name="Mihai Badea" userId="ddbfee28-5f3e-4950-b549-6924e4566ddc" providerId="ADAL" clId="{817EB12E-DA58-46F0-8301-15F28ECA663F}" dt="2023-11-14T15:32:11.762" v="856" actId="478"/>
            <ac:spMkLst>
              <pc:docMk/>
              <pc:sldMasterMk cId="3761888387" sldId="2147483648"/>
              <pc:sldLayoutMk cId="2397156079" sldId="2147483687"/>
              <ac:spMk id="6" creationId="{5383830D-F338-68CB-A2D6-4EF0949AB3C6}"/>
            </ac:spMkLst>
          </pc:spChg>
          <pc:spChg chg="add mod">
            <ac:chgData name="Mihai Badea" userId="ddbfee28-5f3e-4950-b549-6924e4566ddc" providerId="ADAL" clId="{817EB12E-DA58-46F0-8301-15F28ECA663F}" dt="2023-11-14T15:32:13.256" v="857"/>
            <ac:spMkLst>
              <pc:docMk/>
              <pc:sldMasterMk cId="3761888387" sldId="2147483648"/>
              <pc:sldLayoutMk cId="2397156079" sldId="2147483687"/>
              <ac:spMk id="7" creationId="{82EA45CC-4A20-B0FF-AA6D-F767C3BBDC23}"/>
            </ac:spMkLst>
          </pc:spChg>
          <pc:spChg chg="add mod">
            <ac:chgData name="Mihai Badea" userId="ddbfee28-5f3e-4950-b549-6924e4566ddc" providerId="ADAL" clId="{817EB12E-DA58-46F0-8301-15F28ECA663F}" dt="2023-11-14T15:32:13.256" v="857"/>
            <ac:spMkLst>
              <pc:docMk/>
              <pc:sldMasterMk cId="3761888387" sldId="2147483648"/>
              <pc:sldLayoutMk cId="2397156079" sldId="2147483687"/>
              <ac:spMk id="8" creationId="{BA20EBBD-764B-5DDD-CBD8-C8E52B79D1E6}"/>
            </ac:spMkLst>
          </pc:spChg>
        </pc:sldLayoutChg>
        <pc:sldLayoutChg chg="addSp delSp modSp new del mod setBg">
          <pc:chgData name="Mihai Badea" userId="ddbfee28-5f3e-4950-b549-6924e4566ddc" providerId="ADAL" clId="{817EB12E-DA58-46F0-8301-15F28ECA663F}" dt="2023-11-14T15:29:22.198" v="825" actId="2696"/>
          <pc:sldLayoutMkLst>
            <pc:docMk/>
            <pc:sldMasterMk cId="3761888387" sldId="2147483648"/>
            <pc:sldLayoutMk cId="3668146649" sldId="2147483688"/>
          </pc:sldLayoutMkLst>
          <pc:spChg chg="del">
            <ac:chgData name="Mihai Badea" userId="ddbfee28-5f3e-4950-b549-6924e4566ddc" providerId="ADAL" clId="{817EB12E-DA58-46F0-8301-15F28ECA663F}" dt="2023-11-14T15:28:15.025" v="822" actId="478"/>
            <ac:spMkLst>
              <pc:docMk/>
              <pc:sldMasterMk cId="3761888387" sldId="2147483648"/>
              <pc:sldLayoutMk cId="3668146649" sldId="2147483688"/>
              <ac:spMk id="2" creationId="{775384F8-72FB-6ADE-98B3-A6F04F13022B}"/>
            </ac:spMkLst>
          </pc:spChg>
          <pc:spChg chg="del">
            <ac:chgData name="Mihai Badea" userId="ddbfee28-5f3e-4950-b549-6924e4566ddc" providerId="ADAL" clId="{817EB12E-DA58-46F0-8301-15F28ECA663F}" dt="2023-11-14T15:28:12.961" v="821" actId="478"/>
            <ac:spMkLst>
              <pc:docMk/>
              <pc:sldMasterMk cId="3761888387" sldId="2147483648"/>
              <pc:sldLayoutMk cId="3668146649" sldId="2147483688"/>
              <ac:spMk id="3" creationId="{D7C1BE66-D383-DFD4-6E37-1754D7DD0BCF}"/>
            </ac:spMkLst>
          </pc:spChg>
          <pc:spChg chg="del">
            <ac:chgData name="Mihai Badea" userId="ddbfee28-5f3e-4950-b549-6924e4566ddc" providerId="ADAL" clId="{817EB12E-DA58-46F0-8301-15F28ECA663F}" dt="2023-11-14T15:28:12.961" v="821" actId="478"/>
            <ac:spMkLst>
              <pc:docMk/>
              <pc:sldMasterMk cId="3761888387" sldId="2147483648"/>
              <pc:sldLayoutMk cId="3668146649" sldId="2147483688"/>
              <ac:spMk id="4" creationId="{AB6E2A8D-51BC-BD47-E09C-2CAFB19111B5}"/>
            </ac:spMkLst>
          </pc:spChg>
          <pc:spChg chg="del">
            <ac:chgData name="Mihai Badea" userId="ddbfee28-5f3e-4950-b549-6924e4566ddc" providerId="ADAL" clId="{817EB12E-DA58-46F0-8301-15F28ECA663F}" dt="2023-11-14T15:28:12.961" v="821" actId="478"/>
            <ac:spMkLst>
              <pc:docMk/>
              <pc:sldMasterMk cId="3761888387" sldId="2147483648"/>
              <pc:sldLayoutMk cId="3668146649" sldId="2147483688"/>
              <ac:spMk id="5" creationId="{8B19DAB1-8BD4-AF88-24D0-18108D83C690}"/>
            </ac:spMkLst>
          </pc:spChg>
          <pc:spChg chg="add mod">
            <ac:chgData name="Mihai Badea" userId="ddbfee28-5f3e-4950-b549-6924e4566ddc" providerId="ADAL" clId="{817EB12E-DA58-46F0-8301-15F28ECA663F}" dt="2023-11-14T15:28:54.147" v="823"/>
            <ac:spMkLst>
              <pc:docMk/>
              <pc:sldMasterMk cId="3761888387" sldId="2147483648"/>
              <pc:sldLayoutMk cId="3668146649" sldId="2147483688"/>
              <ac:spMk id="6" creationId="{AD559A88-7278-F271-968F-6E82A3437DC3}"/>
            </ac:spMkLst>
          </pc:spChg>
          <pc:spChg chg="add mod">
            <ac:chgData name="Mihai Badea" userId="ddbfee28-5f3e-4950-b549-6924e4566ddc" providerId="ADAL" clId="{817EB12E-DA58-46F0-8301-15F28ECA663F}" dt="2023-11-14T15:28:54.147" v="823"/>
            <ac:spMkLst>
              <pc:docMk/>
              <pc:sldMasterMk cId="3761888387" sldId="2147483648"/>
              <pc:sldLayoutMk cId="3668146649" sldId="2147483688"/>
              <ac:spMk id="7" creationId="{E239015B-34A0-35B9-75BD-04FF4DCE84BF}"/>
            </ac:spMkLst>
          </pc:spChg>
        </pc:sldLayoutChg>
        <pc:sldLayoutChg chg="delSp new mod ord">
          <pc:chgData name="Mihai Badea" userId="ddbfee28-5f3e-4950-b549-6924e4566ddc" providerId="ADAL" clId="{817EB12E-DA58-46F0-8301-15F28ECA663F}" dt="2023-11-14T15:29:41.999" v="829" actId="478"/>
          <pc:sldLayoutMkLst>
            <pc:docMk/>
            <pc:sldMasterMk cId="3761888387" sldId="2147483648"/>
            <pc:sldLayoutMk cId="4062828094" sldId="2147483688"/>
          </pc:sldLayoutMkLst>
          <pc:spChg chg="del">
            <ac:chgData name="Mihai Badea" userId="ddbfee28-5f3e-4950-b549-6924e4566ddc" providerId="ADAL" clId="{817EB12E-DA58-46F0-8301-15F28ECA663F}" dt="2023-11-14T15:29:41.999" v="829" actId="478"/>
            <ac:spMkLst>
              <pc:docMk/>
              <pc:sldMasterMk cId="3761888387" sldId="2147483648"/>
              <pc:sldLayoutMk cId="4062828094" sldId="2147483688"/>
              <ac:spMk id="2" creationId="{12AEEF90-BE64-7B32-F2E5-F2591886E478}"/>
            </ac:spMkLst>
          </pc:spChg>
          <pc:spChg chg="del">
            <ac:chgData name="Mihai Badea" userId="ddbfee28-5f3e-4950-b549-6924e4566ddc" providerId="ADAL" clId="{817EB12E-DA58-46F0-8301-15F28ECA663F}" dt="2023-11-14T15:29:41.999" v="829" actId="478"/>
            <ac:spMkLst>
              <pc:docMk/>
              <pc:sldMasterMk cId="3761888387" sldId="2147483648"/>
              <pc:sldLayoutMk cId="4062828094" sldId="2147483688"/>
              <ac:spMk id="3" creationId="{4E970C2A-566B-4A86-56AB-FF3269D424EE}"/>
            </ac:spMkLst>
          </pc:spChg>
          <pc:spChg chg="del">
            <ac:chgData name="Mihai Badea" userId="ddbfee28-5f3e-4950-b549-6924e4566ddc" providerId="ADAL" clId="{817EB12E-DA58-46F0-8301-15F28ECA663F}" dt="2023-11-14T15:29:41.999" v="829" actId="478"/>
            <ac:spMkLst>
              <pc:docMk/>
              <pc:sldMasterMk cId="3761888387" sldId="2147483648"/>
              <pc:sldLayoutMk cId="4062828094" sldId="2147483688"/>
              <ac:spMk id="4" creationId="{81C31AD9-54F8-CA10-DA09-430B19E07FCE}"/>
            </ac:spMkLst>
          </pc:spChg>
          <pc:spChg chg="del">
            <ac:chgData name="Mihai Badea" userId="ddbfee28-5f3e-4950-b549-6924e4566ddc" providerId="ADAL" clId="{817EB12E-DA58-46F0-8301-15F28ECA663F}" dt="2023-11-14T15:29:41.999" v="829" actId="478"/>
            <ac:spMkLst>
              <pc:docMk/>
              <pc:sldMasterMk cId="3761888387" sldId="2147483648"/>
              <pc:sldLayoutMk cId="4062828094" sldId="2147483688"/>
              <ac:spMk id="5" creationId="{07657F71-D669-14D0-43AF-0923BEB019A5}"/>
            </ac:spMkLst>
          </pc:spChg>
        </pc:sldLayoutChg>
      </pc:sldMasterChg>
      <pc:sldMasterChg chg="new del mod addSldLayout delSldLayout">
        <pc:chgData name="Mihai Badea" userId="ddbfee28-5f3e-4950-b549-6924e4566ddc" providerId="ADAL" clId="{817EB12E-DA58-46F0-8301-15F28ECA663F}" dt="2023-11-14T15:27:53.193" v="819" actId="2696"/>
        <pc:sldMasterMkLst>
          <pc:docMk/>
          <pc:sldMasterMk cId="3823639321" sldId="2147483688"/>
        </pc:sldMasterMkLst>
        <pc:sldLayoutChg chg="new del replId">
          <pc:chgData name="Mihai Badea" userId="ddbfee28-5f3e-4950-b549-6924e4566ddc" providerId="ADAL" clId="{817EB12E-DA58-46F0-8301-15F28ECA663F}" dt="2023-11-14T15:27:53.170" v="808" actId="2696"/>
          <pc:sldLayoutMkLst>
            <pc:docMk/>
            <pc:sldMasterMk cId="3823639321" sldId="2147483688"/>
            <pc:sldLayoutMk cId="1280735151" sldId="2147483689"/>
          </pc:sldLayoutMkLst>
        </pc:sldLayoutChg>
        <pc:sldLayoutChg chg="new del replId">
          <pc:chgData name="Mihai Badea" userId="ddbfee28-5f3e-4950-b549-6924e4566ddc" providerId="ADAL" clId="{817EB12E-DA58-46F0-8301-15F28ECA663F}" dt="2023-11-14T15:27:53.173" v="809" actId="2696"/>
          <pc:sldLayoutMkLst>
            <pc:docMk/>
            <pc:sldMasterMk cId="3823639321" sldId="2147483688"/>
            <pc:sldLayoutMk cId="1125054722" sldId="2147483690"/>
          </pc:sldLayoutMkLst>
        </pc:sldLayoutChg>
        <pc:sldLayoutChg chg="new del replId">
          <pc:chgData name="Mihai Badea" userId="ddbfee28-5f3e-4950-b549-6924e4566ddc" providerId="ADAL" clId="{817EB12E-DA58-46F0-8301-15F28ECA663F}" dt="2023-11-14T15:27:53.175" v="810" actId="2696"/>
          <pc:sldLayoutMkLst>
            <pc:docMk/>
            <pc:sldMasterMk cId="3823639321" sldId="2147483688"/>
            <pc:sldLayoutMk cId="1739205359" sldId="2147483691"/>
          </pc:sldLayoutMkLst>
        </pc:sldLayoutChg>
        <pc:sldLayoutChg chg="new del replId">
          <pc:chgData name="Mihai Badea" userId="ddbfee28-5f3e-4950-b549-6924e4566ddc" providerId="ADAL" clId="{817EB12E-DA58-46F0-8301-15F28ECA663F}" dt="2023-11-14T15:27:53.177" v="811" actId="2696"/>
          <pc:sldLayoutMkLst>
            <pc:docMk/>
            <pc:sldMasterMk cId="3823639321" sldId="2147483688"/>
            <pc:sldLayoutMk cId="1687981604" sldId="2147483692"/>
          </pc:sldLayoutMkLst>
        </pc:sldLayoutChg>
        <pc:sldLayoutChg chg="new del replId">
          <pc:chgData name="Mihai Badea" userId="ddbfee28-5f3e-4950-b549-6924e4566ddc" providerId="ADAL" clId="{817EB12E-DA58-46F0-8301-15F28ECA663F}" dt="2023-11-14T15:27:53.179" v="812" actId="2696"/>
          <pc:sldLayoutMkLst>
            <pc:docMk/>
            <pc:sldMasterMk cId="3823639321" sldId="2147483688"/>
            <pc:sldLayoutMk cId="2475427952" sldId="2147483693"/>
          </pc:sldLayoutMkLst>
        </pc:sldLayoutChg>
        <pc:sldLayoutChg chg="new del replId">
          <pc:chgData name="Mihai Badea" userId="ddbfee28-5f3e-4950-b549-6924e4566ddc" providerId="ADAL" clId="{817EB12E-DA58-46F0-8301-15F28ECA663F}" dt="2023-11-14T15:27:53.182" v="813" actId="2696"/>
          <pc:sldLayoutMkLst>
            <pc:docMk/>
            <pc:sldMasterMk cId="3823639321" sldId="2147483688"/>
            <pc:sldLayoutMk cId="3182537971" sldId="2147483694"/>
          </pc:sldLayoutMkLst>
        </pc:sldLayoutChg>
        <pc:sldLayoutChg chg="new del replId">
          <pc:chgData name="Mihai Badea" userId="ddbfee28-5f3e-4950-b549-6924e4566ddc" providerId="ADAL" clId="{817EB12E-DA58-46F0-8301-15F28ECA663F}" dt="2023-11-14T15:27:53.183" v="814" actId="2696"/>
          <pc:sldLayoutMkLst>
            <pc:docMk/>
            <pc:sldMasterMk cId="3823639321" sldId="2147483688"/>
            <pc:sldLayoutMk cId="2996850269" sldId="2147483695"/>
          </pc:sldLayoutMkLst>
        </pc:sldLayoutChg>
        <pc:sldLayoutChg chg="new del replId">
          <pc:chgData name="Mihai Badea" userId="ddbfee28-5f3e-4950-b549-6924e4566ddc" providerId="ADAL" clId="{817EB12E-DA58-46F0-8301-15F28ECA663F}" dt="2023-11-14T15:27:53.187" v="815" actId="2696"/>
          <pc:sldLayoutMkLst>
            <pc:docMk/>
            <pc:sldMasterMk cId="3823639321" sldId="2147483688"/>
            <pc:sldLayoutMk cId="3263173051" sldId="2147483696"/>
          </pc:sldLayoutMkLst>
        </pc:sldLayoutChg>
        <pc:sldLayoutChg chg="new del replId">
          <pc:chgData name="Mihai Badea" userId="ddbfee28-5f3e-4950-b549-6924e4566ddc" providerId="ADAL" clId="{817EB12E-DA58-46F0-8301-15F28ECA663F}" dt="2023-11-14T15:27:53.188" v="816" actId="2696"/>
          <pc:sldLayoutMkLst>
            <pc:docMk/>
            <pc:sldMasterMk cId="3823639321" sldId="2147483688"/>
            <pc:sldLayoutMk cId="2091098452" sldId="2147483697"/>
          </pc:sldLayoutMkLst>
        </pc:sldLayoutChg>
        <pc:sldLayoutChg chg="new del replId">
          <pc:chgData name="Mihai Badea" userId="ddbfee28-5f3e-4950-b549-6924e4566ddc" providerId="ADAL" clId="{817EB12E-DA58-46F0-8301-15F28ECA663F}" dt="2023-11-14T15:27:53.190" v="817" actId="2696"/>
          <pc:sldLayoutMkLst>
            <pc:docMk/>
            <pc:sldMasterMk cId="3823639321" sldId="2147483688"/>
            <pc:sldLayoutMk cId="112817206" sldId="2147483698"/>
          </pc:sldLayoutMkLst>
        </pc:sldLayoutChg>
        <pc:sldLayoutChg chg="new del replId">
          <pc:chgData name="Mihai Badea" userId="ddbfee28-5f3e-4950-b549-6924e4566ddc" providerId="ADAL" clId="{817EB12E-DA58-46F0-8301-15F28ECA663F}" dt="2023-11-14T15:27:53.191" v="818" actId="2696"/>
          <pc:sldLayoutMkLst>
            <pc:docMk/>
            <pc:sldMasterMk cId="3823639321" sldId="2147483688"/>
            <pc:sldLayoutMk cId="4145141108" sldId="2147483699"/>
          </pc:sldLayoutMkLst>
        </pc:sldLayoutChg>
      </pc:sldMasterChg>
    </pc:docChg>
  </pc:docChgLst>
  <pc:docChgLst>
    <pc:chgData name="Andreea Olteanu" userId="1373b0a5-1cd5-48bc-84f5-011b763af01c" providerId="ADAL" clId="{BC7DE315-1472-4765-8667-625D96AE9D3F}"/>
    <pc:docChg chg="undo custSel addSld delSld modSld sldOrd">
      <pc:chgData name="Andreea Olteanu" userId="1373b0a5-1cd5-48bc-84f5-011b763af01c" providerId="ADAL" clId="{BC7DE315-1472-4765-8667-625D96AE9D3F}" dt="2024-02-09T11:07:51.162" v="133" actId="34135"/>
      <pc:docMkLst>
        <pc:docMk/>
      </pc:docMkLst>
      <pc:sldChg chg="modSp mod">
        <pc:chgData name="Andreea Olteanu" userId="1373b0a5-1cd5-48bc-84f5-011b763af01c" providerId="ADAL" clId="{BC7DE315-1472-4765-8667-625D96AE9D3F}" dt="2024-02-09T09:29:50.259" v="123" actId="207"/>
        <pc:sldMkLst>
          <pc:docMk/>
          <pc:sldMk cId="2513040727" sldId="314"/>
        </pc:sldMkLst>
        <pc:spChg chg="mod">
          <ac:chgData name="Andreea Olteanu" userId="1373b0a5-1cd5-48bc-84f5-011b763af01c" providerId="ADAL" clId="{BC7DE315-1472-4765-8667-625D96AE9D3F}" dt="2024-02-09T09:29:50.259" v="123" actId="207"/>
          <ac:spMkLst>
            <pc:docMk/>
            <pc:sldMk cId="2513040727" sldId="314"/>
            <ac:spMk id="2" creationId="{E5A26C74-95B8-B579-2B70-472600E2C70C}"/>
          </ac:spMkLst>
        </pc:spChg>
      </pc:sldChg>
      <pc:sldChg chg="modSp mod">
        <pc:chgData name="Andreea Olteanu" userId="1373b0a5-1cd5-48bc-84f5-011b763af01c" providerId="ADAL" clId="{BC7DE315-1472-4765-8667-625D96AE9D3F}" dt="2024-02-09T09:30:40.671" v="128" actId="113"/>
        <pc:sldMkLst>
          <pc:docMk/>
          <pc:sldMk cId="3200770606" sldId="319"/>
        </pc:sldMkLst>
        <pc:spChg chg="mod">
          <ac:chgData name="Andreea Olteanu" userId="1373b0a5-1cd5-48bc-84f5-011b763af01c" providerId="ADAL" clId="{BC7DE315-1472-4765-8667-625D96AE9D3F}" dt="2024-02-09T09:30:40.671" v="128" actId="113"/>
          <ac:spMkLst>
            <pc:docMk/>
            <pc:sldMk cId="3200770606" sldId="319"/>
            <ac:spMk id="2" creationId="{D85CD79B-2CE6-FA42-212F-52D30020329E}"/>
          </ac:spMkLst>
        </pc:spChg>
      </pc:sldChg>
      <pc:sldChg chg="modSp add mod">
        <pc:chgData name="Andreea Olteanu" userId="1373b0a5-1cd5-48bc-84f5-011b763af01c" providerId="ADAL" clId="{BC7DE315-1472-4765-8667-625D96AE9D3F}" dt="2024-02-09T09:29:15.182" v="116" actId="207"/>
        <pc:sldMkLst>
          <pc:docMk/>
          <pc:sldMk cId="3262718768" sldId="320"/>
        </pc:sldMkLst>
        <pc:spChg chg="mod">
          <ac:chgData name="Andreea Olteanu" userId="1373b0a5-1cd5-48bc-84f5-011b763af01c" providerId="ADAL" clId="{BC7DE315-1472-4765-8667-625D96AE9D3F}" dt="2024-02-09T09:29:15.182" v="116" actId="207"/>
          <ac:spMkLst>
            <pc:docMk/>
            <pc:sldMk cId="3262718768" sldId="320"/>
            <ac:spMk id="2" creationId="{7E71BF1E-45D3-3787-B82E-96D4CC24F0D0}"/>
          </ac:spMkLst>
        </pc:spChg>
      </pc:sldChg>
      <pc:sldChg chg="modSp mod">
        <pc:chgData name="Andreea Olteanu" userId="1373b0a5-1cd5-48bc-84f5-011b763af01c" providerId="ADAL" clId="{BC7DE315-1472-4765-8667-625D96AE9D3F}" dt="2024-02-09T09:29:32.500" v="119" actId="207"/>
        <pc:sldMkLst>
          <pc:docMk/>
          <pc:sldMk cId="2802043200" sldId="324"/>
        </pc:sldMkLst>
        <pc:spChg chg="mod">
          <ac:chgData name="Andreea Olteanu" userId="1373b0a5-1cd5-48bc-84f5-011b763af01c" providerId="ADAL" clId="{BC7DE315-1472-4765-8667-625D96AE9D3F}" dt="2024-02-09T09:29:32.500" v="119" actId="207"/>
          <ac:spMkLst>
            <pc:docMk/>
            <pc:sldMk cId="2802043200" sldId="324"/>
            <ac:spMk id="2" creationId="{E9F1C309-1749-9A14-4E89-C30E22626BEF}"/>
          </ac:spMkLst>
        </pc:spChg>
        <pc:graphicFrameChg chg="modGraphic">
          <ac:chgData name="Andreea Olteanu" userId="1373b0a5-1cd5-48bc-84f5-011b763af01c" providerId="ADAL" clId="{BC7DE315-1472-4765-8667-625D96AE9D3F}" dt="2024-02-09T09:22:18.886" v="88" actId="207"/>
          <ac:graphicFrameMkLst>
            <pc:docMk/>
            <pc:sldMk cId="2802043200" sldId="324"/>
            <ac:graphicFrameMk id="6" creationId="{2BF720D8-D251-A9C3-7473-6D0A0B12B8EF}"/>
          </ac:graphicFrameMkLst>
        </pc:graphicFrameChg>
      </pc:sldChg>
      <pc:sldChg chg="modSp mod">
        <pc:chgData name="Andreea Olteanu" userId="1373b0a5-1cd5-48bc-84f5-011b763af01c" providerId="ADAL" clId="{BC7DE315-1472-4765-8667-625D96AE9D3F}" dt="2024-02-09T09:29:44.586" v="122" actId="207"/>
        <pc:sldMkLst>
          <pc:docMk/>
          <pc:sldMk cId="1395956002" sldId="325"/>
        </pc:sldMkLst>
        <pc:spChg chg="mod">
          <ac:chgData name="Andreea Olteanu" userId="1373b0a5-1cd5-48bc-84f5-011b763af01c" providerId="ADAL" clId="{BC7DE315-1472-4765-8667-625D96AE9D3F}" dt="2024-02-09T09:29:39.613" v="121" actId="207"/>
          <ac:spMkLst>
            <pc:docMk/>
            <pc:sldMk cId="1395956002" sldId="325"/>
            <ac:spMk id="2" creationId="{E9F1C309-1749-9A14-4E89-C30E22626BEF}"/>
          </ac:spMkLst>
        </pc:spChg>
        <pc:graphicFrameChg chg="mod">
          <ac:chgData name="Andreea Olteanu" userId="1373b0a5-1cd5-48bc-84f5-011b763af01c" providerId="ADAL" clId="{BC7DE315-1472-4765-8667-625D96AE9D3F}" dt="2024-02-09T09:29:44.586" v="122" actId="207"/>
          <ac:graphicFrameMkLst>
            <pc:docMk/>
            <pc:sldMk cId="1395956002" sldId="325"/>
            <ac:graphicFrameMk id="5" creationId="{9576F029-BBAE-607B-3980-41AE8048A7E3}"/>
          </ac:graphicFrameMkLst>
        </pc:graphicFrameChg>
      </pc:sldChg>
      <pc:sldChg chg="modSp mod">
        <pc:chgData name="Andreea Olteanu" userId="1373b0a5-1cd5-48bc-84f5-011b763af01c" providerId="ADAL" clId="{BC7DE315-1472-4765-8667-625D96AE9D3F}" dt="2024-02-09T09:29:36.236" v="120" actId="207"/>
        <pc:sldMkLst>
          <pc:docMk/>
          <pc:sldMk cId="1309314832" sldId="328"/>
        </pc:sldMkLst>
        <pc:spChg chg="mod">
          <ac:chgData name="Andreea Olteanu" userId="1373b0a5-1cd5-48bc-84f5-011b763af01c" providerId="ADAL" clId="{BC7DE315-1472-4765-8667-625D96AE9D3F}" dt="2024-02-09T09:29:36.236" v="120" actId="207"/>
          <ac:spMkLst>
            <pc:docMk/>
            <pc:sldMk cId="1309314832" sldId="328"/>
            <ac:spMk id="2" creationId="{002F0AB5-584D-D0DA-70FD-DA2E933668E5}"/>
          </ac:spMkLst>
        </pc:spChg>
      </pc:sldChg>
      <pc:sldChg chg="modSp mod ord">
        <pc:chgData name="Andreea Olteanu" userId="1373b0a5-1cd5-48bc-84f5-011b763af01c" providerId="ADAL" clId="{BC7DE315-1472-4765-8667-625D96AE9D3F}" dt="2024-02-09T09:29:27.899" v="118" actId="207"/>
        <pc:sldMkLst>
          <pc:docMk/>
          <pc:sldMk cId="3936218107" sldId="330"/>
        </pc:sldMkLst>
        <pc:spChg chg="mod">
          <ac:chgData name="Andreea Olteanu" userId="1373b0a5-1cd5-48bc-84f5-011b763af01c" providerId="ADAL" clId="{BC7DE315-1472-4765-8667-625D96AE9D3F}" dt="2024-02-09T09:29:27.899" v="118" actId="207"/>
          <ac:spMkLst>
            <pc:docMk/>
            <pc:sldMk cId="3936218107" sldId="330"/>
            <ac:spMk id="2" creationId="{002F0AB5-584D-D0DA-70FD-DA2E933668E5}"/>
          </ac:spMkLst>
        </pc:spChg>
      </pc:sldChg>
      <pc:sldChg chg="modSp mod">
        <pc:chgData name="Andreea Olteanu" userId="1373b0a5-1cd5-48bc-84f5-011b763af01c" providerId="ADAL" clId="{BC7DE315-1472-4765-8667-625D96AE9D3F}" dt="2024-02-09T09:30:36.831" v="127" actId="113"/>
        <pc:sldMkLst>
          <pc:docMk/>
          <pc:sldMk cId="2106688074" sldId="331"/>
        </pc:sldMkLst>
        <pc:spChg chg="mod">
          <ac:chgData name="Andreea Olteanu" userId="1373b0a5-1cd5-48bc-84f5-011b763af01c" providerId="ADAL" clId="{BC7DE315-1472-4765-8667-625D96AE9D3F}" dt="2024-02-09T09:30:36.831" v="127" actId="113"/>
          <ac:spMkLst>
            <pc:docMk/>
            <pc:sldMk cId="2106688074" sldId="331"/>
            <ac:spMk id="6" creationId="{B1E6E781-AC29-5AEC-5D11-106FD63997ED}"/>
          </ac:spMkLst>
        </pc:spChg>
      </pc:sldChg>
      <pc:sldChg chg="addSp delSp modSp new mod">
        <pc:chgData name="Andreea Olteanu" userId="1373b0a5-1cd5-48bc-84f5-011b763af01c" providerId="ADAL" clId="{BC7DE315-1472-4765-8667-625D96AE9D3F}" dt="2024-02-09T11:07:51.162" v="133" actId="34135"/>
        <pc:sldMkLst>
          <pc:docMk/>
          <pc:sldMk cId="810201678" sldId="335"/>
        </pc:sldMkLst>
        <pc:spChg chg="add mod">
          <ac:chgData name="Andreea Olteanu" userId="1373b0a5-1cd5-48bc-84f5-011b763af01c" providerId="ADAL" clId="{BC7DE315-1472-4765-8667-625D96AE9D3F}" dt="2024-02-09T10:09:48.898" v="131" actId="208"/>
          <ac:spMkLst>
            <pc:docMk/>
            <pc:sldMk cId="810201678" sldId="335"/>
            <ac:spMk id="4" creationId="{F68049E8-3A7E-5F95-C79C-18939FD7DE58}"/>
          </ac:spMkLst>
        </pc:spChg>
        <pc:spChg chg="add del mod">
          <ac:chgData name="Andreea Olteanu" userId="1373b0a5-1cd5-48bc-84f5-011b763af01c" providerId="ADAL" clId="{BC7DE315-1472-4765-8667-625D96AE9D3F}" dt="2024-02-09T09:26:49.681" v="101" actId="478"/>
          <ac:spMkLst>
            <pc:docMk/>
            <pc:sldMk cId="810201678" sldId="335"/>
            <ac:spMk id="5" creationId="{B6214751-C81C-9144-0ED6-692DFF22F0D3}"/>
          </ac:spMkLst>
        </pc:spChg>
        <pc:spChg chg="add mod">
          <ac:chgData name="Andreea Olteanu" userId="1373b0a5-1cd5-48bc-84f5-011b763af01c" providerId="ADAL" clId="{BC7DE315-1472-4765-8667-625D96AE9D3F}" dt="2024-02-09T09:30:29.750" v="126" actId="113"/>
          <ac:spMkLst>
            <pc:docMk/>
            <pc:sldMk cId="810201678" sldId="335"/>
            <ac:spMk id="6" creationId="{C108361C-BFB1-0C3C-E9BD-80E6FF49FF81}"/>
          </ac:spMkLst>
        </pc:spChg>
        <pc:picChg chg="add mod">
          <ac:chgData name="Andreea Olteanu" userId="1373b0a5-1cd5-48bc-84f5-011b763af01c" providerId="ADAL" clId="{BC7DE315-1472-4765-8667-625D96AE9D3F}" dt="2024-02-09T11:07:51.162" v="133" actId="34135"/>
          <ac:picMkLst>
            <pc:docMk/>
            <pc:sldMk cId="810201678" sldId="335"/>
            <ac:picMk id="2" creationId="{19A7C3CA-EBDC-9925-FB82-9BBB3AE6E01F}"/>
          </ac:picMkLst>
        </pc:picChg>
        <pc:picChg chg="add mod">
          <ac:chgData name="Andreea Olteanu" userId="1373b0a5-1cd5-48bc-84f5-011b763af01c" providerId="ADAL" clId="{BC7DE315-1472-4765-8667-625D96AE9D3F}" dt="2024-02-09T11:07:47.268" v="132" actId="34135"/>
          <ac:picMkLst>
            <pc:docMk/>
            <pc:sldMk cId="810201678" sldId="335"/>
            <ac:picMk id="3" creationId="{2292E160-ACB5-9478-8B52-FF88775E4982}"/>
          </ac:picMkLst>
        </pc:picChg>
      </pc:sldChg>
      <pc:sldChg chg="addSp delSp modSp add del mod">
        <pc:chgData name="Andreea Olteanu" userId="1373b0a5-1cd5-48bc-84f5-011b763af01c" providerId="ADAL" clId="{BC7DE315-1472-4765-8667-625D96AE9D3F}" dt="2024-02-09T09:16:37.263" v="17" actId="2696"/>
        <pc:sldMkLst>
          <pc:docMk/>
          <pc:sldMk cId="1021494344" sldId="335"/>
        </pc:sldMkLst>
        <pc:spChg chg="mod">
          <ac:chgData name="Andreea Olteanu" userId="1373b0a5-1cd5-48bc-84f5-011b763af01c" providerId="ADAL" clId="{BC7DE315-1472-4765-8667-625D96AE9D3F}" dt="2024-02-09T09:15:50.454" v="13" actId="27636"/>
          <ac:spMkLst>
            <pc:docMk/>
            <pc:sldMk cId="1021494344" sldId="335"/>
            <ac:spMk id="2" creationId="{7E71BF1E-45D3-3787-B82E-96D4CC24F0D0}"/>
          </ac:spMkLst>
        </pc:spChg>
        <pc:spChg chg="add del mod">
          <ac:chgData name="Andreea Olteanu" userId="1373b0a5-1cd5-48bc-84f5-011b763af01c" providerId="ADAL" clId="{BC7DE315-1472-4765-8667-625D96AE9D3F}" dt="2024-02-09T09:14:12.397" v="8"/>
          <ac:spMkLst>
            <pc:docMk/>
            <pc:sldMk cId="1021494344" sldId="335"/>
            <ac:spMk id="3" creationId="{71B266CF-ADFB-BD5B-A1E1-C5A50B3C7F45}"/>
          </ac:spMkLst>
        </pc:spChg>
        <pc:spChg chg="add del mod">
          <ac:chgData name="Andreea Olteanu" userId="1373b0a5-1cd5-48bc-84f5-011b763af01c" providerId="ADAL" clId="{BC7DE315-1472-4765-8667-625D96AE9D3F}" dt="2024-02-09T09:15:49.145" v="10"/>
          <ac:spMkLst>
            <pc:docMk/>
            <pc:sldMk cId="1021494344" sldId="335"/>
            <ac:spMk id="4" creationId="{465BB6CD-CCDD-0235-CBA4-DE6088FCA6F6}"/>
          </ac:spMkLst>
        </pc:spChg>
        <pc:spChg chg="add del mod">
          <ac:chgData name="Andreea Olteanu" userId="1373b0a5-1cd5-48bc-84f5-011b763af01c" providerId="ADAL" clId="{BC7DE315-1472-4765-8667-625D96AE9D3F}" dt="2024-02-09T09:15:50.440" v="12"/>
          <ac:spMkLst>
            <pc:docMk/>
            <pc:sldMk cId="1021494344" sldId="335"/>
            <ac:spMk id="5" creationId="{8B534BF3-2194-1284-918D-0417C10CF2C8}"/>
          </ac:spMkLst>
        </pc:spChg>
      </pc:sldChg>
      <pc:sldChg chg="modSp new del mod">
        <pc:chgData name="Andreea Olteanu" userId="1373b0a5-1cd5-48bc-84f5-011b763af01c" providerId="ADAL" clId="{BC7DE315-1472-4765-8667-625D96AE9D3F}" dt="2024-02-09T09:16:39.428" v="18" actId="2696"/>
        <pc:sldMkLst>
          <pc:docMk/>
          <pc:sldMk cId="1937830286" sldId="336"/>
        </pc:sldMkLst>
        <pc:spChg chg="mod">
          <ac:chgData name="Andreea Olteanu" userId="1373b0a5-1cd5-48bc-84f5-011b763af01c" providerId="ADAL" clId="{BC7DE315-1472-4765-8667-625D96AE9D3F}" dt="2024-02-09T09:16:32.689" v="16" actId="1076"/>
          <ac:spMkLst>
            <pc:docMk/>
            <pc:sldMk cId="1937830286" sldId="336"/>
            <ac:spMk id="2" creationId="{FE454412-3B48-3A06-1588-55AC85B730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09D9B7-46BB-7BB1-C09E-4242B348D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21AC60EE-14DE-9BC9-F250-4571673AC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9BBF2-E418-45D2-AF60-A71EBF21404B}" type="datetimeFigureOut">
              <a:rPr lang="ro-RO" smtClean="0"/>
              <a:t>25.04.2025</a:t>
            </a:fld>
            <a:endParaRPr lang="ro-RO"/>
          </a:p>
        </p:txBody>
      </p:sp>
      <p:sp>
        <p:nvSpPr>
          <p:cNvPr id="4" name="Footer Placeholder 3">
            <a:extLst>
              <a:ext uri="{FF2B5EF4-FFF2-40B4-BE49-F238E27FC236}">
                <a16:creationId xmlns:a16="http://schemas.microsoft.com/office/drawing/2014/main" id="{338D8345-A5A4-04DD-D59C-957CABABD1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34C1ABCA-49A5-10D5-DED4-526ACD0AA1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267313-4933-4B93-B96B-97FB502D428E}" type="slidenum">
              <a:rPr lang="ro-RO" smtClean="0"/>
              <a:t>‹#›</a:t>
            </a:fld>
            <a:endParaRPr lang="ro-RO"/>
          </a:p>
        </p:txBody>
      </p:sp>
    </p:spTree>
    <p:extLst>
      <p:ext uri="{BB962C8B-B14F-4D97-AF65-F5344CB8AC3E}">
        <p14:creationId xmlns:p14="http://schemas.microsoft.com/office/powerpoint/2010/main" val="61681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DB23B-B1E9-4473-B1CD-40859752EB4B}"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CE560-F9CD-4DE0-8867-46341849CC1D}" type="slidenum">
              <a:rPr lang="en-US" smtClean="0"/>
              <a:t>‹#›</a:t>
            </a:fld>
            <a:endParaRPr lang="en-US"/>
          </a:p>
        </p:txBody>
      </p:sp>
    </p:spTree>
    <p:extLst>
      <p:ext uri="{BB962C8B-B14F-4D97-AF65-F5344CB8AC3E}">
        <p14:creationId xmlns:p14="http://schemas.microsoft.com/office/powerpoint/2010/main" val="243114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2</a:t>
            </a:fld>
            <a:endParaRPr lang="en-US"/>
          </a:p>
        </p:txBody>
      </p:sp>
    </p:spTree>
    <p:extLst>
      <p:ext uri="{BB962C8B-B14F-4D97-AF65-F5344CB8AC3E}">
        <p14:creationId xmlns:p14="http://schemas.microsoft.com/office/powerpoint/2010/main" val="25570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3</a:t>
            </a:fld>
            <a:endParaRPr lang="en-US"/>
          </a:p>
        </p:txBody>
      </p:sp>
    </p:spTree>
    <p:extLst>
      <p:ext uri="{BB962C8B-B14F-4D97-AF65-F5344CB8AC3E}">
        <p14:creationId xmlns:p14="http://schemas.microsoft.com/office/powerpoint/2010/main" val="25967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10</a:t>
            </a:fld>
            <a:endParaRPr lang="en-US"/>
          </a:p>
        </p:txBody>
      </p:sp>
    </p:spTree>
    <p:extLst>
      <p:ext uri="{BB962C8B-B14F-4D97-AF65-F5344CB8AC3E}">
        <p14:creationId xmlns:p14="http://schemas.microsoft.com/office/powerpoint/2010/main" val="159623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11</a:t>
            </a:fld>
            <a:endParaRPr lang="en-US"/>
          </a:p>
        </p:txBody>
      </p:sp>
    </p:spTree>
    <p:extLst>
      <p:ext uri="{BB962C8B-B14F-4D97-AF65-F5344CB8AC3E}">
        <p14:creationId xmlns:p14="http://schemas.microsoft.com/office/powerpoint/2010/main" val="186022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12</a:t>
            </a:fld>
            <a:endParaRPr lang="en-US"/>
          </a:p>
        </p:txBody>
      </p:sp>
    </p:spTree>
    <p:extLst>
      <p:ext uri="{BB962C8B-B14F-4D97-AF65-F5344CB8AC3E}">
        <p14:creationId xmlns:p14="http://schemas.microsoft.com/office/powerpoint/2010/main" val="225741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343CE560-F9CD-4DE0-8867-46341849CC1D}" type="slidenum">
              <a:rPr lang="en-US" smtClean="0"/>
              <a:t>14</a:t>
            </a:fld>
            <a:endParaRPr lang="en-US"/>
          </a:p>
        </p:txBody>
      </p:sp>
    </p:spTree>
    <p:extLst>
      <p:ext uri="{BB962C8B-B14F-4D97-AF65-F5344CB8AC3E}">
        <p14:creationId xmlns:p14="http://schemas.microsoft.com/office/powerpoint/2010/main" val="83078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blipFill dpi="0" rotWithShape="1">
          <a:blip r:embed="rId2">
            <a:lum/>
          </a:blip>
          <a:srcRect/>
          <a:stretch>
            <a:fillRect t="-76000" r="-1000" b="-7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92E160-ACB5-9478-8B52-FF88775E498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71301" y="2479018"/>
            <a:ext cx="2547133" cy="1899963"/>
          </a:xfrm>
          <a:prstGeom prst="rect">
            <a:avLst/>
          </a:prstGeom>
        </p:spPr>
      </p:pic>
      <p:grpSp>
        <p:nvGrpSpPr>
          <p:cNvPr id="8" name="Group 7">
            <a:extLst>
              <a:ext uri="{FF2B5EF4-FFF2-40B4-BE49-F238E27FC236}">
                <a16:creationId xmlns:a16="http://schemas.microsoft.com/office/drawing/2014/main" id="{0F201729-2E31-A849-2645-41FE92D5365A}"/>
              </a:ext>
            </a:extLst>
          </p:cNvPr>
          <p:cNvGrpSpPr/>
          <p:nvPr userDrawn="1"/>
        </p:nvGrpSpPr>
        <p:grpSpPr>
          <a:xfrm rot="5400000">
            <a:off x="5860344" y="3380249"/>
            <a:ext cx="0" cy="5369590"/>
            <a:chOff x="10740688" y="743375"/>
            <a:chExt cx="0" cy="5369590"/>
          </a:xfrm>
        </p:grpSpPr>
        <p:sp>
          <p:nvSpPr>
            <p:cNvPr id="9" name="Freeform 600">
              <a:extLst>
                <a:ext uri="{FF2B5EF4-FFF2-40B4-BE49-F238E27FC236}">
                  <a16:creationId xmlns:a16="http://schemas.microsoft.com/office/drawing/2014/main" id="{5948BE4E-56C4-BD67-B5E8-9055D12DC7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 name="Freeform 601">
              <a:extLst>
                <a:ext uri="{FF2B5EF4-FFF2-40B4-BE49-F238E27FC236}">
                  <a16:creationId xmlns:a16="http://schemas.microsoft.com/office/drawing/2014/main" id="{E7206CB6-53C4-F0CD-9CD7-A438EA4F5B6F}"/>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1" name="Freeform 602">
              <a:extLst>
                <a:ext uri="{FF2B5EF4-FFF2-40B4-BE49-F238E27FC236}">
                  <a16:creationId xmlns:a16="http://schemas.microsoft.com/office/drawing/2014/main" id="{FA493956-EA29-F908-9FC4-433690E2B65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13" name="Text Placeholder 12">
            <a:extLst>
              <a:ext uri="{FF2B5EF4-FFF2-40B4-BE49-F238E27FC236}">
                <a16:creationId xmlns:a16="http://schemas.microsoft.com/office/drawing/2014/main" id="{58A5AACA-E525-B4DB-2C12-7BC4ED3EFB1A}"/>
              </a:ext>
            </a:extLst>
          </p:cNvPr>
          <p:cNvSpPr>
            <a:spLocks noGrp="1"/>
          </p:cNvSpPr>
          <p:nvPr>
            <p:ph type="body" sz="quarter" idx="10" hasCustomPrompt="1"/>
          </p:nvPr>
        </p:nvSpPr>
        <p:spPr>
          <a:xfrm>
            <a:off x="873566" y="3105859"/>
            <a:ext cx="6775121" cy="655257"/>
          </a:xfrm>
        </p:spPr>
        <p:txBody>
          <a:bodyPr/>
          <a:lstStyle>
            <a:lvl1pPr marL="0" indent="0">
              <a:buNone/>
              <a:defRPr lang="ro-RO" sz="4500" kern="1200" dirty="0" smtClean="0">
                <a:solidFill>
                  <a:schemeClr val="accent6">
                    <a:lumMod val="50000"/>
                  </a:schemeClr>
                </a:solidFill>
                <a:latin typeface="Verdana" panose="020B0604030504040204" pitchFamily="34" charset="0"/>
                <a:ea typeface="Verdana" panose="020B0604030504040204" pitchFamily="34" charset="0"/>
                <a:cs typeface="+mn-cs"/>
              </a:defRPr>
            </a:lvl1pPr>
          </a:lstStyle>
          <a:p>
            <a:pPr lvl="0"/>
            <a:r>
              <a:rPr lang="ro-RO" dirty="0"/>
              <a:t>Titlu prezentare</a:t>
            </a:r>
          </a:p>
        </p:txBody>
      </p:sp>
    </p:spTree>
    <p:extLst>
      <p:ext uri="{BB962C8B-B14F-4D97-AF65-F5344CB8AC3E}">
        <p14:creationId xmlns:p14="http://schemas.microsoft.com/office/powerpoint/2010/main" val="206082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7E6D7-94CE-8AF0-C12E-DD474C96D85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126" y="5582897"/>
            <a:ext cx="9144000" cy="104487"/>
          </a:xfrm>
          <a:prstGeom prst="rect">
            <a:avLst/>
          </a:prstGeom>
          <a:noFill/>
        </p:spPr>
      </p:pic>
      <p:pic>
        <p:nvPicPr>
          <p:cNvPr id="8" name="Picture 7">
            <a:extLst>
              <a:ext uri="{FF2B5EF4-FFF2-40B4-BE49-F238E27FC236}">
                <a16:creationId xmlns:a16="http://schemas.microsoft.com/office/drawing/2014/main" id="{1E2E9B2D-29FF-2F1F-D6E8-F2C6272CEC0B}"/>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9402126" y="4851377"/>
            <a:ext cx="1960880" cy="1463040"/>
          </a:xfrm>
          <a:prstGeom prst="rect">
            <a:avLst/>
          </a:prstGeom>
        </p:spPr>
      </p:pic>
      <p:sp>
        <p:nvSpPr>
          <p:cNvPr id="9" name="Rectangle: Diagonal Corners Rounded 8">
            <a:extLst>
              <a:ext uri="{FF2B5EF4-FFF2-40B4-BE49-F238E27FC236}">
                <a16:creationId xmlns:a16="http://schemas.microsoft.com/office/drawing/2014/main" id="{98C2ED5E-69E8-8DAB-1B19-8B9EF69A308D}"/>
              </a:ext>
            </a:extLst>
          </p:cNvPr>
          <p:cNvSpPr/>
          <p:nvPr userDrawn="1"/>
        </p:nvSpPr>
        <p:spPr>
          <a:xfrm>
            <a:off x="971550" y="1338886"/>
            <a:ext cx="5124450" cy="2699714"/>
          </a:xfrm>
          <a:prstGeom prst="round2DiagRect">
            <a:avLst/>
          </a:prstGeom>
          <a:solidFill>
            <a:srgbClr val="D7D854">
              <a:alpha val="80000"/>
            </a:srgbClr>
          </a:solidFill>
          <a:ln>
            <a:solidFill>
              <a:srgbClr val="D7D854">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Title 1">
            <a:extLst>
              <a:ext uri="{FF2B5EF4-FFF2-40B4-BE49-F238E27FC236}">
                <a16:creationId xmlns:a16="http://schemas.microsoft.com/office/drawing/2014/main" id="{6FCA021B-8656-4D96-6BAD-975555C39E19}"/>
              </a:ext>
            </a:extLst>
          </p:cNvPr>
          <p:cNvSpPr txBox="1">
            <a:spLocks/>
          </p:cNvSpPr>
          <p:nvPr userDrawn="1"/>
        </p:nvSpPr>
        <p:spPr>
          <a:xfrm>
            <a:off x="971550" y="2449298"/>
            <a:ext cx="4768047" cy="979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800" dirty="0">
                <a:solidFill>
                  <a:srgbClr val="425563"/>
                </a:solidFill>
                <a:latin typeface="Verdana" panose="020B0604030504040204" pitchFamily="34" charset="0"/>
                <a:ea typeface="Verdana" panose="020B0604030504040204" pitchFamily="34" charset="0"/>
              </a:rPr>
              <a:t>Titlu prezentare (v4)</a:t>
            </a:r>
          </a:p>
        </p:txBody>
      </p:sp>
    </p:spTree>
    <p:extLst>
      <p:ext uri="{BB962C8B-B14F-4D97-AF65-F5344CB8AC3E}">
        <p14:creationId xmlns:p14="http://schemas.microsoft.com/office/powerpoint/2010/main" val="364017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v1)">
    <p:bg>
      <p:bgPr>
        <a:solidFill>
          <a:srgbClr val="425F63"/>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F201729-2E31-A849-2645-41FE92D5365A}"/>
              </a:ext>
            </a:extLst>
          </p:cNvPr>
          <p:cNvGrpSpPr/>
          <p:nvPr userDrawn="1"/>
        </p:nvGrpSpPr>
        <p:grpSpPr>
          <a:xfrm rot="5400000">
            <a:off x="5860344" y="3380249"/>
            <a:ext cx="0" cy="5369590"/>
            <a:chOff x="10740688" y="743375"/>
            <a:chExt cx="0" cy="5369590"/>
          </a:xfrm>
        </p:grpSpPr>
        <p:sp>
          <p:nvSpPr>
            <p:cNvPr id="9" name="Freeform 600">
              <a:extLst>
                <a:ext uri="{FF2B5EF4-FFF2-40B4-BE49-F238E27FC236}">
                  <a16:creationId xmlns:a16="http://schemas.microsoft.com/office/drawing/2014/main" id="{5948BE4E-56C4-BD67-B5E8-9055D12DC7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 name="Freeform 601">
              <a:extLst>
                <a:ext uri="{FF2B5EF4-FFF2-40B4-BE49-F238E27FC236}">
                  <a16:creationId xmlns:a16="http://schemas.microsoft.com/office/drawing/2014/main" id="{E7206CB6-53C4-F0CD-9CD7-A438EA4F5B6F}"/>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chemeClr val="tx2">
                  <a:lumMod val="75000"/>
                </a:scheme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1" name="Freeform 602">
              <a:extLst>
                <a:ext uri="{FF2B5EF4-FFF2-40B4-BE49-F238E27FC236}">
                  <a16:creationId xmlns:a16="http://schemas.microsoft.com/office/drawing/2014/main" id="{FA493956-EA29-F908-9FC4-433690E2B65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13" name="Text Placeholder 12">
            <a:extLst>
              <a:ext uri="{FF2B5EF4-FFF2-40B4-BE49-F238E27FC236}">
                <a16:creationId xmlns:a16="http://schemas.microsoft.com/office/drawing/2014/main" id="{58A5AACA-E525-B4DB-2C12-7BC4ED3EFB1A}"/>
              </a:ext>
            </a:extLst>
          </p:cNvPr>
          <p:cNvSpPr>
            <a:spLocks noGrp="1"/>
          </p:cNvSpPr>
          <p:nvPr>
            <p:ph type="body" sz="quarter" idx="10" hasCustomPrompt="1"/>
          </p:nvPr>
        </p:nvSpPr>
        <p:spPr>
          <a:xfrm>
            <a:off x="873566" y="3105859"/>
            <a:ext cx="6775121" cy="732896"/>
          </a:xfrm>
          <a:solidFill>
            <a:srgbClr val="425F63"/>
          </a:solidFill>
        </p:spPr>
        <p:txBody>
          <a:bodyPr/>
          <a:lstStyle>
            <a:lvl1pPr marL="0" indent="0">
              <a:buNone/>
              <a:defRPr lang="ro-RO" sz="4500" kern="1200" dirty="0" smtClean="0">
                <a:solidFill>
                  <a:schemeClr val="bg1"/>
                </a:solidFill>
                <a:latin typeface="Verdana" panose="020B0604030504040204" pitchFamily="34" charset="0"/>
                <a:ea typeface="Verdana" panose="020B0604030504040204" pitchFamily="34" charset="0"/>
                <a:cs typeface="+mn-cs"/>
              </a:defRPr>
            </a:lvl1pPr>
          </a:lstStyle>
          <a:p>
            <a:pPr lvl="0"/>
            <a:r>
              <a:rPr lang="ro-RO" dirty="0"/>
              <a:t>Titlu prezentare</a:t>
            </a:r>
          </a:p>
        </p:txBody>
      </p:sp>
      <p:pic>
        <p:nvPicPr>
          <p:cNvPr id="3" name="Picture 2">
            <a:extLst>
              <a:ext uri="{FF2B5EF4-FFF2-40B4-BE49-F238E27FC236}">
                <a16:creationId xmlns:a16="http://schemas.microsoft.com/office/drawing/2014/main" id="{FD736244-7BA4-0AF0-EDD9-8BEC25B77E0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69034" y="2478024"/>
            <a:ext cx="2549400" cy="1901952"/>
          </a:xfrm>
          <a:prstGeom prst="rect">
            <a:avLst/>
          </a:prstGeom>
        </p:spPr>
      </p:pic>
    </p:spTree>
    <p:extLst>
      <p:ext uri="{BB962C8B-B14F-4D97-AF65-F5344CB8AC3E}">
        <p14:creationId xmlns:p14="http://schemas.microsoft.com/office/powerpoint/2010/main" val="217380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52C36AF-EBE8-A53F-6BD1-B9B824FA08BF}"/>
              </a:ext>
            </a:extLst>
          </p:cNvPr>
          <p:cNvGrpSpPr/>
          <p:nvPr userDrawn="1"/>
        </p:nvGrpSpPr>
        <p:grpSpPr>
          <a:xfrm>
            <a:off x="10740688" y="743375"/>
            <a:ext cx="0" cy="5369590"/>
            <a:chOff x="10740688" y="743375"/>
            <a:chExt cx="0" cy="5369590"/>
          </a:xfrm>
        </p:grpSpPr>
        <p:sp>
          <p:nvSpPr>
            <p:cNvPr id="18" name="Freeform 600">
              <a:extLst>
                <a:ext uri="{FF2B5EF4-FFF2-40B4-BE49-F238E27FC236}">
                  <a16:creationId xmlns:a16="http://schemas.microsoft.com/office/drawing/2014/main" id="{211F104E-3DB1-04CB-6225-E3E121157AD1}"/>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9" name="Freeform 601">
              <a:extLst>
                <a:ext uri="{FF2B5EF4-FFF2-40B4-BE49-F238E27FC236}">
                  <a16:creationId xmlns:a16="http://schemas.microsoft.com/office/drawing/2014/main" id="{7B38B11C-F670-D5DE-BE3A-935E5DFDCC31}"/>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20" name="Freeform 602">
              <a:extLst>
                <a:ext uri="{FF2B5EF4-FFF2-40B4-BE49-F238E27FC236}">
                  <a16:creationId xmlns:a16="http://schemas.microsoft.com/office/drawing/2014/main" id="{7F2122E0-D2E1-6D73-F1B2-63DA135E9EEC}"/>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21" name="Freeform 604">
            <a:extLst>
              <a:ext uri="{FF2B5EF4-FFF2-40B4-BE49-F238E27FC236}">
                <a16:creationId xmlns:a16="http://schemas.microsoft.com/office/drawing/2014/main" id="{FBDAB6E8-D17B-C75F-8488-ACB53EE9604D}"/>
              </a:ext>
            </a:extLst>
          </p:cNvPr>
          <p:cNvSpPr/>
          <p:nvPr userDrawn="1"/>
        </p:nvSpPr>
        <p:spPr>
          <a:xfrm>
            <a:off x="4410397" y="3592817"/>
            <a:ext cx="3371207" cy="0"/>
          </a:xfrm>
          <a:custGeom>
            <a:avLst/>
            <a:gdLst/>
            <a:ahLst/>
            <a:cxnLst/>
            <a:rect l="0" t="0" r="0" b="0"/>
            <a:pathLst>
              <a:path w="2477681">
                <a:moveTo>
                  <a:pt x="0" y="0"/>
                </a:moveTo>
                <a:lnTo>
                  <a:pt x="2477681" y="0"/>
                </a:lnTo>
              </a:path>
            </a:pathLst>
          </a:custGeom>
          <a:noFill/>
          <a:ln w="11302" cap="rnd" cmpd="sng">
            <a:solidFill>
              <a:srgbClr val="475D70">
                <a:alpha val="50000"/>
              </a:srgbClr>
            </a:solidFill>
            <a:custDash>
              <a:ds d="0" sp="200224"/>
            </a:custDash>
            <a:round/>
          </a:ln>
        </p:spPr>
        <p:style>
          <a:lnRef idx="2">
            <a:schemeClr val="accent1">
              <a:shade val="50000"/>
            </a:schemeClr>
          </a:lnRef>
          <a:fillRef idx="1">
            <a:schemeClr val="accent1"/>
          </a:fillRef>
          <a:effectRef idx="0">
            <a:schemeClr val="accent1"/>
          </a:effectRef>
          <a:fontRef idx="minor">
            <a:schemeClr val="lt1"/>
          </a:fontRef>
        </p:style>
      </p:sp>
      <p:sp>
        <p:nvSpPr>
          <p:cNvPr id="22" name="Freeform 605">
            <a:extLst>
              <a:ext uri="{FF2B5EF4-FFF2-40B4-BE49-F238E27FC236}">
                <a16:creationId xmlns:a16="http://schemas.microsoft.com/office/drawing/2014/main" id="{33484F09-7E6B-C96E-61CC-1043354B9A44}"/>
              </a:ext>
            </a:extLst>
          </p:cNvPr>
          <p:cNvSpPr/>
          <p:nvPr userDrawn="1"/>
        </p:nvSpPr>
        <p:spPr>
          <a:xfrm>
            <a:off x="4369999" y="3414011"/>
            <a:ext cx="3417396" cy="0"/>
          </a:xfrm>
          <a:custGeom>
            <a:avLst/>
            <a:gdLst/>
            <a:ahLst/>
            <a:cxnLst/>
            <a:rect l="0" t="0" r="0" b="0"/>
            <a:pathLst>
              <a:path w="2511628">
                <a:moveTo>
                  <a:pt x="0" y="0"/>
                </a:moveTo>
                <a:lnTo>
                  <a:pt x="0" y="0"/>
                </a:lnTo>
                <a:moveTo>
                  <a:pt x="2511628" y="0"/>
                </a:moveTo>
                <a:lnTo>
                  <a:pt x="2511628" y="0"/>
                </a:lnTo>
              </a:path>
            </a:pathLst>
          </a:custGeom>
          <a:noFill/>
          <a:ln w="11302" cap="rnd" cmpd="sng">
            <a:solidFill>
              <a:srgbClr val="475D70">
                <a:alpha val="5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A0CA6B3C-9932-9DA1-BB89-6C0C9061D7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22434" y="1208404"/>
            <a:ext cx="2547133" cy="1899963"/>
          </a:xfrm>
          <a:prstGeom prst="rect">
            <a:avLst/>
          </a:prstGeom>
        </p:spPr>
      </p:pic>
      <p:pic>
        <p:nvPicPr>
          <p:cNvPr id="25" name="Picture 24">
            <a:extLst>
              <a:ext uri="{FF2B5EF4-FFF2-40B4-BE49-F238E27FC236}">
                <a16:creationId xmlns:a16="http://schemas.microsoft.com/office/drawing/2014/main" id="{6AB59246-8D42-2C18-46E7-7A5B252898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5" name="Text Placeholder 4">
            <a:extLst>
              <a:ext uri="{FF2B5EF4-FFF2-40B4-BE49-F238E27FC236}">
                <a16:creationId xmlns:a16="http://schemas.microsoft.com/office/drawing/2014/main" id="{EDCB982A-82C0-C326-EBA8-3258BB676113}"/>
              </a:ext>
            </a:extLst>
          </p:cNvPr>
          <p:cNvSpPr>
            <a:spLocks noGrp="1"/>
          </p:cNvSpPr>
          <p:nvPr>
            <p:ph type="body" sz="quarter" idx="10" hasCustomPrompt="1"/>
          </p:nvPr>
        </p:nvSpPr>
        <p:spPr>
          <a:xfrm>
            <a:off x="3235412" y="3908550"/>
            <a:ext cx="5721176" cy="815975"/>
          </a:xfrm>
        </p:spPr>
        <p:txBody>
          <a:bodyPr>
            <a:normAutofit/>
          </a:bodyPr>
          <a:lstStyle>
            <a:lvl1pPr marL="0" indent="0" algn="ctr">
              <a:buNone/>
              <a:defRPr lang="ro-RO" sz="4800" b="0" kern="1200" dirty="0">
                <a:solidFill>
                  <a:srgbClr val="3A546A"/>
                </a:solidFill>
                <a:latin typeface="Verdana" panose="020B0604030504040204" pitchFamily="34" charset="0"/>
                <a:ea typeface="Verdana" panose="020B0604030504040204" pitchFamily="34" charset="0"/>
                <a:cs typeface="+mn-cs"/>
              </a:defRPr>
            </a:lvl1pPr>
          </a:lstStyle>
          <a:p>
            <a:pPr lvl="0"/>
            <a:r>
              <a:rPr lang="ro-RO" dirty="0"/>
              <a:t>Titlu prezentare</a:t>
            </a:r>
          </a:p>
        </p:txBody>
      </p:sp>
    </p:spTree>
    <p:extLst>
      <p:ext uri="{BB962C8B-B14F-4D97-AF65-F5344CB8AC3E}">
        <p14:creationId xmlns:p14="http://schemas.microsoft.com/office/powerpoint/2010/main" val="317008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blipFill dpi="0" rotWithShape="1">
          <a:blip r:embed="rId2">
            <a:lum/>
          </a:blip>
          <a:srcRect/>
          <a:stretch>
            <a:fillRect t="-76000" r="-1000" b="-76000"/>
          </a:stretch>
        </a:blipFill>
        <a:effectLst/>
      </p:bgPr>
    </p:bg>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9A35B42D-AD1A-0230-7FFA-058B0617CDD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7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BCDDC1C-6E9C-2E98-C2DA-B3C56001E90C}"/>
              </a:ext>
            </a:extLst>
          </p:cNvPr>
          <p:cNvSpPr/>
          <p:nvPr userDrawn="1"/>
        </p:nvSpPr>
        <p:spPr>
          <a:xfrm>
            <a:off x="0" y="0"/>
            <a:ext cx="12192000" cy="181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D57BF86-CB5A-D83B-9402-1CF698E3454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18004" y="261809"/>
            <a:ext cx="1724984" cy="1286704"/>
          </a:xfrm>
          <a:prstGeom prst="rect">
            <a:avLst/>
          </a:prstGeom>
        </p:spPr>
      </p:pic>
      <p:grpSp>
        <p:nvGrpSpPr>
          <p:cNvPr id="12" name="Group 11">
            <a:extLst>
              <a:ext uri="{FF2B5EF4-FFF2-40B4-BE49-F238E27FC236}">
                <a16:creationId xmlns:a16="http://schemas.microsoft.com/office/drawing/2014/main" id="{80718F1B-7DFF-6201-C5DF-8AEB5CD39EE4}"/>
              </a:ext>
            </a:extLst>
          </p:cNvPr>
          <p:cNvGrpSpPr/>
          <p:nvPr userDrawn="1"/>
        </p:nvGrpSpPr>
        <p:grpSpPr>
          <a:xfrm rot="5400000" flipH="1">
            <a:off x="5923522" y="-1574"/>
            <a:ext cx="344955" cy="12192000"/>
            <a:chOff x="10740688" y="743375"/>
            <a:chExt cx="0" cy="5369590"/>
          </a:xfrm>
        </p:grpSpPr>
        <p:sp>
          <p:nvSpPr>
            <p:cNvPr id="13" name="Freeform 600">
              <a:extLst>
                <a:ext uri="{FF2B5EF4-FFF2-40B4-BE49-F238E27FC236}">
                  <a16:creationId xmlns:a16="http://schemas.microsoft.com/office/drawing/2014/main" id="{FDE136B4-30C4-C8D1-B564-1E87EA751C5F}"/>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7" name="Freeform 601">
              <a:extLst>
                <a:ext uri="{FF2B5EF4-FFF2-40B4-BE49-F238E27FC236}">
                  <a16:creationId xmlns:a16="http://schemas.microsoft.com/office/drawing/2014/main" id="{4F3A33B6-B91A-C02A-C7F2-430991DD850A}"/>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8" name="Freeform 602">
              <a:extLst>
                <a:ext uri="{FF2B5EF4-FFF2-40B4-BE49-F238E27FC236}">
                  <a16:creationId xmlns:a16="http://schemas.microsoft.com/office/drawing/2014/main" id="{BDBE9C65-CBD3-AEA1-7ED1-53EF18D2796B}"/>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sp>
        <p:nvSpPr>
          <p:cNvPr id="20" name="Slide Number Placeholder 4">
            <a:extLst>
              <a:ext uri="{FF2B5EF4-FFF2-40B4-BE49-F238E27FC236}">
                <a16:creationId xmlns:a16="http://schemas.microsoft.com/office/drawing/2014/main" id="{A7351880-76C0-5CD5-B0CC-2D75391CB67B}"/>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
        <p:nvSpPr>
          <p:cNvPr id="22" name="Text Placeholder 21">
            <a:extLst>
              <a:ext uri="{FF2B5EF4-FFF2-40B4-BE49-F238E27FC236}">
                <a16:creationId xmlns:a16="http://schemas.microsoft.com/office/drawing/2014/main" id="{46822E0F-C1B3-6150-1936-63E5AB6DC55F}"/>
              </a:ext>
            </a:extLst>
          </p:cNvPr>
          <p:cNvSpPr>
            <a:spLocks noGrp="1"/>
          </p:cNvSpPr>
          <p:nvPr>
            <p:ph type="body" sz="quarter" idx="10" hasCustomPrompt="1"/>
          </p:nvPr>
        </p:nvSpPr>
        <p:spPr>
          <a:xfrm>
            <a:off x="349012" y="676923"/>
            <a:ext cx="3687907" cy="456477"/>
          </a:xfrm>
        </p:spPr>
        <p:txBody>
          <a:bodyPr/>
          <a:lstStyle>
            <a:lvl1pPr marL="0" indent="0">
              <a:buNone/>
              <a:defRPr lang="ro-RO" sz="2400" b="0" kern="1200" dirty="0" smtClean="0">
                <a:solidFill>
                  <a:srgbClr val="3A546A"/>
                </a:solidFill>
                <a:latin typeface="Verdana" panose="020B0604030504040204" pitchFamily="34" charset="0"/>
                <a:ea typeface="Verdana" panose="020B0604030504040204" pitchFamily="34" charset="0"/>
                <a:cs typeface="+mn-cs"/>
              </a:defRPr>
            </a:lvl1pPr>
          </a:lstStyle>
          <a:p>
            <a:pPr lvl="0"/>
            <a:r>
              <a:rPr lang="ro-RO" dirty="0"/>
              <a:t>Titlu slide</a:t>
            </a:r>
          </a:p>
        </p:txBody>
      </p:sp>
      <p:sp>
        <p:nvSpPr>
          <p:cNvPr id="2" name="Date Placeholder 2">
            <a:extLst>
              <a:ext uri="{FF2B5EF4-FFF2-40B4-BE49-F238E27FC236}">
                <a16:creationId xmlns:a16="http://schemas.microsoft.com/office/drawing/2014/main" id="{30B1AD0D-C691-390E-9EBF-B79A4575494D}"/>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317984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304366"/>
            <a:ext cx="10974284"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3" name="Date Placeholder 2">
            <a:extLst>
              <a:ext uri="{FF2B5EF4-FFF2-40B4-BE49-F238E27FC236}">
                <a16:creationId xmlns:a16="http://schemas.microsoft.com/office/drawing/2014/main" id="{66845FB4-7CC4-AD10-74FA-70597C454A7E}"/>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6" name="Slide Number Placeholder 4">
            <a:extLst>
              <a:ext uri="{FF2B5EF4-FFF2-40B4-BE49-F238E27FC236}">
                <a16:creationId xmlns:a16="http://schemas.microsoft.com/office/drawing/2014/main" id="{8FEC7114-B63B-1A0A-6D78-458B29B8F00A}"/>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87652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8115" y="1304366"/>
            <a:ext cx="5257799"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6" name="Text Placeholder 2">
            <a:extLst>
              <a:ext uri="{FF2B5EF4-FFF2-40B4-BE49-F238E27FC236}">
                <a16:creationId xmlns:a16="http://schemas.microsoft.com/office/drawing/2014/main" id="{A835F879-7117-7F08-7F81-894D1DD62CE8}"/>
              </a:ext>
            </a:extLst>
          </p:cNvPr>
          <p:cNvSpPr>
            <a:spLocks noGrp="1"/>
          </p:cNvSpPr>
          <p:nvPr>
            <p:ph idx="10"/>
          </p:nvPr>
        </p:nvSpPr>
        <p:spPr>
          <a:xfrm>
            <a:off x="6326086" y="1300780"/>
            <a:ext cx="5257799" cy="4798137"/>
          </a:xfrm>
          <a:prstGeom prst="rect">
            <a:avLst/>
          </a:prstGeom>
        </p:spPr>
        <p:txBody>
          <a:bodyPr vert="horz" lIns="0" tIns="0" rIns="0" bIns="0" rtlCol="0" anchor="t" anchorCtr="0">
            <a:noAutofit/>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400">
                <a:latin typeface="Georgia" panose="02040502050405020303" pitchFamily="18" charset="0"/>
              </a:defRPr>
            </a:lvl4pPr>
            <a:lvl5pPr>
              <a:defRPr sz="1400">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2">
            <a:extLst>
              <a:ext uri="{FF2B5EF4-FFF2-40B4-BE49-F238E27FC236}">
                <a16:creationId xmlns:a16="http://schemas.microsoft.com/office/drawing/2014/main" id="{E7912284-1AB7-6720-A3E2-484877E6D042}"/>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9" name="Slide Number Placeholder 4">
            <a:extLst>
              <a:ext uri="{FF2B5EF4-FFF2-40B4-BE49-F238E27FC236}">
                <a16:creationId xmlns:a16="http://schemas.microsoft.com/office/drawing/2014/main" id="{2EA50C4A-1304-237D-8E30-10B94E4FE585}"/>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191037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tandard slide (clean)">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4284" cy="590400"/>
          </a:xfrm>
        </p:spPr>
        <p:txBody>
          <a:bodyPr/>
          <a:lstStyle>
            <a:lvl1pPr>
              <a:defRPr sz="2399" b="0">
                <a:solidFill>
                  <a:srgbClr val="425F63"/>
                </a:solidFill>
                <a:latin typeface="Verdana" panose="020B0604030504040204" pitchFamily="34" charset="0"/>
                <a:ea typeface="Verdana" panose="020B0604030504040204" pitchFamily="34" charset="0"/>
              </a:defRPr>
            </a:lvl1pPr>
          </a:lstStyle>
          <a:p>
            <a:r>
              <a:rPr lang="ro-RO" dirty="0"/>
              <a:t>Click</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pic>
        <p:nvPicPr>
          <p:cNvPr id="18" name="Content Placeholder 4">
            <a:extLst>
              <a:ext uri="{FF2B5EF4-FFF2-40B4-BE49-F238E27FC236}">
                <a16:creationId xmlns:a16="http://schemas.microsoft.com/office/drawing/2014/main" id="{E7CFCC50-9E39-F44D-C45F-7B480B048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20" name="Picture 19">
            <a:extLst>
              <a:ext uri="{FF2B5EF4-FFF2-40B4-BE49-F238E27FC236}">
                <a16:creationId xmlns:a16="http://schemas.microsoft.com/office/drawing/2014/main" id="{44F864FA-DF6D-1833-B9D4-6318801068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3" name="Text Placeholder 2">
            <a:extLst>
              <a:ext uri="{FF2B5EF4-FFF2-40B4-BE49-F238E27FC236}">
                <a16:creationId xmlns:a16="http://schemas.microsoft.com/office/drawing/2014/main" id="{48DF1982-C994-5869-9F46-F397351252EF}"/>
              </a:ext>
            </a:extLst>
          </p:cNvPr>
          <p:cNvSpPr>
            <a:spLocks noGrp="1"/>
          </p:cNvSpPr>
          <p:nvPr>
            <p:ph type="body" idx="1"/>
          </p:nvPr>
        </p:nvSpPr>
        <p:spPr>
          <a:xfrm>
            <a:off x="608116" y="1175554"/>
            <a:ext cx="5286282" cy="823912"/>
          </a:xfrm>
        </p:spPr>
        <p:txBody>
          <a:bodyPr anchor="ctr"/>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id="{42A10DA2-C701-79E0-78B8-5CF04E2B0E69}"/>
              </a:ext>
            </a:extLst>
          </p:cNvPr>
          <p:cNvSpPr>
            <a:spLocks noGrp="1"/>
          </p:cNvSpPr>
          <p:nvPr>
            <p:ph sz="half" idx="2"/>
          </p:nvPr>
        </p:nvSpPr>
        <p:spPr>
          <a:xfrm>
            <a:off x="608116" y="1999466"/>
            <a:ext cx="5286282"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8C717C75-C766-996A-8067-F178D96DA6EA}"/>
              </a:ext>
            </a:extLst>
          </p:cNvPr>
          <p:cNvSpPr>
            <a:spLocks noGrp="1"/>
          </p:cNvSpPr>
          <p:nvPr>
            <p:ph type="body" sz="quarter" idx="3"/>
          </p:nvPr>
        </p:nvSpPr>
        <p:spPr>
          <a:xfrm>
            <a:off x="6297603" y="1175554"/>
            <a:ext cx="5286282" cy="823912"/>
          </a:xfrm>
        </p:spPr>
        <p:txBody>
          <a:bodyPr anchor="ctr"/>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982BF0BA-09AE-00DB-A83B-0225C66CAB63}"/>
              </a:ext>
            </a:extLst>
          </p:cNvPr>
          <p:cNvSpPr>
            <a:spLocks noGrp="1"/>
          </p:cNvSpPr>
          <p:nvPr>
            <p:ph sz="quarter" idx="4"/>
          </p:nvPr>
        </p:nvSpPr>
        <p:spPr>
          <a:xfrm>
            <a:off x="6297603" y="1999466"/>
            <a:ext cx="5286282"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5A32B954-1532-6855-5951-0A6862AB8BA2}"/>
              </a:ext>
            </a:extLst>
          </p:cNvPr>
          <p:cNvSpPr txBox="1">
            <a:spLocks/>
          </p:cNvSpPr>
          <p:nvPr userDrawn="1"/>
        </p:nvSpPr>
        <p:spPr>
          <a:xfrm>
            <a:off x="838200" y="635634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74BA9-EB3E-4940-9484-1BA990811294}" type="datetime4">
              <a:rPr lang="ro-RO" smtClean="0">
                <a:solidFill>
                  <a:schemeClr val="accent6">
                    <a:lumMod val="50000"/>
                  </a:schemeClr>
                </a:solidFill>
                <a:latin typeface="Georgia" panose="02040502050405020303" pitchFamily="18" charset="0"/>
              </a:rPr>
              <a:t>25 aprilie 2025</a:t>
            </a:fld>
            <a:endParaRPr lang="en-IN" dirty="0">
              <a:solidFill>
                <a:schemeClr val="accent6">
                  <a:lumMod val="50000"/>
                </a:schemeClr>
              </a:solidFill>
              <a:latin typeface="Georgia" panose="02040502050405020303" pitchFamily="18" charset="0"/>
            </a:endParaRPr>
          </a:p>
        </p:txBody>
      </p:sp>
      <p:sp>
        <p:nvSpPr>
          <p:cNvPr id="8" name="Slide Number Placeholder 4">
            <a:extLst>
              <a:ext uri="{FF2B5EF4-FFF2-40B4-BE49-F238E27FC236}">
                <a16:creationId xmlns:a16="http://schemas.microsoft.com/office/drawing/2014/main" id="{05C5F62B-119C-3E67-DB89-BFB2D850E483}"/>
              </a:ext>
            </a:extLst>
          </p:cNvPr>
          <p:cNvSpPr txBox="1">
            <a:spLocks/>
          </p:cNvSpPr>
          <p:nvPr userDrawn="1"/>
        </p:nvSpPr>
        <p:spPr>
          <a:xfrm>
            <a:off x="8610600" y="63563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solidFill>
                  <a:schemeClr val="accent6">
                    <a:lumMod val="50000"/>
                  </a:schemeClr>
                </a:solidFill>
                <a:latin typeface="Georgia" panose="02040502050405020303" pitchFamily="18" charset="0"/>
              </a:rPr>
              <a:t>Pagina </a:t>
            </a:r>
            <a:fld id="{F1BC30E3-FFE5-4B91-AA19-87A149EBB9EE}" type="slidenum">
              <a:rPr smtClean="0">
                <a:solidFill>
                  <a:schemeClr val="accent6">
                    <a:lumMod val="50000"/>
                  </a:schemeClr>
                </a:solidFill>
                <a:latin typeface="Georgia" panose="02040502050405020303" pitchFamily="18" charset="0"/>
              </a:rPr>
              <a:pPr/>
              <a:t>‹#›</a:t>
            </a:fld>
            <a:endParaRPr dirty="0">
              <a:solidFill>
                <a:schemeClr val="accent6">
                  <a:lumMod val="50000"/>
                </a:schemeClr>
              </a:solidFill>
              <a:latin typeface="Georgia" panose="02040502050405020303" pitchFamily="18" charset="0"/>
            </a:endParaRPr>
          </a:p>
        </p:txBody>
      </p:sp>
    </p:spTree>
    <p:extLst>
      <p:ext uri="{BB962C8B-B14F-4D97-AF65-F5344CB8AC3E}">
        <p14:creationId xmlns:p14="http://schemas.microsoft.com/office/powerpoint/2010/main" val="295827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2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2" name="Freeform 605">
            <a:extLst>
              <a:ext uri="{FF2B5EF4-FFF2-40B4-BE49-F238E27FC236}">
                <a16:creationId xmlns:a16="http://schemas.microsoft.com/office/drawing/2014/main" id="{6947F280-701C-0F82-89E4-F7E84A59C232}"/>
              </a:ext>
            </a:extLst>
          </p:cNvPr>
          <p:cNvSpPr/>
          <p:nvPr userDrawn="1"/>
        </p:nvSpPr>
        <p:spPr>
          <a:xfrm>
            <a:off x="4369999" y="3414011"/>
            <a:ext cx="3417396" cy="0"/>
          </a:xfrm>
          <a:custGeom>
            <a:avLst/>
            <a:gdLst/>
            <a:ahLst/>
            <a:cxnLst/>
            <a:rect l="0" t="0" r="0" b="0"/>
            <a:pathLst>
              <a:path w="2511628">
                <a:moveTo>
                  <a:pt x="0" y="0"/>
                </a:moveTo>
                <a:lnTo>
                  <a:pt x="0" y="0"/>
                </a:lnTo>
                <a:moveTo>
                  <a:pt x="2511628" y="0"/>
                </a:moveTo>
                <a:lnTo>
                  <a:pt x="2511628" y="0"/>
                </a:lnTo>
              </a:path>
            </a:pathLst>
          </a:custGeom>
          <a:noFill/>
          <a:ln w="11302" cap="rnd" cmpd="sng">
            <a:solidFill>
              <a:srgbClr val="475D70">
                <a:alpha val="5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BC77966-C6AB-30A8-6F78-0700C23780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5" name="TextBox 4">
            <a:extLst>
              <a:ext uri="{FF2B5EF4-FFF2-40B4-BE49-F238E27FC236}">
                <a16:creationId xmlns:a16="http://schemas.microsoft.com/office/drawing/2014/main" id="{EE5348EA-C402-3E47-D907-090DD172D77F}"/>
              </a:ext>
            </a:extLst>
          </p:cNvPr>
          <p:cNvSpPr txBox="1"/>
          <p:nvPr userDrawn="1"/>
        </p:nvSpPr>
        <p:spPr>
          <a:xfrm>
            <a:off x="2704681" y="5024084"/>
            <a:ext cx="67826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rgbClr val="425F63"/>
                </a:solidFill>
                <a:latin typeface="Georgia" panose="02040502050405020303" pitchFamily="18" charset="0"/>
              </a:rPr>
              <a:t>Curtea</a:t>
            </a:r>
            <a:r>
              <a:rPr lang="en-US" sz="1600" b="0" dirty="0">
                <a:solidFill>
                  <a:srgbClr val="425F63"/>
                </a:solidFill>
                <a:latin typeface="Georgia" panose="02040502050405020303" pitchFamily="18" charset="0"/>
              </a:rPr>
              <a:t> de Conturi a Rom</a:t>
            </a:r>
            <a:r>
              <a:rPr lang="ro-RO" sz="1600" b="0" dirty="0">
                <a:solidFill>
                  <a:srgbClr val="425F63"/>
                </a:solidFill>
                <a:latin typeface="Georgia" panose="02040502050405020303" pitchFamily="18" charset="0"/>
              </a:rPr>
              <a:t>âniei</a:t>
            </a:r>
            <a:endPar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Adres</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ă</a:t>
            </a:r>
            <a:r>
              <a:rPr lang="en-US" sz="1600" b="0" dirty="0">
                <a:solidFill>
                  <a:srgbClr val="425F63"/>
                </a:solidFill>
                <a:latin typeface="Georgia" panose="02040502050405020303" pitchFamily="18" charset="0"/>
              </a:rPr>
              <a:t>: </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Str. Lev Tolstoi nr.22-24, Sector 1, București</a:t>
            </a:r>
            <a:endParaRPr lang="en-US" sz="1600" b="0" dirty="0">
              <a:solidFill>
                <a:srgbClr val="425F63"/>
              </a:solidFill>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Adres</a:t>
            </a:r>
            <a:r>
              <a:rPr kumimoji="0" lang="ro-RO"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rPr>
              <a:t>ă</a:t>
            </a:r>
            <a:r>
              <a:rPr lang="en-US" sz="1600" b="0" dirty="0">
                <a:solidFill>
                  <a:srgbClr val="425F63"/>
                </a:solidFill>
                <a:latin typeface="Georgia" panose="02040502050405020303" pitchFamily="18" charset="0"/>
              </a:rPr>
              <a:t> </a:t>
            </a:r>
            <a:r>
              <a:rPr lang="ro-RO" sz="1600" b="0" dirty="0">
                <a:solidFill>
                  <a:srgbClr val="425F63"/>
                </a:solidFill>
                <a:latin typeface="Georgia" panose="02040502050405020303" pitchFamily="18" charset="0"/>
              </a:rPr>
              <a:t>de e-</a:t>
            </a:r>
            <a:r>
              <a:rPr lang="en-US" sz="1600" b="0" dirty="0">
                <a:solidFill>
                  <a:srgbClr val="425F63"/>
                </a:solidFill>
                <a:latin typeface="Georgia" panose="02040502050405020303" pitchFamily="18" charset="0"/>
              </a:rPr>
              <a:t>mail</a:t>
            </a:r>
            <a:r>
              <a:rPr kumimoji="0" lang="en-US" sz="1600" b="0" i="0" u="none" strike="noStrike" kern="1200" cap="none" spc="0" normalizeH="0" baseline="0" dirty="0">
                <a:ln>
                  <a:noFill/>
                </a:ln>
                <a:solidFill>
                  <a:srgbClr val="425F63"/>
                </a:solidFill>
                <a:effectLst/>
                <a:uLnTx/>
                <a:uFillTx/>
                <a:latin typeface="Georgia" panose="02040502050405020303" pitchFamily="18" charset="0"/>
                <a:ea typeface="+mn-ea"/>
                <a:cs typeface="+mn-cs"/>
              </a:rPr>
              <a:t>: </a:t>
            </a:r>
            <a:r>
              <a:rPr kumimoji="0" lang="ro-RO" sz="1600" b="0" i="0" u="none" strike="noStrike" kern="1200" cap="none" spc="0" normalizeH="0" baseline="0" dirty="0">
                <a:ln>
                  <a:noFill/>
                </a:ln>
                <a:solidFill>
                  <a:srgbClr val="425F63"/>
                </a:solidFill>
                <a:effectLst/>
                <a:uLnTx/>
                <a:uFillTx/>
                <a:latin typeface="Georgia" panose="02040502050405020303" pitchFamily="18" charset="0"/>
                <a:ea typeface="+mn-ea"/>
                <a:cs typeface="+mn-cs"/>
              </a:rPr>
              <a:t>office@rcc.ro</a:t>
            </a:r>
            <a:endParaRPr kumimoji="0" lang="en-US" sz="1600" b="0" i="0" u="none" strike="noStrike" kern="1200" cap="none" spc="0" normalizeH="0" baseline="0" noProof="0" dirty="0">
              <a:ln>
                <a:noFill/>
              </a:ln>
              <a:solidFill>
                <a:srgbClr val="425F63"/>
              </a:solidFill>
              <a:effectLst/>
              <a:uLnTx/>
              <a:uFillTx/>
              <a:latin typeface="Georgia" panose="02040502050405020303" pitchFamily="18" charset="0"/>
              <a:ea typeface="+mn-ea"/>
              <a:cs typeface="+mn-cs"/>
            </a:endParaRPr>
          </a:p>
        </p:txBody>
      </p:sp>
      <p:grpSp>
        <p:nvGrpSpPr>
          <p:cNvPr id="6" name="Group 5">
            <a:extLst>
              <a:ext uri="{FF2B5EF4-FFF2-40B4-BE49-F238E27FC236}">
                <a16:creationId xmlns:a16="http://schemas.microsoft.com/office/drawing/2014/main" id="{6337A6B0-B594-E428-CF45-6619BC998BED}"/>
              </a:ext>
            </a:extLst>
          </p:cNvPr>
          <p:cNvGrpSpPr/>
          <p:nvPr userDrawn="1"/>
        </p:nvGrpSpPr>
        <p:grpSpPr>
          <a:xfrm rot="5400000">
            <a:off x="5860344" y="3380249"/>
            <a:ext cx="0" cy="5369590"/>
            <a:chOff x="10740688" y="743375"/>
            <a:chExt cx="0" cy="5369590"/>
          </a:xfrm>
        </p:grpSpPr>
        <p:sp>
          <p:nvSpPr>
            <p:cNvPr id="7" name="Freeform 600">
              <a:extLst>
                <a:ext uri="{FF2B5EF4-FFF2-40B4-BE49-F238E27FC236}">
                  <a16:creationId xmlns:a16="http://schemas.microsoft.com/office/drawing/2014/main" id="{262115AF-6B07-71A2-C1E8-DF2E80B438DA}"/>
                </a:ext>
              </a:extLst>
            </p:cNvPr>
            <p:cNvSpPr/>
            <p:nvPr/>
          </p:nvSpPr>
          <p:spPr>
            <a:xfrm>
              <a:off x="10740688" y="2543024"/>
              <a:ext cx="0" cy="1792004"/>
            </a:xfrm>
            <a:custGeom>
              <a:avLst/>
              <a:gdLst/>
              <a:ahLst/>
              <a:cxnLst/>
              <a:rect l="0" t="0" r="0" b="0"/>
              <a:pathLst>
                <a:path h="1317040">
                  <a:moveTo>
                    <a:pt x="0" y="0"/>
                  </a:moveTo>
                  <a:lnTo>
                    <a:pt x="0" y="1317040"/>
                  </a:lnTo>
                </a:path>
              </a:pathLst>
            </a:custGeom>
            <a:noFill/>
            <a:ln w="38100" cap="flat" cmpd="sng">
              <a:solidFill>
                <a:srgbClr val="3D9986">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8" name="Freeform 601">
              <a:extLst>
                <a:ext uri="{FF2B5EF4-FFF2-40B4-BE49-F238E27FC236}">
                  <a16:creationId xmlns:a16="http://schemas.microsoft.com/office/drawing/2014/main" id="{BE66E0CF-742C-D5D5-9FAC-DB1B3CAAB76B}"/>
                </a:ext>
              </a:extLst>
            </p:cNvPr>
            <p:cNvSpPr/>
            <p:nvPr/>
          </p:nvSpPr>
          <p:spPr>
            <a:xfrm>
              <a:off x="10740688" y="4316538"/>
              <a:ext cx="0" cy="1796427"/>
            </a:xfrm>
            <a:custGeom>
              <a:avLst/>
              <a:gdLst/>
              <a:ahLst/>
              <a:cxnLst/>
              <a:rect l="0" t="0" r="0" b="0"/>
              <a:pathLst>
                <a:path h="1320291">
                  <a:moveTo>
                    <a:pt x="0" y="0"/>
                  </a:moveTo>
                  <a:lnTo>
                    <a:pt x="0" y="1320291"/>
                  </a:lnTo>
                </a:path>
              </a:pathLst>
            </a:custGeom>
            <a:noFill/>
            <a:ln w="38100" cap="rnd" cmpd="sng">
              <a:solidFill>
                <a:srgbClr val="475D7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9" name="Freeform 602">
              <a:extLst>
                <a:ext uri="{FF2B5EF4-FFF2-40B4-BE49-F238E27FC236}">
                  <a16:creationId xmlns:a16="http://schemas.microsoft.com/office/drawing/2014/main" id="{571C4032-1CC0-EA97-C4B5-339AD2252403}"/>
                </a:ext>
              </a:extLst>
            </p:cNvPr>
            <p:cNvSpPr/>
            <p:nvPr/>
          </p:nvSpPr>
          <p:spPr>
            <a:xfrm>
              <a:off x="10740688" y="743375"/>
              <a:ext cx="0" cy="1802010"/>
            </a:xfrm>
            <a:custGeom>
              <a:avLst/>
              <a:gdLst/>
              <a:ahLst/>
              <a:cxnLst/>
              <a:rect l="0" t="0" r="0" b="0"/>
              <a:pathLst>
                <a:path h="1324394">
                  <a:moveTo>
                    <a:pt x="0" y="0"/>
                  </a:moveTo>
                  <a:lnTo>
                    <a:pt x="0" y="1324394"/>
                  </a:lnTo>
                </a:path>
              </a:pathLst>
            </a:custGeom>
            <a:noFill/>
            <a:ln w="38100" cap="rnd" cmpd="sng">
              <a:solidFill>
                <a:srgbClr val="D9DA5C">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grpSp>
      <p:pic>
        <p:nvPicPr>
          <p:cNvPr id="11" name="Picture 10">
            <a:extLst>
              <a:ext uri="{FF2B5EF4-FFF2-40B4-BE49-F238E27FC236}">
                <a16:creationId xmlns:a16="http://schemas.microsoft.com/office/drawing/2014/main" id="{EAB89950-81EC-3F6A-8C68-5E0A8595770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21282" y="1190801"/>
            <a:ext cx="3549436" cy="2647603"/>
          </a:xfrm>
          <a:prstGeom prst="rect">
            <a:avLst/>
          </a:prstGeom>
        </p:spPr>
      </p:pic>
    </p:spTree>
    <p:extLst>
      <p:ext uri="{BB962C8B-B14F-4D97-AF65-F5344CB8AC3E}">
        <p14:creationId xmlns:p14="http://schemas.microsoft.com/office/powerpoint/2010/main" val="368648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6D651-B6AB-4554-A4A6-C9A66E38AC3F}"/>
              </a:ext>
            </a:extLst>
          </p:cNvPr>
          <p:cNvSpPr>
            <a:spLocks noGrp="1"/>
          </p:cNvSpPr>
          <p:nvPr>
            <p:ph type="title"/>
          </p:nvPr>
        </p:nvSpPr>
        <p:spPr>
          <a:xfrm>
            <a:off x="838200" y="365125"/>
            <a:ext cx="92727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220113-D524-8335-4A98-37CEA8223B4E}"/>
              </a:ext>
            </a:extLst>
          </p:cNvPr>
          <p:cNvSpPr>
            <a:spLocks noGrp="1"/>
          </p:cNvSpPr>
          <p:nvPr>
            <p:ph type="body" idx="1"/>
          </p:nvPr>
        </p:nvSpPr>
        <p:spPr>
          <a:xfrm>
            <a:off x="838200" y="1825625"/>
            <a:ext cx="92727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5A4A4D-72DD-7A5B-706E-1DEB0C84D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D7A4-BD9F-48E3-B224-51CF07388827}" type="datetimeFigureOut">
              <a:rPr lang="en-US" smtClean="0"/>
              <a:t>4/25/2025</a:t>
            </a:fld>
            <a:endParaRPr lang="en-US"/>
          </a:p>
        </p:txBody>
      </p:sp>
      <p:sp>
        <p:nvSpPr>
          <p:cNvPr id="5" name="Footer Placeholder 4">
            <a:extLst>
              <a:ext uri="{FF2B5EF4-FFF2-40B4-BE49-F238E27FC236}">
                <a16:creationId xmlns:a16="http://schemas.microsoft.com/office/drawing/2014/main" id="{11610D53-16D6-A299-2B99-6E8528D33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63A49-FC98-170B-F315-B453702F2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AC9BD-0645-4DEB-9365-BAE307281641}" type="slidenum">
              <a:rPr lang="en-US" smtClean="0"/>
              <a:t>‹#›</a:t>
            </a:fld>
            <a:endParaRPr lang="en-US"/>
          </a:p>
        </p:txBody>
      </p:sp>
      <p:sp>
        <p:nvSpPr>
          <p:cNvPr id="7" name="Title 1">
            <a:extLst>
              <a:ext uri="{FF2B5EF4-FFF2-40B4-BE49-F238E27FC236}">
                <a16:creationId xmlns:a16="http://schemas.microsoft.com/office/drawing/2014/main" id="{37FF1F29-4C4B-6E08-0A88-E035DB8CA52C}"/>
              </a:ext>
            </a:extLst>
          </p:cNvPr>
          <p:cNvSpPr txBox="1">
            <a:spLocks/>
          </p:cNvSpPr>
          <p:nvPr userDrawn="1"/>
        </p:nvSpPr>
        <p:spPr>
          <a:xfrm>
            <a:off x="609601" y="294200"/>
            <a:ext cx="10972800" cy="590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b="1">
                <a:solidFill>
                  <a:srgbClr val="3A546A"/>
                </a:solidFill>
                <a:latin typeface="Neutra Text" panose="02000000000000000000" pitchFamily="50" charset="0"/>
                <a:ea typeface="+mn-ea"/>
                <a:cs typeface="+mn-cs"/>
              </a:rPr>
              <a:t> </a:t>
            </a:r>
            <a:endParaRPr lang="en-US" sz="2400" b="1" dirty="0">
              <a:solidFill>
                <a:srgbClr val="3A546A"/>
              </a:solidFill>
              <a:latin typeface="Neutra Text" panose="02000000000000000000" pitchFamily="50" charset="0"/>
              <a:ea typeface="+mn-ea"/>
              <a:cs typeface="+mn-cs"/>
            </a:endParaRPr>
          </a:p>
        </p:txBody>
      </p:sp>
      <p:sp>
        <p:nvSpPr>
          <p:cNvPr id="8" name="Content Placeholder 2">
            <a:extLst>
              <a:ext uri="{FF2B5EF4-FFF2-40B4-BE49-F238E27FC236}">
                <a16:creationId xmlns:a16="http://schemas.microsoft.com/office/drawing/2014/main" id="{758B1ECA-311C-4635-068C-3D5161693B3A}"/>
              </a:ext>
            </a:extLst>
          </p:cNvPr>
          <p:cNvSpPr txBox="1">
            <a:spLocks/>
          </p:cNvSpPr>
          <p:nvPr userDrawn="1"/>
        </p:nvSpPr>
        <p:spPr>
          <a:xfrm>
            <a:off x="609601" y="1487360"/>
            <a:ext cx="9545601" cy="469756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399" dirty="0">
              <a:solidFill>
                <a:srgbClr val="425F63"/>
              </a:solidFill>
              <a:latin typeface="Neutra Text" panose="02000000000000000000" pitchFamily="50" charset="0"/>
            </a:endParaRPr>
          </a:p>
        </p:txBody>
      </p:sp>
      <p:pic>
        <p:nvPicPr>
          <p:cNvPr id="9" name="Content Placeholder 4">
            <a:extLst>
              <a:ext uri="{FF2B5EF4-FFF2-40B4-BE49-F238E27FC236}">
                <a16:creationId xmlns:a16="http://schemas.microsoft.com/office/drawing/2014/main" id="{0FDFCFFA-4611-F7C3-BFAB-88FDD7381F2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V="1">
            <a:off x="2036797" y="6229427"/>
            <a:ext cx="8118405" cy="45719"/>
          </a:xfrm>
          <a:prstGeom prst="rect">
            <a:avLst/>
          </a:prstGeom>
        </p:spPr>
      </p:pic>
      <p:pic>
        <p:nvPicPr>
          <p:cNvPr id="10" name="Picture 12825">
            <a:extLst>
              <a:ext uri="{FF2B5EF4-FFF2-40B4-BE49-F238E27FC236}">
                <a16:creationId xmlns:a16="http://schemas.microsoft.com/office/drawing/2014/main" id="{BB71C66B-0EDE-9DE1-E12F-C1C1D9902FDE}"/>
              </a:ext>
            </a:extLst>
          </p:cNvPr>
          <p:cNvPicPr>
            <a:picLocks noChangeArrowheads="1"/>
          </p:cNvPicPr>
          <p:nvPr userDrawn="1"/>
        </p:nvPicPr>
        <p:blipFill>
          <a:blip r:embed="rId12">
            <a:alphaModFix amt="50000"/>
            <a:extLst>
              <a:ext uri="{28A0092B-C50C-407E-A947-70E740481C1C}">
                <a14:useLocalDpi xmlns:a14="http://schemas.microsoft.com/office/drawing/2010/main" val="0"/>
              </a:ext>
            </a:extLst>
          </a:blip>
          <a:srcRect/>
          <a:stretch>
            <a:fillRect/>
          </a:stretch>
        </p:blipFill>
        <p:spPr>
          <a:xfrm>
            <a:off x="10110914" y="894013"/>
            <a:ext cx="2081086" cy="5039995"/>
          </a:xfrm>
          <a:prstGeom prst="rect">
            <a:avLst/>
          </a:prstGeom>
          <a:noFill/>
        </p:spPr>
      </p:pic>
      <p:pic>
        <p:nvPicPr>
          <p:cNvPr id="11" name="Picture 10">
            <a:extLst>
              <a:ext uri="{FF2B5EF4-FFF2-40B4-BE49-F238E27FC236}">
                <a16:creationId xmlns:a16="http://schemas.microsoft.com/office/drawing/2014/main" id="{3BA443D4-738D-B33F-20D7-D8F05DB5AE7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 y="0"/>
            <a:ext cx="246688" cy="6858000"/>
          </a:xfrm>
          <a:prstGeom prst="rect">
            <a:avLst/>
          </a:prstGeom>
        </p:spPr>
      </p:pic>
      <p:sp>
        <p:nvSpPr>
          <p:cNvPr id="12" name="Date Placeholder 2">
            <a:extLst>
              <a:ext uri="{FF2B5EF4-FFF2-40B4-BE49-F238E27FC236}">
                <a16:creationId xmlns:a16="http://schemas.microsoft.com/office/drawing/2014/main" id="{225F29F8-DFC7-5FCD-961D-C9C6095253B2}"/>
              </a:ext>
            </a:extLst>
          </p:cNvPr>
          <p:cNvSpPr txBox="1">
            <a:spLocks/>
          </p:cNvSpPr>
          <p:nvPr userDrawn="1"/>
        </p:nvSpPr>
        <p:spPr>
          <a:xfrm>
            <a:off x="838200" y="635634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a:solidFill>
                  <a:schemeClr val="accent6">
                    <a:lumMod val="50000"/>
                  </a:schemeClr>
                </a:solidFill>
                <a:latin typeface="Neutra Text" panose="02000000000000000000" pitchFamily="50" charset="0"/>
              </a:rPr>
              <a:t> </a:t>
            </a:r>
            <a:endParaRPr lang="en-IN" dirty="0">
              <a:solidFill>
                <a:schemeClr val="accent6">
                  <a:lumMod val="50000"/>
                </a:schemeClr>
              </a:solidFill>
              <a:latin typeface="Neutra Text" panose="02000000000000000000" pitchFamily="50" charset="0"/>
            </a:endParaRPr>
          </a:p>
        </p:txBody>
      </p:sp>
      <p:sp>
        <p:nvSpPr>
          <p:cNvPr id="13" name="Slide Number Placeholder 4">
            <a:extLst>
              <a:ext uri="{FF2B5EF4-FFF2-40B4-BE49-F238E27FC236}">
                <a16:creationId xmlns:a16="http://schemas.microsoft.com/office/drawing/2014/main" id="{9533CAED-57E8-8543-E248-AEE4116CC91A}"/>
              </a:ext>
            </a:extLst>
          </p:cNvPr>
          <p:cNvSpPr txBox="1">
            <a:spLocks/>
          </p:cNvSpPr>
          <p:nvPr userDrawn="1"/>
        </p:nvSpPr>
        <p:spPr>
          <a:xfrm>
            <a:off x="8610600" y="635634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a:solidFill>
                  <a:schemeClr val="accent6">
                    <a:lumMod val="50000"/>
                  </a:schemeClr>
                </a:solidFill>
                <a:latin typeface="Neutra Text" panose="02000000000000000000" pitchFamily="50" charset="0"/>
              </a:rPr>
              <a:t> </a:t>
            </a:r>
            <a:endParaRPr lang="ro-RO" dirty="0">
              <a:solidFill>
                <a:schemeClr val="accent6">
                  <a:lumMod val="50000"/>
                </a:schemeClr>
              </a:solidFill>
              <a:latin typeface="Neutra Text" panose="02000000000000000000" pitchFamily="50" charset="0"/>
            </a:endParaRPr>
          </a:p>
        </p:txBody>
      </p:sp>
    </p:spTree>
    <p:extLst>
      <p:ext uri="{BB962C8B-B14F-4D97-AF65-F5344CB8AC3E}">
        <p14:creationId xmlns:p14="http://schemas.microsoft.com/office/powerpoint/2010/main" val="3761888387"/>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49" r:id="rId3"/>
    <p:sldLayoutId id="2147483664" r:id="rId4"/>
    <p:sldLayoutId id="2147483671" r:id="rId5"/>
    <p:sldLayoutId id="2147483689" r:id="rId6"/>
    <p:sldLayoutId id="2147483690" r:id="rId7"/>
    <p:sldLayoutId id="2147483688"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3BEBD-CFE8-D36B-F5CC-7D836F6B0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E7BF309-A472-A3FE-3606-D517E60DA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960A07-45C0-7D66-495E-CC3DF55CB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26735-3B44-4D69-A7F5-DCB48588A84E}" type="datetimeFigureOut">
              <a:rPr lang="en-US" smtClean="0"/>
              <a:t>4/25/2025</a:t>
            </a:fld>
            <a:endParaRPr lang="en-US"/>
          </a:p>
        </p:txBody>
      </p:sp>
      <p:sp>
        <p:nvSpPr>
          <p:cNvPr id="5" name="Footer Placeholder 4">
            <a:extLst>
              <a:ext uri="{FF2B5EF4-FFF2-40B4-BE49-F238E27FC236}">
                <a16:creationId xmlns:a16="http://schemas.microsoft.com/office/drawing/2014/main" id="{F8D9F048-8E1C-A362-1716-E8032EA13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D0918-5C52-6D51-8498-7CE535F13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F7582-228F-4328-8E6B-41F08692F71B}" type="slidenum">
              <a:rPr lang="en-US" smtClean="0"/>
              <a:t>‹#›</a:t>
            </a:fld>
            <a:endParaRPr lang="en-US"/>
          </a:p>
        </p:txBody>
      </p:sp>
    </p:spTree>
    <p:extLst>
      <p:ext uri="{BB962C8B-B14F-4D97-AF65-F5344CB8AC3E}">
        <p14:creationId xmlns:p14="http://schemas.microsoft.com/office/powerpoint/2010/main" val="427503190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CD79B-2CE6-FA42-212F-52D30020329E}"/>
              </a:ext>
            </a:extLst>
          </p:cNvPr>
          <p:cNvSpPr>
            <a:spLocks noGrp="1"/>
          </p:cNvSpPr>
          <p:nvPr>
            <p:ph type="body" sz="quarter" idx="10"/>
          </p:nvPr>
        </p:nvSpPr>
        <p:spPr>
          <a:xfrm>
            <a:off x="895082" y="3186906"/>
            <a:ext cx="7588518" cy="484187"/>
          </a:xfrm>
        </p:spPr>
        <p:txBody>
          <a:bodyPr>
            <a:noAutofit/>
          </a:bodyPr>
          <a:lstStyle/>
          <a:p>
            <a:r>
              <a:rPr lang="en-US" sz="3600" b="1" dirty="0">
                <a:solidFill>
                  <a:srgbClr val="425563"/>
                </a:solidFill>
              </a:rPr>
              <a:t>SDP 2023-2028 ‘P’ initiative</a:t>
            </a:r>
            <a:endParaRPr lang="ro-RO" sz="3600" b="1" dirty="0">
              <a:solidFill>
                <a:srgbClr val="425563"/>
              </a:solidFill>
            </a:endParaRPr>
          </a:p>
          <a:p>
            <a:endParaRPr lang="ro-RO" sz="3600" b="1" dirty="0">
              <a:solidFill>
                <a:srgbClr val="425563"/>
              </a:solidFill>
            </a:endParaRPr>
          </a:p>
          <a:p>
            <a:pPr algn="ctr"/>
            <a:r>
              <a:rPr lang="en-US" sz="2000" b="1" dirty="0">
                <a:solidFill>
                  <a:srgbClr val="425563"/>
                </a:solidFill>
              </a:rPr>
              <a:t>PAS Annual Meeting</a:t>
            </a:r>
            <a:endParaRPr lang="ro-RO" sz="2000" b="1" dirty="0">
              <a:solidFill>
                <a:srgbClr val="425563"/>
              </a:solidFill>
            </a:endParaRPr>
          </a:p>
          <a:p>
            <a:pPr algn="ctr"/>
            <a:r>
              <a:rPr lang="en-US" sz="2000" b="1" dirty="0">
                <a:solidFill>
                  <a:srgbClr val="425563"/>
                </a:solidFill>
              </a:rPr>
              <a:t>April 1-2, 2025, Bucharest, Romania  </a:t>
            </a:r>
          </a:p>
        </p:txBody>
      </p:sp>
      <p:pic>
        <p:nvPicPr>
          <p:cNvPr id="3" name="Imagine 2">
            <a:extLst>
              <a:ext uri="{FF2B5EF4-FFF2-40B4-BE49-F238E27FC236}">
                <a16:creationId xmlns:a16="http://schemas.microsoft.com/office/drawing/2014/main" id="{B5890288-22C6-44CA-9911-29CD44D7262C}"/>
              </a:ext>
            </a:extLst>
          </p:cNvPr>
          <p:cNvPicPr>
            <a:picLocks noChangeAspect="1"/>
          </p:cNvPicPr>
          <p:nvPr/>
        </p:nvPicPr>
        <p:blipFill>
          <a:blip r:embed="rId2"/>
          <a:stretch>
            <a:fillRect/>
          </a:stretch>
        </p:blipFill>
        <p:spPr>
          <a:xfrm>
            <a:off x="0" y="0"/>
            <a:ext cx="1554604" cy="2023533"/>
          </a:xfrm>
          <a:prstGeom prst="rect">
            <a:avLst/>
          </a:prstGeom>
        </p:spPr>
      </p:pic>
    </p:spTree>
    <p:extLst>
      <p:ext uri="{BB962C8B-B14F-4D97-AF65-F5344CB8AC3E}">
        <p14:creationId xmlns:p14="http://schemas.microsoft.com/office/powerpoint/2010/main" val="320077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en-US" b="1" dirty="0"/>
              <a:t>Why will we look into this?</a:t>
            </a:r>
            <a:r>
              <a:rPr lang="en-US" dirty="0"/>
              <a:t> </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55655" y="0"/>
            <a:ext cx="1365622" cy="1780186"/>
          </a:xfrm>
          <a:prstGeom prst="rect">
            <a:avLst/>
          </a:prstGeom>
        </p:spPr>
      </p:pic>
      <p:pic>
        <p:nvPicPr>
          <p:cNvPr id="10" name="Imagine 9">
            <a:extLst>
              <a:ext uri="{FF2B5EF4-FFF2-40B4-BE49-F238E27FC236}">
                <a16:creationId xmlns:a16="http://schemas.microsoft.com/office/drawing/2014/main" id="{388290CE-BFF8-4A73-AEAA-027F42326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793" y="1807931"/>
            <a:ext cx="10100093" cy="4375156"/>
          </a:xfrm>
          <a:prstGeom prst="rect">
            <a:avLst/>
          </a:prstGeom>
        </p:spPr>
      </p:pic>
      <p:sp>
        <p:nvSpPr>
          <p:cNvPr id="6" name="CasetăText 5">
            <a:extLst>
              <a:ext uri="{FF2B5EF4-FFF2-40B4-BE49-F238E27FC236}">
                <a16:creationId xmlns:a16="http://schemas.microsoft.com/office/drawing/2014/main" id="{1085F1B8-0FF5-4CF2-8293-77F49EDAB724}"/>
              </a:ext>
            </a:extLst>
          </p:cNvPr>
          <p:cNvSpPr txBox="1"/>
          <p:nvPr/>
        </p:nvSpPr>
        <p:spPr>
          <a:xfrm>
            <a:off x="961793" y="884600"/>
            <a:ext cx="9891264"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dirty="0">
                <a:latin typeface="Verdana" panose="020B0604030504040204" pitchFamily="34" charset="0"/>
                <a:ea typeface="Verdana" panose="020B0604030504040204" pitchFamily="34" charset="0"/>
              </a:rPr>
              <a:t>The 2023-2028 Strategic Development Plan includes a revision of the current structure of the INTOSAI-Ps. The aim is to obtain a clear set of principles presented in a way that is easily accessible for users both inside and outside INTOSAI. </a:t>
            </a:r>
          </a:p>
        </p:txBody>
      </p:sp>
    </p:spTree>
    <p:extLst>
      <p:ext uri="{BB962C8B-B14F-4D97-AF65-F5344CB8AC3E}">
        <p14:creationId xmlns:p14="http://schemas.microsoft.com/office/powerpoint/2010/main" val="26823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1" y="294199"/>
            <a:ext cx="10095256" cy="890093"/>
          </a:xfrm>
        </p:spPr>
        <p:txBody>
          <a:bodyPr/>
          <a:lstStyle/>
          <a:p>
            <a:r>
              <a:rPr lang="ro-RO" b="1" dirty="0">
                <a:solidFill>
                  <a:srgbClr val="425563"/>
                </a:solidFill>
              </a:rPr>
              <a:t>Who </a:t>
            </a:r>
            <a:r>
              <a:rPr lang="en-US" b="1" dirty="0">
                <a:solidFill>
                  <a:srgbClr val="425563"/>
                </a:solidFill>
              </a:rPr>
              <a:t>is</a:t>
            </a:r>
            <a:r>
              <a:rPr lang="ro-RO" b="1" dirty="0">
                <a:solidFill>
                  <a:srgbClr val="425563"/>
                </a:solidFill>
              </a:rPr>
              <a:t> </a:t>
            </a:r>
            <a:r>
              <a:rPr lang="en-US" b="1" dirty="0">
                <a:solidFill>
                  <a:srgbClr val="425563"/>
                </a:solidFill>
              </a:rPr>
              <a:t>involved</a:t>
            </a:r>
            <a:r>
              <a:rPr lang="ro-RO" b="1" dirty="0">
                <a:solidFill>
                  <a:srgbClr val="425563"/>
                </a:solidFill>
              </a:rPr>
              <a:t>?</a:t>
            </a:r>
            <a:br>
              <a:rPr lang="ro-RO" b="1" dirty="0">
                <a:solidFill>
                  <a:srgbClr val="425563"/>
                </a:solidFill>
              </a:rPr>
            </a:br>
            <a:endParaRPr lang="ro-RO" b="1" dirty="0">
              <a:solidFill>
                <a:srgbClr val="425563"/>
              </a:solidFill>
            </a:endParaRP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04856" y="-5493"/>
            <a:ext cx="1365622" cy="1780186"/>
          </a:xfrm>
          <a:prstGeom prst="rect">
            <a:avLst/>
          </a:prstGeom>
        </p:spPr>
      </p:pic>
      <p:sp>
        <p:nvSpPr>
          <p:cNvPr id="5" name="Dreptunghi: colțuri rotunjite 4">
            <a:extLst>
              <a:ext uri="{FF2B5EF4-FFF2-40B4-BE49-F238E27FC236}">
                <a16:creationId xmlns:a16="http://schemas.microsoft.com/office/drawing/2014/main" id="{B4DF2668-249D-4262-BB3C-FF85E9169D3A}"/>
              </a:ext>
            </a:extLst>
          </p:cNvPr>
          <p:cNvSpPr/>
          <p:nvPr/>
        </p:nvSpPr>
        <p:spPr>
          <a:xfrm>
            <a:off x="2463800" y="1669476"/>
            <a:ext cx="7264399" cy="3519047"/>
          </a:xfrm>
          <a:prstGeom prst="roundRect">
            <a:avLst>
              <a:gd name="adj" fmla="val 9243"/>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o-RO" sz="1600"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Stakeholders</a:t>
            </a:r>
            <a:r>
              <a:rPr lang="en-US" dirty="0">
                <a:solidFill>
                  <a:schemeClr val="tx1"/>
                </a:solidFill>
                <a:latin typeface="Verdana" panose="020B0604030504040204" pitchFamily="34" charset="0"/>
                <a:ea typeface="Verdana" panose="020B0604030504040204" pitchFamily="34" charset="0"/>
              </a:rPr>
              <a:t> with close ties to the IFPP, such as the INTOSAI bodies and regional organisations, the UN and private-sector auditors (especially IFAC). </a:t>
            </a:r>
            <a:endParaRPr lang="ro-RO" dirty="0">
              <a:solidFill>
                <a:schemeClr val="tx1"/>
              </a:solidFill>
              <a:latin typeface="Verdana" panose="020B0604030504040204" pitchFamily="34" charset="0"/>
              <a:ea typeface="Verdana" panose="020B0604030504040204" pitchFamily="34" charset="0"/>
            </a:endParaRPr>
          </a:p>
          <a:p>
            <a:pPr algn="just"/>
            <a:endParaRPr lang="ro-RO" dirty="0">
              <a:solidFill>
                <a:schemeClr val="tx1"/>
              </a:solidFill>
              <a:latin typeface="Verdana" panose="020B0604030504040204" pitchFamily="34" charset="0"/>
              <a:ea typeface="Verdana" panose="020B0604030504040204" pitchFamily="34" charset="0"/>
            </a:endParaRPr>
          </a:p>
          <a:p>
            <a:pPr algn="just"/>
            <a:endParaRPr lang="ro-RO"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Other relevant actors</a:t>
            </a:r>
            <a:r>
              <a:rPr lang="en-US" dirty="0">
                <a:solidFill>
                  <a:schemeClr val="tx1"/>
                </a:solidFill>
                <a:latin typeface="Verdana" panose="020B0604030504040204" pitchFamily="34" charset="0"/>
                <a:ea typeface="Verdana" panose="020B0604030504040204" pitchFamily="34" charset="0"/>
              </a:rPr>
              <a:t>, such as legal advisors and academics. </a:t>
            </a:r>
            <a:endParaRPr lang="ro-RO" dirty="0">
              <a:solidFill>
                <a:schemeClr val="tx1"/>
              </a:solidFill>
              <a:latin typeface="Verdana" panose="020B0604030504040204" pitchFamily="34" charset="0"/>
              <a:ea typeface="Verdana" panose="020B0604030504040204" pitchFamily="34" charset="0"/>
            </a:endParaRPr>
          </a:p>
          <a:p>
            <a:pPr algn="just"/>
            <a:endParaRPr lang="ro-RO" sz="16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43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315040"/>
            <a:ext cx="10095256" cy="890093"/>
          </a:xfrm>
        </p:spPr>
        <p:txBody>
          <a:bodyPr/>
          <a:lstStyle/>
          <a:p>
            <a:r>
              <a:rPr lang="en-US" b="1" dirty="0">
                <a:solidFill>
                  <a:srgbClr val="425563"/>
                </a:solidFill>
              </a:rPr>
              <a:t>Previous</a:t>
            </a:r>
            <a:r>
              <a:rPr lang="ro-RO" b="1" dirty="0">
                <a:solidFill>
                  <a:srgbClr val="425563"/>
                </a:solidFill>
              </a:rPr>
              <a:t> </a:t>
            </a:r>
            <a:r>
              <a:rPr lang="en-US" b="1" dirty="0">
                <a:solidFill>
                  <a:srgbClr val="425563"/>
                </a:solidFill>
              </a:rPr>
              <a:t>and</a:t>
            </a:r>
            <a:r>
              <a:rPr lang="ro-RO" b="1" dirty="0">
                <a:solidFill>
                  <a:srgbClr val="425563"/>
                </a:solidFill>
              </a:rPr>
              <a:t> </a:t>
            </a:r>
            <a:r>
              <a:rPr lang="en-US" b="1" dirty="0">
                <a:solidFill>
                  <a:srgbClr val="425563"/>
                </a:solidFill>
              </a:rPr>
              <a:t>upcoming</a:t>
            </a:r>
            <a:r>
              <a:rPr lang="ro-RO" b="1" dirty="0">
                <a:solidFill>
                  <a:srgbClr val="425563"/>
                </a:solidFill>
              </a:rPr>
              <a:t> </a:t>
            </a:r>
            <a:r>
              <a:rPr lang="en-US" b="1" dirty="0">
                <a:solidFill>
                  <a:srgbClr val="425563"/>
                </a:solidFill>
              </a:rPr>
              <a:t>meetings</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04856" y="-5493"/>
            <a:ext cx="1365622" cy="1780186"/>
          </a:xfrm>
          <a:prstGeom prst="rect">
            <a:avLst/>
          </a:prstGeom>
        </p:spPr>
      </p:pic>
      <p:sp>
        <p:nvSpPr>
          <p:cNvPr id="5" name="Dreptunghi: colțuri rotunjite 4">
            <a:extLst>
              <a:ext uri="{FF2B5EF4-FFF2-40B4-BE49-F238E27FC236}">
                <a16:creationId xmlns:a16="http://schemas.microsoft.com/office/drawing/2014/main" id="{B4DF2668-249D-4262-BB3C-FF85E9169D3A}"/>
              </a:ext>
            </a:extLst>
          </p:cNvPr>
          <p:cNvSpPr/>
          <p:nvPr/>
        </p:nvSpPr>
        <p:spPr>
          <a:xfrm>
            <a:off x="513185" y="1287624"/>
            <a:ext cx="10403632" cy="4248377"/>
          </a:xfrm>
          <a:prstGeom prst="roundRect">
            <a:avLst>
              <a:gd name="adj" fmla="val 8524"/>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b="1" dirty="0">
                <a:solidFill>
                  <a:schemeClr val="tx1"/>
                </a:solidFill>
                <a:latin typeface="Verdana" panose="020B0604030504040204" pitchFamily="34" charset="0"/>
                <a:ea typeface="Verdana" panose="020B0604030504040204" pitchFamily="34" charset="0"/>
              </a:rPr>
              <a:t>20 Nov 2024 – First</a:t>
            </a:r>
            <a:r>
              <a:rPr lang="ro-RO" b="1" dirty="0">
                <a:solidFill>
                  <a:schemeClr val="tx1"/>
                </a:solidFill>
                <a:latin typeface="Verdana" panose="020B0604030504040204" pitchFamily="34" charset="0"/>
                <a:ea typeface="Verdana" panose="020B0604030504040204" pitchFamily="34" charset="0"/>
              </a:rPr>
              <a:t> </a:t>
            </a:r>
            <a:r>
              <a:rPr lang="en-US" b="1" dirty="0">
                <a:solidFill>
                  <a:schemeClr val="tx1"/>
                </a:solidFill>
                <a:latin typeface="Verdana" panose="020B0604030504040204" pitchFamily="34" charset="0"/>
                <a:ea typeface="Verdana" panose="020B0604030504040204" pitchFamily="34" charset="0"/>
              </a:rPr>
              <a:t>meet and greet</a:t>
            </a:r>
            <a:endParaRPr lang="ro-RO" b="1" dirty="0">
              <a:solidFill>
                <a:schemeClr val="tx1"/>
              </a:solidFill>
              <a:latin typeface="Verdana" panose="020B0604030504040204" pitchFamily="34" charset="0"/>
              <a:ea typeface="Verdana" panose="020B0604030504040204" pitchFamily="34" charset="0"/>
            </a:endParaRPr>
          </a:p>
          <a:p>
            <a:pPr algn="just"/>
            <a:endParaRPr lang="ro-RO" b="1" dirty="0">
              <a:solidFill>
                <a:schemeClr val="tx1"/>
              </a:solidFill>
              <a:latin typeface="Verdana" panose="020B0604030504040204" pitchFamily="34" charset="0"/>
              <a:ea typeface="Verdana" panose="020B0604030504040204" pitchFamily="34" charset="0"/>
            </a:endParaRPr>
          </a:p>
          <a:p>
            <a:pPr algn="just"/>
            <a:endParaRPr lang="ro-RO" b="1"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17 Jan 2025 – Reflection</a:t>
            </a:r>
            <a:r>
              <a:rPr lang="ro-RO" b="1" dirty="0">
                <a:solidFill>
                  <a:schemeClr val="tx1"/>
                </a:solidFill>
                <a:latin typeface="Verdana" panose="020B0604030504040204" pitchFamily="34" charset="0"/>
                <a:ea typeface="Verdana" panose="020B0604030504040204" pitchFamily="34" charset="0"/>
              </a:rPr>
              <a:t> </a:t>
            </a:r>
            <a:r>
              <a:rPr lang="en-US" b="1" dirty="0">
                <a:solidFill>
                  <a:schemeClr val="tx1"/>
                </a:solidFill>
                <a:latin typeface="Verdana" panose="020B0604030504040204" pitchFamily="34" charset="0"/>
                <a:ea typeface="Verdana" panose="020B0604030504040204" pitchFamily="34" charset="0"/>
              </a:rPr>
              <a:t>and</a:t>
            </a:r>
            <a:r>
              <a:rPr lang="ro-RO" b="1" dirty="0">
                <a:solidFill>
                  <a:schemeClr val="tx1"/>
                </a:solidFill>
                <a:latin typeface="Verdana" panose="020B0604030504040204" pitchFamily="34" charset="0"/>
                <a:ea typeface="Verdana" panose="020B0604030504040204" pitchFamily="34" charset="0"/>
              </a:rPr>
              <a:t> </a:t>
            </a:r>
            <a:r>
              <a:rPr lang="en-US" b="1" dirty="0">
                <a:solidFill>
                  <a:schemeClr val="tx1"/>
                </a:solidFill>
                <a:latin typeface="Verdana" panose="020B0604030504040204" pitchFamily="34" charset="0"/>
                <a:ea typeface="Verdana" panose="020B0604030504040204" pitchFamily="34" charset="0"/>
              </a:rPr>
              <a:t>survey</a:t>
            </a:r>
          </a:p>
          <a:p>
            <a:pPr algn="just"/>
            <a:endParaRPr lang="ro-RO" b="1" dirty="0">
              <a:solidFill>
                <a:schemeClr val="tx1"/>
              </a:solidFill>
              <a:latin typeface="Verdana" panose="020B0604030504040204" pitchFamily="34" charset="0"/>
              <a:ea typeface="Verdana" panose="020B0604030504040204" pitchFamily="34" charset="0"/>
            </a:endParaRPr>
          </a:p>
          <a:p>
            <a:pPr algn="just"/>
            <a:endParaRPr lang="en-US" b="1"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3 Feb 2025 – </a:t>
            </a:r>
            <a:r>
              <a:rPr lang="ro-RO" b="1" dirty="0">
                <a:solidFill>
                  <a:schemeClr val="tx1"/>
                </a:solidFill>
                <a:latin typeface="Verdana" panose="020B0604030504040204" pitchFamily="34" charset="0"/>
                <a:ea typeface="Verdana" panose="020B0604030504040204" pitchFamily="34" charset="0"/>
              </a:rPr>
              <a:t>A </a:t>
            </a:r>
            <a:r>
              <a:rPr lang="en-US" b="1" dirty="0">
                <a:solidFill>
                  <a:schemeClr val="tx1"/>
                </a:solidFill>
                <a:latin typeface="Verdana" panose="020B0604030504040204" pitchFamily="34" charset="0"/>
                <a:ea typeface="Verdana" panose="020B0604030504040204" pitchFamily="34" charset="0"/>
              </a:rPr>
              <a:t>sub-group was appointed to assess the survey results for the P-project</a:t>
            </a:r>
          </a:p>
          <a:p>
            <a:pPr algn="just"/>
            <a:endParaRPr lang="ro-RO" b="1" dirty="0">
              <a:solidFill>
                <a:schemeClr val="tx1"/>
              </a:solidFill>
              <a:latin typeface="Verdana" panose="020B0604030504040204" pitchFamily="34" charset="0"/>
              <a:ea typeface="Verdana" panose="020B0604030504040204" pitchFamily="34" charset="0"/>
            </a:endParaRPr>
          </a:p>
          <a:p>
            <a:pPr algn="just"/>
            <a:endParaRPr lang="en-US" b="1"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31 Mar 2025 – Initial FIPP proposal</a:t>
            </a:r>
            <a:endParaRPr lang="ro-RO" b="1" dirty="0">
              <a:solidFill>
                <a:schemeClr val="tx1"/>
              </a:solidFill>
              <a:latin typeface="Verdana" panose="020B0604030504040204" pitchFamily="34" charset="0"/>
              <a:ea typeface="Verdana" panose="020B0604030504040204" pitchFamily="34" charset="0"/>
            </a:endParaRPr>
          </a:p>
          <a:p>
            <a:pPr algn="just"/>
            <a:endParaRPr lang="ro-RO" b="1" dirty="0">
              <a:solidFill>
                <a:schemeClr val="tx1"/>
              </a:solidFill>
              <a:latin typeface="Verdana" panose="020B0604030504040204" pitchFamily="34" charset="0"/>
              <a:ea typeface="Verdana" panose="020B0604030504040204" pitchFamily="34" charset="0"/>
            </a:endParaRPr>
          </a:p>
          <a:p>
            <a:pPr algn="just"/>
            <a:endParaRPr lang="en-US" b="1" dirty="0">
              <a:solidFill>
                <a:schemeClr val="tx1"/>
              </a:solidFill>
              <a:latin typeface="Verdana" panose="020B0604030504040204" pitchFamily="34" charset="0"/>
              <a:ea typeface="Verdana" panose="020B0604030504040204" pitchFamily="34" charset="0"/>
            </a:endParaRPr>
          </a:p>
          <a:p>
            <a:pPr algn="just"/>
            <a:r>
              <a:rPr lang="en-US" b="1" dirty="0">
                <a:solidFill>
                  <a:schemeClr val="tx1"/>
                </a:solidFill>
                <a:latin typeface="Verdana" panose="020B0604030504040204" pitchFamily="34" charset="0"/>
                <a:ea typeface="Verdana" panose="020B0604030504040204" pitchFamily="34" charset="0"/>
              </a:rPr>
              <a:t>May 2025 – Working group</a:t>
            </a:r>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835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1" y="294199"/>
            <a:ext cx="10095256" cy="890093"/>
          </a:xfrm>
        </p:spPr>
        <p:txBody>
          <a:bodyPr/>
          <a:lstStyle/>
          <a:p>
            <a:r>
              <a:rPr lang="en-US" b="1" dirty="0">
                <a:solidFill>
                  <a:srgbClr val="425563"/>
                </a:solidFill>
              </a:rPr>
              <a:t>Reflection</a:t>
            </a:r>
            <a:r>
              <a:rPr lang="ro-RO" b="1" dirty="0">
                <a:solidFill>
                  <a:srgbClr val="425563"/>
                </a:solidFill>
              </a:rPr>
              <a:t> on </a:t>
            </a:r>
            <a:r>
              <a:rPr lang="en-US" b="1" dirty="0">
                <a:solidFill>
                  <a:srgbClr val="425563"/>
                </a:solidFill>
              </a:rPr>
              <a:t>the</a:t>
            </a:r>
            <a:r>
              <a:rPr lang="ro-RO" b="1" dirty="0">
                <a:solidFill>
                  <a:srgbClr val="425563"/>
                </a:solidFill>
              </a:rPr>
              <a:t> </a:t>
            </a:r>
            <a:r>
              <a:rPr lang="en-US" b="1" dirty="0">
                <a:solidFill>
                  <a:srgbClr val="425563"/>
                </a:solidFill>
              </a:rPr>
              <a:t>INTOSAI-Ps</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sp>
        <p:nvSpPr>
          <p:cNvPr id="5" name="Dreptunghi: colțuri rotunjite 4">
            <a:extLst>
              <a:ext uri="{FF2B5EF4-FFF2-40B4-BE49-F238E27FC236}">
                <a16:creationId xmlns:a16="http://schemas.microsoft.com/office/drawing/2014/main" id="{B4DF2668-249D-4262-BB3C-FF85E9169D3A}"/>
              </a:ext>
            </a:extLst>
          </p:cNvPr>
          <p:cNvSpPr/>
          <p:nvPr/>
        </p:nvSpPr>
        <p:spPr>
          <a:xfrm>
            <a:off x="2219127" y="1412015"/>
            <a:ext cx="7736636"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Are the Ps clear in terms of their objective?</a:t>
            </a:r>
          </a:p>
        </p:txBody>
      </p:sp>
      <p:sp>
        <p:nvSpPr>
          <p:cNvPr id="6" name="Dreptunghi: colțuri rotunjite 5">
            <a:extLst>
              <a:ext uri="{FF2B5EF4-FFF2-40B4-BE49-F238E27FC236}">
                <a16:creationId xmlns:a16="http://schemas.microsoft.com/office/drawing/2014/main" id="{2BE2361B-7D64-4D80-85C1-C7BDA9947009}"/>
              </a:ext>
            </a:extLst>
          </p:cNvPr>
          <p:cNvSpPr/>
          <p:nvPr/>
        </p:nvSpPr>
        <p:spPr>
          <a:xfrm>
            <a:off x="2219127" y="2131070"/>
            <a:ext cx="7736636"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Are the Ps clear in terms of implementation? What are the areas of improvement</a:t>
            </a:r>
            <a:r>
              <a:rPr lang="en-US" sz="1600" dirty="0">
                <a:solidFill>
                  <a:schemeClr val="tx1"/>
                </a:solidFill>
                <a:latin typeface="Verdana" panose="020B0604030504040204" pitchFamily="34" charset="0"/>
                <a:ea typeface="Verdana" panose="020B0604030504040204" pitchFamily="34" charset="0"/>
              </a:rPr>
              <a:t>?</a:t>
            </a:r>
          </a:p>
        </p:txBody>
      </p:sp>
      <p:sp>
        <p:nvSpPr>
          <p:cNvPr id="7" name="Dreptunghi: colțuri rotunjite 6">
            <a:extLst>
              <a:ext uri="{FF2B5EF4-FFF2-40B4-BE49-F238E27FC236}">
                <a16:creationId xmlns:a16="http://schemas.microsoft.com/office/drawing/2014/main" id="{EB9F83D3-6CC9-414D-917B-6E0166E637E6}"/>
              </a:ext>
            </a:extLst>
          </p:cNvPr>
          <p:cNvSpPr/>
          <p:nvPr/>
        </p:nvSpPr>
        <p:spPr>
          <a:xfrm>
            <a:off x="2219128" y="2850125"/>
            <a:ext cx="7736635"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Are the Ps aligned and relevant to current context? What are the areas of improvement?</a:t>
            </a:r>
          </a:p>
        </p:txBody>
      </p:sp>
      <p:sp>
        <p:nvSpPr>
          <p:cNvPr id="8" name="Dreptunghi: colțuri rotunjite 7">
            <a:extLst>
              <a:ext uri="{FF2B5EF4-FFF2-40B4-BE49-F238E27FC236}">
                <a16:creationId xmlns:a16="http://schemas.microsoft.com/office/drawing/2014/main" id="{F6D51F92-9E9E-4BC5-B039-B153E2B260D2}"/>
              </a:ext>
            </a:extLst>
          </p:cNvPr>
          <p:cNvSpPr/>
          <p:nvPr/>
        </p:nvSpPr>
        <p:spPr>
          <a:xfrm>
            <a:off x="2219128" y="3569180"/>
            <a:ext cx="7736635"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What are the top three challenges we foresee? What do we see as possible solutions?</a:t>
            </a:r>
          </a:p>
        </p:txBody>
      </p:sp>
      <p:sp>
        <p:nvSpPr>
          <p:cNvPr id="9" name="Dreptunghi: colțuri rotunjite 8">
            <a:extLst>
              <a:ext uri="{FF2B5EF4-FFF2-40B4-BE49-F238E27FC236}">
                <a16:creationId xmlns:a16="http://schemas.microsoft.com/office/drawing/2014/main" id="{6D070376-7E82-4F26-B870-DF90DD905903}"/>
              </a:ext>
            </a:extLst>
          </p:cNvPr>
          <p:cNvSpPr/>
          <p:nvPr/>
        </p:nvSpPr>
        <p:spPr>
          <a:xfrm>
            <a:off x="2219129" y="4288235"/>
            <a:ext cx="7736634"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What are our considerations relating to terminology used in the Ps</a:t>
            </a:r>
            <a:r>
              <a:rPr lang="en-US" sz="1600" dirty="0">
                <a:solidFill>
                  <a:schemeClr val="tx1"/>
                </a:solidFill>
                <a:latin typeface="Verdana" panose="020B0604030504040204" pitchFamily="34" charset="0"/>
                <a:ea typeface="Verdana" panose="020B0604030504040204" pitchFamily="34" charset="0"/>
              </a:rPr>
              <a:t>?</a:t>
            </a:r>
          </a:p>
        </p:txBody>
      </p:sp>
      <p:sp>
        <p:nvSpPr>
          <p:cNvPr id="10" name="Dreptunghi: colțuri rotunjite 9">
            <a:extLst>
              <a:ext uri="{FF2B5EF4-FFF2-40B4-BE49-F238E27FC236}">
                <a16:creationId xmlns:a16="http://schemas.microsoft.com/office/drawing/2014/main" id="{6C134120-D52A-4336-BDB3-136F9D1F8B4D}"/>
              </a:ext>
            </a:extLst>
          </p:cNvPr>
          <p:cNvSpPr/>
          <p:nvPr/>
        </p:nvSpPr>
        <p:spPr>
          <a:xfrm>
            <a:off x="2219128" y="5001741"/>
            <a:ext cx="7736633"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Who are the other stakeholders that need to be consult as part of the process and why?</a:t>
            </a:r>
          </a:p>
        </p:txBody>
      </p:sp>
    </p:spTree>
    <p:extLst>
      <p:ext uri="{BB962C8B-B14F-4D97-AF65-F5344CB8AC3E}">
        <p14:creationId xmlns:p14="http://schemas.microsoft.com/office/powerpoint/2010/main" val="16522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315040"/>
            <a:ext cx="10095256" cy="890093"/>
          </a:xfrm>
        </p:spPr>
        <p:txBody>
          <a:bodyPr/>
          <a:lstStyle/>
          <a:p>
            <a:r>
              <a:rPr lang="en-US" b="1" dirty="0">
                <a:solidFill>
                  <a:srgbClr val="425563"/>
                </a:solidFill>
              </a:rPr>
              <a:t>Expected deliverables </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04856" y="-5493"/>
            <a:ext cx="1365622" cy="1780186"/>
          </a:xfrm>
          <a:prstGeom prst="rect">
            <a:avLst/>
          </a:prstGeom>
        </p:spPr>
      </p:pic>
      <p:sp>
        <p:nvSpPr>
          <p:cNvPr id="5" name="Dreptunghi: colțuri rotunjite 4">
            <a:extLst>
              <a:ext uri="{FF2B5EF4-FFF2-40B4-BE49-F238E27FC236}">
                <a16:creationId xmlns:a16="http://schemas.microsoft.com/office/drawing/2014/main" id="{B4DF2668-249D-4262-BB3C-FF85E9169D3A}"/>
              </a:ext>
            </a:extLst>
          </p:cNvPr>
          <p:cNvSpPr/>
          <p:nvPr/>
        </p:nvSpPr>
        <p:spPr>
          <a:xfrm>
            <a:off x="1707503" y="1298838"/>
            <a:ext cx="7912358"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Clear definition of principles in conjunction with the ‘I’ initiative</a:t>
            </a:r>
          </a:p>
        </p:txBody>
      </p:sp>
      <p:sp>
        <p:nvSpPr>
          <p:cNvPr id="6" name="Dreptunghi: colțuri rotunjite 5">
            <a:extLst>
              <a:ext uri="{FF2B5EF4-FFF2-40B4-BE49-F238E27FC236}">
                <a16:creationId xmlns:a16="http://schemas.microsoft.com/office/drawing/2014/main" id="{2BE2361B-7D64-4D80-85C1-C7BDA9947009}"/>
              </a:ext>
            </a:extLst>
          </p:cNvPr>
          <p:cNvSpPr/>
          <p:nvPr/>
        </p:nvSpPr>
        <p:spPr>
          <a:xfrm>
            <a:off x="1707503" y="2231363"/>
            <a:ext cx="7912358" cy="857069"/>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Optimal positioning of the INTOSAI-Ps. </a:t>
            </a:r>
            <a:endParaRPr lang="ro-RO" dirty="0">
              <a:solidFill>
                <a:schemeClr val="tx1"/>
              </a:solidFill>
              <a:latin typeface="Verdana" panose="020B0604030504040204" pitchFamily="34" charset="0"/>
              <a:ea typeface="Verdana" panose="020B0604030504040204" pitchFamily="34" charset="0"/>
            </a:endParaRPr>
          </a:p>
          <a:p>
            <a:pPr algn="ctr"/>
            <a:r>
              <a:rPr lang="en-US" dirty="0">
                <a:solidFill>
                  <a:schemeClr val="tx1"/>
                </a:solidFill>
                <a:latin typeface="Verdana" panose="020B0604030504040204" pitchFamily="34" charset="0"/>
                <a:ea typeface="Verdana" panose="020B0604030504040204" pitchFamily="34" charset="0"/>
              </a:rPr>
              <a:t>There is an overwhelming argument for maintaining the integrity of these documents in their original format</a:t>
            </a:r>
          </a:p>
        </p:txBody>
      </p:sp>
      <p:sp>
        <p:nvSpPr>
          <p:cNvPr id="7" name="Dreptunghi: colțuri rotunjite 6">
            <a:extLst>
              <a:ext uri="{FF2B5EF4-FFF2-40B4-BE49-F238E27FC236}">
                <a16:creationId xmlns:a16="http://schemas.microsoft.com/office/drawing/2014/main" id="{EB9F83D3-6CC9-414D-917B-6E0166E637E6}"/>
              </a:ext>
            </a:extLst>
          </p:cNvPr>
          <p:cNvSpPr/>
          <p:nvPr/>
        </p:nvSpPr>
        <p:spPr>
          <a:xfrm>
            <a:off x="1707503" y="3411401"/>
            <a:ext cx="7912358" cy="56956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Reinforcement of the value of the INTOSAI-Ps</a:t>
            </a:r>
          </a:p>
        </p:txBody>
      </p:sp>
      <p:sp>
        <p:nvSpPr>
          <p:cNvPr id="8" name="Dreptunghi: colțuri rotunjite 7">
            <a:extLst>
              <a:ext uri="{FF2B5EF4-FFF2-40B4-BE49-F238E27FC236}">
                <a16:creationId xmlns:a16="http://schemas.microsoft.com/office/drawing/2014/main" id="{F6D51F92-9E9E-4BC5-B039-B153E2B260D2}"/>
              </a:ext>
            </a:extLst>
          </p:cNvPr>
          <p:cNvSpPr/>
          <p:nvPr/>
        </p:nvSpPr>
        <p:spPr>
          <a:xfrm>
            <a:off x="1707503" y="4303931"/>
            <a:ext cx="7912358" cy="715937"/>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Conforming amendments to the INTOSAI-Ps arising from the ISSAI 140 revision will be considered</a:t>
            </a:r>
          </a:p>
        </p:txBody>
      </p:sp>
    </p:spTree>
    <p:extLst>
      <p:ext uri="{BB962C8B-B14F-4D97-AF65-F5344CB8AC3E}">
        <p14:creationId xmlns:p14="http://schemas.microsoft.com/office/powerpoint/2010/main" val="20969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315040"/>
            <a:ext cx="10095256" cy="890093"/>
          </a:xfrm>
        </p:spPr>
        <p:txBody>
          <a:bodyPr/>
          <a:lstStyle/>
          <a:p>
            <a:r>
              <a:rPr lang="en-US" b="1" dirty="0">
                <a:solidFill>
                  <a:srgbClr val="425563"/>
                </a:solidFill>
              </a:rPr>
              <a:t>Expected scenarios </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sp>
        <p:nvSpPr>
          <p:cNvPr id="5" name="Dreptunghi: colțuri rotunjite 4">
            <a:extLst>
              <a:ext uri="{FF2B5EF4-FFF2-40B4-BE49-F238E27FC236}">
                <a16:creationId xmlns:a16="http://schemas.microsoft.com/office/drawing/2014/main" id="{B4DF2668-249D-4262-BB3C-FF85E9169D3A}"/>
              </a:ext>
            </a:extLst>
          </p:cNvPr>
          <p:cNvSpPr/>
          <p:nvPr/>
        </p:nvSpPr>
        <p:spPr>
          <a:xfrm>
            <a:off x="1987421" y="2266552"/>
            <a:ext cx="8136294" cy="920000"/>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b="1" dirty="0">
                <a:solidFill>
                  <a:schemeClr val="tx1"/>
                </a:solidFill>
                <a:latin typeface="Verdana" panose="020B0604030504040204" pitchFamily="34" charset="0"/>
                <a:ea typeface="Verdana" panose="020B0604030504040204" pitchFamily="34" charset="0"/>
              </a:rPr>
              <a:t>Confirm status quo </a:t>
            </a:r>
            <a:r>
              <a:rPr lang="en-US" dirty="0">
                <a:solidFill>
                  <a:schemeClr val="tx1"/>
                </a:solidFill>
                <a:latin typeface="Verdana" panose="020B0604030504040204" pitchFamily="34" charset="0"/>
                <a:ea typeface="Verdana" panose="020B0604030504040204" pitchFamily="34" charset="0"/>
              </a:rPr>
              <a:t>– leave INTOSAI-Ps where they currently are in the IFPP, with no modifications</a:t>
            </a:r>
            <a:r>
              <a:rPr lang="ro-RO" dirty="0">
                <a:solidFill>
                  <a:schemeClr val="tx1"/>
                </a:solidFill>
                <a:latin typeface="Verdana" panose="020B0604030504040204" pitchFamily="34" charset="0"/>
                <a:ea typeface="Verdana" panose="020B0604030504040204" pitchFamily="34" charset="0"/>
              </a:rPr>
              <a:t>.</a:t>
            </a:r>
            <a:r>
              <a:rPr lang="en-US" dirty="0">
                <a:solidFill>
                  <a:schemeClr val="tx1"/>
                </a:solidFill>
                <a:latin typeface="Verdana" panose="020B0604030504040204" pitchFamily="34" charset="0"/>
                <a:ea typeface="Verdana" panose="020B0604030504040204" pitchFamily="34" charset="0"/>
              </a:rPr>
              <a:t>  </a:t>
            </a:r>
          </a:p>
        </p:txBody>
      </p:sp>
      <p:sp>
        <p:nvSpPr>
          <p:cNvPr id="6" name="Dreptunghi: colțuri rotunjite 5">
            <a:extLst>
              <a:ext uri="{FF2B5EF4-FFF2-40B4-BE49-F238E27FC236}">
                <a16:creationId xmlns:a16="http://schemas.microsoft.com/office/drawing/2014/main" id="{2BE2361B-7D64-4D80-85C1-C7BDA9947009}"/>
              </a:ext>
            </a:extLst>
          </p:cNvPr>
          <p:cNvSpPr/>
          <p:nvPr/>
        </p:nvSpPr>
        <p:spPr>
          <a:xfrm>
            <a:off x="1981200" y="3573624"/>
            <a:ext cx="8142515" cy="1133841"/>
          </a:xfrm>
          <a:prstGeom prst="roundRect">
            <a:avLst/>
          </a:prstGeom>
          <a:noFill/>
          <a:ln w="28575">
            <a:solidFill>
              <a:schemeClr val="accent6"/>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b="1" dirty="0">
                <a:solidFill>
                  <a:schemeClr val="tx1"/>
                </a:solidFill>
                <a:latin typeface="Verdana" panose="020B0604030504040204" pitchFamily="34" charset="0"/>
                <a:ea typeface="Verdana" panose="020B0604030504040204" pitchFamily="34" charset="0"/>
              </a:rPr>
              <a:t>Extract the principles from the INTOSAI-Ps and present them in a different way or format</a:t>
            </a:r>
            <a:r>
              <a:rPr lang="en-US" dirty="0">
                <a:solidFill>
                  <a:schemeClr val="tx1"/>
                </a:solidFill>
                <a:latin typeface="Verdana" panose="020B0604030504040204" pitchFamily="34" charset="0"/>
                <a:ea typeface="Verdana" panose="020B0604030504040204" pitchFamily="34" charset="0"/>
              </a:rPr>
              <a:t>, while also maintaining the integrity of the original INTOSAI-Ps so they are readily and publicly accessible</a:t>
            </a:r>
            <a:r>
              <a:rPr lang="ro-RO" dirty="0">
                <a:solidFill>
                  <a:schemeClr val="tx1"/>
                </a:solidFill>
                <a:latin typeface="Verdana" panose="020B0604030504040204" pitchFamily="34" charset="0"/>
                <a:ea typeface="Verdana" panose="020B0604030504040204" pitchFamily="34" charset="0"/>
              </a:rPr>
              <a:t>.</a:t>
            </a:r>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36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0FBD3EBB-C4BF-4B13-A62F-A284A8436A2F}"/>
              </a:ext>
            </a:extLst>
          </p:cNvPr>
          <p:cNvSpPr txBox="1"/>
          <p:nvPr/>
        </p:nvSpPr>
        <p:spPr>
          <a:xfrm>
            <a:off x="-254000" y="3429000"/>
            <a:ext cx="6104467" cy="769441"/>
          </a:xfrm>
          <a:prstGeom prst="rect">
            <a:avLst/>
          </a:prstGeom>
          <a:noFill/>
        </p:spPr>
        <p:txBody>
          <a:bodyPr wrap="square" rtlCol="0">
            <a:spAutoFit/>
          </a:bodyPr>
          <a:lstStyle/>
          <a:p>
            <a:pPr algn="ctr"/>
            <a:r>
              <a:rPr lang="en-US" sz="4400" b="1" dirty="0"/>
              <a:t>Thank</a:t>
            </a:r>
            <a:r>
              <a:rPr lang="ro-RO" sz="4400" b="1" dirty="0"/>
              <a:t> </a:t>
            </a:r>
            <a:r>
              <a:rPr lang="en-US" sz="4400" b="1" dirty="0"/>
              <a:t>You</a:t>
            </a:r>
            <a:r>
              <a:rPr lang="ro-RO" sz="4400" b="1" dirty="0"/>
              <a:t>!</a:t>
            </a:r>
            <a:endParaRPr lang="en-US" sz="4400" b="1" dirty="0"/>
          </a:p>
        </p:txBody>
      </p:sp>
    </p:spTree>
    <p:extLst>
      <p:ext uri="{BB962C8B-B14F-4D97-AF65-F5344CB8AC3E}">
        <p14:creationId xmlns:p14="http://schemas.microsoft.com/office/powerpoint/2010/main" val="410749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ro-RO" b="1" dirty="0">
                <a:solidFill>
                  <a:srgbClr val="425563"/>
                </a:solidFill>
              </a:rPr>
              <a:t>Background </a:t>
            </a:r>
            <a:r>
              <a:rPr lang="en-US" b="1" dirty="0">
                <a:solidFill>
                  <a:srgbClr val="425563"/>
                </a:solidFill>
              </a:rPr>
              <a:t>information</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55655" y="0"/>
            <a:ext cx="1365622" cy="1780186"/>
          </a:xfrm>
          <a:prstGeom prst="rect">
            <a:avLst/>
          </a:prstGeom>
        </p:spPr>
      </p:pic>
      <p:sp>
        <p:nvSpPr>
          <p:cNvPr id="11" name="CasetăText 10">
            <a:extLst>
              <a:ext uri="{FF2B5EF4-FFF2-40B4-BE49-F238E27FC236}">
                <a16:creationId xmlns:a16="http://schemas.microsoft.com/office/drawing/2014/main" id="{A0401551-1097-4D32-AC17-42512C6AD8F8}"/>
              </a:ext>
            </a:extLst>
          </p:cNvPr>
          <p:cNvSpPr txBox="1"/>
          <p:nvPr/>
        </p:nvSpPr>
        <p:spPr>
          <a:xfrm>
            <a:off x="1510695" y="1646507"/>
            <a:ext cx="8500533" cy="4801314"/>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ro-RO" dirty="0">
                <a:latin typeface="Verdana" panose="020B0604030504040204" pitchFamily="34" charset="0"/>
                <a:ea typeface="Verdana" panose="020B0604030504040204" pitchFamily="34" charset="0"/>
              </a:rPr>
              <a:t>The </a:t>
            </a:r>
            <a:r>
              <a:rPr lang="en-US" dirty="0">
                <a:latin typeface="Verdana" panose="020B0604030504040204" pitchFamily="34" charset="0"/>
                <a:ea typeface="Verdana" panose="020B0604030504040204" pitchFamily="34" charset="0"/>
              </a:rPr>
              <a:t>results</a:t>
            </a:r>
            <a:r>
              <a:rPr lang="ro-RO" dirty="0">
                <a:latin typeface="Verdana" panose="020B0604030504040204" pitchFamily="34" charset="0"/>
                <a:ea typeface="Verdana" panose="020B0604030504040204" pitchFamily="34" charset="0"/>
              </a:rPr>
              <a:t> of Component 1 </a:t>
            </a:r>
            <a:r>
              <a:rPr lang="en-US" dirty="0">
                <a:latin typeface="Verdana" panose="020B0604030504040204" pitchFamily="34" charset="0"/>
                <a:ea typeface="Verdana" panose="020B0604030504040204" pitchFamily="34" charset="0"/>
              </a:rPr>
              <a:t>analysis</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h</a:t>
            </a:r>
            <a:r>
              <a:rPr lang="en-US" sz="1800" b="0" i="0" u="none" strike="noStrike" baseline="0" dirty="0">
                <a:latin typeface="Verdana" panose="020B0604030504040204" pitchFamily="34" charset="0"/>
                <a:ea typeface="Verdana" panose="020B0604030504040204" pitchFamily="34" charset="0"/>
              </a:rPr>
              <a:t>as</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identified four qualities the </a:t>
            </a:r>
            <a:r>
              <a:rPr lang="ro-RO" sz="1800" b="0" i="0" u="none" strike="noStrike" baseline="0" dirty="0">
                <a:latin typeface="Verdana" panose="020B0604030504040204" pitchFamily="34" charset="0"/>
                <a:ea typeface="Verdana" panose="020B0604030504040204" pitchFamily="34" charset="0"/>
              </a:rPr>
              <a:t>IFPP </a:t>
            </a:r>
            <a:r>
              <a:rPr lang="en-US" sz="1800" b="0" i="0" u="none" strike="noStrike" baseline="0" dirty="0">
                <a:latin typeface="Verdana" panose="020B0604030504040204" pitchFamily="34" charset="0"/>
                <a:ea typeface="Verdana" panose="020B0604030504040204" pitchFamily="34" charset="0"/>
              </a:rPr>
              <a:t>framework and its</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content should meet:</a:t>
            </a:r>
            <a:endParaRPr lang="ro-RO" sz="1800" b="0" i="0" u="none" strike="noStrike" baseline="0" dirty="0">
              <a:latin typeface="Verdana" panose="020B0604030504040204" pitchFamily="34" charset="0"/>
              <a:ea typeface="Verdana" panose="020B0604030504040204" pitchFamily="34" charset="0"/>
            </a:endParaRPr>
          </a:p>
          <a:p>
            <a:pPr algn="just"/>
            <a:endParaRPr lang="en-US" sz="1800" b="0" i="0" u="none" strike="noStrike" baseline="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en-US" sz="1800" b="1" i="0" u="none" strike="noStrike" baseline="0" dirty="0">
                <a:latin typeface="Verdana" panose="020B0604030504040204" pitchFamily="34" charset="0"/>
                <a:ea typeface="Verdana" panose="020B0604030504040204" pitchFamily="34" charset="0"/>
              </a:rPr>
              <a:t>clarity</a:t>
            </a:r>
            <a:r>
              <a:rPr lang="en-US" sz="1800" b="0" i="0" u="none" strike="noStrike" baseline="0" dirty="0">
                <a:latin typeface="Verdana" panose="020B0604030504040204" pitchFamily="34" charset="0"/>
                <a:ea typeface="Verdana" panose="020B0604030504040204" pitchFamily="34" charset="0"/>
              </a:rPr>
              <a:t> - easily understood, unambiguous</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and not open to misinterpretation;</a:t>
            </a:r>
            <a:endParaRPr lang="ro-RO" sz="1800" b="0" i="0" u="none" strike="noStrike" baseline="0" dirty="0">
              <a:latin typeface="Verdana" panose="020B0604030504040204" pitchFamily="34" charset="0"/>
              <a:ea typeface="Verdana" panose="020B0604030504040204" pitchFamily="34" charset="0"/>
            </a:endParaRPr>
          </a:p>
          <a:p>
            <a:pPr algn="just"/>
            <a:endParaRPr lang="en-US" sz="1800" b="0" i="0" u="none" strike="noStrike" baseline="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en-US" sz="1800" b="1" i="0" u="none" strike="noStrike" baseline="0" dirty="0">
                <a:latin typeface="Verdana" panose="020B0604030504040204" pitchFamily="34" charset="0"/>
                <a:ea typeface="Verdana" panose="020B0604030504040204" pitchFamily="34" charset="0"/>
              </a:rPr>
              <a:t>relevance</a:t>
            </a:r>
            <a:r>
              <a:rPr lang="en-US" sz="1800" b="0" i="0" u="none" strike="noStrike" baseline="0" dirty="0">
                <a:latin typeface="Verdana" panose="020B0604030504040204" pitchFamily="34" charset="0"/>
                <a:ea typeface="Verdana" panose="020B0604030504040204" pitchFamily="34" charset="0"/>
              </a:rPr>
              <a:t> - covers key organisational</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issues and professional tasks that many/most SAIs are required to undertake;</a:t>
            </a:r>
            <a:endParaRPr lang="ro-RO" sz="1800" b="0" i="0" u="none" strike="noStrike" baseline="0" dirty="0">
              <a:latin typeface="Verdana" panose="020B0604030504040204" pitchFamily="34" charset="0"/>
              <a:ea typeface="Verdana" panose="020B0604030504040204" pitchFamily="34" charset="0"/>
            </a:endParaRPr>
          </a:p>
          <a:p>
            <a:pPr algn="just"/>
            <a:endParaRPr lang="en-US" sz="1800" b="0" i="0" u="none" strike="noStrike" baseline="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en-US" sz="1800" b="1" i="0" u="none" strike="noStrike" baseline="0" dirty="0">
                <a:latin typeface="Verdana" panose="020B0604030504040204" pitchFamily="34" charset="0"/>
                <a:ea typeface="Verdana" panose="020B0604030504040204" pitchFamily="34" charset="0"/>
              </a:rPr>
              <a:t>robustness</a:t>
            </a:r>
            <a:r>
              <a:rPr lang="en-US" sz="1800" b="0" i="0" u="none" strike="noStrike" baseline="0" dirty="0">
                <a:latin typeface="Verdana" panose="020B0604030504040204" pitchFamily="34" charset="0"/>
                <a:ea typeface="Verdana" panose="020B0604030504040204" pitchFamily="34" charset="0"/>
              </a:rPr>
              <a:t> - technically strong,</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thereby leading to reliable results when</a:t>
            </a:r>
          </a:p>
          <a:p>
            <a:pPr algn="just"/>
            <a:r>
              <a:rPr lang="en-US" sz="1800" b="0" i="0" u="none" strike="noStrike" baseline="0" dirty="0">
                <a:latin typeface="Verdana" panose="020B0604030504040204" pitchFamily="34" charset="0"/>
                <a:ea typeface="Verdana" panose="020B0604030504040204" pitchFamily="34" charset="0"/>
              </a:rPr>
              <a:t>implemented; and</a:t>
            </a:r>
            <a:endParaRPr lang="ro-RO" sz="1800" b="0" i="0" u="none" strike="noStrike" baseline="0" dirty="0">
              <a:latin typeface="Verdana" panose="020B0604030504040204" pitchFamily="34" charset="0"/>
              <a:ea typeface="Verdana" panose="020B0604030504040204" pitchFamily="34" charset="0"/>
            </a:endParaRPr>
          </a:p>
          <a:p>
            <a:pPr algn="just"/>
            <a:endParaRPr lang="en-US" sz="1800" b="0" i="0" u="none" strike="noStrike" baseline="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en-US" sz="1800" b="1" i="0" u="none" strike="noStrike" baseline="0" dirty="0">
                <a:latin typeface="Verdana" panose="020B0604030504040204" pitchFamily="34" charset="0"/>
                <a:ea typeface="Verdana" panose="020B0604030504040204" pitchFamily="34" charset="0"/>
              </a:rPr>
              <a:t>accessibility</a:t>
            </a:r>
            <a:r>
              <a:rPr lang="en-US" sz="1800" b="0" i="0" u="none" strike="noStrike" baseline="0" dirty="0">
                <a:latin typeface="Verdana" panose="020B0604030504040204" pitchFamily="34" charset="0"/>
                <a:ea typeface="Verdana" panose="020B0604030504040204" pitchFamily="34" charset="0"/>
              </a:rPr>
              <a:t> - available to users at all</a:t>
            </a:r>
            <a:r>
              <a:rPr lang="ro-RO" sz="1800" b="0" i="0" u="none" strike="noStrike" baseline="0" dirty="0">
                <a:latin typeface="Verdana" panose="020B0604030504040204" pitchFamily="34" charset="0"/>
                <a:ea typeface="Verdana" panose="020B0604030504040204" pitchFamily="34" charset="0"/>
              </a:rPr>
              <a:t> </a:t>
            </a:r>
            <a:r>
              <a:rPr lang="en-US" sz="1800" b="0" i="0" u="none" strike="noStrike" baseline="0" dirty="0">
                <a:latin typeface="Verdana" panose="020B0604030504040204" pitchFamily="34" charset="0"/>
                <a:ea typeface="Verdana" panose="020B0604030504040204" pitchFamily="34" charset="0"/>
              </a:rPr>
              <a:t>levels in ways that suit their needs</a:t>
            </a:r>
            <a:endParaRPr lang="ro-RO" dirty="0">
              <a:latin typeface="Verdana" panose="020B0604030504040204" pitchFamily="34" charset="0"/>
              <a:ea typeface="Verdana" panose="020B0604030504040204" pitchFamily="34" charset="0"/>
            </a:endParaRPr>
          </a:p>
          <a:p>
            <a:pPr algn="l"/>
            <a:endParaRPr lang="ro-RO"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62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ro-RO" b="1" dirty="0">
                <a:solidFill>
                  <a:srgbClr val="425563"/>
                </a:solidFill>
              </a:rPr>
              <a:t>Background </a:t>
            </a:r>
            <a:r>
              <a:rPr lang="en-US" b="1" dirty="0">
                <a:solidFill>
                  <a:srgbClr val="425563"/>
                </a:solidFill>
              </a:rPr>
              <a:t>information</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3"/>
          <a:stretch>
            <a:fillRect/>
          </a:stretch>
        </p:blipFill>
        <p:spPr>
          <a:xfrm>
            <a:off x="10755655" y="0"/>
            <a:ext cx="1365622" cy="1780186"/>
          </a:xfrm>
          <a:prstGeom prst="rect">
            <a:avLst/>
          </a:prstGeom>
        </p:spPr>
      </p:pic>
      <p:sp>
        <p:nvSpPr>
          <p:cNvPr id="11" name="CasetăText 10">
            <a:extLst>
              <a:ext uri="{FF2B5EF4-FFF2-40B4-BE49-F238E27FC236}">
                <a16:creationId xmlns:a16="http://schemas.microsoft.com/office/drawing/2014/main" id="{A0401551-1097-4D32-AC17-42512C6AD8F8}"/>
              </a:ext>
            </a:extLst>
          </p:cNvPr>
          <p:cNvSpPr txBox="1"/>
          <p:nvPr/>
        </p:nvSpPr>
        <p:spPr>
          <a:xfrm>
            <a:off x="609600" y="1295400"/>
            <a:ext cx="6854890" cy="4801314"/>
          </a:xfrm>
          <a:prstGeom prst="rect">
            <a:avLst/>
          </a:prstGeom>
          <a:noFill/>
          <a:effectLst>
            <a:outerShdw blurRad="50800" dist="38100" dir="2700000" algn="tl" rotWithShape="0">
              <a:prstClr val="black">
                <a:alpha val="40000"/>
              </a:prstClr>
            </a:outerShdw>
          </a:effectLst>
        </p:spPr>
        <p:txBody>
          <a:bodyPr wrap="square" rtlCol="0">
            <a:spAutoFit/>
          </a:bodyPr>
          <a:lstStyle/>
          <a:p>
            <a:pPr algn="l"/>
            <a:endParaRPr lang="ro-RO" dirty="0">
              <a:latin typeface="Verdana" panose="020B0604030504040204" pitchFamily="34" charset="0"/>
              <a:ea typeface="Verdana" panose="020B0604030504040204" pitchFamily="34" charset="0"/>
            </a:endParaRPr>
          </a:p>
          <a:p>
            <a:r>
              <a:rPr lang="ro-RO" b="1" dirty="0">
                <a:latin typeface="Verdana" panose="020B0604030504040204" pitchFamily="34" charset="0"/>
                <a:ea typeface="Verdana" panose="020B0604030504040204" pitchFamily="34" charset="0"/>
              </a:rPr>
              <a:t>SDP 2023-2028 </a:t>
            </a:r>
            <a:r>
              <a:rPr lang="en-US" dirty="0">
                <a:latin typeface="Verdana" panose="020B0604030504040204" pitchFamily="34" charset="0"/>
                <a:ea typeface="Verdana" panose="020B0604030504040204" pitchFamily="34" charset="0"/>
              </a:rPr>
              <a:t>includes</a:t>
            </a:r>
            <a:r>
              <a:rPr lang="ro-RO" dirty="0">
                <a:latin typeface="Verdana" panose="020B0604030504040204" pitchFamily="34" charset="0"/>
                <a:ea typeface="Verdana" panose="020B0604030504040204" pitchFamily="34" charset="0"/>
              </a:rPr>
              <a:t> a </a:t>
            </a:r>
            <a:r>
              <a:rPr lang="en-US" dirty="0">
                <a:latin typeface="Verdana" panose="020B0604030504040204" pitchFamily="34" charset="0"/>
                <a:ea typeface="Verdana" panose="020B0604030504040204" pitchFamily="34" charset="0"/>
              </a:rPr>
              <a:t>review</a:t>
            </a:r>
            <a:r>
              <a:rPr lang="ro-RO" dirty="0">
                <a:latin typeface="Verdana" panose="020B0604030504040204" pitchFamily="34" charset="0"/>
                <a:ea typeface="Verdana" panose="020B0604030504040204" pitchFamily="34" charset="0"/>
              </a:rPr>
              <a:t> of INTOSAI-P </a:t>
            </a:r>
            <a:r>
              <a:rPr lang="en-US" dirty="0">
                <a:latin typeface="Verdana" panose="020B0604030504040204" pitchFamily="34" charset="0"/>
                <a:ea typeface="Verdana" panose="020B0604030504040204" pitchFamily="34" charset="0"/>
              </a:rPr>
              <a:t>through</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the</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following</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initiative</a:t>
            </a:r>
            <a:r>
              <a:rPr lang="ro-RO" dirty="0">
                <a:latin typeface="Verdana" panose="020B0604030504040204" pitchFamily="34" charset="0"/>
                <a:ea typeface="Verdana" panose="020B0604030504040204" pitchFamily="34" charset="0"/>
              </a:rPr>
              <a:t>:</a:t>
            </a:r>
          </a:p>
          <a:p>
            <a:endParaRPr lang="ro-RO"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initiative – Improving </a:t>
            </a:r>
            <a:r>
              <a:rPr lang="en-US" b="1" dirty="0">
                <a:latin typeface="Verdana" panose="020B0604030504040204" pitchFamily="34" charset="0"/>
                <a:ea typeface="Verdana" panose="020B0604030504040204" pitchFamily="34" charset="0"/>
              </a:rPr>
              <a:t>accessibility</a:t>
            </a:r>
            <a:r>
              <a:rPr lang="en-US" dirty="0">
                <a:latin typeface="Verdana" panose="020B0604030504040204" pitchFamily="34" charset="0"/>
                <a:ea typeface="Verdana" panose="020B0604030504040204" pitchFamily="34" charset="0"/>
              </a:rPr>
              <a:t> to the pronouncements</a:t>
            </a: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”T” </a:t>
            </a:r>
            <a:r>
              <a:rPr lang="en-US" dirty="0">
                <a:latin typeface="Verdana" panose="020B0604030504040204" pitchFamily="34" charset="0"/>
                <a:ea typeface="Verdana" panose="020B0604030504040204" pitchFamily="34" charset="0"/>
              </a:rPr>
              <a:t>initiative</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Developing clear and consistent </a:t>
            </a:r>
            <a:r>
              <a:rPr lang="en-US" b="1" dirty="0">
                <a:latin typeface="Verdana" panose="020B0604030504040204" pitchFamily="34" charset="0"/>
                <a:ea typeface="Verdana" panose="020B0604030504040204" pitchFamily="34" charset="0"/>
              </a:rPr>
              <a:t>terminology</a:t>
            </a:r>
            <a:r>
              <a:rPr lang="en-US" dirty="0">
                <a:latin typeface="Verdana" panose="020B0604030504040204" pitchFamily="34" charset="0"/>
                <a:ea typeface="Verdana" panose="020B0604030504040204" pitchFamily="34" charset="0"/>
              </a:rPr>
              <a:t> for the IFPP</a:t>
            </a: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”P” </a:t>
            </a:r>
            <a:r>
              <a:rPr lang="en-US" dirty="0">
                <a:latin typeface="Verdana" panose="020B0604030504040204" pitchFamily="34" charset="0"/>
                <a:ea typeface="Verdana" panose="020B0604030504040204" pitchFamily="34" charset="0"/>
              </a:rPr>
              <a:t>initiative</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Updating the content and presentation of the INTOSAI </a:t>
            </a:r>
            <a:r>
              <a:rPr lang="en-US" b="1" dirty="0">
                <a:latin typeface="Verdana" panose="020B0604030504040204" pitchFamily="34" charset="0"/>
                <a:ea typeface="Verdana" panose="020B0604030504040204" pitchFamily="34" charset="0"/>
              </a:rPr>
              <a:t>principles</a:t>
            </a: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”I” </a:t>
            </a:r>
            <a:r>
              <a:rPr lang="en-US" dirty="0">
                <a:latin typeface="Verdana" panose="020B0604030504040204" pitchFamily="34" charset="0"/>
                <a:ea typeface="Verdana" panose="020B0604030504040204" pitchFamily="34" charset="0"/>
              </a:rPr>
              <a:t>initiative</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Ensuring the </a:t>
            </a:r>
            <a:r>
              <a:rPr lang="en-US" b="1" dirty="0">
                <a:latin typeface="Verdana" panose="020B0604030504040204" pitchFamily="34" charset="0"/>
                <a:ea typeface="Verdana" panose="020B0604030504040204" pitchFamily="34" charset="0"/>
              </a:rPr>
              <a:t>clarity</a:t>
            </a:r>
            <a:r>
              <a:rPr lang="en-US" dirty="0">
                <a:latin typeface="Verdana" panose="020B0604030504040204" pitchFamily="34" charset="0"/>
                <a:ea typeface="Verdana" panose="020B0604030504040204" pitchFamily="34" charset="0"/>
              </a:rPr>
              <a:t> of the ISSAIs</a:t>
            </a: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a:t>
            </a:r>
            <a:r>
              <a:rPr lang="en-US" b="1" dirty="0">
                <a:latin typeface="Verdana" panose="020B0604030504040204" pitchFamily="34" charset="0"/>
                <a:ea typeface="Verdana" panose="020B0604030504040204" pitchFamily="34" charset="0"/>
              </a:rPr>
              <a:t>”G” </a:t>
            </a:r>
            <a:r>
              <a:rPr lang="en-US" dirty="0">
                <a:latin typeface="Verdana" panose="020B0604030504040204" pitchFamily="34" charset="0"/>
                <a:ea typeface="Verdana" panose="020B0604030504040204" pitchFamily="34" charset="0"/>
              </a:rPr>
              <a:t>initiative</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Developing a better approach to providing </a:t>
            </a:r>
            <a:r>
              <a:rPr lang="en-US" b="1" dirty="0">
                <a:latin typeface="Verdana" panose="020B0604030504040204" pitchFamily="34" charset="0"/>
                <a:ea typeface="Verdana" panose="020B0604030504040204" pitchFamily="34" charset="0"/>
              </a:rPr>
              <a:t>guidance</a:t>
            </a:r>
          </a:p>
        </p:txBody>
      </p:sp>
      <p:pic>
        <p:nvPicPr>
          <p:cNvPr id="5" name="Picture 4">
            <a:extLst>
              <a:ext uri="{FF2B5EF4-FFF2-40B4-BE49-F238E27FC236}">
                <a16:creationId xmlns:a16="http://schemas.microsoft.com/office/drawing/2014/main" id="{29B3CD2E-5ABD-4BF3-8BEB-CE2D97E9E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490" y="1295400"/>
            <a:ext cx="3117614" cy="4496662"/>
          </a:xfrm>
          <a:prstGeom prst="rect">
            <a:avLst/>
          </a:prstGeom>
        </p:spPr>
      </p:pic>
    </p:spTree>
    <p:extLst>
      <p:ext uri="{BB962C8B-B14F-4D97-AF65-F5344CB8AC3E}">
        <p14:creationId xmlns:p14="http://schemas.microsoft.com/office/powerpoint/2010/main" val="16223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en-US" b="1" dirty="0"/>
              <a:t>”P” Initiative</a:t>
            </a:r>
            <a:endParaRPr lang="ro-RO" b="1" dirty="0">
              <a:solidFill>
                <a:srgbClr val="425563"/>
              </a:solidFill>
            </a:endParaRP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55655" y="0"/>
            <a:ext cx="1365622" cy="1780186"/>
          </a:xfrm>
          <a:prstGeom prst="rect">
            <a:avLst/>
          </a:prstGeom>
        </p:spPr>
      </p:pic>
      <p:sp>
        <p:nvSpPr>
          <p:cNvPr id="11" name="CasetăText 10">
            <a:extLst>
              <a:ext uri="{FF2B5EF4-FFF2-40B4-BE49-F238E27FC236}">
                <a16:creationId xmlns:a16="http://schemas.microsoft.com/office/drawing/2014/main" id="{A0401551-1097-4D32-AC17-42512C6AD8F8}"/>
              </a:ext>
            </a:extLst>
          </p:cNvPr>
          <p:cNvSpPr txBox="1"/>
          <p:nvPr/>
        </p:nvSpPr>
        <p:spPr>
          <a:xfrm>
            <a:off x="1171622" y="1178800"/>
            <a:ext cx="9022011"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ro-RO" dirty="0">
                <a:latin typeface="Verdana" panose="020B0604030504040204" pitchFamily="34" charset="0"/>
                <a:ea typeface="Verdana" panose="020B0604030504040204" pitchFamily="34" charset="0"/>
              </a:rPr>
              <a:t>The INTOSAI </a:t>
            </a:r>
            <a:r>
              <a:rPr lang="en-US" dirty="0">
                <a:latin typeface="Verdana" panose="020B0604030504040204" pitchFamily="34" charset="0"/>
                <a:ea typeface="Verdana" panose="020B0604030504040204" pitchFamily="34" charset="0"/>
              </a:rPr>
              <a:t>Principles</a:t>
            </a:r>
            <a:r>
              <a:rPr lang="ro-RO"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INTOSAI-Ps</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address</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the</a:t>
            </a:r>
            <a:r>
              <a:rPr lang="ro-RO" dirty="0">
                <a:latin typeface="Verdana" panose="020B0604030504040204" pitchFamily="34" charset="0"/>
                <a:ea typeface="Verdana" panose="020B0604030504040204" pitchFamily="34" charset="0"/>
              </a:rPr>
              <a:t> role </a:t>
            </a:r>
            <a:r>
              <a:rPr lang="en-US" dirty="0">
                <a:latin typeface="Verdana" panose="020B0604030504040204" pitchFamily="34" charset="0"/>
                <a:ea typeface="Verdana" panose="020B0604030504040204" pitchFamily="34" charset="0"/>
              </a:rPr>
              <a:t>and</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function</a:t>
            </a:r>
            <a:r>
              <a:rPr lang="ro-RO" dirty="0">
                <a:latin typeface="Verdana" panose="020B0604030504040204" pitchFamily="34" charset="0"/>
                <a:ea typeface="Verdana" panose="020B0604030504040204" pitchFamily="34" charset="0"/>
              </a:rPr>
              <a:t> of SAIs, </a:t>
            </a:r>
            <a:r>
              <a:rPr lang="en-US" dirty="0">
                <a:latin typeface="Verdana" panose="020B0604030504040204" pitchFamily="34" charset="0"/>
                <a:ea typeface="Verdana" panose="020B0604030504040204" pitchFamily="34" charset="0"/>
              </a:rPr>
              <a:t>and</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form</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the</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basis</a:t>
            </a:r>
            <a:r>
              <a:rPr lang="ro-RO" dirty="0">
                <a:latin typeface="Verdana" panose="020B0604030504040204" pitchFamily="34" charset="0"/>
                <a:ea typeface="Verdana" panose="020B0604030504040204" pitchFamily="34" charset="0"/>
              </a:rPr>
              <a:t> for </a:t>
            </a:r>
            <a:r>
              <a:rPr lang="en-US" dirty="0">
                <a:latin typeface="Verdana" panose="020B0604030504040204" pitchFamily="34" charset="0"/>
                <a:ea typeface="Verdana" panose="020B0604030504040204" pitchFamily="34" charset="0"/>
              </a:rPr>
              <a:t>their</a:t>
            </a:r>
            <a:r>
              <a:rPr lang="ro-RO" dirty="0">
                <a:latin typeface="Verdana" panose="020B0604030504040204" pitchFamily="34" charset="0"/>
                <a:ea typeface="Verdana" panose="020B0604030504040204" pitchFamily="34" charset="0"/>
              </a:rPr>
              <a:t> legal, </a:t>
            </a:r>
            <a:r>
              <a:rPr lang="en-US" dirty="0">
                <a:latin typeface="Verdana" panose="020B0604030504040204" pitchFamily="34" charset="0"/>
                <a:ea typeface="Verdana" panose="020B0604030504040204" pitchFamily="34" charset="0"/>
              </a:rPr>
              <a:t>institutional</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and</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organisational</a:t>
            </a:r>
            <a:r>
              <a:rPr lang="ro-RO"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framework</a:t>
            </a:r>
            <a:r>
              <a:rPr lang="ro-RO" dirty="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p:txBody>
      </p:sp>
      <p:sp>
        <p:nvSpPr>
          <p:cNvPr id="5" name="CasetăText 4">
            <a:extLst>
              <a:ext uri="{FF2B5EF4-FFF2-40B4-BE49-F238E27FC236}">
                <a16:creationId xmlns:a16="http://schemas.microsoft.com/office/drawing/2014/main" id="{77971733-ABC9-47BF-A4D7-420E84670B25}"/>
              </a:ext>
            </a:extLst>
          </p:cNvPr>
          <p:cNvSpPr txBox="1"/>
          <p:nvPr/>
        </p:nvSpPr>
        <p:spPr>
          <a:xfrm>
            <a:off x="1171622" y="2507343"/>
            <a:ext cx="8500533" cy="2839880"/>
          </a:xfrm>
          <a:prstGeom prst="rect">
            <a:avLst/>
          </a:prstGeom>
          <a:noFill/>
          <a:effectLst>
            <a:outerShdw blurRad="50800" dist="38100" dir="2700000" algn="tl" rotWithShape="0">
              <a:prstClr val="black">
                <a:alpha val="40000"/>
              </a:prstClr>
            </a:outerShdw>
          </a:effectLst>
        </p:spPr>
        <p:txBody>
          <a:bodyPr wrap="square" rtlCol="0">
            <a:spAutoFit/>
          </a:bodyPr>
          <a:lstStyle/>
          <a:p>
            <a:pPr marL="6350" marR="305435" indent="-6350">
              <a:lnSpc>
                <a:spcPct val="107000"/>
              </a:lnSpc>
              <a:spcAft>
                <a:spcPts val="780"/>
              </a:spcAft>
            </a:pPr>
            <a:r>
              <a:rPr lang="en-US" sz="1800" dirty="0">
                <a:solidFill>
                  <a:srgbClr val="404040"/>
                </a:solidFill>
                <a:effectLst/>
                <a:uFill>
                  <a:solidFill>
                    <a:srgbClr val="404040"/>
                  </a:solidFill>
                </a:uFill>
                <a:latin typeface="Verdana" panose="020B0604030504040204" pitchFamily="34" charset="0"/>
                <a:ea typeface="Verdana" panose="020B0604030504040204" pitchFamily="34" charset="0"/>
              </a:rPr>
              <a:t>Documents covered by the P-initiative</a:t>
            </a:r>
            <a:r>
              <a:rPr lang="ro-RO" sz="1800" dirty="0">
                <a:solidFill>
                  <a:srgbClr val="404040"/>
                </a:solidFill>
                <a:effectLst/>
                <a:uFill>
                  <a:solidFill>
                    <a:srgbClr val="404040"/>
                  </a:solidFill>
                </a:uFill>
                <a:latin typeface="Verdana" panose="020B0604030504040204" pitchFamily="34" charset="0"/>
                <a:ea typeface="Verdana" panose="020B0604030504040204" pitchFamily="34" charset="0"/>
              </a:rPr>
              <a:t>:</a:t>
            </a:r>
            <a:r>
              <a:rPr lang="en-US" sz="1800" dirty="0">
                <a:solidFill>
                  <a:srgbClr val="000000"/>
                </a:solidFill>
                <a:effectLst/>
                <a:latin typeface="Verdana" panose="020B0604030504040204" pitchFamily="34" charset="0"/>
                <a:ea typeface="Verdana" panose="020B0604030504040204" pitchFamily="34" charset="0"/>
              </a:rPr>
              <a:t> </a:t>
            </a:r>
            <a:endParaRPr lang="en-US" sz="1800" dirty="0">
              <a:solidFill>
                <a:srgbClr val="404040"/>
              </a:solidFill>
              <a:effectLst/>
              <a:latin typeface="Verdana" panose="020B0604030504040204" pitchFamily="34" charset="0"/>
              <a:ea typeface="Verdana" panose="020B0604030504040204" pitchFamily="34" charset="0"/>
            </a:endParaRPr>
          </a:p>
          <a:p>
            <a:pPr marL="342900" marR="5080" lvl="0" indent="-342900" fontAlgn="base">
              <a:lnSpc>
                <a:spcPct val="120000"/>
              </a:lnSpc>
              <a:spcAft>
                <a:spcPts val="635"/>
              </a:spcAft>
              <a:buClr>
                <a:srgbClr val="000000"/>
              </a:buClr>
              <a:buSzPts val="1050"/>
              <a:buFont typeface="Wingdings" panose="05000000000000000000" pitchFamily="2" charset="2"/>
              <a:buChar char="Ø"/>
            </a:pPr>
            <a:r>
              <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INTOSAI-P 1 – the Lima Declaration</a:t>
            </a:r>
            <a:r>
              <a:rPr lang="en-US"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 </a:t>
            </a:r>
            <a:endPar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endParaRPr>
          </a:p>
          <a:p>
            <a:pPr marL="342900" marR="5080" lvl="0" indent="-342900" fontAlgn="base">
              <a:lnSpc>
                <a:spcPct val="120000"/>
              </a:lnSpc>
              <a:spcAft>
                <a:spcPts val="620"/>
              </a:spcAft>
              <a:buClr>
                <a:srgbClr val="000000"/>
              </a:buClr>
              <a:buSzPts val="1050"/>
              <a:buFont typeface="Wingdings" panose="05000000000000000000" pitchFamily="2" charset="2"/>
              <a:buChar char="Ø"/>
            </a:pPr>
            <a:r>
              <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INTOSAI-P 10 – the Mexico declaration on SAI independence</a:t>
            </a:r>
            <a:r>
              <a:rPr lang="en-US"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 </a:t>
            </a:r>
            <a:endParaRPr lang="ro-RO"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endParaRPr>
          </a:p>
          <a:p>
            <a:pPr marL="342900" marR="5080" lvl="0" indent="-342900" fontAlgn="base">
              <a:lnSpc>
                <a:spcPct val="120000"/>
              </a:lnSpc>
              <a:spcAft>
                <a:spcPts val="630"/>
              </a:spcAft>
              <a:buClr>
                <a:srgbClr val="000000"/>
              </a:buClr>
              <a:buSzPts val="1050"/>
              <a:buFont typeface="Wingdings" panose="05000000000000000000" pitchFamily="2" charset="2"/>
              <a:buChar char="Ø"/>
            </a:pPr>
            <a:r>
              <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INTOSAI-P 12 – the value and benefits of Supreme Audit Institutions</a:t>
            </a:r>
            <a:r>
              <a:rPr lang="en-US"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 </a:t>
            </a:r>
            <a:endPar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endParaRPr>
          </a:p>
          <a:p>
            <a:pPr marL="342900" marR="5080" lvl="0" indent="-342900" fontAlgn="base">
              <a:lnSpc>
                <a:spcPct val="120000"/>
              </a:lnSpc>
              <a:spcAft>
                <a:spcPts val="620"/>
              </a:spcAft>
              <a:buClr>
                <a:srgbClr val="000000"/>
              </a:buClr>
              <a:buSzPts val="1050"/>
              <a:buFont typeface="Wingdings" panose="05000000000000000000" pitchFamily="2" charset="2"/>
              <a:buChar char="Ø"/>
            </a:pPr>
            <a:r>
              <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INTOSAI-P 20 – principles of transparency and accountability</a:t>
            </a:r>
            <a:r>
              <a:rPr lang="en-US"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 </a:t>
            </a:r>
            <a:endPar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endParaRPr>
          </a:p>
          <a:p>
            <a:pPr marL="342900" marR="5080" lvl="0" indent="-342900" fontAlgn="base">
              <a:lnSpc>
                <a:spcPct val="120000"/>
              </a:lnSpc>
              <a:spcAft>
                <a:spcPts val="615"/>
              </a:spcAft>
              <a:buClr>
                <a:srgbClr val="000000"/>
              </a:buClr>
              <a:buSzPts val="1050"/>
              <a:buFont typeface="Wingdings" panose="05000000000000000000" pitchFamily="2" charset="2"/>
              <a:buChar char="Ø"/>
            </a:pPr>
            <a:r>
              <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INTOSAI-P 50 – principles of jurisdictional activities of SAIs</a:t>
            </a:r>
            <a:r>
              <a:rPr lang="en-US"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rPr>
              <a:t> </a:t>
            </a:r>
            <a:endParaRPr lang="en-US" sz="1800" u="none" strike="noStrike" dirty="0">
              <a:solidFill>
                <a:srgbClr val="404040"/>
              </a:solidFill>
              <a:effectLst/>
              <a:uFill>
                <a:solidFill>
                  <a:srgbClr val="000000"/>
                </a:solidFill>
              </a:uFill>
              <a:latin typeface="Verdana" panose="020B0604030504040204" pitchFamily="34" charset="0"/>
              <a:ea typeface="Verdana" panose="020B0604030504040204" pitchFamily="34" charset="0"/>
              <a:cs typeface="Arial" panose="020B0604020202020204" pitchFamily="34" charset="0"/>
            </a:endParaRPr>
          </a:p>
          <a:p>
            <a:pPr marL="342900" marR="5080" lvl="0" indent="-342900" fontAlgn="base">
              <a:lnSpc>
                <a:spcPct val="120000"/>
              </a:lnSpc>
              <a:spcAft>
                <a:spcPts val="620"/>
              </a:spcAft>
              <a:buClr>
                <a:srgbClr val="000000"/>
              </a:buClr>
              <a:buSzPts val="1050"/>
              <a:buFont typeface="Arial" panose="020B0604020202020204" pitchFamily="34" charset="0"/>
              <a:buChar char="•"/>
            </a:pPr>
            <a:endParaRPr lang="en-US" sz="1800" u="none" strike="noStrike" dirty="0">
              <a:solidFill>
                <a:srgbClr val="40404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0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ro-RO" b="1" dirty="0"/>
              <a:t>P-1 Lima </a:t>
            </a:r>
            <a:r>
              <a:rPr lang="en-US" b="1" dirty="0"/>
              <a:t>Declaration</a:t>
            </a:r>
            <a:r>
              <a:rPr lang="ro-RO" b="1" dirty="0"/>
              <a:t> – </a:t>
            </a:r>
            <a:r>
              <a:rPr lang="en-US" b="1" dirty="0"/>
              <a:t>Guideline</a:t>
            </a:r>
            <a:r>
              <a:rPr lang="ro-RO" b="1" dirty="0"/>
              <a:t> of </a:t>
            </a:r>
            <a:r>
              <a:rPr lang="en-US" b="1" dirty="0"/>
              <a:t>Auditing</a:t>
            </a:r>
            <a:r>
              <a:rPr lang="ro-RO" b="1" dirty="0"/>
              <a:t> </a:t>
            </a:r>
            <a:r>
              <a:rPr lang="en-US" b="1" dirty="0"/>
              <a:t>Precepts</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826378" y="-5493"/>
            <a:ext cx="1365622" cy="1780186"/>
          </a:xfrm>
          <a:prstGeom prst="rect">
            <a:avLst/>
          </a:prstGeom>
        </p:spPr>
      </p:pic>
      <p:sp>
        <p:nvSpPr>
          <p:cNvPr id="3" name="CasetăText 2">
            <a:extLst>
              <a:ext uri="{FF2B5EF4-FFF2-40B4-BE49-F238E27FC236}">
                <a16:creationId xmlns:a16="http://schemas.microsoft.com/office/drawing/2014/main" id="{6448D1CB-863E-4043-B876-3911C749E184}"/>
              </a:ext>
            </a:extLst>
          </p:cNvPr>
          <p:cNvSpPr txBox="1"/>
          <p:nvPr/>
        </p:nvSpPr>
        <p:spPr>
          <a:xfrm>
            <a:off x="753534" y="2628781"/>
            <a:ext cx="5740400" cy="1600438"/>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sz="2000" dirty="0">
                <a:latin typeface="Verdana" panose="020B0604030504040204" pitchFamily="34" charset="0"/>
                <a:ea typeface="Verdana" panose="020B0604030504040204" pitchFamily="34" charset="0"/>
              </a:rPr>
              <a:t>Serves</a:t>
            </a:r>
            <a:r>
              <a:rPr lang="ro-RO" sz="2000" dirty="0">
                <a:latin typeface="Verdana" panose="020B0604030504040204" pitchFamily="34" charset="0"/>
                <a:ea typeface="Verdana" panose="020B0604030504040204" pitchFamily="34" charset="0"/>
              </a:rPr>
              <a:t> as Magna Carta of public sector </a:t>
            </a:r>
            <a:r>
              <a:rPr lang="en-US" sz="2000" dirty="0">
                <a:latin typeface="Verdana" panose="020B0604030504040204" pitchFamily="34" charset="0"/>
                <a:ea typeface="Verdana" panose="020B0604030504040204" pitchFamily="34" charset="0"/>
              </a:rPr>
              <a:t>auditing</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The Lima Declaration is intended to provide</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criteria to ensure the independence </a:t>
            </a:r>
            <a:r>
              <a:rPr lang="en-US" dirty="0">
                <a:latin typeface="Verdana" panose="020B0604030504040204" pitchFamily="34" charset="0"/>
                <a:ea typeface="Verdana" panose="020B0604030504040204" pitchFamily="34" charset="0"/>
              </a:rPr>
              <a:t>and effectiveness of government auditing.</a:t>
            </a:r>
          </a:p>
        </p:txBody>
      </p:sp>
      <p:pic>
        <p:nvPicPr>
          <p:cNvPr id="7" name="Imagine 6">
            <a:extLst>
              <a:ext uri="{FF2B5EF4-FFF2-40B4-BE49-F238E27FC236}">
                <a16:creationId xmlns:a16="http://schemas.microsoft.com/office/drawing/2014/main" id="{06A53982-22EB-48AC-B91D-5C2173466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934" y="1184293"/>
            <a:ext cx="3227979" cy="4615347"/>
          </a:xfrm>
          <a:prstGeom prst="rect">
            <a:avLst/>
          </a:prstGeom>
        </p:spPr>
      </p:pic>
    </p:spTree>
    <p:extLst>
      <p:ext uri="{BB962C8B-B14F-4D97-AF65-F5344CB8AC3E}">
        <p14:creationId xmlns:p14="http://schemas.microsoft.com/office/powerpoint/2010/main" val="8444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0" y="294200"/>
            <a:ext cx="10974285" cy="590400"/>
          </a:xfrm>
        </p:spPr>
        <p:txBody>
          <a:bodyPr/>
          <a:lstStyle/>
          <a:p>
            <a:r>
              <a:rPr lang="ro-RO" b="1" dirty="0">
                <a:solidFill>
                  <a:srgbClr val="425563"/>
                </a:solidFill>
              </a:rPr>
              <a:t>P-10 Mexico </a:t>
            </a:r>
            <a:r>
              <a:rPr lang="en-US" b="1" dirty="0">
                <a:solidFill>
                  <a:srgbClr val="425563"/>
                </a:solidFill>
              </a:rPr>
              <a:t>Declaration</a:t>
            </a:r>
            <a:r>
              <a:rPr lang="ro-RO" b="1" dirty="0">
                <a:solidFill>
                  <a:srgbClr val="425563"/>
                </a:solidFill>
              </a:rPr>
              <a:t> on SAI </a:t>
            </a:r>
            <a:r>
              <a:rPr lang="en-US" b="1" dirty="0">
                <a:solidFill>
                  <a:srgbClr val="425563"/>
                </a:solidFill>
              </a:rPr>
              <a:t>Independence</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sp>
        <p:nvSpPr>
          <p:cNvPr id="3" name="CasetăText 2">
            <a:extLst>
              <a:ext uri="{FF2B5EF4-FFF2-40B4-BE49-F238E27FC236}">
                <a16:creationId xmlns:a16="http://schemas.microsoft.com/office/drawing/2014/main" id="{6448D1CB-863E-4043-B876-3911C749E184}"/>
              </a:ext>
            </a:extLst>
          </p:cNvPr>
          <p:cNvSpPr txBox="1"/>
          <p:nvPr/>
        </p:nvSpPr>
        <p:spPr>
          <a:xfrm>
            <a:off x="821265" y="2767280"/>
            <a:ext cx="5596468"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sz="2000" dirty="0">
                <a:latin typeface="Verdana" panose="020B0604030504040204" pitchFamily="34" charset="0"/>
                <a:ea typeface="Verdana" panose="020B0604030504040204" pitchFamily="34" charset="0"/>
              </a:rPr>
              <a:t>Defines</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eight</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core</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principles</a:t>
            </a:r>
            <a:r>
              <a:rPr lang="ro-RO" sz="2000" dirty="0">
                <a:latin typeface="Verdana" panose="020B0604030504040204" pitchFamily="34" charset="0"/>
                <a:ea typeface="Verdana" panose="020B0604030504040204" pitchFamily="34" charset="0"/>
              </a:rPr>
              <a:t> on SAI </a:t>
            </a:r>
            <a:r>
              <a:rPr lang="en-US" sz="2000" dirty="0">
                <a:latin typeface="Verdana" panose="020B0604030504040204" pitchFamily="34" charset="0"/>
                <a:ea typeface="Verdana" panose="020B0604030504040204" pitchFamily="34" charset="0"/>
              </a:rPr>
              <a:t>independence</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that</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flow</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from</a:t>
            </a:r>
            <a:r>
              <a:rPr lang="ro-RO" sz="2000" dirty="0">
                <a:latin typeface="Verdana" panose="020B0604030504040204" pitchFamily="34" charset="0"/>
                <a:ea typeface="Verdana" panose="020B0604030504040204" pitchFamily="34" charset="0"/>
              </a:rPr>
              <a:t> INTOSAI-P1, </a:t>
            </a:r>
            <a:r>
              <a:rPr lang="en-US" sz="2000" dirty="0">
                <a:latin typeface="Verdana" panose="020B0604030504040204" pitchFamily="34" charset="0"/>
                <a:ea typeface="Verdana" panose="020B0604030504040204" pitchFamily="34" charset="0"/>
              </a:rPr>
              <a:t>as an essential requirement for proper public sector auditing</a:t>
            </a:r>
          </a:p>
        </p:txBody>
      </p:sp>
      <p:pic>
        <p:nvPicPr>
          <p:cNvPr id="7" name="Imagine 6">
            <a:extLst>
              <a:ext uri="{FF2B5EF4-FFF2-40B4-BE49-F238E27FC236}">
                <a16:creationId xmlns:a16="http://schemas.microsoft.com/office/drawing/2014/main" id="{6E213228-FE11-4E8B-AAD9-0B41665C6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867" y="1184293"/>
            <a:ext cx="3261340" cy="4631325"/>
          </a:xfrm>
          <a:prstGeom prst="rect">
            <a:avLst/>
          </a:prstGeom>
        </p:spPr>
      </p:pic>
    </p:spTree>
    <p:extLst>
      <p:ext uri="{BB962C8B-B14F-4D97-AF65-F5344CB8AC3E}">
        <p14:creationId xmlns:p14="http://schemas.microsoft.com/office/powerpoint/2010/main" val="449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1" y="192599"/>
            <a:ext cx="10095256" cy="890093"/>
          </a:xfrm>
        </p:spPr>
        <p:txBody>
          <a:bodyPr>
            <a:normAutofit/>
          </a:bodyPr>
          <a:lstStyle/>
          <a:p>
            <a:r>
              <a:rPr lang="ro-RO" sz="2000" b="1" dirty="0">
                <a:solidFill>
                  <a:srgbClr val="425563"/>
                </a:solidFill>
              </a:rPr>
              <a:t>P-12 The </a:t>
            </a:r>
            <a:r>
              <a:rPr lang="en-US" sz="2000" b="1" dirty="0">
                <a:solidFill>
                  <a:srgbClr val="425563"/>
                </a:solidFill>
              </a:rPr>
              <a:t>value</a:t>
            </a:r>
            <a:r>
              <a:rPr lang="ro-RO" sz="2000" b="1" dirty="0">
                <a:solidFill>
                  <a:srgbClr val="425563"/>
                </a:solidFill>
              </a:rPr>
              <a:t> </a:t>
            </a:r>
            <a:r>
              <a:rPr lang="en-US" sz="2000" b="1" dirty="0">
                <a:solidFill>
                  <a:srgbClr val="425563"/>
                </a:solidFill>
              </a:rPr>
              <a:t>and</a:t>
            </a:r>
            <a:r>
              <a:rPr lang="ro-RO" sz="2000" b="1" dirty="0">
                <a:solidFill>
                  <a:srgbClr val="425563"/>
                </a:solidFill>
              </a:rPr>
              <a:t> </a:t>
            </a:r>
            <a:r>
              <a:rPr lang="en-US" sz="2000" b="1" dirty="0">
                <a:solidFill>
                  <a:srgbClr val="425563"/>
                </a:solidFill>
              </a:rPr>
              <a:t>benefit</a:t>
            </a:r>
            <a:r>
              <a:rPr lang="ro-RO" sz="2000" b="1" dirty="0">
                <a:solidFill>
                  <a:srgbClr val="425563"/>
                </a:solidFill>
              </a:rPr>
              <a:t> of SAIs – </a:t>
            </a:r>
            <a:r>
              <a:rPr lang="en-US" sz="2000" b="1" dirty="0">
                <a:solidFill>
                  <a:srgbClr val="425563"/>
                </a:solidFill>
              </a:rPr>
              <a:t>making</a:t>
            </a:r>
            <a:r>
              <a:rPr lang="ro-RO" sz="2000" b="1" dirty="0">
                <a:solidFill>
                  <a:srgbClr val="425563"/>
                </a:solidFill>
              </a:rPr>
              <a:t> a </a:t>
            </a:r>
            <a:r>
              <a:rPr lang="en-US" sz="2000" b="1" dirty="0">
                <a:solidFill>
                  <a:srgbClr val="425563"/>
                </a:solidFill>
              </a:rPr>
              <a:t>difference</a:t>
            </a:r>
            <a:r>
              <a:rPr lang="ro-RO" sz="2000" b="1" dirty="0">
                <a:solidFill>
                  <a:srgbClr val="425563"/>
                </a:solidFill>
              </a:rPr>
              <a:t> </a:t>
            </a:r>
            <a:r>
              <a:rPr lang="en-US" sz="2000" b="1" dirty="0">
                <a:solidFill>
                  <a:srgbClr val="425563"/>
                </a:solidFill>
              </a:rPr>
              <a:t>to</a:t>
            </a:r>
            <a:r>
              <a:rPr lang="ro-RO" sz="2000" b="1" dirty="0">
                <a:solidFill>
                  <a:srgbClr val="425563"/>
                </a:solidFill>
              </a:rPr>
              <a:t> </a:t>
            </a:r>
            <a:r>
              <a:rPr lang="en-US" sz="2000" b="1" dirty="0">
                <a:solidFill>
                  <a:srgbClr val="425563"/>
                </a:solidFill>
              </a:rPr>
              <a:t>the</a:t>
            </a:r>
            <a:r>
              <a:rPr lang="ro-RO" sz="2000" b="1" dirty="0">
                <a:solidFill>
                  <a:srgbClr val="425563"/>
                </a:solidFill>
              </a:rPr>
              <a:t> </a:t>
            </a:r>
            <a:r>
              <a:rPr lang="en-US" sz="2000" b="1" dirty="0">
                <a:solidFill>
                  <a:srgbClr val="425563"/>
                </a:solidFill>
              </a:rPr>
              <a:t>lives</a:t>
            </a:r>
            <a:r>
              <a:rPr lang="ro-RO" sz="2000" b="1" dirty="0">
                <a:solidFill>
                  <a:srgbClr val="425563"/>
                </a:solidFill>
              </a:rPr>
              <a:t> of </a:t>
            </a:r>
            <a:r>
              <a:rPr lang="en-US" sz="2000" b="1" dirty="0">
                <a:solidFill>
                  <a:srgbClr val="425563"/>
                </a:solidFill>
              </a:rPr>
              <a:t>citizens</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sp>
        <p:nvSpPr>
          <p:cNvPr id="3" name="CasetăText 2">
            <a:extLst>
              <a:ext uri="{FF2B5EF4-FFF2-40B4-BE49-F238E27FC236}">
                <a16:creationId xmlns:a16="http://schemas.microsoft.com/office/drawing/2014/main" id="{D8777D8C-F40D-40FD-8B92-C25AA0D37CD9}"/>
              </a:ext>
            </a:extLst>
          </p:cNvPr>
          <p:cNvSpPr txBox="1"/>
          <p:nvPr/>
        </p:nvSpPr>
        <p:spPr>
          <a:xfrm>
            <a:off x="609601" y="2592769"/>
            <a:ext cx="6443134" cy="2554545"/>
          </a:xfrm>
          <a:prstGeom prst="rect">
            <a:avLst/>
          </a:prstGeom>
          <a:noFill/>
          <a:effectLst>
            <a:outerShdw blurRad="50800" dist="38100" dir="2700000" algn="tl" rotWithShape="0">
              <a:prstClr val="black">
                <a:alpha val="40000"/>
              </a:prstClr>
            </a:outerShdw>
          </a:effectLst>
        </p:spPr>
        <p:txBody>
          <a:bodyPr wrap="square" rtlCol="0">
            <a:spAutoFit/>
          </a:bodyPr>
          <a:lstStyle/>
          <a:p>
            <a:endParaRPr lang="ro-RO" sz="14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INTOSAI-P12 contains the objectives and principles towards which SAIs should strive to communicate and promote the value and benefits they can bring to the democracy of the society of which they are a part.</a:t>
            </a:r>
            <a:endParaRPr lang="ro-RO" sz="2000" dirty="0">
              <a:latin typeface="Verdana" panose="020B0604030504040204" pitchFamily="34" charset="0"/>
              <a:ea typeface="Verdana" panose="020B0604030504040204" pitchFamily="34" charset="0"/>
            </a:endParaRPr>
          </a:p>
          <a:p>
            <a:endParaRPr lang="ro-RO" sz="1400" dirty="0">
              <a:latin typeface="Verdana" panose="020B0604030504040204" pitchFamily="34" charset="0"/>
              <a:ea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endParaRPr>
          </a:p>
          <a:p>
            <a:endParaRPr lang="en-US" dirty="0"/>
          </a:p>
        </p:txBody>
      </p:sp>
      <p:pic>
        <p:nvPicPr>
          <p:cNvPr id="7" name="Imagine 6">
            <a:extLst>
              <a:ext uri="{FF2B5EF4-FFF2-40B4-BE49-F238E27FC236}">
                <a16:creationId xmlns:a16="http://schemas.microsoft.com/office/drawing/2014/main" id="{3324D590-597F-46BB-8256-84B3E1DD7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40" y="1082692"/>
            <a:ext cx="3444718" cy="4897592"/>
          </a:xfrm>
          <a:prstGeom prst="rect">
            <a:avLst/>
          </a:prstGeom>
        </p:spPr>
      </p:pic>
    </p:spTree>
    <p:extLst>
      <p:ext uri="{BB962C8B-B14F-4D97-AF65-F5344CB8AC3E}">
        <p14:creationId xmlns:p14="http://schemas.microsoft.com/office/powerpoint/2010/main" val="27821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1" y="294199"/>
            <a:ext cx="10095256" cy="890093"/>
          </a:xfrm>
        </p:spPr>
        <p:txBody>
          <a:bodyPr/>
          <a:lstStyle/>
          <a:p>
            <a:r>
              <a:rPr lang="ro-RO" b="1" dirty="0">
                <a:solidFill>
                  <a:srgbClr val="425563"/>
                </a:solidFill>
              </a:rPr>
              <a:t>P-20 </a:t>
            </a:r>
            <a:r>
              <a:rPr lang="en-US" b="1" dirty="0">
                <a:solidFill>
                  <a:srgbClr val="425563"/>
                </a:solidFill>
              </a:rPr>
              <a:t>Principles</a:t>
            </a:r>
            <a:r>
              <a:rPr lang="ro-RO" b="1" dirty="0">
                <a:solidFill>
                  <a:srgbClr val="425563"/>
                </a:solidFill>
              </a:rPr>
              <a:t> of </a:t>
            </a:r>
            <a:r>
              <a:rPr lang="en-US" b="1" dirty="0">
                <a:solidFill>
                  <a:srgbClr val="425563"/>
                </a:solidFill>
              </a:rPr>
              <a:t>Transparency</a:t>
            </a:r>
            <a:r>
              <a:rPr lang="ro-RO" b="1" dirty="0">
                <a:solidFill>
                  <a:srgbClr val="425563"/>
                </a:solidFill>
              </a:rPr>
              <a:t> </a:t>
            </a:r>
            <a:r>
              <a:rPr lang="en-US" b="1" dirty="0">
                <a:solidFill>
                  <a:srgbClr val="425563"/>
                </a:solidFill>
              </a:rPr>
              <a:t>and</a:t>
            </a:r>
            <a:r>
              <a:rPr lang="ro-RO" b="1" dirty="0">
                <a:solidFill>
                  <a:srgbClr val="425563"/>
                </a:solidFill>
              </a:rPr>
              <a:t> </a:t>
            </a:r>
            <a:r>
              <a:rPr lang="en-US" b="1" dirty="0">
                <a:solidFill>
                  <a:srgbClr val="425563"/>
                </a:solidFill>
              </a:rPr>
              <a:t>Accountability</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sp>
        <p:nvSpPr>
          <p:cNvPr id="3" name="CasetăText 2">
            <a:extLst>
              <a:ext uri="{FF2B5EF4-FFF2-40B4-BE49-F238E27FC236}">
                <a16:creationId xmlns:a16="http://schemas.microsoft.com/office/drawing/2014/main" id="{6448D1CB-863E-4043-B876-3911C749E184}"/>
              </a:ext>
            </a:extLst>
          </p:cNvPr>
          <p:cNvSpPr txBox="1"/>
          <p:nvPr/>
        </p:nvSpPr>
        <p:spPr>
          <a:xfrm>
            <a:off x="693577" y="2767280"/>
            <a:ext cx="5583761"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sz="2000" dirty="0">
                <a:latin typeface="Verdana" panose="020B0604030504040204" pitchFamily="34" charset="0"/>
                <a:ea typeface="Verdana" panose="020B0604030504040204" pitchFamily="34" charset="0"/>
              </a:rPr>
              <a:t>Outlines</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the</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principles</a:t>
            </a:r>
            <a:r>
              <a:rPr lang="ro-RO" sz="2000" dirty="0">
                <a:latin typeface="Verdana" panose="020B0604030504040204" pitchFamily="34" charset="0"/>
                <a:ea typeface="Verdana" panose="020B0604030504040204" pitchFamily="34" charset="0"/>
              </a:rPr>
              <a:t> of </a:t>
            </a:r>
            <a:r>
              <a:rPr lang="en-US" sz="2000" dirty="0">
                <a:latin typeface="Verdana" panose="020B0604030504040204" pitchFamily="34" charset="0"/>
                <a:ea typeface="Verdana" panose="020B0604030504040204" pitchFamily="34" charset="0"/>
              </a:rPr>
              <a:t>transparency</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and</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accountability</a:t>
            </a:r>
            <a:r>
              <a:rPr lang="ro-RO" sz="2000" dirty="0">
                <a:latin typeface="Verdana" panose="020B0604030504040204" pitchFamily="34" charset="0"/>
                <a:ea typeface="Verdana" panose="020B0604030504040204" pitchFamily="34" charset="0"/>
              </a:rPr>
              <a:t> for SAIs </a:t>
            </a:r>
            <a:r>
              <a:rPr lang="en-US" sz="2000" dirty="0">
                <a:latin typeface="Verdana" panose="020B0604030504040204" pitchFamily="34" charset="0"/>
                <a:ea typeface="Verdana" panose="020B0604030504040204" pitchFamily="34" charset="0"/>
              </a:rPr>
              <a:t>to</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assist</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them</a:t>
            </a:r>
            <a:r>
              <a:rPr lang="ro-RO" sz="2000" dirty="0">
                <a:latin typeface="Verdana" panose="020B0604030504040204" pitchFamily="34" charset="0"/>
                <a:ea typeface="Verdana" panose="020B0604030504040204" pitchFamily="34" charset="0"/>
              </a:rPr>
              <a:t> in </a:t>
            </a:r>
            <a:r>
              <a:rPr lang="en-US" sz="2000" dirty="0">
                <a:latin typeface="Verdana" panose="020B0604030504040204" pitchFamily="34" charset="0"/>
                <a:ea typeface="Verdana" panose="020B0604030504040204" pitchFamily="34" charset="0"/>
              </a:rPr>
              <a:t>leading</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by</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example</a:t>
            </a:r>
            <a:r>
              <a:rPr lang="ro-RO" sz="2000" dirty="0">
                <a:latin typeface="Verdana" panose="020B0604030504040204" pitchFamily="34" charset="0"/>
                <a:ea typeface="Verdana" panose="020B0604030504040204" pitchFamily="34" charset="0"/>
              </a:rPr>
              <a:t> in </a:t>
            </a:r>
            <a:r>
              <a:rPr lang="en-US" sz="2000" dirty="0">
                <a:latin typeface="Verdana" panose="020B0604030504040204" pitchFamily="34" charset="0"/>
                <a:ea typeface="Verdana" panose="020B0604030504040204" pitchFamily="34" charset="0"/>
              </a:rPr>
              <a:t>their</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own</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governance</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and</a:t>
            </a:r>
            <a:r>
              <a:rPr lang="ro-RO" sz="2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practices</a:t>
            </a:r>
            <a:r>
              <a:rPr lang="ro-RO" sz="2000" dirty="0">
                <a:latin typeface="Verdana" panose="020B0604030504040204" pitchFamily="34" charset="0"/>
                <a:ea typeface="Verdana" panose="020B0604030504040204" pitchFamily="34" charset="0"/>
              </a:rPr>
              <a:t>.</a:t>
            </a:r>
            <a:endParaRPr lang="en-US" sz="2000" dirty="0">
              <a:latin typeface="Verdana" panose="020B0604030504040204" pitchFamily="34" charset="0"/>
              <a:ea typeface="Verdana" panose="020B0604030504040204" pitchFamily="34" charset="0"/>
            </a:endParaRPr>
          </a:p>
        </p:txBody>
      </p:sp>
      <p:pic>
        <p:nvPicPr>
          <p:cNvPr id="7" name="Imagine 6">
            <a:extLst>
              <a:ext uri="{FF2B5EF4-FFF2-40B4-BE49-F238E27FC236}">
                <a16:creationId xmlns:a16="http://schemas.microsoft.com/office/drawing/2014/main" id="{D6CF8C5A-5AAE-4EA4-9FC8-9BAFAEBDC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733" y="1102203"/>
            <a:ext cx="3385510" cy="4841395"/>
          </a:xfrm>
          <a:prstGeom prst="rect">
            <a:avLst/>
          </a:prstGeom>
        </p:spPr>
      </p:pic>
    </p:spTree>
    <p:extLst>
      <p:ext uri="{BB962C8B-B14F-4D97-AF65-F5344CB8AC3E}">
        <p14:creationId xmlns:p14="http://schemas.microsoft.com/office/powerpoint/2010/main" val="32849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0AB5-584D-D0DA-70FD-DA2E933668E5}"/>
              </a:ext>
            </a:extLst>
          </p:cNvPr>
          <p:cNvSpPr>
            <a:spLocks noGrp="1"/>
          </p:cNvSpPr>
          <p:nvPr>
            <p:ph type="title"/>
          </p:nvPr>
        </p:nvSpPr>
        <p:spPr>
          <a:xfrm>
            <a:off x="609601" y="294199"/>
            <a:ext cx="10095256" cy="890093"/>
          </a:xfrm>
        </p:spPr>
        <p:txBody>
          <a:bodyPr/>
          <a:lstStyle/>
          <a:p>
            <a:r>
              <a:rPr lang="ro-RO" b="1" dirty="0">
                <a:solidFill>
                  <a:srgbClr val="425563"/>
                </a:solidFill>
              </a:rPr>
              <a:t>P-50 </a:t>
            </a:r>
            <a:r>
              <a:rPr lang="en-US" b="1" dirty="0">
                <a:solidFill>
                  <a:srgbClr val="425563"/>
                </a:solidFill>
              </a:rPr>
              <a:t>Principles</a:t>
            </a:r>
            <a:r>
              <a:rPr lang="ro-RO" b="1" dirty="0">
                <a:solidFill>
                  <a:srgbClr val="425563"/>
                </a:solidFill>
              </a:rPr>
              <a:t> of </a:t>
            </a:r>
            <a:r>
              <a:rPr lang="en-US" b="1" dirty="0">
                <a:solidFill>
                  <a:srgbClr val="425563"/>
                </a:solidFill>
              </a:rPr>
              <a:t>jurisdictional</a:t>
            </a:r>
            <a:r>
              <a:rPr lang="ro-RO" b="1" dirty="0">
                <a:solidFill>
                  <a:srgbClr val="425563"/>
                </a:solidFill>
              </a:rPr>
              <a:t> </a:t>
            </a:r>
            <a:r>
              <a:rPr lang="en-US" b="1" dirty="0">
                <a:solidFill>
                  <a:srgbClr val="425563"/>
                </a:solidFill>
              </a:rPr>
              <a:t>activities</a:t>
            </a:r>
            <a:r>
              <a:rPr lang="ro-RO" b="1" dirty="0">
                <a:solidFill>
                  <a:srgbClr val="425563"/>
                </a:solidFill>
              </a:rPr>
              <a:t> of SAIs</a:t>
            </a:r>
          </a:p>
        </p:txBody>
      </p:sp>
      <p:pic>
        <p:nvPicPr>
          <p:cNvPr id="4" name="Imagine 3">
            <a:extLst>
              <a:ext uri="{FF2B5EF4-FFF2-40B4-BE49-F238E27FC236}">
                <a16:creationId xmlns:a16="http://schemas.microsoft.com/office/drawing/2014/main" id="{FC74B3AF-7A29-4B52-9679-9AAAB90F2C3D}"/>
              </a:ext>
            </a:extLst>
          </p:cNvPr>
          <p:cNvPicPr>
            <a:picLocks noChangeAspect="1"/>
          </p:cNvPicPr>
          <p:nvPr/>
        </p:nvPicPr>
        <p:blipFill>
          <a:blip r:embed="rId2"/>
          <a:stretch>
            <a:fillRect/>
          </a:stretch>
        </p:blipFill>
        <p:spPr>
          <a:xfrm>
            <a:off x="10704856" y="-5493"/>
            <a:ext cx="1365622" cy="1780186"/>
          </a:xfrm>
          <a:prstGeom prst="rect">
            <a:avLst/>
          </a:prstGeom>
        </p:spPr>
      </p:pic>
      <p:pic>
        <p:nvPicPr>
          <p:cNvPr id="6" name="Imagine 5">
            <a:extLst>
              <a:ext uri="{FF2B5EF4-FFF2-40B4-BE49-F238E27FC236}">
                <a16:creationId xmlns:a16="http://schemas.microsoft.com/office/drawing/2014/main" id="{2635B4E8-D544-448E-9D98-FC668A22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200" y="1149831"/>
            <a:ext cx="3369126" cy="4785301"/>
          </a:xfrm>
          <a:prstGeom prst="rect">
            <a:avLst/>
          </a:prstGeom>
        </p:spPr>
      </p:pic>
      <p:sp>
        <p:nvSpPr>
          <p:cNvPr id="7" name="CasetăText 6">
            <a:extLst>
              <a:ext uri="{FF2B5EF4-FFF2-40B4-BE49-F238E27FC236}">
                <a16:creationId xmlns:a16="http://schemas.microsoft.com/office/drawing/2014/main" id="{1A49ED44-C01A-4F73-B829-9FBEAE3002C5}"/>
              </a:ext>
            </a:extLst>
          </p:cNvPr>
          <p:cNvSpPr txBox="1"/>
          <p:nvPr/>
        </p:nvSpPr>
        <p:spPr>
          <a:xfrm>
            <a:off x="1030514" y="2880761"/>
            <a:ext cx="540173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sz="2000" dirty="0">
                <a:latin typeface="Verdana" panose="020B0604030504040204" pitchFamily="34" charset="0"/>
                <a:ea typeface="Verdana" panose="020B0604030504040204" pitchFamily="34" charset="0"/>
              </a:rPr>
              <a:t>INTOSAI-P50 contain principles to suit the specific context of jurisdictional activities of SAIs empowered with those missions.</a:t>
            </a:r>
          </a:p>
        </p:txBody>
      </p:sp>
    </p:spTree>
    <p:extLst>
      <p:ext uri="{BB962C8B-B14F-4D97-AF65-F5344CB8AC3E}">
        <p14:creationId xmlns:p14="http://schemas.microsoft.com/office/powerpoint/2010/main" val="37499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CCR">
      <a:dk1>
        <a:sysClr val="windowText" lastClr="000000"/>
      </a:dk1>
      <a:lt1>
        <a:sysClr val="window" lastClr="FFFFFF"/>
      </a:lt1>
      <a:dk2>
        <a:srgbClr val="44546A"/>
      </a:dk2>
      <a:lt2>
        <a:srgbClr val="E7E6E6"/>
      </a:lt2>
      <a:accent1>
        <a:srgbClr val="425F63"/>
      </a:accent1>
      <a:accent2>
        <a:srgbClr val="1FBD86"/>
      </a:accent2>
      <a:accent3>
        <a:srgbClr val="D7D854"/>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64d2b4-e815-40e1-b01a-8fda11f4c381">
      <Terms xmlns="http://schemas.microsoft.com/office/infopath/2007/PartnerControls"/>
    </lcf76f155ced4ddcb4097134ff3c332f>
    <TaxCatchAll xmlns="bde95d11-adfa-4b21-ad27-800772cf76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A4867BEA1C4345AD0D422BC51B8C28" ma:contentTypeVersion="13" ma:contentTypeDescription="Create a new document." ma:contentTypeScope="" ma:versionID="0d9b5f305669b8a4aea71952288fa4ba">
  <xsd:schema xmlns:xsd="http://www.w3.org/2001/XMLSchema" xmlns:xs="http://www.w3.org/2001/XMLSchema" xmlns:p="http://schemas.microsoft.com/office/2006/metadata/properties" xmlns:ns2="4f64d2b4-e815-40e1-b01a-8fda11f4c381" xmlns:ns3="bde95d11-adfa-4b21-ad27-800772cf76a3" targetNamespace="http://schemas.microsoft.com/office/2006/metadata/properties" ma:root="true" ma:fieldsID="c4e8a94d4e8f7d1b07a7f59d611d2531" ns2:_="" ns3:_="">
    <xsd:import namespace="4f64d2b4-e815-40e1-b01a-8fda11f4c381"/>
    <xsd:import namespace="bde95d11-adfa-4b21-ad27-800772cf76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4d2b4-e815-40e1-b01a-8fda11f4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e95d11-adfa-4b21-ad27-800772cf76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0a84747-1dd1-4f49-9066-49a6d22b2af7}" ma:internalName="TaxCatchAll" ma:showField="CatchAllData" ma:web="bde95d11-adfa-4b21-ad27-800772cf76a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D0A0C-A589-4E27-B517-99189F8FD9B5}">
  <ds:schemaRefs>
    <ds:schemaRef ds:uri="4f64d2b4-e815-40e1-b01a-8fda11f4c38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de95d11-adfa-4b21-ad27-800772cf76a3"/>
    <ds:schemaRef ds:uri="http://www.w3.org/XML/1998/namespace"/>
  </ds:schemaRefs>
</ds:datastoreItem>
</file>

<file path=customXml/itemProps2.xml><?xml version="1.0" encoding="utf-8"?>
<ds:datastoreItem xmlns:ds="http://schemas.openxmlformats.org/officeDocument/2006/customXml" ds:itemID="{F20E0911-2B22-4DDC-9854-0DCE7ACFD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64d2b4-e815-40e1-b01a-8fda11f4c381"/>
    <ds:schemaRef ds:uri="bde95d11-adfa-4b21-ad27-800772cf7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504972-A780-4E5A-A986-F0013AAA38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3603</TotalTime>
  <Words>772</Words>
  <Application>Microsoft Office PowerPoint</Application>
  <PresentationFormat>Widescreen</PresentationFormat>
  <Paragraphs>93</Paragraphs>
  <Slides>16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Georgia</vt:lpstr>
      <vt:lpstr>Neutra Text</vt:lpstr>
      <vt:lpstr>Verdana</vt:lpstr>
      <vt:lpstr>Wingdings</vt:lpstr>
      <vt:lpstr>Office Theme</vt:lpstr>
      <vt:lpstr>Custom Design</vt:lpstr>
      <vt:lpstr>PowerPoint Presentation</vt:lpstr>
      <vt:lpstr>Background information</vt:lpstr>
      <vt:lpstr>Background information</vt:lpstr>
      <vt:lpstr>”P” Initiative</vt:lpstr>
      <vt:lpstr>P-1 Lima Declaration – Guideline of Auditing Precepts</vt:lpstr>
      <vt:lpstr>P-10 Mexico Declaration on SAI Independence</vt:lpstr>
      <vt:lpstr>P-12 The value and benefit of SAIs – making a difference to the lives of citizens</vt:lpstr>
      <vt:lpstr>P-20 Principles of Transparency and Accountability</vt:lpstr>
      <vt:lpstr>P-50 Principles of jurisdictional activities of SAIs</vt:lpstr>
      <vt:lpstr>Why will we look into this? </vt:lpstr>
      <vt:lpstr>Who is involved? </vt:lpstr>
      <vt:lpstr>Previous and upcoming meetings</vt:lpstr>
      <vt:lpstr>Reflection on the INTOSAI-Ps</vt:lpstr>
      <vt:lpstr>Expected deliverables </vt:lpstr>
      <vt:lpstr>Expected scenarios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Badea</dc:creator>
  <cp:lastModifiedBy>Mahin FitzPatrick (OCAG)</cp:lastModifiedBy>
  <cp:revision>122</cp:revision>
  <dcterms:created xsi:type="dcterms:W3CDTF">2023-11-02T19:25:45Z</dcterms:created>
  <dcterms:modified xsi:type="dcterms:W3CDTF">2025-04-25T14:29:25Z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0x0101009DA4867BEA1C4345AD0D422BC51B8C28</vt:lpwstr>
  </property>
  <property fmtid="{D5CDD505-2E9C-101B-9397-08002B2CF9AE}" pid="3" name="MediaServiceImageTags">
    <vt:lpwstr/>
  </property>
</Properties>
</file>