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56" r:id="rId5"/>
    <p:sldId id="270" r:id="rId6"/>
    <p:sldId id="258" r:id="rId7"/>
    <p:sldId id="261" r:id="rId8"/>
    <p:sldId id="259" r:id="rId9"/>
    <p:sldId id="262" r:id="rId10"/>
    <p:sldId id="264" r:id="rId11"/>
    <p:sldId id="263" r:id="rId12"/>
    <p:sldId id="265" r:id="rId13"/>
    <p:sldId id="268" r:id="rId14"/>
    <p:sldId id="267" r:id="rId15"/>
    <p:sldId id="269" r:id="rId16"/>
  </p:sldIdLst>
  <p:sldSz cx="12192000" cy="6858000"/>
  <p:notesSz cx="6858000" cy="9144000"/>
  <p:embeddedFontLst>
    <p:embeddedFont>
      <p:font typeface="Scala Offc" panose="020B0604020202020204" charset="0"/>
      <p:regular r:id="rId17"/>
      <p:bold r:id="rId18"/>
      <p:italic r:id="rId19"/>
      <p:boldItalic r:id="rId20"/>
    </p:embeddedFont>
    <p:embeddedFont>
      <p:font typeface="Public Sans SemiBold" panose="020B0604020202020204" charset="0"/>
      <p:bold r:id="rId21"/>
      <p:boldItalic r:id="rId22"/>
    </p:embeddedFont>
    <p:embeddedFont>
      <p:font typeface="Public Sans Light" panose="020B0604020202020204" charset="0"/>
      <p:regular r:id="rId23"/>
      <p:italic r:id="rId24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545A78-B9CA-41A5-BF18-77BEB6E776E4}" v="14" dt="2025-03-19T14:23:12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4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mi Teljosuo" userId="f2d02c1d-08c3-497e-818f-2c1c2d8fc39d" providerId="ADAL" clId="{AA545A78-B9CA-41A5-BF18-77BEB6E776E4}"/>
    <pc:docChg chg="undo custSel addSld delSld modSld sldOrd">
      <pc:chgData name="Tommi Teljosuo" userId="f2d02c1d-08c3-497e-818f-2c1c2d8fc39d" providerId="ADAL" clId="{AA545A78-B9CA-41A5-BF18-77BEB6E776E4}" dt="2025-03-27T14:17:47.906" v="7827" actId="20577"/>
      <pc:docMkLst>
        <pc:docMk/>
      </pc:docMkLst>
      <pc:sldChg chg="modSp mod">
        <pc:chgData name="Tommi Teljosuo" userId="f2d02c1d-08c3-497e-818f-2c1c2d8fc39d" providerId="ADAL" clId="{AA545A78-B9CA-41A5-BF18-77BEB6E776E4}" dt="2025-03-19T14:30:23.369" v="6955" actId="20577"/>
        <pc:sldMkLst>
          <pc:docMk/>
          <pc:sldMk cId="2626637606" sldId="256"/>
        </pc:sldMkLst>
        <pc:spChg chg="mod">
          <ac:chgData name="Tommi Teljosuo" userId="f2d02c1d-08c3-497e-818f-2c1c2d8fc39d" providerId="ADAL" clId="{AA545A78-B9CA-41A5-BF18-77BEB6E776E4}" dt="2025-03-19T14:10:24.159" v="6005" actId="20577"/>
          <ac:spMkLst>
            <pc:docMk/>
            <pc:sldMk cId="2626637606" sldId="256"/>
            <ac:spMk id="2" creationId="{9355FC56-0B0F-6833-986F-DECF37C91B84}"/>
          </ac:spMkLst>
        </pc:spChg>
        <pc:spChg chg="mod">
          <ac:chgData name="Tommi Teljosuo" userId="f2d02c1d-08c3-497e-818f-2c1c2d8fc39d" providerId="ADAL" clId="{AA545A78-B9CA-41A5-BF18-77BEB6E776E4}" dt="2025-03-19T14:30:23.369" v="6955" actId="20577"/>
          <ac:spMkLst>
            <pc:docMk/>
            <pc:sldMk cId="2626637606" sldId="256"/>
            <ac:spMk id="3" creationId="{0511DF44-C1F6-9E37-1191-9261B303BCF1}"/>
          </ac:spMkLst>
        </pc:spChg>
      </pc:sldChg>
      <pc:sldChg chg="modSp del mod">
        <pc:chgData name="Tommi Teljosuo" userId="f2d02c1d-08c3-497e-818f-2c1c2d8fc39d" providerId="ADAL" clId="{AA545A78-B9CA-41A5-BF18-77BEB6E776E4}" dt="2025-03-17T13:57:44.056" v="3949" actId="47"/>
        <pc:sldMkLst>
          <pc:docMk/>
          <pc:sldMk cId="1695082486" sldId="257"/>
        </pc:sldMkLst>
      </pc:sldChg>
      <pc:sldChg chg="addSp modSp mod modClrScheme chgLayout">
        <pc:chgData name="Tommi Teljosuo" userId="f2d02c1d-08c3-497e-818f-2c1c2d8fc39d" providerId="ADAL" clId="{AA545A78-B9CA-41A5-BF18-77BEB6E776E4}" dt="2025-03-27T12:41:44.960" v="7716" actId="313"/>
        <pc:sldMkLst>
          <pc:docMk/>
          <pc:sldMk cId="2003075765" sldId="258"/>
        </pc:sldMkLst>
        <pc:spChg chg="mod">
          <ac:chgData name="Tommi Teljosuo" userId="f2d02c1d-08c3-497e-818f-2c1c2d8fc39d" providerId="ADAL" clId="{AA545A78-B9CA-41A5-BF18-77BEB6E776E4}" dt="2025-03-13T13:45:52.766" v="2909" actId="26606"/>
          <ac:spMkLst>
            <pc:docMk/>
            <pc:sldMk cId="2003075765" sldId="258"/>
            <ac:spMk id="2" creationId="{5F34D3D8-F33D-D3A5-AC27-6CF776D4F189}"/>
          </ac:spMkLst>
        </pc:spChg>
        <pc:spChg chg="mod">
          <ac:chgData name="Tommi Teljosuo" userId="f2d02c1d-08c3-497e-818f-2c1c2d8fc39d" providerId="ADAL" clId="{AA545A78-B9CA-41A5-BF18-77BEB6E776E4}" dt="2025-03-27T12:41:44.960" v="7716" actId="313"/>
          <ac:spMkLst>
            <pc:docMk/>
            <pc:sldMk cId="2003075765" sldId="258"/>
            <ac:spMk id="3" creationId="{DD934BCB-69DA-0E3E-531F-1CB87D43AD68}"/>
          </ac:spMkLst>
        </pc:spChg>
        <pc:picChg chg="add mod">
          <ac:chgData name="Tommi Teljosuo" userId="f2d02c1d-08c3-497e-818f-2c1c2d8fc39d" providerId="ADAL" clId="{AA545A78-B9CA-41A5-BF18-77BEB6E776E4}" dt="2025-03-27T12:41:25.685" v="7710" actId="14100"/>
          <ac:picMkLst>
            <pc:docMk/>
            <pc:sldMk cId="2003075765" sldId="258"/>
            <ac:picMk id="5" creationId="{638553EC-F982-6575-9E70-894F2A680DC7}"/>
          </ac:picMkLst>
        </pc:picChg>
      </pc:sldChg>
      <pc:sldChg chg="addSp modSp mod modClrScheme chgLayout">
        <pc:chgData name="Tommi Teljosuo" userId="f2d02c1d-08c3-497e-818f-2c1c2d8fc39d" providerId="ADAL" clId="{AA545A78-B9CA-41A5-BF18-77BEB6E776E4}" dt="2025-03-27T12:43:40.338" v="7720" actId="20577"/>
        <pc:sldMkLst>
          <pc:docMk/>
          <pc:sldMk cId="581037364" sldId="259"/>
        </pc:sldMkLst>
        <pc:spChg chg="mod">
          <ac:chgData name="Tommi Teljosuo" userId="f2d02c1d-08c3-497e-818f-2c1c2d8fc39d" providerId="ADAL" clId="{AA545A78-B9CA-41A5-BF18-77BEB6E776E4}" dt="2025-03-27T12:43:40.338" v="7720" actId="20577"/>
          <ac:spMkLst>
            <pc:docMk/>
            <pc:sldMk cId="581037364" sldId="259"/>
            <ac:spMk id="2" creationId="{C09B8A65-58C1-CAB6-41A6-64C55345AE50}"/>
          </ac:spMkLst>
        </pc:spChg>
        <pc:spChg chg="mod">
          <ac:chgData name="Tommi Teljosuo" userId="f2d02c1d-08c3-497e-818f-2c1c2d8fc39d" providerId="ADAL" clId="{AA545A78-B9CA-41A5-BF18-77BEB6E776E4}" dt="2025-03-19T15:04:31.972" v="7305" actId="20577"/>
          <ac:spMkLst>
            <pc:docMk/>
            <pc:sldMk cId="581037364" sldId="259"/>
            <ac:spMk id="3" creationId="{02D0E577-0FDD-4DB5-91CB-DFD2A8E9682F}"/>
          </ac:spMkLst>
        </pc:spChg>
        <pc:picChg chg="add mod">
          <ac:chgData name="Tommi Teljosuo" userId="f2d02c1d-08c3-497e-818f-2c1c2d8fc39d" providerId="ADAL" clId="{AA545A78-B9CA-41A5-BF18-77BEB6E776E4}" dt="2025-03-19T14:25:06.854" v="6861" actId="1076"/>
          <ac:picMkLst>
            <pc:docMk/>
            <pc:sldMk cId="581037364" sldId="259"/>
            <ac:picMk id="5" creationId="{2EC01020-1530-36CB-2F07-3C3AAF930CBD}"/>
          </ac:picMkLst>
        </pc:picChg>
      </pc:sldChg>
      <pc:sldChg chg="modSp mod">
        <pc:chgData name="Tommi Teljosuo" userId="f2d02c1d-08c3-497e-818f-2c1c2d8fc39d" providerId="ADAL" clId="{AA545A78-B9CA-41A5-BF18-77BEB6E776E4}" dt="2025-03-19T15:01:54.258" v="7303" actId="20577"/>
        <pc:sldMkLst>
          <pc:docMk/>
          <pc:sldMk cId="3521591972" sldId="261"/>
        </pc:sldMkLst>
        <pc:spChg chg="mod">
          <ac:chgData name="Tommi Teljosuo" userId="f2d02c1d-08c3-497e-818f-2c1c2d8fc39d" providerId="ADAL" clId="{AA545A78-B9CA-41A5-BF18-77BEB6E776E4}" dt="2025-03-19T14:31:12.521" v="6977" actId="20577"/>
          <ac:spMkLst>
            <pc:docMk/>
            <pc:sldMk cId="3521591972" sldId="261"/>
            <ac:spMk id="2" creationId="{8BE7410E-90CB-A440-3085-581BC62C3A3D}"/>
          </ac:spMkLst>
        </pc:spChg>
        <pc:spChg chg="mod">
          <ac:chgData name="Tommi Teljosuo" userId="f2d02c1d-08c3-497e-818f-2c1c2d8fc39d" providerId="ADAL" clId="{AA545A78-B9CA-41A5-BF18-77BEB6E776E4}" dt="2025-03-19T15:01:54.258" v="7303" actId="20577"/>
          <ac:spMkLst>
            <pc:docMk/>
            <pc:sldMk cId="3521591972" sldId="261"/>
            <ac:spMk id="3" creationId="{87EB47BB-D23E-BBC4-F432-6117399E70AF}"/>
          </ac:spMkLst>
        </pc:spChg>
      </pc:sldChg>
      <pc:sldChg chg="modSp mod">
        <pc:chgData name="Tommi Teljosuo" userId="f2d02c1d-08c3-497e-818f-2c1c2d8fc39d" providerId="ADAL" clId="{AA545A78-B9CA-41A5-BF18-77BEB6E776E4}" dt="2025-03-21T15:23:02.977" v="7707" actId="20577"/>
        <pc:sldMkLst>
          <pc:docMk/>
          <pc:sldMk cId="1880221361" sldId="262"/>
        </pc:sldMkLst>
        <pc:spChg chg="mod">
          <ac:chgData name="Tommi Teljosuo" userId="f2d02c1d-08c3-497e-818f-2c1c2d8fc39d" providerId="ADAL" clId="{AA545A78-B9CA-41A5-BF18-77BEB6E776E4}" dt="2025-03-19T13:49:04.835" v="4330" actId="20577"/>
          <ac:spMkLst>
            <pc:docMk/>
            <pc:sldMk cId="1880221361" sldId="262"/>
            <ac:spMk id="2" creationId="{3718083A-458E-4781-BB41-A05EDDF454E0}"/>
          </ac:spMkLst>
        </pc:spChg>
        <pc:spChg chg="mod">
          <ac:chgData name="Tommi Teljosuo" userId="f2d02c1d-08c3-497e-818f-2c1c2d8fc39d" providerId="ADAL" clId="{AA545A78-B9CA-41A5-BF18-77BEB6E776E4}" dt="2025-03-21T15:23:02.977" v="7707" actId="20577"/>
          <ac:spMkLst>
            <pc:docMk/>
            <pc:sldMk cId="1880221361" sldId="262"/>
            <ac:spMk id="3" creationId="{3FBE6809-B0BB-1F85-90AC-1B3B050D3B9E}"/>
          </ac:spMkLst>
        </pc:spChg>
      </pc:sldChg>
      <pc:sldChg chg="modSp mod">
        <pc:chgData name="Tommi Teljosuo" userId="f2d02c1d-08c3-497e-818f-2c1c2d8fc39d" providerId="ADAL" clId="{AA545A78-B9CA-41A5-BF18-77BEB6E776E4}" dt="2025-03-21T15:22:57.021" v="7705" actId="20577"/>
        <pc:sldMkLst>
          <pc:docMk/>
          <pc:sldMk cId="2385976083" sldId="263"/>
        </pc:sldMkLst>
        <pc:spChg chg="mod">
          <ac:chgData name="Tommi Teljosuo" userId="f2d02c1d-08c3-497e-818f-2c1c2d8fc39d" providerId="ADAL" clId="{AA545A78-B9CA-41A5-BF18-77BEB6E776E4}" dt="2025-03-19T13:50:05.872" v="4479" actId="20577"/>
          <ac:spMkLst>
            <pc:docMk/>
            <pc:sldMk cId="2385976083" sldId="263"/>
            <ac:spMk id="2" creationId="{59916C6B-DEB4-7FE1-EB52-08BEE6683F8D}"/>
          </ac:spMkLst>
        </pc:spChg>
        <pc:spChg chg="mod">
          <ac:chgData name="Tommi Teljosuo" userId="f2d02c1d-08c3-497e-818f-2c1c2d8fc39d" providerId="ADAL" clId="{AA545A78-B9CA-41A5-BF18-77BEB6E776E4}" dt="2025-03-21T15:22:57.021" v="7705" actId="20577"/>
          <ac:spMkLst>
            <pc:docMk/>
            <pc:sldMk cId="2385976083" sldId="263"/>
            <ac:spMk id="3" creationId="{B4341B3A-59EA-CC67-C512-4F61E3DBA212}"/>
          </ac:spMkLst>
        </pc:spChg>
      </pc:sldChg>
      <pc:sldChg chg="addSp modSp mod ord modClrScheme chgLayout">
        <pc:chgData name="Tommi Teljosuo" userId="f2d02c1d-08c3-497e-818f-2c1c2d8fc39d" providerId="ADAL" clId="{AA545A78-B9CA-41A5-BF18-77BEB6E776E4}" dt="2025-03-27T12:48:06.493" v="7814" actId="14"/>
        <pc:sldMkLst>
          <pc:docMk/>
          <pc:sldMk cId="3167171357" sldId="264"/>
        </pc:sldMkLst>
        <pc:spChg chg="mod">
          <ac:chgData name="Tommi Teljosuo" userId="f2d02c1d-08c3-497e-818f-2c1c2d8fc39d" providerId="ADAL" clId="{AA545A78-B9CA-41A5-BF18-77BEB6E776E4}" dt="2025-03-13T13:13:53.320" v="2896" actId="26606"/>
          <ac:spMkLst>
            <pc:docMk/>
            <pc:sldMk cId="3167171357" sldId="264"/>
            <ac:spMk id="2" creationId="{07D93FF1-DD72-3E42-A301-C2F18820153C}"/>
          </ac:spMkLst>
        </pc:spChg>
        <pc:spChg chg="mod">
          <ac:chgData name="Tommi Teljosuo" userId="f2d02c1d-08c3-497e-818f-2c1c2d8fc39d" providerId="ADAL" clId="{AA545A78-B9CA-41A5-BF18-77BEB6E776E4}" dt="2025-03-27T12:48:06.493" v="7814" actId="14"/>
          <ac:spMkLst>
            <pc:docMk/>
            <pc:sldMk cId="3167171357" sldId="264"/>
            <ac:spMk id="3" creationId="{264A4298-F724-8798-6455-0CAB001DD499}"/>
          </ac:spMkLst>
        </pc:spChg>
        <pc:picChg chg="add mod">
          <ac:chgData name="Tommi Teljosuo" userId="f2d02c1d-08c3-497e-818f-2c1c2d8fc39d" providerId="ADAL" clId="{AA545A78-B9CA-41A5-BF18-77BEB6E776E4}" dt="2025-03-19T14:25:17.078" v="6862" actId="1076"/>
          <ac:picMkLst>
            <pc:docMk/>
            <pc:sldMk cId="3167171357" sldId="264"/>
            <ac:picMk id="5" creationId="{1B598F6E-E466-D461-E4EB-A1EE0F65B252}"/>
          </ac:picMkLst>
        </pc:picChg>
      </pc:sldChg>
      <pc:sldChg chg="addSp delSp modSp new mod modClrScheme chgLayout">
        <pc:chgData name="Tommi Teljosuo" userId="f2d02c1d-08c3-497e-818f-2c1c2d8fc39d" providerId="ADAL" clId="{AA545A78-B9CA-41A5-BF18-77BEB6E776E4}" dt="2025-03-27T14:17:47.906" v="7827" actId="20577"/>
        <pc:sldMkLst>
          <pc:docMk/>
          <pc:sldMk cId="904079333" sldId="265"/>
        </pc:sldMkLst>
        <pc:spChg chg="mod">
          <ac:chgData name="Tommi Teljosuo" userId="f2d02c1d-08c3-497e-818f-2c1c2d8fc39d" providerId="ADAL" clId="{AA545A78-B9CA-41A5-BF18-77BEB6E776E4}" dt="2025-03-17T13:56:37.629" v="3948" actId="20577"/>
          <ac:spMkLst>
            <pc:docMk/>
            <pc:sldMk cId="904079333" sldId="265"/>
            <ac:spMk id="2" creationId="{328D4B2F-4DD0-04C4-5960-D501F05E4B0B}"/>
          </ac:spMkLst>
        </pc:spChg>
        <pc:spChg chg="mod">
          <ac:chgData name="Tommi Teljosuo" userId="f2d02c1d-08c3-497e-818f-2c1c2d8fc39d" providerId="ADAL" clId="{AA545A78-B9CA-41A5-BF18-77BEB6E776E4}" dt="2025-03-27T14:17:47.906" v="7827" actId="20577"/>
          <ac:spMkLst>
            <pc:docMk/>
            <pc:sldMk cId="904079333" sldId="265"/>
            <ac:spMk id="3" creationId="{95F895D7-7C7E-D51F-CF84-FB0CB2DDD38C}"/>
          </ac:spMkLst>
        </pc:spChg>
        <pc:picChg chg="add mod">
          <ac:chgData name="Tommi Teljosuo" userId="f2d02c1d-08c3-497e-818f-2c1c2d8fc39d" providerId="ADAL" clId="{AA545A78-B9CA-41A5-BF18-77BEB6E776E4}" dt="2025-03-19T14:25:32.323" v="6866" actId="1076"/>
          <ac:picMkLst>
            <pc:docMk/>
            <pc:sldMk cId="904079333" sldId="265"/>
            <ac:picMk id="5" creationId="{14EB498F-8B0C-137E-5DD6-163DF330D7D6}"/>
          </ac:picMkLst>
        </pc:picChg>
      </pc:sldChg>
      <pc:sldChg chg="modSp new del mod">
        <pc:chgData name="Tommi Teljosuo" userId="f2d02c1d-08c3-497e-818f-2c1c2d8fc39d" providerId="ADAL" clId="{AA545A78-B9CA-41A5-BF18-77BEB6E776E4}" dt="2025-03-17T13:50:43.280" v="3764" actId="47"/>
        <pc:sldMkLst>
          <pc:docMk/>
          <pc:sldMk cId="587635428" sldId="266"/>
        </pc:sldMkLst>
      </pc:sldChg>
      <pc:sldChg chg="addSp modSp new mod modClrScheme chgLayout">
        <pc:chgData name="Tommi Teljosuo" userId="f2d02c1d-08c3-497e-818f-2c1c2d8fc39d" providerId="ADAL" clId="{AA545A78-B9CA-41A5-BF18-77BEB6E776E4}" dt="2025-03-19T14:38:25.267" v="7285" actId="6549"/>
        <pc:sldMkLst>
          <pc:docMk/>
          <pc:sldMk cId="1767437440" sldId="267"/>
        </pc:sldMkLst>
        <pc:spChg chg="mod">
          <ac:chgData name="Tommi Teljosuo" userId="f2d02c1d-08c3-497e-818f-2c1c2d8fc39d" providerId="ADAL" clId="{AA545A78-B9CA-41A5-BF18-77BEB6E776E4}" dt="2025-03-19T14:16:13.433" v="6667" actId="20577"/>
          <ac:spMkLst>
            <pc:docMk/>
            <pc:sldMk cId="1767437440" sldId="267"/>
            <ac:spMk id="2" creationId="{CD8102B0-54A4-8C96-7E82-BA14DEB1D422}"/>
          </ac:spMkLst>
        </pc:spChg>
        <pc:spChg chg="mod">
          <ac:chgData name="Tommi Teljosuo" userId="f2d02c1d-08c3-497e-818f-2c1c2d8fc39d" providerId="ADAL" clId="{AA545A78-B9CA-41A5-BF18-77BEB6E776E4}" dt="2025-03-19T14:38:25.267" v="7285" actId="6549"/>
          <ac:spMkLst>
            <pc:docMk/>
            <pc:sldMk cId="1767437440" sldId="267"/>
            <ac:spMk id="3" creationId="{49CF4AC9-1904-731C-43C4-0034D2F296E9}"/>
          </ac:spMkLst>
        </pc:spChg>
        <pc:picChg chg="add mod">
          <ac:chgData name="Tommi Teljosuo" userId="f2d02c1d-08c3-497e-818f-2c1c2d8fc39d" providerId="ADAL" clId="{AA545A78-B9CA-41A5-BF18-77BEB6E776E4}" dt="2025-03-19T14:16:10.826" v="6666" actId="1076"/>
          <ac:picMkLst>
            <pc:docMk/>
            <pc:sldMk cId="1767437440" sldId="267"/>
            <ac:picMk id="5" creationId="{67361B3C-D10E-3929-E599-C19FBE7A6DA1}"/>
          </ac:picMkLst>
        </pc:picChg>
      </pc:sldChg>
      <pc:sldChg chg="modSp new mod">
        <pc:chgData name="Tommi Teljosuo" userId="f2d02c1d-08c3-497e-818f-2c1c2d8fc39d" providerId="ADAL" clId="{AA545A78-B9CA-41A5-BF18-77BEB6E776E4}" dt="2025-03-21T15:24:49.186" v="7709" actId="20577"/>
        <pc:sldMkLst>
          <pc:docMk/>
          <pc:sldMk cId="1914394800" sldId="268"/>
        </pc:sldMkLst>
        <pc:spChg chg="mod">
          <ac:chgData name="Tommi Teljosuo" userId="f2d02c1d-08c3-497e-818f-2c1c2d8fc39d" providerId="ADAL" clId="{AA545A78-B9CA-41A5-BF18-77BEB6E776E4}" dt="2025-03-19T13:47:46.246" v="4153" actId="20577"/>
          <ac:spMkLst>
            <pc:docMk/>
            <pc:sldMk cId="1914394800" sldId="268"/>
            <ac:spMk id="2" creationId="{D9F2BFB7-D401-AB52-A687-02921DDED227}"/>
          </ac:spMkLst>
        </pc:spChg>
        <pc:spChg chg="mod">
          <ac:chgData name="Tommi Teljosuo" userId="f2d02c1d-08c3-497e-818f-2c1c2d8fc39d" providerId="ADAL" clId="{AA545A78-B9CA-41A5-BF18-77BEB6E776E4}" dt="2025-03-21T15:24:49.186" v="7709" actId="20577"/>
          <ac:spMkLst>
            <pc:docMk/>
            <pc:sldMk cId="1914394800" sldId="268"/>
            <ac:spMk id="3" creationId="{BF130B7D-31E1-211D-52FB-1B23BA17F79D}"/>
          </ac:spMkLst>
        </pc:spChg>
      </pc:sldChg>
      <pc:sldChg chg="addSp delSp modSp new mod">
        <pc:chgData name="Tommi Teljosuo" userId="f2d02c1d-08c3-497e-818f-2c1c2d8fc39d" providerId="ADAL" clId="{AA545A78-B9CA-41A5-BF18-77BEB6E776E4}" dt="2025-03-19T14:38:32.633" v="7286" actId="478"/>
        <pc:sldMkLst>
          <pc:docMk/>
          <pc:sldMk cId="3103952695" sldId="269"/>
        </pc:sldMkLst>
        <pc:picChg chg="add mod">
          <ac:chgData name="Tommi Teljosuo" userId="f2d02c1d-08c3-497e-818f-2c1c2d8fc39d" providerId="ADAL" clId="{AA545A78-B9CA-41A5-BF18-77BEB6E776E4}" dt="2025-03-17T13:54:34.060" v="3947" actId="14100"/>
          <ac:picMkLst>
            <pc:docMk/>
            <pc:sldMk cId="3103952695" sldId="269"/>
            <ac:picMk id="5" creationId="{CC78F321-270C-3274-A081-8078331B0EEF}"/>
          </ac:picMkLst>
        </pc:picChg>
      </pc:sldChg>
      <pc:sldChg chg="addSp delSp modSp new mod modClrScheme chgLayout">
        <pc:chgData name="Tommi Teljosuo" userId="f2d02c1d-08c3-497e-818f-2c1c2d8fc39d" providerId="ADAL" clId="{AA545A78-B9CA-41A5-BF18-77BEB6E776E4}" dt="2025-03-19T14:40:05.300" v="7301" actId="20577"/>
        <pc:sldMkLst>
          <pc:docMk/>
          <pc:sldMk cId="3388924149" sldId="270"/>
        </pc:sldMkLst>
        <pc:spChg chg="add mod">
          <ac:chgData name="Tommi Teljosuo" userId="f2d02c1d-08c3-497e-818f-2c1c2d8fc39d" providerId="ADAL" clId="{AA545A78-B9CA-41A5-BF18-77BEB6E776E4}" dt="2025-03-19T14:40:05.300" v="7301" actId="20577"/>
          <ac:spMkLst>
            <pc:docMk/>
            <pc:sldMk cId="3388924149" sldId="270"/>
            <ac:spMk id="13" creationId="{D8AF6E05-9137-DA86-7520-757475F4A2FF}"/>
          </ac:spMkLst>
        </pc:spChg>
        <pc:spChg chg="add mod">
          <ac:chgData name="Tommi Teljosuo" userId="f2d02c1d-08c3-497e-818f-2c1c2d8fc39d" providerId="ADAL" clId="{AA545A78-B9CA-41A5-BF18-77BEB6E776E4}" dt="2025-03-19T14:23:25.259" v="6850" actId="20577"/>
          <ac:spMkLst>
            <pc:docMk/>
            <pc:sldMk cId="3388924149" sldId="270"/>
            <ac:spMk id="14" creationId="{E92F265D-7B25-79C7-DDCC-33676AA32996}"/>
          </ac:spMkLst>
        </pc:spChg>
        <pc:picChg chg="add mod">
          <ac:chgData name="Tommi Teljosuo" userId="f2d02c1d-08c3-497e-818f-2c1c2d8fc39d" providerId="ADAL" clId="{AA545A78-B9CA-41A5-BF18-77BEB6E776E4}" dt="2025-03-19T14:23:14.124" v="6838" actId="27614"/>
          <ac:picMkLst>
            <pc:docMk/>
            <pc:sldMk cId="3388924149" sldId="270"/>
            <ac:picMk id="18" creationId="{DB97AE6A-3800-EF3C-8694-5E1022CBD17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BA042C-A2C5-473C-A3A9-720EE6083B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1200" y="1641600"/>
            <a:ext cx="6480000" cy="2124000"/>
          </a:xfrm>
        </p:spPr>
        <p:txBody>
          <a:bodyPr lIns="0" anchor="b">
            <a:noAutofit/>
          </a:bodyPr>
          <a:lstStyle>
            <a:lvl1pPr algn="l"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Ange titel för din presentation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DFFD28A-D057-49A7-9FC7-54B2352059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1199" y="3938400"/>
            <a:ext cx="4768623" cy="417600"/>
          </a:xfrm>
        </p:spPr>
        <p:txBody>
          <a:bodyPr lIns="0">
            <a:noAutofit/>
          </a:bodyPr>
          <a:lstStyle>
            <a:lvl1pPr marL="0" indent="0" algn="l">
              <a:buNone/>
              <a:defRPr sz="1700" cap="none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Ange namn på presentatör eller evenemang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F41F300-26F6-263A-297B-C159EDC2A9A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45" y="576000"/>
            <a:ext cx="184330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2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A19298-DD20-454D-900A-7B4DC96630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Ange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F80218-B541-4CA9-A822-85A7A4D618E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1200" y="2124000"/>
            <a:ext cx="4968000" cy="511200"/>
          </a:xfrm>
        </p:spPr>
        <p:txBody>
          <a:bodyPr anchor="b">
            <a:noAutofit/>
          </a:bodyPr>
          <a:lstStyle>
            <a:lvl1pPr marL="0" indent="0">
              <a:buNone/>
              <a:defRPr sz="2200" b="1" cap="none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Ange avsnittsrubrik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A0697C1-ACF5-4140-A871-EF4324E19CC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71200" y="2772000"/>
            <a:ext cx="4968000" cy="3492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0532DE7-A741-45BD-9874-295291C4374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54000" y="2124000"/>
            <a:ext cx="4968000" cy="511200"/>
          </a:xfrm>
        </p:spPr>
        <p:txBody>
          <a:bodyPr anchor="b">
            <a:noAutofit/>
          </a:bodyPr>
          <a:lstStyle>
            <a:lvl1pPr marL="0" indent="0">
              <a:buNone/>
              <a:defRPr lang="sv-SE" sz="2200" b="1" kern="1200" cap="none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Ange avsnittsrubrik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7FB5C98-ABA5-439F-AFC4-C689896D450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54000" y="2772000"/>
            <a:ext cx="4968000" cy="349200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B8F950D5-AA79-44B9-A953-1D10EE190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7771-B512-404C-AA32-537C0329CACD}" type="datetimeFigureOut">
              <a:rPr lang="sv-SE" smtClean="0"/>
              <a:t>2025-04-25</a:t>
            </a:fld>
            <a:endParaRPr lang="sv-SE"/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220B0C0C-6314-4245-A879-3C378E013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3A9F0CBF-F365-4437-A375-1054D2B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873C-7F6C-4ED9-BB66-0BD9831674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88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BC8F52-B529-45E3-B903-ECDAE7B24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1200" y="1188000"/>
            <a:ext cx="5220000" cy="7200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sv-SE" dirty="0"/>
              <a:t>Ange rubrik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F20D5F20-A2A0-451B-9E59-F503F50F49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1200" y="2124000"/>
            <a:ext cx="5220000" cy="414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1AAA68F8-19BA-4FEB-9409-D6A6C6133FD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29600" y="1188000"/>
            <a:ext cx="4888800" cy="5076000"/>
          </a:xfrm>
        </p:spPr>
        <p:txBody>
          <a:bodyPr lIns="360000" tIns="1152000" rIns="360000" bIns="0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Klicka på ikonerna för att infoga bild, diagram, tabell eller smart-art.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AE4D10E-D265-4AA4-9073-9D01EC430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7771-B512-404C-AA32-537C0329CACD}" type="datetimeFigureOut">
              <a:rPr lang="sv-SE" smtClean="0"/>
              <a:t>2025-04-25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F70F79D-951A-4FB1-A2FC-19FF730EF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A4570B1-6139-4185-B872-5CEA2B4C0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873C-7F6C-4ED9-BB66-0BD9831674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4679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(tvåradig) och innehål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26715089-A8A5-44A1-A6D9-8A2ED58E95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800" y="1187999"/>
            <a:ext cx="10450800" cy="115630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Ange dubbelradig rubrik om din rubrik bryter över två rader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A739B5A-BA46-42C4-98E4-718F27A048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71200" y="2560300"/>
            <a:ext cx="10450800" cy="3676988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300"/>
              </a:spcAft>
              <a:defRPr/>
            </a:lvl3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F2304DC5-3B03-4553-AEAA-4A2A12561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7771-B512-404C-AA32-537C0329CACD}" type="datetimeFigureOut">
              <a:rPr lang="sv-SE" smtClean="0"/>
              <a:t>2025-04-25</a:t>
            </a:fld>
            <a:endParaRPr lang="sv-SE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A203A88A-16AA-49C7-B179-A05B4AC60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79111E12-9BB9-4C79-AC53-71DD6E3D0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873C-7F6C-4ED9-BB66-0BD9831674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0083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48">
          <p15:clr>
            <a:srgbClr val="FBAE40"/>
          </p15:clr>
        </p15:guide>
        <p15:guide id="2" orient="horz" pos="13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95CE2DFF-1257-4314-8F26-CC444993CC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Ange rubrik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88A03AD-7FFA-4044-B799-4A091337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7771-B512-404C-AA32-537C0329CACD}" type="datetimeFigureOut">
              <a:rPr lang="sv-SE" smtClean="0"/>
              <a:t>2025-04-25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CE837BC-5436-475F-A550-B7C311B07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787D8B1-B9E7-4E90-8D7A-583A52886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873C-7F6C-4ED9-BB66-0BD9831674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9857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1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42A24F8B-7DEB-4F4A-BE2C-6FC27B949E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/>
          <a:lstStyle>
            <a:lvl1pPr>
              <a:defRPr/>
            </a:lvl1pPr>
          </a:lstStyle>
          <a:p>
            <a:r>
              <a:rPr lang="sv-SE" dirty="0"/>
              <a:t>Ange rubrik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1B61331A-E6A7-45C5-90BA-F8713A981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1200" y="2124000"/>
            <a:ext cx="10450800" cy="4140000"/>
          </a:xfrm>
        </p:spPr>
        <p:txBody>
          <a:bodyPr lIns="0"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03C5ABEB-878F-488E-9F6D-D4A88E1F3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/>
          <a:p>
            <a:fld id="{B7A67771-B512-404C-AA32-537C0329CACD}" type="datetimeFigureOut">
              <a:rPr lang="sv-SE" smtClean="0"/>
              <a:t>2025-04-25</a:t>
            </a:fld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9313A9FF-167A-4584-9F55-4354899E8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EE89D2C6-A38C-4937-B389-F1278F710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873C-7F6C-4ED9-BB66-0BD9831674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218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17B183-1C1C-4C79-8A5A-1CD7FEE241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1200" y="2782800"/>
            <a:ext cx="10515600" cy="1778400"/>
          </a:xfrm>
        </p:spPr>
        <p:txBody>
          <a:bodyPr anchor="b">
            <a:noAutofit/>
          </a:bodyPr>
          <a:lstStyle>
            <a:lvl1pPr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Ange avsnittsrubrik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092AD06-0A1C-4FE9-8A2E-6F2E9DE321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1199" y="4755600"/>
            <a:ext cx="10515600" cy="712800"/>
          </a:xfrm>
        </p:spPr>
        <p:txBody>
          <a:bodyPr>
            <a:noAutofit/>
          </a:bodyPr>
          <a:lstStyle>
            <a:lvl1pPr marL="0" indent="0">
              <a:buNone/>
              <a:defRPr sz="2000" cap="none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Ange eventuell underrubrik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B9A88A7-442C-C1C0-AA2D-91D30F161A5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36" y="576000"/>
            <a:ext cx="184330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01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 lju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17B183-1C1C-4C79-8A5A-1CD7FEE241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1200" y="2782800"/>
            <a:ext cx="10515600" cy="1778400"/>
          </a:xfrm>
        </p:spPr>
        <p:txBody>
          <a:bodyPr anchor="b">
            <a:noAutofit/>
          </a:bodyPr>
          <a:lstStyle>
            <a:lvl1pPr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Ange avsnittsrubrik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092AD06-0A1C-4FE9-8A2E-6F2E9DE321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1199" y="4755600"/>
            <a:ext cx="10515600" cy="712800"/>
          </a:xfrm>
        </p:spPr>
        <p:txBody>
          <a:bodyPr>
            <a:noAutofit/>
          </a:bodyPr>
          <a:lstStyle>
            <a:lvl1pPr marL="0" indent="0">
              <a:buNone/>
              <a:defRPr sz="2000" cap="none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Ange eventuell underrubrik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B9A88A7-442C-C1C0-AA2D-91D30F161A5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36" y="576000"/>
            <a:ext cx="184330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7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 gu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17B183-1C1C-4C79-8A5A-1CD7FEE241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1200" y="2782800"/>
            <a:ext cx="10515600" cy="1778400"/>
          </a:xfrm>
        </p:spPr>
        <p:txBody>
          <a:bodyPr anchor="b">
            <a:noAutofit/>
          </a:bodyPr>
          <a:lstStyle>
            <a:lvl1pPr>
              <a:defRPr sz="4000" b="1">
                <a:latin typeface="+mj-lt"/>
              </a:defRPr>
            </a:lvl1pPr>
          </a:lstStyle>
          <a:p>
            <a:r>
              <a:rPr lang="sv-SE" dirty="0"/>
              <a:t>Ange avsnittsrubrik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092AD06-0A1C-4FE9-8A2E-6F2E9DE321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1199" y="4755600"/>
            <a:ext cx="10515600" cy="712800"/>
          </a:xfrm>
        </p:spPr>
        <p:txBody>
          <a:bodyPr>
            <a:noAutofit/>
          </a:bodyPr>
          <a:lstStyle>
            <a:lvl1pPr marL="0" indent="0">
              <a:buNone/>
              <a:defRPr sz="20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Ange eventuell underrubrik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E4F8F3A-77A0-A399-8270-DB9D26C182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" y="576000"/>
            <a:ext cx="184330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med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42A24F8B-7DEB-4F4A-BE2C-6FC27B949E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800" y="1188000"/>
            <a:ext cx="522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Ange rubrik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1B61331A-E6A7-45C5-90BA-F8713A981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4800" y="2124000"/>
            <a:ext cx="5220000" cy="41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03C5ABEB-878F-488E-9F6D-D4A88E1F30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4800" y="6425346"/>
            <a:ext cx="1019355" cy="206247"/>
          </a:xfrm>
        </p:spPr>
        <p:txBody>
          <a:bodyPr/>
          <a:lstStyle/>
          <a:p>
            <a:fld id="{B7A67771-B512-404C-AA32-537C0329CACD}" type="datetimeFigureOut">
              <a:rPr lang="sv-SE" smtClean="0"/>
              <a:t>2025-04-25</a:t>
            </a:fld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9313A9FF-167A-4584-9F55-4354899E8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1488" y="6425346"/>
            <a:ext cx="3137493" cy="206247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EE89D2C6-A38C-4937-B389-F1278F710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6314" y="6425346"/>
            <a:ext cx="788486" cy="206247"/>
          </a:xfrm>
        </p:spPr>
        <p:txBody>
          <a:bodyPr/>
          <a:lstStyle/>
          <a:p>
            <a:fld id="{0648873C-7F6C-4ED9-BB66-0BD98316744C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bild 6">
            <a:extLst>
              <a:ext uri="{FF2B5EF4-FFF2-40B4-BE49-F238E27FC236}">
                <a16:creationId xmlns:a16="http://schemas.microsoft.com/office/drawing/2014/main" id="{9ECDA443-A536-9EA8-F86A-69771D06E8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220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720000" tIns="2052000" rIns="72000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sv-SE" dirty="0"/>
              <a:t>Klicka på ikonen för att infoga en bild från din dator.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B1C12FA-CAFA-84E6-C77A-27A966AB743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806" y="576000"/>
            <a:ext cx="1474646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9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42A24F8B-7DEB-4F4A-BE2C-6FC27B949E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1200" y="1188000"/>
            <a:ext cx="522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Ange rubrik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1B61331A-E6A7-45C5-90BA-F8713A981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1200" y="2124000"/>
            <a:ext cx="5220000" cy="414000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03C5ABEB-878F-488E-9F6D-D4A88E1F3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7771-B512-404C-AA32-537C0329CACD}" type="datetimeFigureOut">
              <a:rPr lang="sv-SE" smtClean="0"/>
              <a:t>2025-04-25</a:t>
            </a:fld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9313A9FF-167A-4584-9F55-4354899E8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2060" y="6425346"/>
            <a:ext cx="3137493" cy="206247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EE89D2C6-A38C-4937-B389-F1278F710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02714" y="6425346"/>
            <a:ext cx="788486" cy="206247"/>
          </a:xfrm>
        </p:spPr>
        <p:txBody>
          <a:bodyPr/>
          <a:lstStyle/>
          <a:p>
            <a:fld id="{0648873C-7F6C-4ED9-BB66-0BD98316744C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latshållare för bild 6">
            <a:extLst>
              <a:ext uri="{FF2B5EF4-FFF2-40B4-BE49-F238E27FC236}">
                <a16:creationId xmlns:a16="http://schemas.microsoft.com/office/drawing/2014/main" id="{9ACED43C-302C-FADA-19C9-AE462BBD9B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2000" y="0"/>
            <a:ext cx="5220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720000" tIns="2052000" rIns="72000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sv-SE" dirty="0"/>
              <a:t>Klicka på ikonen för att infoga en bild från din dator. </a:t>
            </a:r>
          </a:p>
        </p:txBody>
      </p:sp>
    </p:spTree>
    <p:extLst>
      <p:ext uri="{BB962C8B-B14F-4D97-AF65-F5344CB8AC3E}">
        <p14:creationId xmlns:p14="http://schemas.microsoft.com/office/powerpoint/2010/main" val="50471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med bild och bakgr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42A24F8B-7DEB-4F4A-BE2C-6FC27B949E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1200" y="1188000"/>
            <a:ext cx="5220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Ange rubrik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1B61331A-E6A7-45C5-90BA-F8713A981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1200" y="2124000"/>
            <a:ext cx="5220000" cy="4140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03C5ABEB-878F-488E-9F6D-D4A88E1F3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A67771-B512-404C-AA32-537C0329CACD}" type="datetimeFigureOut">
              <a:rPr lang="sv-SE" smtClean="0"/>
              <a:t>2025-04-25</a:t>
            </a:fld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9313A9FF-167A-4584-9F55-4354899E8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2060" y="6425346"/>
            <a:ext cx="3137493" cy="206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EE89D2C6-A38C-4937-B389-F1278F710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02714" y="6425346"/>
            <a:ext cx="788486" cy="206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48873C-7F6C-4ED9-BB66-0BD98316744C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latshållare för bild 6">
            <a:extLst>
              <a:ext uri="{FF2B5EF4-FFF2-40B4-BE49-F238E27FC236}">
                <a16:creationId xmlns:a16="http://schemas.microsoft.com/office/drawing/2014/main" id="{9ACED43C-302C-FADA-19C9-AE462BBD9B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2000" y="0"/>
            <a:ext cx="5220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720000" tIns="2052000" rIns="72000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sv-SE" dirty="0"/>
              <a:t>Klicka på ikonen för att infoga en bild från din dator. 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605FAEFE-21E8-D3BC-9FF6-AD78C1BA23B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45" y="576000"/>
            <a:ext cx="1474646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4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DEBACC01-58B8-48E4-B99C-055D455F9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Ange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5C7A80-1980-47DC-8DE0-AFC65492E41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71200" y="2124000"/>
            <a:ext cx="4968000" cy="41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88B64CC-EC3B-4988-A80B-A3ED2B9FBB6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54000" y="2124000"/>
            <a:ext cx="4968000" cy="41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14E960E9-40CB-4CF2-8A07-BED9D6EC3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7771-B512-404C-AA32-537C0329CACD}" type="datetimeFigureOut">
              <a:rPr lang="sv-SE" smtClean="0"/>
              <a:t>2025-04-25</a:t>
            </a:fld>
            <a:endParaRPr lang="sv-SE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AF8AD671-4DF1-4EDA-AAF3-4B2ED51B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D55D13BA-E566-4448-862B-D5622A3F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873C-7F6C-4ED9-BB66-0BD9831674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383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25290D2-E64E-4E09-8C7F-C9446060A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00" y="1188000"/>
            <a:ext cx="10450800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Ange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0BFCAD-4D0D-4686-9B50-6C84912EF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1200" y="2124000"/>
            <a:ext cx="10450800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3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60397FB-CD07-4290-9B88-A8216EFF97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1200" y="6425346"/>
            <a:ext cx="1019355" cy="20624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700" cap="none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7A67771-B512-404C-AA32-537C0329CACD}" type="datetimeFigureOut">
              <a:rPr lang="sv-SE" smtClean="0"/>
              <a:t>2025-04-25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58BDE12-9F20-41CE-B990-A06878FD55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2061" y="6425346"/>
            <a:ext cx="8339948" cy="206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cap="none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CAE3E55-18DE-4AFE-932B-3627AB372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33514" y="6425346"/>
            <a:ext cx="788486" cy="20624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648873C-7F6C-4ED9-BB66-0BD98316744C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E8A7AAB-8752-458F-777C-ED7FFE05A5A3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45" y="576000"/>
            <a:ext cx="1474646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6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268288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Font typeface="Scala Offc" panose="02010504040101020102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26987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Font typeface="Scala Offc" panose="02010504040101020102" pitchFamily="2" charset="0"/>
        <a:buChar char="−"/>
        <a:defRPr sz="180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901712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None/>
        <a:defRPr sz="18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168537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Scala Offc" panose="02010504040101020102" pitchFamily="2" charset="0"/>
        <a:buNone/>
        <a:defRPr sz="18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orient="horz" pos="1185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392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4224">
          <p15:clr>
            <a:srgbClr val="F26B43"/>
          </p15:clr>
        </p15:guide>
        <p15:guide id="7" orient="horz" pos="1071">
          <p15:clr>
            <a:srgbClr val="F26B43"/>
          </p15:clr>
        </p15:guide>
        <p15:guide id="8" orient="horz" pos="6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puzzle-pi%C3%A8ces-essayage-param%C3%A8tre-305529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gfviegas/analise-rc-ionic-2-92ac81641349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question-mark-illustration-ask-blackboard-chalk-board-chalkboard-wallpaper-ayxvm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svgsilh.com/image/1366179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breshot.com/business-analysis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ndrejgajdos.com/the-difference-between-an-minimum-viable-product-mvp-and-a-prototype/difference_between_minimum_viable_product_mvp_and_prototyp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55FC56-0B0F-6833-986F-DECF37C91B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Audit</a:t>
            </a:r>
            <a:r>
              <a:rPr lang="sv-SE" dirty="0"/>
              <a:t> </a:t>
            </a:r>
            <a:r>
              <a:rPr lang="sv-SE" dirty="0" err="1"/>
              <a:t>criteria</a:t>
            </a:r>
            <a:r>
              <a:rPr lang="sv-SE" dirty="0"/>
              <a:t> </a:t>
            </a:r>
            <a:r>
              <a:rPr lang="sv-SE" dirty="0" err="1"/>
              <a:t>through</a:t>
            </a:r>
            <a:r>
              <a:rPr lang="sv-SE" dirty="0"/>
              <a:t> 20 </a:t>
            </a:r>
            <a:r>
              <a:rPr lang="sv-SE" dirty="0" err="1"/>
              <a:t>years</a:t>
            </a:r>
            <a:r>
              <a:rPr lang="sv-SE" dirty="0"/>
              <a:t> and 600 PA </a:t>
            </a:r>
            <a:r>
              <a:rPr lang="sv-SE" dirty="0" err="1"/>
              <a:t>reports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11DF44-C1F6-9E37-1191-9261B303BC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The Swedish </a:t>
            </a:r>
            <a:r>
              <a:rPr lang="sv-SE" dirty="0" err="1"/>
              <a:t>experience</a:t>
            </a:r>
            <a:endParaRPr lang="sv-SE" dirty="0"/>
          </a:p>
          <a:p>
            <a:endParaRPr lang="sv-SE" dirty="0"/>
          </a:p>
          <a:p>
            <a:r>
              <a:rPr lang="sv-SE" dirty="0"/>
              <a:t>Tommi Teljosuo, Special </a:t>
            </a:r>
            <a:r>
              <a:rPr lang="sv-SE" dirty="0" err="1"/>
              <a:t>Adviser</a:t>
            </a:r>
            <a:r>
              <a:rPr lang="sv-SE" dirty="0"/>
              <a:t> on PA </a:t>
            </a:r>
            <a:r>
              <a:rPr lang="sv-SE" dirty="0" err="1"/>
              <a:t>Methodology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6637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F2BFB7-D401-AB52-A687-02921DDED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Example</a:t>
            </a:r>
            <a:r>
              <a:rPr lang="sv-SE" dirty="0"/>
              <a:t>: information </a:t>
            </a:r>
            <a:r>
              <a:rPr lang="sv-SE" dirty="0" err="1"/>
              <a:t>sharing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</a:t>
            </a:r>
            <a:r>
              <a:rPr lang="sv-SE" dirty="0" err="1"/>
              <a:t>agencies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F130B7D-31E1-211D-52FB-1B23BA17F79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The agencies should have </a:t>
            </a:r>
          </a:p>
          <a:p>
            <a:pPr lvl="1"/>
            <a:r>
              <a:rPr lang="en-US" dirty="0"/>
              <a:t>legal authority to share relevant information with each other</a:t>
            </a:r>
          </a:p>
          <a:p>
            <a:pPr lvl="1"/>
            <a:r>
              <a:rPr lang="en-US" dirty="0"/>
              <a:t>efficient technical tools for sharing information with each other</a:t>
            </a:r>
          </a:p>
          <a:p>
            <a:pPr lvl="1"/>
            <a:r>
              <a:rPr lang="en-US" dirty="0"/>
              <a:t>sufficient routines to ensure that relevant information is shared with each other</a:t>
            </a:r>
          </a:p>
          <a:p>
            <a:pPr lvl="1"/>
            <a:r>
              <a:rPr lang="en-US" dirty="0"/>
              <a:t>sufficient routines to ensure that received information is properly and timely handled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+Based on logic and common sense</a:t>
            </a:r>
          </a:p>
          <a:p>
            <a:pPr marL="0" indent="0">
              <a:buNone/>
            </a:pPr>
            <a:r>
              <a:rPr lang="en-US" dirty="0"/>
              <a:t>+Do not demand advanced methodological skills</a:t>
            </a:r>
          </a:p>
          <a:p>
            <a:pPr marL="0" indent="0">
              <a:buNone/>
            </a:pPr>
            <a:r>
              <a:rPr lang="en-US" dirty="0"/>
              <a:t>-Risk for subjectivity, demands a good quality control and communication with auditees</a:t>
            </a:r>
          </a:p>
        </p:txBody>
      </p:sp>
    </p:spTree>
    <p:extLst>
      <p:ext uri="{BB962C8B-B14F-4D97-AF65-F5344CB8AC3E}">
        <p14:creationId xmlns:p14="http://schemas.microsoft.com/office/powerpoint/2010/main" val="1914394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8102B0-54A4-8C96-7E82-BA14DEB1D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99" y="1188000"/>
            <a:ext cx="6997916" cy="936000"/>
          </a:xfrm>
        </p:spPr>
        <p:txBody>
          <a:bodyPr anchor="b">
            <a:normAutofit fontScale="90000"/>
          </a:bodyPr>
          <a:lstStyle/>
          <a:p>
            <a:pPr lvl="1"/>
            <a:r>
              <a:rPr lang="sv-SE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”</a:t>
            </a:r>
            <a:r>
              <a:rPr lang="sv-SE" sz="32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Audit</a:t>
            </a:r>
            <a:r>
              <a:rPr lang="sv-SE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sv-SE" sz="32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criteria</a:t>
            </a:r>
            <a:r>
              <a:rPr lang="sv-SE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sv-SE" sz="32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are</a:t>
            </a:r>
            <a:r>
              <a:rPr lang="sv-SE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not </a:t>
            </a:r>
            <a:r>
              <a:rPr lang="sv-SE" sz="32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discovered</a:t>
            </a:r>
            <a:r>
              <a:rPr lang="sv-SE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, </a:t>
            </a:r>
            <a:br>
              <a:rPr lang="sv-SE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sv-SE" sz="32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they</a:t>
            </a:r>
            <a:r>
              <a:rPr lang="sv-SE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sv-SE" sz="32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are</a:t>
            </a:r>
            <a:r>
              <a:rPr lang="sv-SE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sv-SE" sz="32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invented</a:t>
            </a:r>
            <a:r>
              <a:rPr lang="sv-SE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”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CF4AC9-1904-731C-43C4-0034D2F296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1200" y="2124000"/>
            <a:ext cx="5220000" cy="4140000"/>
          </a:xfrm>
        </p:spPr>
        <p:txBody>
          <a:bodyPr>
            <a:normAutofit/>
          </a:bodyPr>
          <a:lstStyle/>
          <a:p>
            <a:endParaRPr lang="sv-SE" dirty="0"/>
          </a:p>
          <a:p>
            <a:r>
              <a:rPr lang="sv-SE" sz="2200" dirty="0" err="1"/>
              <a:t>Many</a:t>
            </a:r>
            <a:r>
              <a:rPr lang="sv-SE" sz="2200" dirty="0"/>
              <a:t> different </a:t>
            </a:r>
            <a:r>
              <a:rPr lang="sv-SE" sz="2200" dirty="0" err="1"/>
              <a:t>methods</a:t>
            </a:r>
            <a:r>
              <a:rPr lang="sv-SE" sz="2200" dirty="0"/>
              <a:t> to </a:t>
            </a:r>
            <a:r>
              <a:rPr lang="sv-SE" sz="2200" dirty="0" err="1"/>
              <a:t>create</a:t>
            </a:r>
            <a:r>
              <a:rPr lang="sv-SE" sz="2200" dirty="0"/>
              <a:t> </a:t>
            </a:r>
            <a:r>
              <a:rPr lang="sv-SE" sz="2200" dirty="0" err="1"/>
              <a:t>audit</a:t>
            </a:r>
            <a:r>
              <a:rPr lang="sv-SE" sz="2200" dirty="0"/>
              <a:t> </a:t>
            </a:r>
            <a:r>
              <a:rPr lang="sv-SE" sz="2200" dirty="0" err="1"/>
              <a:t>criteria</a:t>
            </a:r>
            <a:endParaRPr lang="sv-SE" sz="2200" dirty="0"/>
          </a:p>
          <a:p>
            <a:pPr lvl="1"/>
            <a:r>
              <a:rPr lang="sv-SE" sz="2000" dirty="0"/>
              <a:t>All </a:t>
            </a:r>
            <a:r>
              <a:rPr lang="sv-SE" sz="2000" dirty="0" err="1"/>
              <a:t>have</a:t>
            </a:r>
            <a:r>
              <a:rPr lang="sv-SE" sz="2000" dirty="0"/>
              <a:t> </a:t>
            </a:r>
            <a:r>
              <a:rPr lang="sv-SE" sz="2000" dirty="0" err="1"/>
              <a:t>pros</a:t>
            </a:r>
            <a:r>
              <a:rPr lang="sv-SE" sz="2000" dirty="0"/>
              <a:t> and </a:t>
            </a:r>
            <a:r>
              <a:rPr lang="sv-SE" sz="2000" dirty="0" err="1"/>
              <a:t>cons</a:t>
            </a:r>
            <a:r>
              <a:rPr lang="sv-SE" sz="2000" dirty="0"/>
              <a:t>!</a:t>
            </a:r>
          </a:p>
          <a:p>
            <a:r>
              <a:rPr lang="sv-SE" sz="2200" dirty="0"/>
              <a:t>The </a:t>
            </a:r>
            <a:r>
              <a:rPr lang="sv-SE" sz="2200" dirty="0" err="1"/>
              <a:t>choise</a:t>
            </a:r>
            <a:r>
              <a:rPr lang="sv-SE" sz="2200" dirty="0"/>
              <a:t> </a:t>
            </a:r>
            <a:r>
              <a:rPr lang="sv-SE" sz="2200" dirty="0" err="1"/>
              <a:t>depends</a:t>
            </a:r>
            <a:r>
              <a:rPr lang="sv-SE" sz="2200" dirty="0"/>
              <a:t> on </a:t>
            </a:r>
          </a:p>
          <a:p>
            <a:pPr lvl="2"/>
            <a:r>
              <a:rPr lang="sv-SE" sz="2000" dirty="0" err="1"/>
              <a:t>mandate</a:t>
            </a:r>
            <a:r>
              <a:rPr lang="sv-SE" sz="2000" dirty="0"/>
              <a:t>, </a:t>
            </a:r>
            <a:r>
              <a:rPr lang="sv-SE" sz="2000" dirty="0" err="1"/>
              <a:t>stakeholder</a:t>
            </a:r>
            <a:r>
              <a:rPr lang="sv-SE" sz="2000" dirty="0"/>
              <a:t> relations, </a:t>
            </a:r>
            <a:r>
              <a:rPr lang="sv-SE" sz="2000" dirty="0" err="1"/>
              <a:t>preferred</a:t>
            </a:r>
            <a:r>
              <a:rPr lang="sv-SE" sz="2000" dirty="0"/>
              <a:t> </a:t>
            </a:r>
            <a:r>
              <a:rPr lang="sv-SE" sz="2000" dirty="0" err="1"/>
              <a:t>audit</a:t>
            </a:r>
            <a:r>
              <a:rPr lang="sv-SE" sz="2000" dirty="0"/>
              <a:t> design, </a:t>
            </a:r>
            <a:r>
              <a:rPr lang="sv-SE" sz="2000" dirty="0" err="1"/>
              <a:t>staff</a:t>
            </a:r>
            <a:r>
              <a:rPr lang="sv-SE" sz="2000" dirty="0"/>
              <a:t> </a:t>
            </a:r>
            <a:r>
              <a:rPr lang="sv-SE" sz="2000" dirty="0" err="1"/>
              <a:t>competences</a:t>
            </a:r>
            <a:r>
              <a:rPr lang="sv-SE" sz="2000" dirty="0"/>
              <a:t>…</a:t>
            </a:r>
          </a:p>
          <a:p>
            <a:r>
              <a:rPr lang="sv-SE" sz="2200" dirty="0"/>
              <a:t>An </a:t>
            </a:r>
            <a:r>
              <a:rPr lang="sv-SE" sz="2200" dirty="0" err="1"/>
              <a:t>ongoing</a:t>
            </a:r>
            <a:r>
              <a:rPr lang="sv-SE" sz="2200" dirty="0"/>
              <a:t> </a:t>
            </a:r>
            <a:r>
              <a:rPr lang="sv-SE" sz="2200" dirty="0" err="1"/>
              <a:t>work</a:t>
            </a:r>
            <a:r>
              <a:rPr lang="sv-SE" sz="2200" dirty="0"/>
              <a:t> in progress</a:t>
            </a:r>
          </a:p>
          <a:p>
            <a:pPr lvl="1"/>
            <a:endParaRPr lang="sv-SE" sz="2000" dirty="0"/>
          </a:p>
        </p:txBody>
      </p:sp>
      <p:pic>
        <p:nvPicPr>
          <p:cNvPr id="5" name="Bildobjekt 4" descr="En bild som visar pussel&#10;&#10;AI-genererat innehåll kan vara felaktigt.">
            <a:extLst>
              <a:ext uri="{FF2B5EF4-FFF2-40B4-BE49-F238E27FC236}">
                <a16:creationId xmlns:a16="http://schemas.microsoft.com/office/drawing/2014/main" id="{67361B3C-D10E-3929-E599-C19FBE7A6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4625" r="30125" b="2"/>
          <a:stretch/>
        </p:blipFill>
        <p:spPr>
          <a:xfrm>
            <a:off x="6921980" y="1503485"/>
            <a:ext cx="4686566" cy="48660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7437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EA5FA1-3F16-A812-0A4A-C987311BF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cirkel, apelsin, Grafik, Bärnsten&#10;&#10;AI-genererat innehåll kan vara felaktigt.">
            <a:extLst>
              <a:ext uri="{FF2B5EF4-FFF2-40B4-BE49-F238E27FC236}">
                <a16:creationId xmlns:a16="http://schemas.microsoft.com/office/drawing/2014/main" id="{CC78F321-270C-3274-A081-8078331B0EE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-17542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03952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92F265D-7B25-79C7-DDCC-33676AA32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00" y="1188000"/>
            <a:ext cx="5220000" cy="720000"/>
          </a:xfrm>
        </p:spPr>
        <p:txBody>
          <a:bodyPr/>
          <a:lstStyle/>
          <a:p>
            <a:r>
              <a:rPr lang="en-US" dirty="0"/>
              <a:t>20 Years of PA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D8AF6E05-9137-DA86-7520-757475F4A2FF}"/>
              </a:ext>
            </a:extLst>
          </p:cNvPr>
          <p:cNvSpPr txBox="1"/>
          <p:nvPr/>
        </p:nvSpPr>
        <p:spPr>
          <a:xfrm>
            <a:off x="871200" y="2206869"/>
            <a:ext cx="69979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SNAO (in </a:t>
            </a:r>
            <a:r>
              <a:rPr lang="sv-SE" sz="2000" dirty="0" err="1"/>
              <a:t>its</a:t>
            </a:r>
            <a:r>
              <a:rPr lang="sv-SE" sz="2000" dirty="0"/>
              <a:t> present form) </a:t>
            </a:r>
            <a:r>
              <a:rPr lang="sv-SE" sz="2000" dirty="0" err="1"/>
              <a:t>created</a:t>
            </a:r>
            <a:r>
              <a:rPr lang="sv-SE" sz="2000" dirty="0"/>
              <a:t> 2004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&gt;600 PA </a:t>
            </a:r>
            <a:r>
              <a:rPr lang="sv-SE" sz="2000" dirty="0" err="1"/>
              <a:t>reports</a:t>
            </a:r>
            <a:r>
              <a:rPr lang="sv-SE" sz="2000" dirty="0"/>
              <a:t> </a:t>
            </a:r>
            <a:r>
              <a:rPr lang="sv-SE" sz="2000" dirty="0" err="1"/>
              <a:t>published</a:t>
            </a:r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err="1"/>
              <a:t>Ongoing</a:t>
            </a:r>
            <a:r>
              <a:rPr lang="sv-SE" sz="2000" dirty="0"/>
              <a:t> </a:t>
            </a:r>
            <a:r>
              <a:rPr lang="sv-SE" sz="2000" dirty="0" err="1"/>
              <a:t>evolutionary</a:t>
            </a:r>
            <a:r>
              <a:rPr lang="sv-SE" sz="2000" dirty="0"/>
              <a:t> </a:t>
            </a:r>
            <a:r>
              <a:rPr lang="sv-SE" sz="2000" dirty="0" err="1"/>
              <a:t>development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endParaRPr lang="sv-SE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000" dirty="0" err="1"/>
              <a:t>Processes</a:t>
            </a:r>
            <a:r>
              <a:rPr lang="sv-SE" sz="2000" dirty="0"/>
              <a:t> and </a:t>
            </a:r>
            <a:r>
              <a:rPr lang="sv-SE" sz="2000" dirty="0" err="1"/>
              <a:t>quality</a:t>
            </a:r>
            <a:r>
              <a:rPr lang="sv-SE" sz="2000" dirty="0"/>
              <a:t>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000" dirty="0" err="1"/>
              <a:t>Choise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topics</a:t>
            </a:r>
            <a:endParaRPr lang="sv-SE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000" dirty="0" err="1"/>
              <a:t>Audit</a:t>
            </a:r>
            <a:r>
              <a:rPr lang="sv-SE" sz="2000" dirty="0"/>
              <a:t>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000" dirty="0" err="1"/>
              <a:t>Reporting</a:t>
            </a:r>
            <a:endParaRPr lang="sv-SE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000" dirty="0" err="1"/>
              <a:t>Stakeholder</a:t>
            </a:r>
            <a:r>
              <a:rPr lang="sv-SE" sz="2000" dirty="0"/>
              <a:t> relations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000" dirty="0"/>
              <a:t>Etc.</a:t>
            </a:r>
          </a:p>
        </p:txBody>
      </p:sp>
      <p:pic>
        <p:nvPicPr>
          <p:cNvPr id="18" name="Platshållare för bild 17" descr="En bild som visar stack, inomhus, bok&#10;&#10;AI-genererat innehåll kan vara felaktigt.">
            <a:extLst>
              <a:ext uri="{FF2B5EF4-FFF2-40B4-BE49-F238E27FC236}">
                <a16:creationId xmlns:a16="http://schemas.microsoft.com/office/drawing/2014/main" id="{DB97AE6A-3800-EF3C-8694-5E1022CBD17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r="119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892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34D3D8-F33D-D3A5-AC27-6CF776D4F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00" y="1188000"/>
            <a:ext cx="10450800" cy="720000"/>
          </a:xfrm>
        </p:spPr>
        <p:txBody>
          <a:bodyPr anchor="b">
            <a:normAutofit/>
          </a:bodyPr>
          <a:lstStyle/>
          <a:p>
            <a:r>
              <a:rPr lang="sv-SE" dirty="0" err="1"/>
              <a:t>Early</a:t>
            </a:r>
            <a:r>
              <a:rPr lang="sv-SE" dirty="0"/>
              <a:t> </a:t>
            </a:r>
            <a:r>
              <a:rPr lang="sv-SE" dirty="0" err="1"/>
              <a:t>years</a:t>
            </a:r>
            <a:r>
              <a:rPr lang="sv-SE" dirty="0"/>
              <a:t>: No explicit </a:t>
            </a:r>
            <a:r>
              <a:rPr lang="sv-SE" dirty="0" err="1"/>
              <a:t>audit</a:t>
            </a:r>
            <a:r>
              <a:rPr lang="sv-SE" dirty="0"/>
              <a:t> </a:t>
            </a:r>
            <a:r>
              <a:rPr lang="sv-SE" dirty="0" err="1"/>
              <a:t>criteria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D934BCB-69DA-0E3E-531F-1CB87D43AD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1200" y="2124000"/>
            <a:ext cx="4968000" cy="4140000"/>
          </a:xfrm>
        </p:spPr>
        <p:txBody>
          <a:bodyPr>
            <a:normAutofit/>
          </a:bodyPr>
          <a:lstStyle/>
          <a:p>
            <a:r>
              <a:rPr lang="sv-SE" dirty="0" err="1"/>
              <a:t>Descriptive</a:t>
            </a:r>
            <a:r>
              <a:rPr lang="sv-SE" dirty="0"/>
              <a:t> </a:t>
            </a:r>
            <a:r>
              <a:rPr lang="sv-SE" dirty="0" err="1"/>
              <a:t>audit</a:t>
            </a:r>
            <a:r>
              <a:rPr lang="sv-SE" dirty="0"/>
              <a:t> </a:t>
            </a:r>
            <a:r>
              <a:rPr lang="sv-SE" dirty="0" err="1"/>
              <a:t>topics</a:t>
            </a:r>
            <a:endParaRPr lang="sv-SE" dirty="0"/>
          </a:p>
          <a:p>
            <a:pPr lvl="1"/>
            <a:r>
              <a:rPr lang="sv-SE" dirty="0"/>
              <a:t>”The </a:t>
            </a:r>
            <a:r>
              <a:rPr lang="sv-SE" dirty="0" err="1"/>
              <a:t>audit</a:t>
            </a:r>
            <a:r>
              <a:rPr lang="sv-SE" dirty="0"/>
              <a:t> </a:t>
            </a:r>
            <a:r>
              <a:rPr lang="sv-SE" dirty="0" err="1"/>
              <a:t>aims</a:t>
            </a:r>
            <a:r>
              <a:rPr lang="sv-SE" dirty="0"/>
              <a:t> to </a:t>
            </a:r>
            <a:r>
              <a:rPr lang="sv-SE" dirty="0" err="1"/>
              <a:t>describe</a:t>
            </a:r>
            <a:r>
              <a:rPr lang="sv-SE" dirty="0"/>
              <a:t>/</a:t>
            </a:r>
            <a:r>
              <a:rPr lang="sv-SE" dirty="0" err="1"/>
              <a:t>identify</a:t>
            </a:r>
            <a:r>
              <a:rPr lang="sv-SE" dirty="0"/>
              <a:t>/</a:t>
            </a:r>
            <a:r>
              <a:rPr lang="sv-SE" dirty="0" err="1"/>
              <a:t>map</a:t>
            </a:r>
            <a:r>
              <a:rPr lang="sv-SE" dirty="0"/>
              <a:t>/</a:t>
            </a:r>
            <a:r>
              <a:rPr lang="sv-SE" dirty="0" err="1"/>
              <a:t>assess</a:t>
            </a:r>
            <a:r>
              <a:rPr lang="sv-SE" dirty="0"/>
              <a:t>…”</a:t>
            </a:r>
          </a:p>
          <a:p>
            <a:r>
              <a:rPr lang="sv-SE" dirty="0" err="1"/>
              <a:t>Descriptive</a:t>
            </a:r>
            <a:r>
              <a:rPr lang="sv-SE" dirty="0"/>
              <a:t> </a:t>
            </a:r>
            <a:r>
              <a:rPr lang="sv-SE" dirty="0" err="1"/>
              <a:t>audit</a:t>
            </a:r>
            <a:r>
              <a:rPr lang="sv-SE" dirty="0"/>
              <a:t> </a:t>
            </a:r>
            <a:r>
              <a:rPr lang="sv-SE" dirty="0" err="1"/>
              <a:t>questions</a:t>
            </a:r>
            <a:endParaRPr lang="sv-SE" dirty="0"/>
          </a:p>
          <a:p>
            <a:pPr lvl="1"/>
            <a:r>
              <a:rPr lang="sv-SE" sz="2000" dirty="0" err="1"/>
              <a:t>How</a:t>
            </a:r>
            <a:r>
              <a:rPr lang="sv-SE" sz="2000" dirty="0"/>
              <a:t>, </a:t>
            </a:r>
            <a:r>
              <a:rPr lang="sv-SE" sz="2000" dirty="0" err="1"/>
              <a:t>Whether</a:t>
            </a:r>
            <a:r>
              <a:rPr lang="sv-SE" sz="2000" dirty="0"/>
              <a:t>, </a:t>
            </a:r>
            <a:r>
              <a:rPr lang="sv-SE" sz="2000" dirty="0" err="1"/>
              <a:t>Which</a:t>
            </a:r>
            <a:r>
              <a:rPr lang="sv-SE" sz="2000" dirty="0"/>
              <a:t>…</a:t>
            </a:r>
          </a:p>
          <a:p>
            <a:r>
              <a:rPr lang="sv-SE" dirty="0"/>
              <a:t>Implicit </a:t>
            </a:r>
            <a:r>
              <a:rPr lang="sv-SE" dirty="0" err="1"/>
              <a:t>evaluative</a:t>
            </a:r>
            <a:r>
              <a:rPr lang="sv-SE" dirty="0"/>
              <a:t> </a:t>
            </a:r>
            <a:r>
              <a:rPr lang="sv-SE" dirty="0" err="1"/>
              <a:t>effort</a:t>
            </a:r>
            <a:r>
              <a:rPr lang="sv-SE" dirty="0"/>
              <a:t>!</a:t>
            </a:r>
          </a:p>
          <a:p>
            <a:pPr lvl="1"/>
            <a:r>
              <a:rPr lang="sv-SE" sz="2000" dirty="0" err="1"/>
              <a:t>There</a:t>
            </a:r>
            <a:r>
              <a:rPr lang="sv-SE" sz="2000" dirty="0"/>
              <a:t> </a:t>
            </a:r>
            <a:r>
              <a:rPr lang="sv-SE" sz="2000" dirty="0" err="1"/>
              <a:t>usually</a:t>
            </a:r>
            <a:r>
              <a:rPr lang="sv-SE" sz="2000" dirty="0"/>
              <a:t> is a ”right” </a:t>
            </a:r>
            <a:r>
              <a:rPr lang="sv-SE" sz="2000" dirty="0" err="1"/>
              <a:t>answer</a:t>
            </a:r>
            <a:r>
              <a:rPr lang="sv-SE" sz="2000" dirty="0"/>
              <a:t> to the </a:t>
            </a:r>
            <a:r>
              <a:rPr lang="sv-SE" sz="2000" dirty="0" err="1"/>
              <a:t>descriptive</a:t>
            </a:r>
            <a:r>
              <a:rPr lang="sv-SE" sz="2000" dirty="0"/>
              <a:t> </a:t>
            </a:r>
            <a:r>
              <a:rPr lang="sv-SE" sz="2000" dirty="0" err="1"/>
              <a:t>question</a:t>
            </a:r>
            <a:endParaRPr lang="sv-SE" sz="2000" dirty="0"/>
          </a:p>
        </p:txBody>
      </p:sp>
      <p:pic>
        <p:nvPicPr>
          <p:cNvPr id="5" name="Bildobjekt 4" descr="En bild som visar svarta tavlan, handskrift, text, svart och vit&#10;&#10;AI-genererat innehåll kan vara felaktigt.">
            <a:extLst>
              <a:ext uri="{FF2B5EF4-FFF2-40B4-BE49-F238E27FC236}">
                <a16:creationId xmlns:a16="http://schemas.microsoft.com/office/drawing/2014/main" id="{638553EC-F982-6575-9E70-894F2A680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012454" y="2233246"/>
            <a:ext cx="6179546" cy="3253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3075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E7410E-90CB-A440-3085-581BC62C3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Example</a:t>
            </a:r>
            <a:r>
              <a:rPr lang="sv-SE" dirty="0"/>
              <a:t>: national </a:t>
            </a:r>
            <a:r>
              <a:rPr lang="sv-SE" dirty="0" err="1"/>
              <a:t>governance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regional </a:t>
            </a:r>
            <a:r>
              <a:rPr lang="sv-SE" dirty="0" err="1"/>
              <a:t>level</a:t>
            </a:r>
            <a:r>
              <a:rPr lang="sv-SE" dirty="0"/>
              <a:t> transport </a:t>
            </a:r>
            <a:r>
              <a:rPr lang="sv-SE" dirty="0" err="1"/>
              <a:t>infrastructure</a:t>
            </a:r>
            <a:r>
              <a:rPr lang="sv-SE" dirty="0"/>
              <a:t> planning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EB47BB-D23E-BBC4-F432-6117399E70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What significance do national transport policy targets have for the regional infrastructure planning priorities?</a:t>
            </a:r>
          </a:p>
          <a:p>
            <a:r>
              <a:rPr lang="en-US" dirty="0"/>
              <a:t>Has the national “four-step priority model” been used in the regional planning work?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+Simple</a:t>
            </a:r>
          </a:p>
          <a:p>
            <a:pPr marL="0" indent="0">
              <a:buNone/>
            </a:pPr>
            <a:r>
              <a:rPr lang="en-US" dirty="0"/>
              <a:t>-Risk for shallow analyses and descriptive reports</a:t>
            </a:r>
          </a:p>
        </p:txBody>
      </p:sp>
    </p:spTree>
    <p:extLst>
      <p:ext uri="{BB962C8B-B14F-4D97-AF65-F5344CB8AC3E}">
        <p14:creationId xmlns:p14="http://schemas.microsoft.com/office/powerpoint/2010/main" val="3521591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9B8A65-58C1-CAB6-41A6-64C55345A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00" y="1188000"/>
            <a:ext cx="10450800" cy="720000"/>
          </a:xfrm>
        </p:spPr>
        <p:txBody>
          <a:bodyPr anchor="b">
            <a:normAutofit/>
          </a:bodyPr>
          <a:lstStyle/>
          <a:p>
            <a:r>
              <a:rPr lang="sv-SE" dirty="0"/>
              <a:t>2007-2010: Close to </a:t>
            </a:r>
            <a:r>
              <a:rPr lang="sv-SE" dirty="0" err="1"/>
              <a:t>compliance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2D0E577-0FDD-4DB5-91CB-DFD2A8E96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1200" y="2124000"/>
            <a:ext cx="4968000" cy="4140000"/>
          </a:xfrm>
        </p:spPr>
        <p:txBody>
          <a:bodyPr>
            <a:normAutofit/>
          </a:bodyPr>
          <a:lstStyle/>
          <a:p>
            <a:r>
              <a:rPr lang="sv-SE" dirty="0" err="1"/>
              <a:t>Effectiveness</a:t>
            </a:r>
            <a:r>
              <a:rPr lang="sv-SE" dirty="0"/>
              <a:t> </a:t>
            </a:r>
            <a:r>
              <a:rPr lang="sv-SE" dirty="0" err="1"/>
              <a:t>defined</a:t>
            </a:r>
            <a:r>
              <a:rPr lang="sv-SE" dirty="0"/>
              <a:t> as </a:t>
            </a:r>
          </a:p>
          <a:p>
            <a:pPr lvl="1"/>
            <a:r>
              <a:rPr lang="sv-SE" sz="2000" dirty="0" err="1"/>
              <a:t>Compliance</a:t>
            </a:r>
            <a:r>
              <a:rPr lang="sv-SE" sz="2000" dirty="0"/>
              <a:t> to </a:t>
            </a:r>
            <a:r>
              <a:rPr lang="sv-SE" sz="2000" dirty="0" err="1"/>
              <a:t>legislation</a:t>
            </a:r>
            <a:r>
              <a:rPr lang="sv-SE" sz="2000" dirty="0"/>
              <a:t> or international norms</a:t>
            </a:r>
          </a:p>
          <a:p>
            <a:pPr lvl="1"/>
            <a:r>
              <a:rPr lang="sv-SE" sz="2000" dirty="0" err="1"/>
              <a:t>Achieving</a:t>
            </a:r>
            <a:r>
              <a:rPr lang="sv-SE" sz="2000" dirty="0"/>
              <a:t> </a:t>
            </a:r>
            <a:r>
              <a:rPr lang="sv-SE" sz="2000" dirty="0" err="1"/>
              <a:t>parliament´s</a:t>
            </a:r>
            <a:r>
              <a:rPr lang="sv-SE" sz="2000" dirty="0"/>
              <a:t> or </a:t>
            </a:r>
            <a:r>
              <a:rPr lang="sv-SE" sz="2000" dirty="0" err="1"/>
              <a:t>goverment´s</a:t>
            </a:r>
            <a:r>
              <a:rPr lang="sv-SE" sz="2000" dirty="0"/>
              <a:t> </a:t>
            </a:r>
            <a:r>
              <a:rPr lang="sv-SE" sz="2000" dirty="0" err="1"/>
              <a:t>objectives</a:t>
            </a:r>
            <a:endParaRPr lang="sv-SE" sz="2000" dirty="0"/>
          </a:p>
          <a:p>
            <a:r>
              <a:rPr lang="sv-SE" dirty="0" err="1"/>
              <a:t>Efficiency</a:t>
            </a:r>
            <a:r>
              <a:rPr lang="sv-SE" dirty="0"/>
              <a:t> </a:t>
            </a:r>
            <a:r>
              <a:rPr lang="sv-SE" dirty="0" err="1"/>
              <a:t>defined</a:t>
            </a:r>
            <a:r>
              <a:rPr lang="sv-SE" dirty="0"/>
              <a:t> as</a:t>
            </a:r>
          </a:p>
          <a:p>
            <a:pPr lvl="1"/>
            <a:r>
              <a:rPr lang="sv-SE" sz="2000" dirty="0" err="1"/>
              <a:t>Absence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obstacles</a:t>
            </a:r>
            <a:r>
              <a:rPr lang="sv-SE" sz="2000" dirty="0"/>
              <a:t> to </a:t>
            </a:r>
            <a:r>
              <a:rPr lang="sv-SE" sz="2000" dirty="0" err="1"/>
              <a:t>compliance</a:t>
            </a:r>
            <a:endParaRPr lang="sv-SE" sz="2000" dirty="0"/>
          </a:p>
          <a:p>
            <a:pPr lvl="1"/>
            <a:r>
              <a:rPr lang="sv-SE" sz="2000" dirty="0" err="1"/>
              <a:t>Transparency</a:t>
            </a:r>
            <a:endParaRPr lang="sv-SE" sz="2000" dirty="0"/>
          </a:p>
          <a:p>
            <a:pPr lvl="1"/>
            <a:endParaRPr lang="sv-SE" sz="2000" dirty="0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2EC01020-1530-36CB-2F07-3C3AAF930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180800" y="1974531"/>
            <a:ext cx="4140000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37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18083A-458E-4781-BB41-A05EDDF45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Example</a:t>
            </a:r>
            <a:r>
              <a:rPr lang="sv-SE" dirty="0"/>
              <a:t>: </a:t>
            </a:r>
            <a:r>
              <a:rPr lang="sv-SE" dirty="0" err="1"/>
              <a:t>governance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</a:t>
            </a:r>
            <a:r>
              <a:rPr lang="sv-SE" dirty="0" err="1"/>
              <a:t>state</a:t>
            </a:r>
            <a:r>
              <a:rPr lang="sv-SE" dirty="0"/>
              <a:t> </a:t>
            </a:r>
            <a:r>
              <a:rPr lang="sv-SE" dirty="0" err="1"/>
              <a:t>owned</a:t>
            </a:r>
            <a:r>
              <a:rPr lang="sv-SE" dirty="0"/>
              <a:t> </a:t>
            </a:r>
            <a:r>
              <a:rPr lang="sv-SE" dirty="0" err="1"/>
              <a:t>company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BE6809-B0BB-1F85-90AC-1B3B050D3B9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r>
              <a:rPr lang="sv-SE" dirty="0"/>
              <a:t>Is </a:t>
            </a:r>
            <a:r>
              <a:rPr lang="sv-SE" dirty="0" err="1"/>
              <a:t>Swedfund</a:t>
            </a:r>
            <a:r>
              <a:rPr lang="sv-SE" dirty="0"/>
              <a:t> International ltd </a:t>
            </a:r>
            <a:r>
              <a:rPr lang="sv-SE" dirty="0" err="1"/>
              <a:t>governed</a:t>
            </a:r>
            <a:r>
              <a:rPr lang="sv-SE" dirty="0"/>
              <a:t> in </a:t>
            </a:r>
            <a:r>
              <a:rPr lang="sv-SE" dirty="0" err="1"/>
              <a:t>accordance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law</a:t>
            </a:r>
            <a:r>
              <a:rPr lang="sv-SE" dirty="0"/>
              <a:t> on </a:t>
            </a:r>
            <a:r>
              <a:rPr lang="sv-SE" dirty="0" err="1"/>
              <a:t>limited</a:t>
            </a:r>
            <a:r>
              <a:rPr lang="sv-SE" dirty="0"/>
              <a:t> </a:t>
            </a:r>
            <a:r>
              <a:rPr lang="sv-SE" dirty="0" err="1"/>
              <a:t>companies</a:t>
            </a:r>
            <a:r>
              <a:rPr lang="sv-SE" dirty="0"/>
              <a:t> and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parliamentary</a:t>
            </a:r>
            <a:r>
              <a:rPr lang="sv-SE" dirty="0"/>
              <a:t> </a:t>
            </a:r>
            <a:r>
              <a:rPr lang="sv-SE" dirty="0" err="1"/>
              <a:t>decisions</a:t>
            </a:r>
            <a:r>
              <a:rPr lang="sv-SE" dirty="0"/>
              <a:t>?</a:t>
            </a:r>
          </a:p>
          <a:p>
            <a:r>
              <a:rPr lang="sv-SE" dirty="0"/>
              <a:t>Does </a:t>
            </a:r>
            <a:r>
              <a:rPr lang="sv-SE" dirty="0" err="1"/>
              <a:t>Swedfund</a:t>
            </a:r>
            <a:r>
              <a:rPr lang="sv-SE" dirty="0"/>
              <a:t> International ltd </a:t>
            </a:r>
            <a:r>
              <a:rPr lang="sv-SE" dirty="0" err="1"/>
              <a:t>carry</a:t>
            </a:r>
            <a:r>
              <a:rPr lang="sv-SE" dirty="0"/>
              <a:t> </a:t>
            </a:r>
            <a:r>
              <a:rPr lang="sv-SE" dirty="0" err="1"/>
              <a:t>out</a:t>
            </a:r>
            <a:r>
              <a:rPr lang="sv-SE" dirty="0"/>
              <a:t> </a:t>
            </a:r>
            <a:r>
              <a:rPr lang="sv-SE" dirty="0" err="1"/>
              <a:t>its</a:t>
            </a:r>
            <a:r>
              <a:rPr lang="sv-SE" dirty="0"/>
              <a:t> </a:t>
            </a:r>
            <a:r>
              <a:rPr lang="sv-SE" dirty="0" err="1"/>
              <a:t>activities</a:t>
            </a:r>
            <a:r>
              <a:rPr lang="sv-SE" dirty="0"/>
              <a:t> in </a:t>
            </a:r>
            <a:r>
              <a:rPr lang="sv-SE" dirty="0" err="1"/>
              <a:t>accordance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it´s</a:t>
            </a:r>
            <a:r>
              <a:rPr lang="sv-SE" dirty="0"/>
              <a:t> </a:t>
            </a:r>
            <a:r>
              <a:rPr lang="sv-SE" dirty="0" err="1"/>
              <a:t>articles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association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+</a:t>
            </a:r>
            <a:r>
              <a:rPr lang="sv-SE" dirty="0" err="1"/>
              <a:t>Easy</a:t>
            </a:r>
            <a:r>
              <a:rPr lang="sv-SE" dirty="0"/>
              <a:t> for </a:t>
            </a:r>
            <a:r>
              <a:rPr lang="sv-SE" dirty="0" err="1"/>
              <a:t>earlier</a:t>
            </a:r>
            <a:r>
              <a:rPr lang="sv-SE" dirty="0"/>
              <a:t> </a:t>
            </a:r>
            <a:r>
              <a:rPr lang="sv-SE" dirty="0" err="1"/>
              <a:t>financial</a:t>
            </a:r>
            <a:r>
              <a:rPr lang="sv-SE" dirty="0"/>
              <a:t> and </a:t>
            </a:r>
            <a:r>
              <a:rPr lang="sv-SE" dirty="0" err="1"/>
              <a:t>compliance</a:t>
            </a:r>
            <a:r>
              <a:rPr lang="sv-SE" dirty="0"/>
              <a:t> </a:t>
            </a:r>
            <a:r>
              <a:rPr lang="sv-SE" dirty="0" err="1"/>
              <a:t>auditors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+</a:t>
            </a:r>
            <a:r>
              <a:rPr lang="sv-SE" dirty="0" err="1"/>
              <a:t>Easy</a:t>
            </a:r>
            <a:r>
              <a:rPr lang="sv-SE" dirty="0"/>
              <a:t> to </a:t>
            </a:r>
            <a:r>
              <a:rPr lang="sv-SE" dirty="0" err="1"/>
              <a:t>explain</a:t>
            </a:r>
            <a:r>
              <a:rPr lang="sv-SE" dirty="0"/>
              <a:t> to </a:t>
            </a:r>
            <a:r>
              <a:rPr lang="sv-SE" dirty="0" err="1"/>
              <a:t>auditees</a:t>
            </a:r>
            <a:r>
              <a:rPr lang="sv-SE" dirty="0"/>
              <a:t> and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stakeholders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-Focus on </a:t>
            </a:r>
            <a:r>
              <a:rPr lang="sv-SE" dirty="0" err="1"/>
              <a:t>compliance</a:t>
            </a:r>
            <a:r>
              <a:rPr lang="sv-SE" dirty="0"/>
              <a:t> and </a:t>
            </a:r>
            <a:r>
              <a:rPr lang="sv-SE" dirty="0" err="1"/>
              <a:t>accountability</a:t>
            </a:r>
            <a:r>
              <a:rPr lang="sv-SE" dirty="0"/>
              <a:t>, not on </a:t>
            </a:r>
            <a:r>
              <a:rPr lang="sv-SE" dirty="0" err="1"/>
              <a:t>performance</a:t>
            </a:r>
            <a:r>
              <a:rPr lang="sv-SE" dirty="0"/>
              <a:t> and </a:t>
            </a:r>
            <a:r>
              <a:rPr lang="sv-SE" dirty="0" err="1"/>
              <a:t>improvement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-Risk for </a:t>
            </a:r>
            <a:r>
              <a:rPr lang="sv-SE" dirty="0" err="1"/>
              <a:t>shallow</a:t>
            </a:r>
            <a:r>
              <a:rPr lang="sv-SE" dirty="0"/>
              <a:t> </a:t>
            </a:r>
            <a:r>
              <a:rPr lang="sv-SE" dirty="0" err="1"/>
              <a:t>analyses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0221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D93FF1-DD72-3E42-A301-C2F188201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00" y="1188000"/>
            <a:ext cx="10450800" cy="720000"/>
          </a:xfrm>
        </p:spPr>
        <p:txBody>
          <a:bodyPr anchor="b">
            <a:normAutofit/>
          </a:bodyPr>
          <a:lstStyle/>
          <a:p>
            <a:r>
              <a:rPr lang="sv-SE" dirty="0"/>
              <a:t>2010-: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analytical</a:t>
            </a:r>
            <a:r>
              <a:rPr lang="sv-SE" dirty="0"/>
              <a:t> </a:t>
            </a:r>
            <a:r>
              <a:rPr lang="sv-SE" dirty="0" err="1"/>
              <a:t>audit</a:t>
            </a:r>
            <a:r>
              <a:rPr lang="sv-SE" dirty="0"/>
              <a:t> </a:t>
            </a:r>
            <a:r>
              <a:rPr lang="sv-SE" dirty="0" err="1"/>
              <a:t>criteria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64A4298-F724-8798-6455-0CAB001DD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1200" y="2124000"/>
            <a:ext cx="4968000" cy="41400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sv-SE" sz="2200" dirty="0" err="1"/>
              <a:t>Econometric</a:t>
            </a:r>
            <a:r>
              <a:rPr lang="sv-SE" sz="2200" dirty="0"/>
              <a:t> </a:t>
            </a:r>
            <a:r>
              <a:rPr lang="sv-SE" sz="2200" dirty="0" err="1"/>
              <a:t>methods</a:t>
            </a:r>
            <a:endParaRPr lang="sv-SE" sz="2200" dirty="0"/>
          </a:p>
          <a:p>
            <a:pPr lvl="1">
              <a:lnSpc>
                <a:spcPct val="100000"/>
              </a:lnSpc>
            </a:pPr>
            <a:r>
              <a:rPr lang="sv-SE" sz="2000" dirty="0" err="1"/>
              <a:t>Causal</a:t>
            </a:r>
            <a:r>
              <a:rPr lang="sv-SE" sz="2000" dirty="0"/>
              <a:t> </a:t>
            </a:r>
            <a:r>
              <a:rPr lang="sv-SE" sz="2000" dirty="0" err="1"/>
              <a:t>analysis</a:t>
            </a:r>
            <a:r>
              <a:rPr lang="sv-SE" sz="2000" dirty="0"/>
              <a:t> (regression, </a:t>
            </a:r>
            <a:r>
              <a:rPr lang="sv-SE" sz="2000" dirty="0" err="1"/>
              <a:t>difference</a:t>
            </a:r>
            <a:r>
              <a:rPr lang="sv-SE" sz="2000" dirty="0"/>
              <a:t>-in-</a:t>
            </a:r>
            <a:r>
              <a:rPr lang="sv-SE" sz="2000" dirty="0" err="1"/>
              <a:t>difference</a:t>
            </a:r>
            <a:r>
              <a:rPr lang="sv-SE" sz="2000" dirty="0"/>
              <a:t> etc.)</a:t>
            </a:r>
          </a:p>
          <a:p>
            <a:pPr lvl="1">
              <a:lnSpc>
                <a:spcPct val="100000"/>
              </a:lnSpc>
            </a:pPr>
            <a:r>
              <a:rPr lang="sv-SE" sz="2000" dirty="0" err="1"/>
              <a:t>Measuring</a:t>
            </a:r>
            <a:r>
              <a:rPr lang="sv-SE" sz="2000" dirty="0"/>
              <a:t> and </a:t>
            </a:r>
            <a:r>
              <a:rPr lang="sv-SE" sz="2000" dirty="0" err="1"/>
              <a:t>comparing</a:t>
            </a:r>
            <a:r>
              <a:rPr lang="sv-SE" sz="2000" dirty="0"/>
              <a:t> </a:t>
            </a:r>
            <a:r>
              <a:rPr lang="sv-SE" sz="2000" dirty="0" err="1"/>
              <a:t>productivity</a:t>
            </a:r>
            <a:r>
              <a:rPr lang="sv-SE" sz="2000" dirty="0"/>
              <a:t> or </a:t>
            </a:r>
            <a:r>
              <a:rPr lang="sv-SE" sz="2000" dirty="0" err="1"/>
              <a:t>efficiency</a:t>
            </a:r>
            <a:r>
              <a:rPr lang="sv-SE" sz="2000" dirty="0"/>
              <a:t> </a:t>
            </a:r>
            <a:r>
              <a:rPr lang="sv-SE" sz="2000" dirty="0" err="1"/>
              <a:t>between</a:t>
            </a:r>
            <a:r>
              <a:rPr lang="sv-SE" sz="2000" dirty="0"/>
              <a:t> </a:t>
            </a:r>
            <a:r>
              <a:rPr lang="sv-SE" sz="2000" dirty="0" err="1"/>
              <a:t>entities</a:t>
            </a:r>
            <a:r>
              <a:rPr lang="sv-SE" sz="2000" dirty="0"/>
              <a:t> (DEA)</a:t>
            </a:r>
          </a:p>
          <a:p>
            <a:pPr lvl="1">
              <a:lnSpc>
                <a:spcPct val="100000"/>
              </a:lnSpc>
            </a:pPr>
            <a:r>
              <a:rPr lang="sv-SE" sz="2000" dirty="0" err="1"/>
              <a:t>Measuring</a:t>
            </a:r>
            <a:r>
              <a:rPr lang="sv-SE" sz="2000" dirty="0"/>
              <a:t> or </a:t>
            </a:r>
            <a:r>
              <a:rPr lang="sv-SE" sz="2000" dirty="0" err="1"/>
              <a:t>simulating</a:t>
            </a:r>
            <a:r>
              <a:rPr lang="sv-SE" sz="2000" dirty="0"/>
              <a:t> </a:t>
            </a:r>
            <a:r>
              <a:rPr lang="sv-SE" sz="2000" dirty="0" err="1"/>
              <a:t>economic</a:t>
            </a:r>
            <a:r>
              <a:rPr lang="sv-SE" sz="2000" dirty="0"/>
              <a:t> </a:t>
            </a:r>
            <a:r>
              <a:rPr lang="sv-SE" sz="2000" dirty="0" err="1"/>
              <a:t>effects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reforms</a:t>
            </a:r>
          </a:p>
          <a:p>
            <a:pPr>
              <a:lnSpc>
                <a:spcPct val="100000"/>
              </a:lnSpc>
            </a:pPr>
            <a:r>
              <a:rPr lang="sv-SE" sz="2200" dirty="0" err="1"/>
              <a:t>Methods</a:t>
            </a:r>
            <a:r>
              <a:rPr lang="sv-SE" sz="2200" dirty="0"/>
              <a:t> from social </a:t>
            </a:r>
            <a:r>
              <a:rPr lang="sv-SE" sz="2200" dirty="0" err="1"/>
              <a:t>sciences</a:t>
            </a:r>
            <a:endParaRPr lang="sv-SE" sz="2200" dirty="0"/>
          </a:p>
          <a:p>
            <a:pPr lvl="1">
              <a:lnSpc>
                <a:spcPct val="100000"/>
              </a:lnSpc>
            </a:pPr>
            <a:r>
              <a:rPr lang="sv-SE" sz="2000" dirty="0"/>
              <a:t>Program </a:t>
            </a:r>
            <a:r>
              <a:rPr lang="sv-SE" sz="2000" dirty="0" err="1"/>
              <a:t>theory</a:t>
            </a:r>
            <a:r>
              <a:rPr lang="sv-SE" sz="2000" dirty="0"/>
              <a:t> </a:t>
            </a:r>
            <a:r>
              <a:rPr lang="sv-SE" sz="2000" dirty="0" err="1"/>
              <a:t>based</a:t>
            </a:r>
            <a:r>
              <a:rPr lang="sv-SE" sz="2000" dirty="0"/>
              <a:t> </a:t>
            </a:r>
            <a:r>
              <a:rPr lang="sv-SE" sz="2000" dirty="0" err="1"/>
              <a:t>evaluation</a:t>
            </a:r>
            <a:endParaRPr lang="sv-SE" sz="2000" dirty="0"/>
          </a:p>
          <a:p>
            <a:pPr lvl="1">
              <a:lnSpc>
                <a:spcPct val="100000"/>
              </a:lnSpc>
            </a:pPr>
            <a:r>
              <a:rPr lang="sv-SE" sz="2000" dirty="0"/>
              <a:t>Implementation </a:t>
            </a:r>
            <a:r>
              <a:rPr lang="sv-SE" sz="2000" dirty="0" err="1"/>
              <a:t>theory</a:t>
            </a:r>
            <a:r>
              <a:rPr lang="sv-SE" sz="2000" dirty="0"/>
              <a:t> </a:t>
            </a:r>
            <a:r>
              <a:rPr lang="sv-SE" sz="2000" dirty="0" err="1"/>
              <a:t>based</a:t>
            </a:r>
            <a:r>
              <a:rPr lang="sv-SE" sz="2000" dirty="0"/>
              <a:t> </a:t>
            </a:r>
            <a:r>
              <a:rPr lang="sv-SE" sz="2000" dirty="0" err="1"/>
              <a:t>evaluation</a:t>
            </a:r>
            <a:endParaRPr lang="sv-SE" sz="2000" dirty="0"/>
          </a:p>
        </p:txBody>
      </p:sp>
      <p:pic>
        <p:nvPicPr>
          <p:cNvPr id="5" name="Bildobjekt 4" descr="En bild som visar text, bärbar dator, dator, kontorsvaror&#10;&#10;AI-genererat innehåll kan vara felaktigt.">
            <a:extLst>
              <a:ext uri="{FF2B5EF4-FFF2-40B4-BE49-F238E27FC236}">
                <a16:creationId xmlns:a16="http://schemas.microsoft.com/office/drawing/2014/main" id="{1B598F6E-E466-D461-E4EB-A1EE0F65B25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450716" y="2353860"/>
            <a:ext cx="4968000" cy="3316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7171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916C6B-DEB4-7FE1-EB52-08BEE6683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Example</a:t>
            </a:r>
            <a:r>
              <a:rPr lang="sv-SE" dirty="0"/>
              <a:t>: </a:t>
            </a:r>
            <a:r>
              <a:rPr lang="sv-SE" dirty="0" err="1"/>
              <a:t>effects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special </a:t>
            </a:r>
            <a:r>
              <a:rPr lang="sv-SE" dirty="0" err="1"/>
              <a:t>payroll</a:t>
            </a:r>
            <a:r>
              <a:rPr lang="sv-SE" dirty="0"/>
              <a:t> tax for </a:t>
            </a:r>
            <a:r>
              <a:rPr lang="sv-SE" dirty="0" err="1"/>
              <a:t>elderly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341B3A-59EA-CC67-C512-4F61E3DBA21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Changes to the special payroll tax for the elderly should have had a positive effect on the employability of the elderly and on their participation in business activities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+Focus on real performance and 3E</a:t>
            </a:r>
          </a:p>
          <a:p>
            <a:pPr marL="0" indent="0">
              <a:buNone/>
            </a:pPr>
            <a:r>
              <a:rPr lang="en-US" dirty="0"/>
              <a:t>+Convincing and easily communicated results</a:t>
            </a:r>
          </a:p>
          <a:p>
            <a:pPr marL="0" indent="0">
              <a:buNone/>
            </a:pPr>
            <a:r>
              <a:rPr lang="en-US" dirty="0"/>
              <a:t>-Demands highly skilled staff and advanced quality controls</a:t>
            </a:r>
          </a:p>
          <a:p>
            <a:pPr marL="0" indent="0">
              <a:buNone/>
            </a:pPr>
            <a:r>
              <a:rPr lang="en-US" dirty="0"/>
              <a:t>-Demands a strong mandate and good quality data</a:t>
            </a:r>
          </a:p>
          <a:p>
            <a:pPr marL="0" indent="0">
              <a:buNone/>
            </a:pPr>
            <a:r>
              <a:rPr lang="en-US" dirty="0"/>
              <a:t>-May become rather academic</a:t>
            </a:r>
          </a:p>
          <a:p>
            <a:pPr marL="0" indent="0">
              <a:buNone/>
            </a:pPr>
            <a:r>
              <a:rPr lang="en-US" dirty="0"/>
              <a:t>-Risk for decision makers and public reding too much into the results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5976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8D4B2F-4DD0-04C4-5960-D501F05E4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00" y="1188000"/>
            <a:ext cx="10450800" cy="720000"/>
          </a:xfrm>
        </p:spPr>
        <p:txBody>
          <a:bodyPr anchor="b">
            <a:normAutofit/>
          </a:bodyPr>
          <a:lstStyle/>
          <a:p>
            <a:r>
              <a:rPr lang="sv-SE" dirty="0"/>
              <a:t>Later </a:t>
            </a:r>
            <a:r>
              <a:rPr lang="sv-SE" dirty="0" err="1"/>
              <a:t>developments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F895D7-7C7E-D51F-CF84-FB0CB2DDD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1200" y="2124000"/>
            <a:ext cx="4968000" cy="4140000"/>
          </a:xfrm>
        </p:spPr>
        <p:txBody>
          <a:bodyPr>
            <a:normAutofit/>
          </a:bodyPr>
          <a:lstStyle/>
          <a:p>
            <a:r>
              <a:rPr lang="sv-SE" dirty="0"/>
              <a:t>All </a:t>
            </a:r>
            <a:r>
              <a:rPr lang="sv-SE" dirty="0" err="1"/>
              <a:t>mentioned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audit</a:t>
            </a:r>
            <a:r>
              <a:rPr lang="sv-SE" dirty="0"/>
              <a:t> </a:t>
            </a:r>
            <a:r>
              <a:rPr lang="sv-SE" dirty="0" err="1"/>
              <a:t>criteria</a:t>
            </a:r>
            <a:r>
              <a:rPr lang="sv-SE" dirty="0"/>
              <a:t> </a:t>
            </a:r>
            <a:r>
              <a:rPr lang="sv-SE" dirty="0" err="1"/>
              <a:t>used</a:t>
            </a:r>
            <a:endParaRPr lang="sv-SE" dirty="0"/>
          </a:p>
          <a:p>
            <a:r>
              <a:rPr lang="sv-SE" dirty="0" err="1"/>
              <a:t>Professional</a:t>
            </a:r>
            <a:r>
              <a:rPr lang="sv-SE" dirty="0"/>
              <a:t> </a:t>
            </a:r>
            <a:r>
              <a:rPr lang="sv-SE" dirty="0" err="1"/>
              <a:t>judgement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usual</a:t>
            </a:r>
            <a:r>
              <a:rPr lang="sv-SE" dirty="0"/>
              <a:t> basis for </a:t>
            </a:r>
            <a:r>
              <a:rPr lang="sv-SE" dirty="0" err="1"/>
              <a:t>audit</a:t>
            </a:r>
            <a:r>
              <a:rPr lang="sv-SE" dirty="0"/>
              <a:t> </a:t>
            </a:r>
            <a:r>
              <a:rPr lang="sv-SE" dirty="0" err="1"/>
              <a:t>criteria</a:t>
            </a:r>
            <a:r>
              <a:rPr lang="sv-SE" dirty="0"/>
              <a:t>!</a:t>
            </a:r>
          </a:p>
          <a:p>
            <a:r>
              <a:rPr lang="sv-SE" dirty="0" err="1"/>
              <a:t>Often</a:t>
            </a:r>
            <a:r>
              <a:rPr lang="sv-SE" dirty="0"/>
              <a:t> a combination </a:t>
            </a:r>
            <a:r>
              <a:rPr lang="sv-SE" dirty="0" err="1"/>
              <a:t>of</a:t>
            </a:r>
            <a:endParaRPr lang="sv-SE" dirty="0"/>
          </a:p>
          <a:p>
            <a:pPr lvl="1"/>
            <a:r>
              <a:rPr lang="sv-SE" dirty="0" err="1"/>
              <a:t>Outcomes</a:t>
            </a:r>
            <a:r>
              <a:rPr lang="sv-SE" dirty="0"/>
              <a:t> </a:t>
            </a:r>
            <a:r>
              <a:rPr lang="sv-SE" dirty="0" err="1"/>
              <a:t>regarding</a:t>
            </a:r>
            <a:r>
              <a:rPr lang="sv-SE" dirty="0"/>
              <a:t> 3E</a:t>
            </a:r>
          </a:p>
          <a:p>
            <a:pPr lvl="1"/>
            <a:r>
              <a:rPr lang="sv-SE" dirty="0" err="1"/>
              <a:t>Explanations</a:t>
            </a:r>
            <a:r>
              <a:rPr lang="sv-SE" dirty="0"/>
              <a:t> to the </a:t>
            </a:r>
            <a:r>
              <a:rPr lang="sv-SE" dirty="0" err="1"/>
              <a:t>outcomes</a:t>
            </a:r>
            <a:endParaRPr lang="sv-SE" dirty="0"/>
          </a:p>
          <a:p>
            <a:endParaRPr lang="sv-SE" dirty="0"/>
          </a:p>
        </p:txBody>
      </p:sp>
      <p:pic>
        <p:nvPicPr>
          <p:cNvPr id="5" name="Bildobjekt 4" descr="En bild som visar tecknad serie, rita, diagram, clipart&#10;&#10;AI-genererat innehåll kan vara felaktigt.">
            <a:extLst>
              <a:ext uri="{FF2B5EF4-FFF2-40B4-BE49-F238E27FC236}">
                <a16:creationId xmlns:a16="http://schemas.microsoft.com/office/drawing/2014/main" id="{14EB498F-8B0C-137E-5DD6-163DF330D7D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352802" y="2097692"/>
            <a:ext cx="4968000" cy="3477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4079333"/>
      </p:ext>
    </p:extLst>
  </p:cSld>
  <p:clrMapOvr>
    <a:masterClrMapping/>
  </p:clrMapOvr>
</p:sld>
</file>

<file path=ppt/theme/theme1.xml><?xml version="1.0" encoding="utf-8"?>
<a:theme xmlns:a="http://schemas.openxmlformats.org/drawingml/2006/main" name="Riksrevisionen">
  <a:themeElements>
    <a:clrScheme name="Riksrevisionen">
      <a:dk1>
        <a:srgbClr val="000000"/>
      </a:dk1>
      <a:lt1>
        <a:srgbClr val="FFFFFF"/>
      </a:lt1>
      <a:dk2>
        <a:srgbClr val="656565"/>
      </a:dk2>
      <a:lt2>
        <a:srgbClr val="E6E6E6"/>
      </a:lt2>
      <a:accent1>
        <a:srgbClr val="191E60"/>
      </a:accent1>
      <a:accent2>
        <a:srgbClr val="2A74CE"/>
      </a:accent2>
      <a:accent3>
        <a:srgbClr val="E3AE3D"/>
      </a:accent3>
      <a:accent4>
        <a:srgbClr val="A8802A"/>
      </a:accent4>
      <a:accent5>
        <a:srgbClr val="6F86A3"/>
      </a:accent5>
      <a:accent6>
        <a:srgbClr val="5C4F3A"/>
      </a:accent6>
      <a:hlink>
        <a:srgbClr val="156082"/>
      </a:hlink>
      <a:folHlink>
        <a:srgbClr val="6F3B55"/>
      </a:folHlink>
    </a:clrScheme>
    <a:fontScheme name="Riksrevisionen Powerpoint">
      <a:majorFont>
        <a:latin typeface="Public Sans SemiBold"/>
        <a:ea typeface=""/>
        <a:cs typeface=""/>
      </a:majorFont>
      <a:minorFont>
        <a:latin typeface="Public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1365651-4015-4D97-A434-8322A322FDDC}" vid="{AF914E7E-0A17-401A-B900-E7ACE818C77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DB8F4D728E6B548975EF9E8295CE7B9" ma:contentTypeVersion="6" ma:contentTypeDescription="Skapa ett nytt dokument." ma:contentTypeScope="" ma:versionID="bde3b2e95f2cee9f507146afc8e17be3">
  <xsd:schema xmlns:xsd="http://www.w3.org/2001/XMLSchema" xmlns:xs="http://www.w3.org/2001/XMLSchema" xmlns:p="http://schemas.microsoft.com/office/2006/metadata/properties" xmlns:ns2="b9ee1eea-65e4-4e65-bd2e-df7dcf32cc4c" xmlns:ns3="9e56580e-95c6-4578-a975-91a4f45f4002" targetNamespace="http://schemas.microsoft.com/office/2006/metadata/properties" ma:root="true" ma:fieldsID="6de5af5fae280975e24cd1271ef59de8" ns2:_="" ns3:_="">
    <xsd:import namespace="b9ee1eea-65e4-4e65-bd2e-df7dcf32cc4c"/>
    <xsd:import namespace="9e56580e-95c6-4578-a975-91a4f45f4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ee1eea-65e4-4e65-bd2e-df7dcf32cc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6580e-95c6-4578-a975-91a4f45f4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29FC90-D71C-4456-89E5-961BA6371B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ee1eea-65e4-4e65-bd2e-df7dcf32cc4c"/>
    <ds:schemaRef ds:uri="9e56580e-95c6-4578-a975-91a4f45f4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EC4E5F-AAB7-4BFC-980A-F9D6B8453672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e56580e-95c6-4578-a975-91a4f45f4002"/>
    <ds:schemaRef ds:uri="http://purl.org/dc/terms/"/>
    <ds:schemaRef ds:uri="b9ee1eea-65e4-4e65-bd2e-df7dcf32cc4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ECACA69-1A11-4F8F-985E-D742816E45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771</TotalTime>
  <Words>539</Words>
  <Application>Microsoft Office PowerPoint</Application>
  <PresentationFormat>Widescreen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Scala Offc</vt:lpstr>
      <vt:lpstr>Public Sans SemiBold</vt:lpstr>
      <vt:lpstr>Public Sans Light</vt:lpstr>
      <vt:lpstr>Wingdings</vt:lpstr>
      <vt:lpstr>Arial</vt:lpstr>
      <vt:lpstr>Riksrevisionen</vt:lpstr>
      <vt:lpstr>Audit criteria through 20 years and 600 PA reports</vt:lpstr>
      <vt:lpstr>20 Years of PA</vt:lpstr>
      <vt:lpstr>Early years: No explicit audit criteria</vt:lpstr>
      <vt:lpstr>Example: national governance of regional level transport infrastructure planning</vt:lpstr>
      <vt:lpstr>2007-2010: Close to compliance</vt:lpstr>
      <vt:lpstr>Example: governance of a state owned company</vt:lpstr>
      <vt:lpstr>2010-: more analytical audit criteria</vt:lpstr>
      <vt:lpstr>Example: effects of a special payroll tax for elderly</vt:lpstr>
      <vt:lpstr>Later developments</vt:lpstr>
      <vt:lpstr>Example: information sharing between agencies</vt:lpstr>
      <vt:lpstr>”Audit criteria are not discovered,  they are invented”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 criteria through 20 years and 600 PA reports</dc:title>
  <dc:creator>Tommi Teljosuo</dc:creator>
  <cp:lastModifiedBy>Mahin FitzPatrick (OCAG)</cp:lastModifiedBy>
  <cp:revision>2</cp:revision>
  <dcterms:created xsi:type="dcterms:W3CDTF">2025-03-10T08:22:41Z</dcterms:created>
  <dcterms:modified xsi:type="dcterms:W3CDTF">2025-04-25T15:31:23Z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0x010100BDB8F4D728E6B548975EF9E8295CE7B9</vt:lpwstr>
  </property>
</Properties>
</file>