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AB0_76DB8E93.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80" r:id="rId5"/>
    <p:sldMasterId id="2147483672" r:id="rId6"/>
    <p:sldMasterId id="2147483691" r:id="rId7"/>
    <p:sldMasterId id="2147483788" r:id="rId8"/>
    <p:sldMasterId id="2147483722" r:id="rId9"/>
    <p:sldMasterId id="2147483735" r:id="rId10"/>
  </p:sldMasterIdLst>
  <p:notesMasterIdLst>
    <p:notesMasterId r:id="rId28"/>
  </p:notesMasterIdLst>
  <p:handoutMasterIdLst>
    <p:handoutMasterId r:id="rId29"/>
  </p:handoutMasterIdLst>
  <p:sldIdLst>
    <p:sldId id="2721" r:id="rId11"/>
    <p:sldId id="283" r:id="rId12"/>
    <p:sldId id="2735" r:id="rId13"/>
    <p:sldId id="2736" r:id="rId14"/>
    <p:sldId id="2745" r:id="rId15"/>
    <p:sldId id="2742" r:id="rId16"/>
    <p:sldId id="2743" r:id="rId17"/>
    <p:sldId id="2744" r:id="rId18"/>
    <p:sldId id="2709" r:id="rId19"/>
    <p:sldId id="2732" r:id="rId20"/>
    <p:sldId id="2731" r:id="rId21"/>
    <p:sldId id="428" r:id="rId22"/>
    <p:sldId id="2746" r:id="rId23"/>
    <p:sldId id="2747" r:id="rId24"/>
    <p:sldId id="2748" r:id="rId25"/>
    <p:sldId id="2733" r:id="rId26"/>
    <p:sldId id="2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460146-9691-F9D1-D028-F8B2C7DF29BA}" name="Maria Lucia Lima" initials="ML" userId="S::maria.lima@idi.no::c82fa9ad-546f-4556-807f-c4d300a593b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D8CAD"/>
    <a:srgbClr val="00548E"/>
    <a:srgbClr val="DAF2FE"/>
    <a:srgbClr val="F7BA40"/>
    <a:srgbClr val="03665E"/>
    <a:srgbClr val="C24F3B"/>
    <a:srgbClr val="D24431"/>
    <a:srgbClr val="F15D23"/>
    <a:srgbClr val="F8AE92"/>
    <a:srgbClr val="FEEE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presProps" Target="presProps.xml"/><Relationship Id="rId8" Type="http://schemas.openxmlformats.org/officeDocument/2006/relationships/slideMaster" Target="slideMasters/slideMaster5.xml"/></Relationships>
</file>

<file path=ppt/comments/modernComment_AB0_76DB8E93.xml><?xml version="1.0" encoding="utf-8"?>
<p188:cmLst xmlns:a="http://schemas.openxmlformats.org/drawingml/2006/main" xmlns:r="http://schemas.openxmlformats.org/officeDocument/2006/relationships" xmlns:p188="http://schemas.microsoft.com/office/powerpoint/2018/8/main">
  <p188:cm id="{2E5E9232-D16B-457E-9238-A90746A9E68E}" authorId="{1C460146-9691-F9D1-D028-F8B2C7DF29BA}" status="resolved" created="2025-03-18T12:59:20.067" complete="100000">
    <ac:txMkLst xmlns:ac="http://schemas.microsoft.com/office/drawing/2013/main/command">
      <pc:docMk xmlns:pc="http://schemas.microsoft.com/office/powerpoint/2013/main/command"/>
      <pc:sldMk xmlns:pc="http://schemas.microsoft.com/office/powerpoint/2013/main/command" cId="1994100371" sldId="2736"/>
      <ac:spMk id="3" creationId="{8A863412-6936-C1B9-0086-EEAD6FB4A15E}"/>
      <ac:txMk cp="213" len="1">
        <ac:context len="305" hash="1480230742"/>
      </ac:txMk>
    </ac:txMkLst>
    <p188:pos x="2021305" y="3072063"/>
    <p188:txBody>
      <a:bodyPr/>
      <a:lstStyle/>
      <a:p>
        <a:r>
          <a:rPr lang="en-GB"/>
          <a:t>group?</a:t>
        </a:r>
      </a:p>
    </p188:txBody>
  </p188:cm>
</p188:cmLst>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662176-030F-48E3-A322-827C1D4EF7DE}" type="doc">
      <dgm:prSet loTypeId="urn:microsoft.com/office/officeart/2005/8/layout/venn3" loCatId="relationship" qsTypeId="urn:microsoft.com/office/officeart/2005/8/quickstyle/simple1" qsCatId="simple" csTypeId="urn:microsoft.com/office/officeart/2005/8/colors/colorful4" csCatId="colorful" phldr="1"/>
      <dgm:spPr/>
      <dgm:t>
        <a:bodyPr/>
        <a:lstStyle/>
        <a:p>
          <a:endParaRPr lang="en-US"/>
        </a:p>
      </dgm:t>
    </dgm:pt>
    <dgm:pt modelId="{22C46C2F-034A-44D6-B121-8BBFD738034A}">
      <dgm:prSet phldrT="[Text]" custT="1"/>
      <dgm:spPr/>
      <dgm:t>
        <a:bodyPr/>
        <a:lstStyle/>
        <a:p>
          <a:r>
            <a:rPr lang="en-US" sz="1800" dirty="0"/>
            <a:t>Competency Framework</a:t>
          </a:r>
        </a:p>
      </dgm:t>
    </dgm:pt>
    <dgm:pt modelId="{818F3411-98B3-4FFA-B4B2-1F67C6546DE5}" type="parTrans" cxnId="{B5400FB9-4DD7-4CB9-BE0A-6A006F68BF3F}">
      <dgm:prSet/>
      <dgm:spPr/>
      <dgm:t>
        <a:bodyPr/>
        <a:lstStyle/>
        <a:p>
          <a:endParaRPr lang="en-US"/>
        </a:p>
      </dgm:t>
    </dgm:pt>
    <dgm:pt modelId="{37D47CAA-F379-47E7-A59A-EF5FF3194614}" type="sibTrans" cxnId="{B5400FB9-4DD7-4CB9-BE0A-6A006F68BF3F}">
      <dgm:prSet/>
      <dgm:spPr/>
      <dgm:t>
        <a:bodyPr/>
        <a:lstStyle/>
        <a:p>
          <a:endParaRPr lang="en-US"/>
        </a:p>
      </dgm:t>
    </dgm:pt>
    <dgm:pt modelId="{06412934-DC45-4255-8520-A3187BBA4F2C}">
      <dgm:prSet phldrT="[Text]" custT="1"/>
      <dgm:spPr/>
      <dgm:t>
        <a:bodyPr/>
        <a:lstStyle/>
        <a:p>
          <a:r>
            <a:rPr lang="en-US" sz="1800" dirty="0"/>
            <a:t>Syllabus</a:t>
          </a:r>
        </a:p>
      </dgm:t>
    </dgm:pt>
    <dgm:pt modelId="{2CB3C9FE-C306-4088-A843-E77314F88621}" type="parTrans" cxnId="{C1AD4EFA-2421-46CF-AF7A-F5B1EA153B39}">
      <dgm:prSet/>
      <dgm:spPr/>
      <dgm:t>
        <a:bodyPr/>
        <a:lstStyle/>
        <a:p>
          <a:endParaRPr lang="en-US"/>
        </a:p>
      </dgm:t>
    </dgm:pt>
    <dgm:pt modelId="{C1957FB8-0AC7-4DF5-83CD-EC98CCCFDF31}" type="sibTrans" cxnId="{C1AD4EFA-2421-46CF-AF7A-F5B1EA153B39}">
      <dgm:prSet/>
      <dgm:spPr/>
      <dgm:t>
        <a:bodyPr/>
        <a:lstStyle/>
        <a:p>
          <a:endParaRPr lang="en-US"/>
        </a:p>
      </dgm:t>
    </dgm:pt>
    <dgm:pt modelId="{52256727-A72B-41B7-A17F-C5A684597EE2}">
      <dgm:prSet phldrT="[Text]" custT="1"/>
      <dgm:spPr/>
      <dgm:t>
        <a:bodyPr/>
        <a:lstStyle/>
        <a:p>
          <a:r>
            <a:rPr lang="en-US" sz="1800" dirty="0"/>
            <a:t>Development and Delivery Mechanisms</a:t>
          </a:r>
        </a:p>
      </dgm:t>
    </dgm:pt>
    <dgm:pt modelId="{D13FA821-29C2-46D6-B3CC-7708CA07A2F9}" type="parTrans" cxnId="{85F8B660-B81C-4773-84D8-321E291B8154}">
      <dgm:prSet/>
      <dgm:spPr/>
      <dgm:t>
        <a:bodyPr/>
        <a:lstStyle/>
        <a:p>
          <a:endParaRPr lang="en-US"/>
        </a:p>
      </dgm:t>
    </dgm:pt>
    <dgm:pt modelId="{6B662C38-7B11-408B-8CE8-65C91B26E725}" type="sibTrans" cxnId="{85F8B660-B81C-4773-84D8-321E291B8154}">
      <dgm:prSet/>
      <dgm:spPr/>
      <dgm:t>
        <a:bodyPr/>
        <a:lstStyle/>
        <a:p>
          <a:endParaRPr lang="en-US"/>
        </a:p>
      </dgm:t>
    </dgm:pt>
    <dgm:pt modelId="{9B0752B7-8E51-47E8-9F16-16C306F45505}">
      <dgm:prSet phldrT="[Text]" custT="1"/>
      <dgm:spPr/>
      <dgm:t>
        <a:bodyPr/>
        <a:lstStyle/>
        <a:p>
          <a:r>
            <a:rPr lang="en-US" sz="1800" dirty="0"/>
            <a:t>Assessment of knowledge &amp; skills</a:t>
          </a:r>
        </a:p>
      </dgm:t>
    </dgm:pt>
    <dgm:pt modelId="{80B95D9C-5C2E-4BEE-AFD3-B46901D69EC5}" type="parTrans" cxnId="{E60141DE-AC9A-4B94-801D-9DF0D84158EE}">
      <dgm:prSet/>
      <dgm:spPr/>
      <dgm:t>
        <a:bodyPr/>
        <a:lstStyle/>
        <a:p>
          <a:endParaRPr lang="en-US"/>
        </a:p>
      </dgm:t>
    </dgm:pt>
    <dgm:pt modelId="{B06E791F-2064-4333-A686-D8EF872039D5}" type="sibTrans" cxnId="{E60141DE-AC9A-4B94-801D-9DF0D84158EE}">
      <dgm:prSet/>
      <dgm:spPr/>
      <dgm:t>
        <a:bodyPr/>
        <a:lstStyle/>
        <a:p>
          <a:endParaRPr lang="en-US"/>
        </a:p>
      </dgm:t>
    </dgm:pt>
    <dgm:pt modelId="{3DAE611A-1851-4A5B-A67A-3ABE45D8B1D6}">
      <dgm:prSet custT="1"/>
      <dgm:spPr/>
      <dgm:t>
        <a:bodyPr/>
        <a:lstStyle/>
        <a:p>
          <a:r>
            <a:rPr lang="en-US" sz="1800" dirty="0"/>
            <a:t>Continuing Professional Development</a:t>
          </a:r>
        </a:p>
      </dgm:t>
    </dgm:pt>
    <dgm:pt modelId="{3509C4FA-8E56-4B4F-A5C5-53BE3022896E}" type="parTrans" cxnId="{AC0D9923-E97D-4379-9245-125E4643EBEF}">
      <dgm:prSet/>
      <dgm:spPr/>
      <dgm:t>
        <a:bodyPr/>
        <a:lstStyle/>
        <a:p>
          <a:endParaRPr lang="en-US"/>
        </a:p>
      </dgm:t>
    </dgm:pt>
    <dgm:pt modelId="{E3DDEC30-EE81-455D-9589-BA7A1E498155}" type="sibTrans" cxnId="{AC0D9923-E97D-4379-9245-125E4643EBEF}">
      <dgm:prSet/>
      <dgm:spPr/>
      <dgm:t>
        <a:bodyPr/>
        <a:lstStyle/>
        <a:p>
          <a:endParaRPr lang="en-US"/>
        </a:p>
      </dgm:t>
    </dgm:pt>
    <dgm:pt modelId="{7DB73E9F-9541-4A9F-81AA-51E404C93F10}">
      <dgm:prSet phldr="0" custT="1"/>
      <dgm:spPr/>
      <dgm:t>
        <a:bodyPr/>
        <a:lstStyle/>
        <a:p>
          <a:pPr rtl="0"/>
          <a:r>
            <a:rPr lang="en-US" sz="1800" dirty="0">
              <a:latin typeface="Calibri Light" panose="020F0302020204030204"/>
            </a:rPr>
            <a:t>Practical Experience</a:t>
          </a:r>
        </a:p>
      </dgm:t>
    </dgm:pt>
    <dgm:pt modelId="{C9AA5015-CC86-4186-9693-AC0D27D9CDE3}" type="parTrans" cxnId="{83690225-267D-4A25-8448-EE8F3AC0F903}">
      <dgm:prSet/>
      <dgm:spPr/>
      <dgm:t>
        <a:bodyPr/>
        <a:lstStyle/>
        <a:p>
          <a:endParaRPr lang="en-GB"/>
        </a:p>
      </dgm:t>
    </dgm:pt>
    <dgm:pt modelId="{3E3727B9-7447-45B4-A25A-F9B3DAF6CC86}" type="sibTrans" cxnId="{83690225-267D-4A25-8448-EE8F3AC0F903}">
      <dgm:prSet/>
      <dgm:spPr/>
      <dgm:t>
        <a:bodyPr/>
        <a:lstStyle/>
        <a:p>
          <a:endParaRPr lang="en-GB"/>
        </a:p>
      </dgm:t>
    </dgm:pt>
    <dgm:pt modelId="{2A106935-E168-403B-9361-CC12E4894550}" type="pres">
      <dgm:prSet presAssocID="{D6662176-030F-48E3-A322-827C1D4EF7DE}" presName="Name0" presStyleCnt="0">
        <dgm:presLayoutVars>
          <dgm:dir/>
          <dgm:resizeHandles val="exact"/>
        </dgm:presLayoutVars>
      </dgm:prSet>
      <dgm:spPr/>
    </dgm:pt>
    <dgm:pt modelId="{77A22376-8FD2-4C2D-9DED-D5F77D5C4AF3}" type="pres">
      <dgm:prSet presAssocID="{22C46C2F-034A-44D6-B121-8BBFD738034A}" presName="Name5" presStyleLbl="vennNode1" presStyleIdx="0" presStyleCnt="6">
        <dgm:presLayoutVars>
          <dgm:bulletEnabled val="1"/>
        </dgm:presLayoutVars>
      </dgm:prSet>
      <dgm:spPr/>
    </dgm:pt>
    <dgm:pt modelId="{414BF38E-86AF-4BB9-B7D6-19091AF623AD}" type="pres">
      <dgm:prSet presAssocID="{37D47CAA-F379-47E7-A59A-EF5FF3194614}" presName="space" presStyleCnt="0"/>
      <dgm:spPr/>
    </dgm:pt>
    <dgm:pt modelId="{612DC6F5-CBB4-496B-897B-972AA69611F2}" type="pres">
      <dgm:prSet presAssocID="{06412934-DC45-4255-8520-A3187BBA4F2C}" presName="Name5" presStyleLbl="vennNode1" presStyleIdx="1" presStyleCnt="6">
        <dgm:presLayoutVars>
          <dgm:bulletEnabled val="1"/>
        </dgm:presLayoutVars>
      </dgm:prSet>
      <dgm:spPr/>
    </dgm:pt>
    <dgm:pt modelId="{FEFE5F58-7CCD-47E8-AD20-F7C22E9E1108}" type="pres">
      <dgm:prSet presAssocID="{C1957FB8-0AC7-4DF5-83CD-EC98CCCFDF31}" presName="space" presStyleCnt="0"/>
      <dgm:spPr/>
    </dgm:pt>
    <dgm:pt modelId="{AD240D0C-7AE1-4991-B7DF-1BDADD7CFE09}" type="pres">
      <dgm:prSet presAssocID="{52256727-A72B-41B7-A17F-C5A684597EE2}" presName="Name5" presStyleLbl="vennNode1" presStyleIdx="2" presStyleCnt="6">
        <dgm:presLayoutVars>
          <dgm:bulletEnabled val="1"/>
        </dgm:presLayoutVars>
      </dgm:prSet>
      <dgm:spPr/>
    </dgm:pt>
    <dgm:pt modelId="{C8E4EF58-4A99-4684-B9A9-3697A4E1A716}" type="pres">
      <dgm:prSet presAssocID="{6B662C38-7B11-408B-8CE8-65C91B26E725}" presName="space" presStyleCnt="0"/>
      <dgm:spPr/>
    </dgm:pt>
    <dgm:pt modelId="{A0F0EC7E-8ED2-49A1-A6DC-57EB680140EC}" type="pres">
      <dgm:prSet presAssocID="{7DB73E9F-9541-4A9F-81AA-51E404C93F10}" presName="Name5" presStyleLbl="vennNode1" presStyleIdx="3" presStyleCnt="6">
        <dgm:presLayoutVars>
          <dgm:bulletEnabled val="1"/>
        </dgm:presLayoutVars>
      </dgm:prSet>
      <dgm:spPr/>
    </dgm:pt>
    <dgm:pt modelId="{726833AE-87F8-4BC6-AE56-B324908ACCAE}" type="pres">
      <dgm:prSet presAssocID="{3E3727B9-7447-45B4-A25A-F9B3DAF6CC86}" presName="space" presStyleCnt="0"/>
      <dgm:spPr/>
    </dgm:pt>
    <dgm:pt modelId="{EEC0614D-0901-4FE3-9E04-42DDE8CAE209}" type="pres">
      <dgm:prSet presAssocID="{9B0752B7-8E51-47E8-9F16-16C306F45505}" presName="Name5" presStyleLbl="vennNode1" presStyleIdx="4" presStyleCnt="6">
        <dgm:presLayoutVars>
          <dgm:bulletEnabled val="1"/>
        </dgm:presLayoutVars>
      </dgm:prSet>
      <dgm:spPr/>
    </dgm:pt>
    <dgm:pt modelId="{5F322B37-081B-439D-886B-6FA24E98F434}" type="pres">
      <dgm:prSet presAssocID="{B06E791F-2064-4333-A686-D8EF872039D5}" presName="space" presStyleCnt="0"/>
      <dgm:spPr/>
    </dgm:pt>
    <dgm:pt modelId="{669D4C3D-3121-4DCA-995C-215D78E166A3}" type="pres">
      <dgm:prSet presAssocID="{3DAE611A-1851-4A5B-A67A-3ABE45D8B1D6}" presName="Name5" presStyleLbl="vennNode1" presStyleIdx="5" presStyleCnt="6">
        <dgm:presLayoutVars>
          <dgm:bulletEnabled val="1"/>
        </dgm:presLayoutVars>
      </dgm:prSet>
      <dgm:spPr/>
    </dgm:pt>
  </dgm:ptLst>
  <dgm:cxnLst>
    <dgm:cxn modelId="{AC0D9923-E97D-4379-9245-125E4643EBEF}" srcId="{D6662176-030F-48E3-A322-827C1D4EF7DE}" destId="{3DAE611A-1851-4A5B-A67A-3ABE45D8B1D6}" srcOrd="5" destOrd="0" parTransId="{3509C4FA-8E56-4B4F-A5C5-53BE3022896E}" sibTransId="{E3DDEC30-EE81-455D-9589-BA7A1E498155}"/>
    <dgm:cxn modelId="{83690225-267D-4A25-8448-EE8F3AC0F903}" srcId="{D6662176-030F-48E3-A322-827C1D4EF7DE}" destId="{7DB73E9F-9541-4A9F-81AA-51E404C93F10}" srcOrd="3" destOrd="0" parTransId="{C9AA5015-CC86-4186-9693-AC0D27D9CDE3}" sibTransId="{3E3727B9-7447-45B4-A25A-F9B3DAF6CC86}"/>
    <dgm:cxn modelId="{B3ECEC37-B77F-4EAE-9FC6-78CF42C03D2F}" type="presOf" srcId="{7DB73E9F-9541-4A9F-81AA-51E404C93F10}" destId="{A0F0EC7E-8ED2-49A1-A6DC-57EB680140EC}" srcOrd="0" destOrd="0" presId="urn:microsoft.com/office/officeart/2005/8/layout/venn3"/>
    <dgm:cxn modelId="{85F8B660-B81C-4773-84D8-321E291B8154}" srcId="{D6662176-030F-48E3-A322-827C1D4EF7DE}" destId="{52256727-A72B-41B7-A17F-C5A684597EE2}" srcOrd="2" destOrd="0" parTransId="{D13FA821-29C2-46D6-B3CC-7708CA07A2F9}" sibTransId="{6B662C38-7B11-408B-8CE8-65C91B26E725}"/>
    <dgm:cxn modelId="{7741236F-6D37-4080-884B-6F258B7ACB52}" type="presOf" srcId="{9B0752B7-8E51-47E8-9F16-16C306F45505}" destId="{EEC0614D-0901-4FE3-9E04-42DDE8CAE209}" srcOrd="0" destOrd="0" presId="urn:microsoft.com/office/officeart/2005/8/layout/venn3"/>
    <dgm:cxn modelId="{AD9EA04F-1BBA-4D17-A9BD-887D474600B4}" type="presOf" srcId="{06412934-DC45-4255-8520-A3187BBA4F2C}" destId="{612DC6F5-CBB4-496B-897B-972AA69611F2}" srcOrd="0" destOrd="0" presId="urn:microsoft.com/office/officeart/2005/8/layout/venn3"/>
    <dgm:cxn modelId="{5CD99676-F820-446D-A986-A22712E5FA19}" type="presOf" srcId="{52256727-A72B-41B7-A17F-C5A684597EE2}" destId="{AD240D0C-7AE1-4991-B7DF-1BDADD7CFE09}" srcOrd="0" destOrd="0" presId="urn:microsoft.com/office/officeart/2005/8/layout/venn3"/>
    <dgm:cxn modelId="{26A5D57D-04BC-474C-B444-AF606E3ED4EE}" type="presOf" srcId="{D6662176-030F-48E3-A322-827C1D4EF7DE}" destId="{2A106935-E168-403B-9361-CC12E4894550}" srcOrd="0" destOrd="0" presId="urn:microsoft.com/office/officeart/2005/8/layout/venn3"/>
    <dgm:cxn modelId="{B5400FB9-4DD7-4CB9-BE0A-6A006F68BF3F}" srcId="{D6662176-030F-48E3-A322-827C1D4EF7DE}" destId="{22C46C2F-034A-44D6-B121-8BBFD738034A}" srcOrd="0" destOrd="0" parTransId="{818F3411-98B3-4FFA-B4B2-1F67C6546DE5}" sibTransId="{37D47CAA-F379-47E7-A59A-EF5FF3194614}"/>
    <dgm:cxn modelId="{E58D44C5-D6F3-465C-B78A-3FEABB5D50AA}" type="presOf" srcId="{22C46C2F-034A-44D6-B121-8BBFD738034A}" destId="{77A22376-8FD2-4C2D-9DED-D5F77D5C4AF3}" srcOrd="0" destOrd="0" presId="urn:microsoft.com/office/officeart/2005/8/layout/venn3"/>
    <dgm:cxn modelId="{E60141DE-AC9A-4B94-801D-9DF0D84158EE}" srcId="{D6662176-030F-48E3-A322-827C1D4EF7DE}" destId="{9B0752B7-8E51-47E8-9F16-16C306F45505}" srcOrd="4" destOrd="0" parTransId="{80B95D9C-5C2E-4BEE-AFD3-B46901D69EC5}" sibTransId="{B06E791F-2064-4333-A686-D8EF872039D5}"/>
    <dgm:cxn modelId="{DF1799E9-09E8-4FEE-8287-93A98E29BC23}" type="presOf" srcId="{3DAE611A-1851-4A5B-A67A-3ABE45D8B1D6}" destId="{669D4C3D-3121-4DCA-995C-215D78E166A3}" srcOrd="0" destOrd="0" presId="urn:microsoft.com/office/officeart/2005/8/layout/venn3"/>
    <dgm:cxn modelId="{C1AD4EFA-2421-46CF-AF7A-F5B1EA153B39}" srcId="{D6662176-030F-48E3-A322-827C1D4EF7DE}" destId="{06412934-DC45-4255-8520-A3187BBA4F2C}" srcOrd="1" destOrd="0" parTransId="{2CB3C9FE-C306-4088-A843-E77314F88621}" sibTransId="{C1957FB8-0AC7-4DF5-83CD-EC98CCCFDF31}"/>
    <dgm:cxn modelId="{B3B1ECF8-9A8F-4057-8869-2ABBCC0381D4}" type="presParOf" srcId="{2A106935-E168-403B-9361-CC12E4894550}" destId="{77A22376-8FD2-4C2D-9DED-D5F77D5C4AF3}" srcOrd="0" destOrd="0" presId="urn:microsoft.com/office/officeart/2005/8/layout/venn3"/>
    <dgm:cxn modelId="{3DBBA095-5A94-4000-BE70-E3E82D1E38A1}" type="presParOf" srcId="{2A106935-E168-403B-9361-CC12E4894550}" destId="{414BF38E-86AF-4BB9-B7D6-19091AF623AD}" srcOrd="1" destOrd="0" presId="urn:microsoft.com/office/officeart/2005/8/layout/venn3"/>
    <dgm:cxn modelId="{9BE0E3E3-CF28-4274-AD2A-BCBBECC4ECED}" type="presParOf" srcId="{2A106935-E168-403B-9361-CC12E4894550}" destId="{612DC6F5-CBB4-496B-897B-972AA69611F2}" srcOrd="2" destOrd="0" presId="urn:microsoft.com/office/officeart/2005/8/layout/venn3"/>
    <dgm:cxn modelId="{3196F99F-95E0-4829-901B-925FF8C77E51}" type="presParOf" srcId="{2A106935-E168-403B-9361-CC12E4894550}" destId="{FEFE5F58-7CCD-47E8-AD20-F7C22E9E1108}" srcOrd="3" destOrd="0" presId="urn:microsoft.com/office/officeart/2005/8/layout/venn3"/>
    <dgm:cxn modelId="{DD958E47-5C26-4294-BC09-04C52D7D7190}" type="presParOf" srcId="{2A106935-E168-403B-9361-CC12E4894550}" destId="{AD240D0C-7AE1-4991-B7DF-1BDADD7CFE09}" srcOrd="4" destOrd="0" presId="urn:microsoft.com/office/officeart/2005/8/layout/venn3"/>
    <dgm:cxn modelId="{6496ABCD-5BCB-4ADC-92F9-2659BE877D18}" type="presParOf" srcId="{2A106935-E168-403B-9361-CC12E4894550}" destId="{C8E4EF58-4A99-4684-B9A9-3697A4E1A716}" srcOrd="5" destOrd="0" presId="urn:microsoft.com/office/officeart/2005/8/layout/venn3"/>
    <dgm:cxn modelId="{92AFF196-4CD5-4118-B103-7BEC59B2637D}" type="presParOf" srcId="{2A106935-E168-403B-9361-CC12E4894550}" destId="{A0F0EC7E-8ED2-49A1-A6DC-57EB680140EC}" srcOrd="6" destOrd="0" presId="urn:microsoft.com/office/officeart/2005/8/layout/venn3"/>
    <dgm:cxn modelId="{71282029-F90F-48CF-9857-594108798CA1}" type="presParOf" srcId="{2A106935-E168-403B-9361-CC12E4894550}" destId="{726833AE-87F8-4BC6-AE56-B324908ACCAE}" srcOrd="7" destOrd="0" presId="urn:microsoft.com/office/officeart/2005/8/layout/venn3"/>
    <dgm:cxn modelId="{E5390A69-05BF-4C70-95C9-1121311CFDAB}" type="presParOf" srcId="{2A106935-E168-403B-9361-CC12E4894550}" destId="{EEC0614D-0901-4FE3-9E04-42DDE8CAE209}" srcOrd="8" destOrd="0" presId="urn:microsoft.com/office/officeart/2005/8/layout/venn3"/>
    <dgm:cxn modelId="{39785480-C0CA-4D65-AA32-3ACF3D999A0A}" type="presParOf" srcId="{2A106935-E168-403B-9361-CC12E4894550}" destId="{5F322B37-081B-439D-886B-6FA24E98F434}" srcOrd="9" destOrd="0" presId="urn:microsoft.com/office/officeart/2005/8/layout/venn3"/>
    <dgm:cxn modelId="{788237DD-3BA9-47B0-A6B7-B3E109B34A1B}" type="presParOf" srcId="{2A106935-E168-403B-9361-CC12E4894550}" destId="{669D4C3D-3121-4DCA-995C-215D78E166A3}" srcOrd="10"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662176-030F-48E3-A322-827C1D4EF7DE}" type="doc">
      <dgm:prSet loTypeId="urn:microsoft.com/office/officeart/2005/8/layout/venn3" loCatId="relationship" qsTypeId="urn:microsoft.com/office/officeart/2005/8/quickstyle/simple1" qsCatId="simple" csTypeId="urn:microsoft.com/office/officeart/2005/8/colors/colorful4" csCatId="colorful" phldr="1"/>
      <dgm:spPr/>
      <dgm:t>
        <a:bodyPr/>
        <a:lstStyle/>
        <a:p>
          <a:endParaRPr lang="en-US"/>
        </a:p>
      </dgm:t>
    </dgm:pt>
    <dgm:pt modelId="{22C46C2F-034A-44D6-B121-8BBFD738034A}">
      <dgm:prSet phldrT="[Text]" custT="1"/>
      <dgm:spPr>
        <a:solidFill>
          <a:srgbClr val="92D050">
            <a:alpha val="50000"/>
          </a:srgbClr>
        </a:solidFill>
      </dgm:spPr>
      <dgm:t>
        <a:bodyPr/>
        <a:lstStyle/>
        <a:p>
          <a:r>
            <a:rPr lang="en-US" sz="1800" dirty="0"/>
            <a:t>Competency Framework</a:t>
          </a:r>
        </a:p>
      </dgm:t>
    </dgm:pt>
    <dgm:pt modelId="{818F3411-98B3-4FFA-B4B2-1F67C6546DE5}" type="parTrans" cxnId="{B5400FB9-4DD7-4CB9-BE0A-6A006F68BF3F}">
      <dgm:prSet/>
      <dgm:spPr/>
      <dgm:t>
        <a:bodyPr/>
        <a:lstStyle/>
        <a:p>
          <a:endParaRPr lang="en-US"/>
        </a:p>
      </dgm:t>
    </dgm:pt>
    <dgm:pt modelId="{37D47CAA-F379-47E7-A59A-EF5FF3194614}" type="sibTrans" cxnId="{B5400FB9-4DD7-4CB9-BE0A-6A006F68BF3F}">
      <dgm:prSet/>
      <dgm:spPr/>
      <dgm:t>
        <a:bodyPr/>
        <a:lstStyle/>
        <a:p>
          <a:endParaRPr lang="en-US"/>
        </a:p>
      </dgm:t>
    </dgm:pt>
    <dgm:pt modelId="{2A106935-E168-403B-9361-CC12E4894550}" type="pres">
      <dgm:prSet presAssocID="{D6662176-030F-48E3-A322-827C1D4EF7DE}" presName="Name0" presStyleCnt="0">
        <dgm:presLayoutVars>
          <dgm:dir/>
          <dgm:resizeHandles val="exact"/>
        </dgm:presLayoutVars>
      </dgm:prSet>
      <dgm:spPr/>
    </dgm:pt>
    <dgm:pt modelId="{77A22376-8FD2-4C2D-9DED-D5F77D5C4AF3}" type="pres">
      <dgm:prSet presAssocID="{22C46C2F-034A-44D6-B121-8BBFD738034A}" presName="Name5" presStyleLbl="vennNode1" presStyleIdx="0" presStyleCnt="1">
        <dgm:presLayoutVars>
          <dgm:bulletEnabled val="1"/>
        </dgm:presLayoutVars>
      </dgm:prSet>
      <dgm:spPr/>
    </dgm:pt>
  </dgm:ptLst>
  <dgm:cxnLst>
    <dgm:cxn modelId="{26A5D57D-04BC-474C-B444-AF606E3ED4EE}" type="presOf" srcId="{D6662176-030F-48E3-A322-827C1D4EF7DE}" destId="{2A106935-E168-403B-9361-CC12E4894550}" srcOrd="0" destOrd="0" presId="urn:microsoft.com/office/officeart/2005/8/layout/venn3"/>
    <dgm:cxn modelId="{B5400FB9-4DD7-4CB9-BE0A-6A006F68BF3F}" srcId="{D6662176-030F-48E3-A322-827C1D4EF7DE}" destId="{22C46C2F-034A-44D6-B121-8BBFD738034A}" srcOrd="0" destOrd="0" parTransId="{818F3411-98B3-4FFA-B4B2-1F67C6546DE5}" sibTransId="{37D47CAA-F379-47E7-A59A-EF5FF3194614}"/>
    <dgm:cxn modelId="{E58D44C5-D6F3-465C-B78A-3FEABB5D50AA}" type="presOf" srcId="{22C46C2F-034A-44D6-B121-8BBFD738034A}" destId="{77A22376-8FD2-4C2D-9DED-D5F77D5C4AF3}" srcOrd="0" destOrd="0" presId="urn:microsoft.com/office/officeart/2005/8/layout/venn3"/>
    <dgm:cxn modelId="{B3B1ECF8-9A8F-4057-8869-2ABBCC0381D4}" type="presParOf" srcId="{2A106935-E168-403B-9361-CC12E4894550}" destId="{77A22376-8FD2-4C2D-9DED-D5F77D5C4AF3}" srcOrd="0"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662176-030F-48E3-A322-827C1D4EF7DE}" type="doc">
      <dgm:prSet loTypeId="urn:microsoft.com/office/officeart/2005/8/layout/venn3" loCatId="relationship" qsTypeId="urn:microsoft.com/office/officeart/2005/8/quickstyle/simple1" qsCatId="simple" csTypeId="urn:microsoft.com/office/officeart/2005/8/colors/colorful4" csCatId="colorful" phldr="1"/>
      <dgm:spPr/>
      <dgm:t>
        <a:bodyPr/>
        <a:lstStyle/>
        <a:p>
          <a:endParaRPr lang="en-US"/>
        </a:p>
      </dgm:t>
    </dgm:pt>
    <dgm:pt modelId="{06412934-DC45-4255-8520-A3187BBA4F2C}">
      <dgm:prSet phldrT="[Text]" custT="1"/>
      <dgm:spPr>
        <a:solidFill>
          <a:srgbClr val="00B050">
            <a:alpha val="50000"/>
          </a:srgbClr>
        </a:solidFill>
      </dgm:spPr>
      <dgm:t>
        <a:bodyPr/>
        <a:lstStyle/>
        <a:p>
          <a:r>
            <a:rPr lang="en-US" sz="1800" dirty="0"/>
            <a:t>Syllabus</a:t>
          </a:r>
        </a:p>
      </dgm:t>
    </dgm:pt>
    <dgm:pt modelId="{2CB3C9FE-C306-4088-A843-E77314F88621}" type="parTrans" cxnId="{C1AD4EFA-2421-46CF-AF7A-F5B1EA153B39}">
      <dgm:prSet/>
      <dgm:spPr/>
      <dgm:t>
        <a:bodyPr/>
        <a:lstStyle/>
        <a:p>
          <a:endParaRPr lang="en-US"/>
        </a:p>
      </dgm:t>
    </dgm:pt>
    <dgm:pt modelId="{C1957FB8-0AC7-4DF5-83CD-EC98CCCFDF31}" type="sibTrans" cxnId="{C1AD4EFA-2421-46CF-AF7A-F5B1EA153B39}">
      <dgm:prSet/>
      <dgm:spPr/>
      <dgm:t>
        <a:bodyPr/>
        <a:lstStyle/>
        <a:p>
          <a:endParaRPr lang="en-US"/>
        </a:p>
      </dgm:t>
    </dgm:pt>
    <dgm:pt modelId="{2A106935-E168-403B-9361-CC12E4894550}" type="pres">
      <dgm:prSet presAssocID="{D6662176-030F-48E3-A322-827C1D4EF7DE}" presName="Name0" presStyleCnt="0">
        <dgm:presLayoutVars>
          <dgm:dir/>
          <dgm:resizeHandles val="exact"/>
        </dgm:presLayoutVars>
      </dgm:prSet>
      <dgm:spPr/>
    </dgm:pt>
    <dgm:pt modelId="{612DC6F5-CBB4-496B-897B-972AA69611F2}" type="pres">
      <dgm:prSet presAssocID="{06412934-DC45-4255-8520-A3187BBA4F2C}" presName="Name5" presStyleLbl="vennNode1" presStyleIdx="0" presStyleCnt="1" custLinFactNeighborX="-1316" custLinFactNeighborY="18584">
        <dgm:presLayoutVars>
          <dgm:bulletEnabled val="1"/>
        </dgm:presLayoutVars>
      </dgm:prSet>
      <dgm:spPr/>
    </dgm:pt>
  </dgm:ptLst>
  <dgm:cxnLst>
    <dgm:cxn modelId="{AD9EA04F-1BBA-4D17-A9BD-887D474600B4}" type="presOf" srcId="{06412934-DC45-4255-8520-A3187BBA4F2C}" destId="{612DC6F5-CBB4-496B-897B-972AA69611F2}" srcOrd="0" destOrd="0" presId="urn:microsoft.com/office/officeart/2005/8/layout/venn3"/>
    <dgm:cxn modelId="{26A5D57D-04BC-474C-B444-AF606E3ED4EE}" type="presOf" srcId="{D6662176-030F-48E3-A322-827C1D4EF7DE}" destId="{2A106935-E168-403B-9361-CC12E4894550}" srcOrd="0" destOrd="0" presId="urn:microsoft.com/office/officeart/2005/8/layout/venn3"/>
    <dgm:cxn modelId="{C1AD4EFA-2421-46CF-AF7A-F5B1EA153B39}" srcId="{D6662176-030F-48E3-A322-827C1D4EF7DE}" destId="{06412934-DC45-4255-8520-A3187BBA4F2C}" srcOrd="0" destOrd="0" parTransId="{2CB3C9FE-C306-4088-A843-E77314F88621}" sibTransId="{C1957FB8-0AC7-4DF5-83CD-EC98CCCFDF31}"/>
    <dgm:cxn modelId="{9BE0E3E3-CF28-4274-AD2A-BCBBECC4ECED}" type="presParOf" srcId="{2A106935-E168-403B-9361-CC12E4894550}" destId="{612DC6F5-CBB4-496B-897B-972AA69611F2}" srcOrd="0"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662176-030F-48E3-A322-827C1D4EF7DE}" type="doc">
      <dgm:prSet loTypeId="urn:microsoft.com/office/officeart/2005/8/layout/venn3" loCatId="relationship" qsTypeId="urn:microsoft.com/office/officeart/2005/8/quickstyle/simple1" qsCatId="simple" csTypeId="urn:microsoft.com/office/officeart/2005/8/colors/colorful4" csCatId="colorful" phldr="1"/>
      <dgm:spPr/>
      <dgm:t>
        <a:bodyPr/>
        <a:lstStyle/>
        <a:p>
          <a:endParaRPr lang="en-US"/>
        </a:p>
      </dgm:t>
    </dgm:pt>
    <dgm:pt modelId="{06412934-DC45-4255-8520-A3187BBA4F2C}">
      <dgm:prSet phldrT="[Text]" custT="1"/>
      <dgm:spPr>
        <a:solidFill>
          <a:srgbClr val="71BF44">
            <a:alpha val="50000"/>
            <a:hueOff val="5006797"/>
            <a:satOff val="3452"/>
            <a:lumOff val="-4392"/>
            <a:alphaOff val="0"/>
          </a:srgbClr>
        </a:solidFill>
        <a:ln w="19050" cap="flat" cmpd="sng" algn="ctr">
          <a:solidFill>
            <a:srgbClr val="FFFFFF">
              <a:hueOff val="0"/>
              <a:satOff val="0"/>
              <a:lumOff val="0"/>
              <a:alphaOff val="0"/>
            </a:srgbClr>
          </a:solidFill>
          <a:prstDash val="solid"/>
          <a:miter lim="800000"/>
        </a:ln>
        <a:effectLst/>
      </dgm:spPr>
      <dgm:t>
        <a:bodyPr spcFirstLastPara="0" vert="horz" wrap="square" lIns="122753" tIns="22860" rIns="122753" bIns="22860" numCol="1" spcCol="1270" anchor="ctr" anchorCtr="0"/>
        <a:lstStyle/>
        <a:p>
          <a:pPr marL="0" lvl="0" indent="0" algn="ctr" defTabSz="800100">
            <a:lnSpc>
              <a:spcPct val="90000"/>
            </a:lnSpc>
            <a:spcBef>
              <a:spcPct val="0"/>
            </a:spcBef>
            <a:spcAft>
              <a:spcPct val="35000"/>
            </a:spcAft>
            <a:buNone/>
          </a:pPr>
          <a:r>
            <a:rPr lang="en-US" sz="1800" kern="1200" dirty="0">
              <a:solidFill>
                <a:srgbClr val="005592"/>
              </a:solidFill>
              <a:latin typeface="Aptos"/>
              <a:ea typeface="+mn-ea"/>
              <a:cs typeface="+mn-cs"/>
            </a:rPr>
            <a:t>Development and Delivery Mechanisms</a:t>
          </a:r>
        </a:p>
      </dgm:t>
    </dgm:pt>
    <dgm:pt modelId="{2CB3C9FE-C306-4088-A843-E77314F88621}" type="parTrans" cxnId="{C1AD4EFA-2421-46CF-AF7A-F5B1EA153B39}">
      <dgm:prSet/>
      <dgm:spPr/>
      <dgm:t>
        <a:bodyPr/>
        <a:lstStyle/>
        <a:p>
          <a:endParaRPr lang="en-US"/>
        </a:p>
      </dgm:t>
    </dgm:pt>
    <dgm:pt modelId="{C1957FB8-0AC7-4DF5-83CD-EC98CCCFDF31}" type="sibTrans" cxnId="{C1AD4EFA-2421-46CF-AF7A-F5B1EA153B39}">
      <dgm:prSet/>
      <dgm:spPr/>
      <dgm:t>
        <a:bodyPr/>
        <a:lstStyle/>
        <a:p>
          <a:endParaRPr lang="en-US"/>
        </a:p>
      </dgm:t>
    </dgm:pt>
    <dgm:pt modelId="{2A106935-E168-403B-9361-CC12E4894550}" type="pres">
      <dgm:prSet presAssocID="{D6662176-030F-48E3-A322-827C1D4EF7DE}" presName="Name0" presStyleCnt="0">
        <dgm:presLayoutVars>
          <dgm:dir/>
          <dgm:resizeHandles val="exact"/>
        </dgm:presLayoutVars>
      </dgm:prSet>
      <dgm:spPr/>
    </dgm:pt>
    <dgm:pt modelId="{612DC6F5-CBB4-496B-897B-972AA69611F2}" type="pres">
      <dgm:prSet presAssocID="{06412934-DC45-4255-8520-A3187BBA4F2C}" presName="Name5" presStyleLbl="vennNode1" presStyleIdx="0" presStyleCnt="1" custLinFactNeighborX="-1316" custLinFactNeighborY="18584">
        <dgm:presLayoutVars>
          <dgm:bulletEnabled val="1"/>
        </dgm:presLayoutVars>
      </dgm:prSet>
      <dgm:spPr>
        <a:xfrm>
          <a:off x="0" y="244633"/>
          <a:ext cx="2417011" cy="2417011"/>
        </a:xfrm>
        <a:prstGeom prst="ellipse">
          <a:avLst/>
        </a:prstGeom>
      </dgm:spPr>
    </dgm:pt>
  </dgm:ptLst>
  <dgm:cxnLst>
    <dgm:cxn modelId="{AD9EA04F-1BBA-4D17-A9BD-887D474600B4}" type="presOf" srcId="{06412934-DC45-4255-8520-A3187BBA4F2C}" destId="{612DC6F5-CBB4-496B-897B-972AA69611F2}" srcOrd="0" destOrd="0" presId="urn:microsoft.com/office/officeart/2005/8/layout/venn3"/>
    <dgm:cxn modelId="{26A5D57D-04BC-474C-B444-AF606E3ED4EE}" type="presOf" srcId="{D6662176-030F-48E3-A322-827C1D4EF7DE}" destId="{2A106935-E168-403B-9361-CC12E4894550}" srcOrd="0" destOrd="0" presId="urn:microsoft.com/office/officeart/2005/8/layout/venn3"/>
    <dgm:cxn modelId="{C1AD4EFA-2421-46CF-AF7A-F5B1EA153B39}" srcId="{D6662176-030F-48E3-A322-827C1D4EF7DE}" destId="{06412934-DC45-4255-8520-A3187BBA4F2C}" srcOrd="0" destOrd="0" parTransId="{2CB3C9FE-C306-4088-A843-E77314F88621}" sibTransId="{C1957FB8-0AC7-4DF5-83CD-EC98CCCFDF31}"/>
    <dgm:cxn modelId="{9BE0E3E3-CF28-4274-AD2A-BCBBECC4ECED}" type="presParOf" srcId="{2A106935-E168-403B-9361-CC12E4894550}" destId="{612DC6F5-CBB4-496B-897B-972AA69611F2}" srcOrd="0"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662176-030F-48E3-A322-827C1D4EF7DE}" type="doc">
      <dgm:prSet loTypeId="urn:microsoft.com/office/officeart/2005/8/layout/venn3" loCatId="relationship" qsTypeId="urn:microsoft.com/office/officeart/2005/8/quickstyle/simple1" qsCatId="simple" csTypeId="urn:microsoft.com/office/officeart/2005/8/colors/colorful4" csCatId="colorful" phldr="1"/>
      <dgm:spPr/>
      <dgm:t>
        <a:bodyPr/>
        <a:lstStyle/>
        <a:p>
          <a:endParaRPr lang="en-US"/>
        </a:p>
      </dgm:t>
    </dgm:pt>
    <dgm:pt modelId="{06412934-DC45-4255-8520-A3187BBA4F2C}">
      <dgm:prSet phldrT="[Text]" custT="1"/>
      <dgm:spPr>
        <a:solidFill>
          <a:srgbClr val="71BF44">
            <a:alpha val="50000"/>
            <a:hueOff val="7510195"/>
            <a:satOff val="5178"/>
            <a:lumOff val="-6589"/>
            <a:alphaOff val="0"/>
          </a:srgbClr>
        </a:solidFill>
        <a:ln w="19050" cap="flat" cmpd="sng" algn="ctr">
          <a:solidFill>
            <a:srgbClr val="FFFFFF">
              <a:hueOff val="0"/>
              <a:satOff val="0"/>
              <a:lumOff val="0"/>
              <a:alphaOff val="0"/>
            </a:srgbClr>
          </a:solidFill>
          <a:prstDash val="solid"/>
          <a:miter lim="800000"/>
        </a:ln>
        <a:effectLst/>
      </dgm:spPr>
      <dgm:t>
        <a:bodyPr spcFirstLastPara="0" vert="horz" wrap="square" lIns="122753" tIns="22860" rIns="122753" bIns="22860" numCol="1" spcCol="1270" anchor="ctr" anchorCtr="0"/>
        <a:lstStyle/>
        <a:p>
          <a:pPr marL="0" lvl="0" indent="0" algn="ctr" defTabSz="800100" rtl="0">
            <a:lnSpc>
              <a:spcPct val="90000"/>
            </a:lnSpc>
            <a:spcBef>
              <a:spcPct val="0"/>
            </a:spcBef>
            <a:spcAft>
              <a:spcPct val="35000"/>
            </a:spcAft>
            <a:buNone/>
          </a:pPr>
          <a:r>
            <a:rPr lang="en-US" sz="1800" kern="1200" dirty="0">
              <a:solidFill>
                <a:srgbClr val="005592"/>
              </a:solidFill>
              <a:latin typeface="Calibri Light" panose="020F0302020204030204"/>
              <a:ea typeface="+mn-ea"/>
              <a:cs typeface="+mn-cs"/>
            </a:rPr>
            <a:t>Practical Experience</a:t>
          </a:r>
        </a:p>
      </dgm:t>
    </dgm:pt>
    <dgm:pt modelId="{2CB3C9FE-C306-4088-A843-E77314F88621}" type="parTrans" cxnId="{C1AD4EFA-2421-46CF-AF7A-F5B1EA153B39}">
      <dgm:prSet/>
      <dgm:spPr/>
      <dgm:t>
        <a:bodyPr/>
        <a:lstStyle/>
        <a:p>
          <a:endParaRPr lang="en-US"/>
        </a:p>
      </dgm:t>
    </dgm:pt>
    <dgm:pt modelId="{C1957FB8-0AC7-4DF5-83CD-EC98CCCFDF31}" type="sibTrans" cxnId="{C1AD4EFA-2421-46CF-AF7A-F5B1EA153B39}">
      <dgm:prSet/>
      <dgm:spPr/>
      <dgm:t>
        <a:bodyPr/>
        <a:lstStyle/>
        <a:p>
          <a:endParaRPr lang="en-US"/>
        </a:p>
      </dgm:t>
    </dgm:pt>
    <dgm:pt modelId="{2A106935-E168-403B-9361-CC12E4894550}" type="pres">
      <dgm:prSet presAssocID="{D6662176-030F-48E3-A322-827C1D4EF7DE}" presName="Name0" presStyleCnt="0">
        <dgm:presLayoutVars>
          <dgm:dir/>
          <dgm:resizeHandles val="exact"/>
        </dgm:presLayoutVars>
      </dgm:prSet>
      <dgm:spPr/>
    </dgm:pt>
    <dgm:pt modelId="{612DC6F5-CBB4-496B-897B-972AA69611F2}" type="pres">
      <dgm:prSet presAssocID="{06412934-DC45-4255-8520-A3187BBA4F2C}" presName="Name5" presStyleLbl="vennNode1" presStyleIdx="0" presStyleCnt="1" custLinFactNeighborX="4968" custLinFactNeighborY="1520">
        <dgm:presLayoutVars>
          <dgm:bulletEnabled val="1"/>
        </dgm:presLayoutVars>
      </dgm:prSet>
      <dgm:spPr>
        <a:xfrm>
          <a:off x="0" y="159055"/>
          <a:ext cx="2417011" cy="2417011"/>
        </a:xfrm>
        <a:prstGeom prst="ellipse">
          <a:avLst/>
        </a:prstGeom>
      </dgm:spPr>
    </dgm:pt>
  </dgm:ptLst>
  <dgm:cxnLst>
    <dgm:cxn modelId="{AD9EA04F-1BBA-4D17-A9BD-887D474600B4}" type="presOf" srcId="{06412934-DC45-4255-8520-A3187BBA4F2C}" destId="{612DC6F5-CBB4-496B-897B-972AA69611F2}" srcOrd="0" destOrd="0" presId="urn:microsoft.com/office/officeart/2005/8/layout/venn3"/>
    <dgm:cxn modelId="{26A5D57D-04BC-474C-B444-AF606E3ED4EE}" type="presOf" srcId="{D6662176-030F-48E3-A322-827C1D4EF7DE}" destId="{2A106935-E168-403B-9361-CC12E4894550}" srcOrd="0" destOrd="0" presId="urn:microsoft.com/office/officeart/2005/8/layout/venn3"/>
    <dgm:cxn modelId="{C1AD4EFA-2421-46CF-AF7A-F5B1EA153B39}" srcId="{D6662176-030F-48E3-A322-827C1D4EF7DE}" destId="{06412934-DC45-4255-8520-A3187BBA4F2C}" srcOrd="0" destOrd="0" parTransId="{2CB3C9FE-C306-4088-A843-E77314F88621}" sibTransId="{C1957FB8-0AC7-4DF5-83CD-EC98CCCFDF31}"/>
    <dgm:cxn modelId="{9BE0E3E3-CF28-4274-AD2A-BCBBECC4ECED}" type="presParOf" srcId="{2A106935-E168-403B-9361-CC12E4894550}" destId="{612DC6F5-CBB4-496B-897B-972AA69611F2}" srcOrd="0"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6662176-030F-48E3-A322-827C1D4EF7DE}" type="doc">
      <dgm:prSet loTypeId="urn:microsoft.com/office/officeart/2005/8/layout/venn3" loCatId="relationship" qsTypeId="urn:microsoft.com/office/officeart/2005/8/quickstyle/simple1" qsCatId="simple" csTypeId="urn:microsoft.com/office/officeart/2005/8/colors/colorful4" csCatId="colorful" phldr="1"/>
      <dgm:spPr/>
      <dgm:t>
        <a:bodyPr/>
        <a:lstStyle/>
        <a:p>
          <a:endParaRPr lang="en-US"/>
        </a:p>
      </dgm:t>
    </dgm:pt>
    <dgm:pt modelId="{06412934-DC45-4255-8520-A3187BBA4F2C}">
      <dgm:prSet phldrT="[Text]" custT="1"/>
      <dgm:spPr>
        <a:solidFill>
          <a:srgbClr val="71BF44">
            <a:alpha val="50000"/>
            <a:hueOff val="10013593"/>
            <a:satOff val="6904"/>
            <a:lumOff val="-8785"/>
            <a:alphaOff val="0"/>
          </a:srgbClr>
        </a:solidFill>
        <a:ln w="19050" cap="flat" cmpd="sng" algn="ctr">
          <a:solidFill>
            <a:srgbClr val="FFFFFF">
              <a:hueOff val="0"/>
              <a:satOff val="0"/>
              <a:lumOff val="0"/>
              <a:alphaOff val="0"/>
            </a:srgbClr>
          </a:solidFill>
          <a:prstDash val="solid"/>
          <a:miter lim="800000"/>
        </a:ln>
        <a:effectLst/>
      </dgm:spPr>
      <dgm:t>
        <a:bodyPr spcFirstLastPara="0" vert="horz" wrap="square" lIns="122753" tIns="22860" rIns="122753" bIns="22860" numCol="1" spcCol="1270" anchor="ctr" anchorCtr="0"/>
        <a:lstStyle/>
        <a:p>
          <a:pPr marL="0" lvl="0" indent="0" algn="ctr" defTabSz="800100" rtl="0">
            <a:lnSpc>
              <a:spcPct val="90000"/>
            </a:lnSpc>
            <a:spcBef>
              <a:spcPct val="0"/>
            </a:spcBef>
            <a:spcAft>
              <a:spcPct val="35000"/>
            </a:spcAft>
            <a:buNone/>
          </a:pPr>
          <a:r>
            <a:rPr lang="en-US" sz="1800" kern="1200" dirty="0">
              <a:solidFill>
                <a:srgbClr val="005592"/>
              </a:solidFill>
              <a:latin typeface="Aptos"/>
              <a:ea typeface="+mn-ea"/>
              <a:cs typeface="+mn-cs"/>
            </a:rPr>
            <a:t>Assessment of knowledge and skills</a:t>
          </a:r>
        </a:p>
      </dgm:t>
    </dgm:pt>
    <dgm:pt modelId="{2CB3C9FE-C306-4088-A843-E77314F88621}" type="parTrans" cxnId="{C1AD4EFA-2421-46CF-AF7A-F5B1EA153B39}">
      <dgm:prSet/>
      <dgm:spPr/>
      <dgm:t>
        <a:bodyPr/>
        <a:lstStyle/>
        <a:p>
          <a:endParaRPr lang="en-US"/>
        </a:p>
      </dgm:t>
    </dgm:pt>
    <dgm:pt modelId="{C1957FB8-0AC7-4DF5-83CD-EC98CCCFDF31}" type="sibTrans" cxnId="{C1AD4EFA-2421-46CF-AF7A-F5B1EA153B39}">
      <dgm:prSet/>
      <dgm:spPr/>
      <dgm:t>
        <a:bodyPr/>
        <a:lstStyle/>
        <a:p>
          <a:endParaRPr lang="en-US"/>
        </a:p>
      </dgm:t>
    </dgm:pt>
    <dgm:pt modelId="{2A106935-E168-403B-9361-CC12E4894550}" type="pres">
      <dgm:prSet presAssocID="{D6662176-030F-48E3-A322-827C1D4EF7DE}" presName="Name0" presStyleCnt="0">
        <dgm:presLayoutVars>
          <dgm:dir/>
          <dgm:resizeHandles val="exact"/>
        </dgm:presLayoutVars>
      </dgm:prSet>
      <dgm:spPr/>
    </dgm:pt>
    <dgm:pt modelId="{612DC6F5-CBB4-496B-897B-972AA69611F2}" type="pres">
      <dgm:prSet presAssocID="{06412934-DC45-4255-8520-A3187BBA4F2C}" presName="Name5" presStyleLbl="vennNode1" presStyleIdx="0" presStyleCnt="1" custLinFactNeighborX="4968" custLinFactNeighborY="1520">
        <dgm:presLayoutVars>
          <dgm:bulletEnabled val="1"/>
        </dgm:presLayoutVars>
      </dgm:prSet>
      <dgm:spPr>
        <a:xfrm>
          <a:off x="0" y="159055"/>
          <a:ext cx="2417011" cy="2417011"/>
        </a:xfrm>
        <a:prstGeom prst="ellipse">
          <a:avLst/>
        </a:prstGeom>
      </dgm:spPr>
    </dgm:pt>
  </dgm:ptLst>
  <dgm:cxnLst>
    <dgm:cxn modelId="{AD9EA04F-1BBA-4D17-A9BD-887D474600B4}" type="presOf" srcId="{06412934-DC45-4255-8520-A3187BBA4F2C}" destId="{612DC6F5-CBB4-496B-897B-972AA69611F2}" srcOrd="0" destOrd="0" presId="urn:microsoft.com/office/officeart/2005/8/layout/venn3"/>
    <dgm:cxn modelId="{26A5D57D-04BC-474C-B444-AF606E3ED4EE}" type="presOf" srcId="{D6662176-030F-48E3-A322-827C1D4EF7DE}" destId="{2A106935-E168-403B-9361-CC12E4894550}" srcOrd="0" destOrd="0" presId="urn:microsoft.com/office/officeart/2005/8/layout/venn3"/>
    <dgm:cxn modelId="{C1AD4EFA-2421-46CF-AF7A-F5B1EA153B39}" srcId="{D6662176-030F-48E3-A322-827C1D4EF7DE}" destId="{06412934-DC45-4255-8520-A3187BBA4F2C}" srcOrd="0" destOrd="0" parTransId="{2CB3C9FE-C306-4088-A843-E77314F88621}" sibTransId="{C1957FB8-0AC7-4DF5-83CD-EC98CCCFDF31}"/>
    <dgm:cxn modelId="{9BE0E3E3-CF28-4274-AD2A-BCBBECC4ECED}" type="presParOf" srcId="{2A106935-E168-403B-9361-CC12E4894550}" destId="{612DC6F5-CBB4-496B-897B-972AA69611F2}" srcOrd="0"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6662176-030F-48E3-A322-827C1D4EF7DE}" type="doc">
      <dgm:prSet loTypeId="urn:microsoft.com/office/officeart/2005/8/layout/venn3" loCatId="relationship" qsTypeId="urn:microsoft.com/office/officeart/2005/8/quickstyle/simple1" qsCatId="simple" csTypeId="urn:microsoft.com/office/officeart/2005/8/colors/colorful4" csCatId="colorful" phldr="1"/>
      <dgm:spPr/>
      <dgm:t>
        <a:bodyPr/>
        <a:lstStyle/>
        <a:p>
          <a:endParaRPr lang="en-US"/>
        </a:p>
      </dgm:t>
    </dgm:pt>
    <dgm:pt modelId="{06412934-DC45-4255-8520-A3187BBA4F2C}">
      <dgm:prSet phldrT="[Text]" custT="1"/>
      <dgm:spPr>
        <a:solidFill>
          <a:srgbClr val="71BF44">
            <a:alpha val="50000"/>
            <a:hueOff val="12516991"/>
            <a:satOff val="8630"/>
            <a:lumOff val="-10981"/>
            <a:alphaOff val="0"/>
          </a:srgbClr>
        </a:solidFill>
        <a:ln w="19050" cap="flat" cmpd="sng" algn="ctr">
          <a:solidFill>
            <a:srgbClr val="FFFFFF">
              <a:hueOff val="0"/>
              <a:satOff val="0"/>
              <a:lumOff val="0"/>
              <a:alphaOff val="0"/>
            </a:srgbClr>
          </a:solidFill>
          <a:prstDash val="solid"/>
          <a:miter lim="800000"/>
        </a:ln>
        <a:effectLst/>
      </dgm:spPr>
      <dgm:t>
        <a:bodyPr spcFirstLastPara="0" vert="horz" wrap="square" lIns="122753" tIns="22860" rIns="122753" bIns="22860" numCol="1" spcCol="1270" anchor="ctr" anchorCtr="0"/>
        <a:lstStyle/>
        <a:p>
          <a:pPr marL="0" lvl="0" indent="0" algn="ctr" defTabSz="800100" rtl="0">
            <a:lnSpc>
              <a:spcPct val="90000"/>
            </a:lnSpc>
            <a:spcBef>
              <a:spcPct val="0"/>
            </a:spcBef>
            <a:spcAft>
              <a:spcPct val="35000"/>
            </a:spcAft>
            <a:buNone/>
          </a:pPr>
          <a:r>
            <a:rPr lang="en-US" sz="1800" kern="1200" dirty="0">
              <a:solidFill>
                <a:srgbClr val="005592"/>
              </a:solidFill>
              <a:latin typeface="Aptos"/>
              <a:ea typeface="+mn-ea"/>
              <a:cs typeface="+mn-cs"/>
            </a:rPr>
            <a:t>Continuing Professional Development</a:t>
          </a:r>
        </a:p>
      </dgm:t>
    </dgm:pt>
    <dgm:pt modelId="{2CB3C9FE-C306-4088-A843-E77314F88621}" type="parTrans" cxnId="{C1AD4EFA-2421-46CF-AF7A-F5B1EA153B39}">
      <dgm:prSet/>
      <dgm:spPr/>
      <dgm:t>
        <a:bodyPr/>
        <a:lstStyle/>
        <a:p>
          <a:endParaRPr lang="en-US"/>
        </a:p>
      </dgm:t>
    </dgm:pt>
    <dgm:pt modelId="{C1957FB8-0AC7-4DF5-83CD-EC98CCCFDF31}" type="sibTrans" cxnId="{C1AD4EFA-2421-46CF-AF7A-F5B1EA153B39}">
      <dgm:prSet/>
      <dgm:spPr/>
      <dgm:t>
        <a:bodyPr/>
        <a:lstStyle/>
        <a:p>
          <a:endParaRPr lang="en-US"/>
        </a:p>
      </dgm:t>
    </dgm:pt>
    <dgm:pt modelId="{2A106935-E168-403B-9361-CC12E4894550}" type="pres">
      <dgm:prSet presAssocID="{D6662176-030F-48E3-A322-827C1D4EF7DE}" presName="Name0" presStyleCnt="0">
        <dgm:presLayoutVars>
          <dgm:dir/>
          <dgm:resizeHandles val="exact"/>
        </dgm:presLayoutVars>
      </dgm:prSet>
      <dgm:spPr/>
    </dgm:pt>
    <dgm:pt modelId="{612DC6F5-CBB4-496B-897B-972AA69611F2}" type="pres">
      <dgm:prSet presAssocID="{06412934-DC45-4255-8520-A3187BBA4F2C}" presName="Name5" presStyleLbl="vennNode1" presStyleIdx="0" presStyleCnt="1" custLinFactNeighborX="4968" custLinFactNeighborY="1520">
        <dgm:presLayoutVars>
          <dgm:bulletEnabled val="1"/>
        </dgm:presLayoutVars>
      </dgm:prSet>
      <dgm:spPr>
        <a:xfrm>
          <a:off x="0" y="159055"/>
          <a:ext cx="2417011" cy="2417011"/>
        </a:xfrm>
        <a:prstGeom prst="ellipse">
          <a:avLst/>
        </a:prstGeom>
      </dgm:spPr>
    </dgm:pt>
  </dgm:ptLst>
  <dgm:cxnLst>
    <dgm:cxn modelId="{AD9EA04F-1BBA-4D17-A9BD-887D474600B4}" type="presOf" srcId="{06412934-DC45-4255-8520-A3187BBA4F2C}" destId="{612DC6F5-CBB4-496B-897B-972AA69611F2}" srcOrd="0" destOrd="0" presId="urn:microsoft.com/office/officeart/2005/8/layout/venn3"/>
    <dgm:cxn modelId="{26A5D57D-04BC-474C-B444-AF606E3ED4EE}" type="presOf" srcId="{D6662176-030F-48E3-A322-827C1D4EF7DE}" destId="{2A106935-E168-403B-9361-CC12E4894550}" srcOrd="0" destOrd="0" presId="urn:microsoft.com/office/officeart/2005/8/layout/venn3"/>
    <dgm:cxn modelId="{C1AD4EFA-2421-46CF-AF7A-F5B1EA153B39}" srcId="{D6662176-030F-48E3-A322-827C1D4EF7DE}" destId="{06412934-DC45-4255-8520-A3187BBA4F2C}" srcOrd="0" destOrd="0" parTransId="{2CB3C9FE-C306-4088-A843-E77314F88621}" sibTransId="{C1957FB8-0AC7-4DF5-83CD-EC98CCCFDF31}"/>
    <dgm:cxn modelId="{9BE0E3E3-CF28-4274-AD2A-BCBBECC4ECED}" type="presParOf" srcId="{2A106935-E168-403B-9361-CC12E4894550}" destId="{612DC6F5-CBB4-496B-897B-972AA69611F2}" srcOrd="0"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22376-8FD2-4C2D-9DED-D5F77D5C4AF3}">
      <dsp:nvSpPr>
        <dsp:cNvPr id="0" name=""/>
        <dsp:cNvSpPr/>
      </dsp:nvSpPr>
      <dsp:spPr>
        <a:xfrm>
          <a:off x="1361" y="1092155"/>
          <a:ext cx="2230527" cy="2230527"/>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2753" tIns="22860" rIns="122753" bIns="22860" numCol="1" spcCol="1270" anchor="ctr" anchorCtr="0">
          <a:noAutofit/>
        </a:bodyPr>
        <a:lstStyle/>
        <a:p>
          <a:pPr marL="0" lvl="0" indent="0" algn="ctr" defTabSz="800100">
            <a:lnSpc>
              <a:spcPct val="90000"/>
            </a:lnSpc>
            <a:spcBef>
              <a:spcPct val="0"/>
            </a:spcBef>
            <a:spcAft>
              <a:spcPct val="35000"/>
            </a:spcAft>
            <a:buNone/>
          </a:pPr>
          <a:r>
            <a:rPr lang="en-US" sz="1800" kern="1200" dirty="0"/>
            <a:t>Competency Framework</a:t>
          </a:r>
        </a:p>
      </dsp:txBody>
      <dsp:txXfrm>
        <a:off x="328014" y="1418808"/>
        <a:ext cx="1577221" cy="1577221"/>
      </dsp:txXfrm>
    </dsp:sp>
    <dsp:sp modelId="{612DC6F5-CBB4-496B-897B-972AA69611F2}">
      <dsp:nvSpPr>
        <dsp:cNvPr id="0" name=""/>
        <dsp:cNvSpPr/>
      </dsp:nvSpPr>
      <dsp:spPr>
        <a:xfrm>
          <a:off x="1785783" y="1092155"/>
          <a:ext cx="2230527" cy="2230527"/>
        </a:xfrm>
        <a:prstGeom prst="ellipse">
          <a:avLst/>
        </a:prstGeom>
        <a:solidFill>
          <a:schemeClr val="accent4">
            <a:alpha val="50000"/>
            <a:hueOff val="2503398"/>
            <a:satOff val="1726"/>
            <a:lumOff val="-219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2753" tIns="22860" rIns="122753" bIns="22860" numCol="1" spcCol="1270" anchor="ctr" anchorCtr="0">
          <a:noAutofit/>
        </a:bodyPr>
        <a:lstStyle/>
        <a:p>
          <a:pPr marL="0" lvl="0" indent="0" algn="ctr" defTabSz="800100">
            <a:lnSpc>
              <a:spcPct val="90000"/>
            </a:lnSpc>
            <a:spcBef>
              <a:spcPct val="0"/>
            </a:spcBef>
            <a:spcAft>
              <a:spcPct val="35000"/>
            </a:spcAft>
            <a:buNone/>
          </a:pPr>
          <a:r>
            <a:rPr lang="en-US" sz="1800" kern="1200" dirty="0"/>
            <a:t>Syllabus</a:t>
          </a:r>
        </a:p>
      </dsp:txBody>
      <dsp:txXfrm>
        <a:off x="2112436" y="1418808"/>
        <a:ext cx="1577221" cy="1577221"/>
      </dsp:txXfrm>
    </dsp:sp>
    <dsp:sp modelId="{AD240D0C-7AE1-4991-B7DF-1BDADD7CFE09}">
      <dsp:nvSpPr>
        <dsp:cNvPr id="0" name=""/>
        <dsp:cNvSpPr/>
      </dsp:nvSpPr>
      <dsp:spPr>
        <a:xfrm>
          <a:off x="3570206" y="1092155"/>
          <a:ext cx="2230527" cy="2230527"/>
        </a:xfrm>
        <a:prstGeom prst="ellipse">
          <a:avLst/>
        </a:prstGeom>
        <a:solidFill>
          <a:schemeClr val="accent4">
            <a:alpha val="50000"/>
            <a:hueOff val="5006797"/>
            <a:satOff val="3452"/>
            <a:lumOff val="-4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2753" tIns="22860" rIns="122753" bIns="22860" numCol="1" spcCol="1270" anchor="ctr" anchorCtr="0">
          <a:noAutofit/>
        </a:bodyPr>
        <a:lstStyle/>
        <a:p>
          <a:pPr marL="0" lvl="0" indent="0" algn="ctr" defTabSz="800100">
            <a:lnSpc>
              <a:spcPct val="90000"/>
            </a:lnSpc>
            <a:spcBef>
              <a:spcPct val="0"/>
            </a:spcBef>
            <a:spcAft>
              <a:spcPct val="35000"/>
            </a:spcAft>
            <a:buNone/>
          </a:pPr>
          <a:r>
            <a:rPr lang="en-US" sz="1800" kern="1200" dirty="0"/>
            <a:t>Development and Delivery Mechanisms</a:t>
          </a:r>
        </a:p>
      </dsp:txBody>
      <dsp:txXfrm>
        <a:off x="3896859" y="1418808"/>
        <a:ext cx="1577221" cy="1577221"/>
      </dsp:txXfrm>
    </dsp:sp>
    <dsp:sp modelId="{A0F0EC7E-8ED2-49A1-A6DC-57EB680140EC}">
      <dsp:nvSpPr>
        <dsp:cNvPr id="0" name=""/>
        <dsp:cNvSpPr/>
      </dsp:nvSpPr>
      <dsp:spPr>
        <a:xfrm>
          <a:off x="5354628" y="1092155"/>
          <a:ext cx="2230527" cy="2230527"/>
        </a:xfrm>
        <a:prstGeom prst="ellipse">
          <a:avLst/>
        </a:prstGeom>
        <a:solidFill>
          <a:schemeClr val="accent4">
            <a:alpha val="50000"/>
            <a:hueOff val="7510195"/>
            <a:satOff val="5178"/>
            <a:lumOff val="-658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2753" tIns="22860" rIns="122753"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alibri Light" panose="020F0302020204030204"/>
            </a:rPr>
            <a:t>Practical Experience</a:t>
          </a:r>
        </a:p>
      </dsp:txBody>
      <dsp:txXfrm>
        <a:off x="5681281" y="1418808"/>
        <a:ext cx="1577221" cy="1577221"/>
      </dsp:txXfrm>
    </dsp:sp>
    <dsp:sp modelId="{EEC0614D-0901-4FE3-9E04-42DDE8CAE209}">
      <dsp:nvSpPr>
        <dsp:cNvPr id="0" name=""/>
        <dsp:cNvSpPr/>
      </dsp:nvSpPr>
      <dsp:spPr>
        <a:xfrm>
          <a:off x="7139050" y="1092155"/>
          <a:ext cx="2230527" cy="2230527"/>
        </a:xfrm>
        <a:prstGeom prst="ellipse">
          <a:avLst/>
        </a:prstGeom>
        <a:solidFill>
          <a:schemeClr val="accent4">
            <a:alpha val="50000"/>
            <a:hueOff val="10013593"/>
            <a:satOff val="6904"/>
            <a:lumOff val="-878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2753" tIns="22860" rIns="122753" bIns="22860" numCol="1" spcCol="1270" anchor="ctr" anchorCtr="0">
          <a:noAutofit/>
        </a:bodyPr>
        <a:lstStyle/>
        <a:p>
          <a:pPr marL="0" lvl="0" indent="0" algn="ctr" defTabSz="800100">
            <a:lnSpc>
              <a:spcPct val="90000"/>
            </a:lnSpc>
            <a:spcBef>
              <a:spcPct val="0"/>
            </a:spcBef>
            <a:spcAft>
              <a:spcPct val="35000"/>
            </a:spcAft>
            <a:buNone/>
          </a:pPr>
          <a:r>
            <a:rPr lang="en-US" sz="1800" kern="1200" dirty="0"/>
            <a:t>Assessment of knowledge &amp; skills</a:t>
          </a:r>
        </a:p>
      </dsp:txBody>
      <dsp:txXfrm>
        <a:off x="7465703" y="1418808"/>
        <a:ext cx="1577221" cy="1577221"/>
      </dsp:txXfrm>
    </dsp:sp>
    <dsp:sp modelId="{669D4C3D-3121-4DCA-995C-215D78E166A3}">
      <dsp:nvSpPr>
        <dsp:cNvPr id="0" name=""/>
        <dsp:cNvSpPr/>
      </dsp:nvSpPr>
      <dsp:spPr>
        <a:xfrm>
          <a:off x="8923472" y="1092155"/>
          <a:ext cx="2230527" cy="2230527"/>
        </a:xfrm>
        <a:prstGeom prst="ellipse">
          <a:avLst/>
        </a:prstGeom>
        <a:solidFill>
          <a:schemeClr val="accent4">
            <a:alpha val="50000"/>
            <a:hueOff val="12516991"/>
            <a:satOff val="8630"/>
            <a:lumOff val="-10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2753" tIns="22860" rIns="122753" bIns="22860" numCol="1" spcCol="1270" anchor="ctr" anchorCtr="0">
          <a:noAutofit/>
        </a:bodyPr>
        <a:lstStyle/>
        <a:p>
          <a:pPr marL="0" lvl="0" indent="0" algn="ctr" defTabSz="800100">
            <a:lnSpc>
              <a:spcPct val="90000"/>
            </a:lnSpc>
            <a:spcBef>
              <a:spcPct val="0"/>
            </a:spcBef>
            <a:spcAft>
              <a:spcPct val="35000"/>
            </a:spcAft>
            <a:buNone/>
          </a:pPr>
          <a:r>
            <a:rPr lang="en-US" sz="1800" kern="1200" dirty="0"/>
            <a:t>Continuing Professional Development</a:t>
          </a:r>
        </a:p>
      </dsp:txBody>
      <dsp:txXfrm>
        <a:off x="9250125" y="1418808"/>
        <a:ext cx="1577221" cy="15772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22376-8FD2-4C2D-9DED-D5F77D5C4AF3}">
      <dsp:nvSpPr>
        <dsp:cNvPr id="0" name=""/>
        <dsp:cNvSpPr/>
      </dsp:nvSpPr>
      <dsp:spPr>
        <a:xfrm>
          <a:off x="0" y="317619"/>
          <a:ext cx="2409060" cy="2409060"/>
        </a:xfrm>
        <a:prstGeom prst="ellipse">
          <a:avLst/>
        </a:prstGeom>
        <a:solidFill>
          <a:srgbClr val="92D05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579" tIns="22860" rIns="132579" bIns="22860" numCol="1" spcCol="1270" anchor="ctr" anchorCtr="0">
          <a:noAutofit/>
        </a:bodyPr>
        <a:lstStyle/>
        <a:p>
          <a:pPr marL="0" lvl="0" indent="0" algn="ctr" defTabSz="800100">
            <a:lnSpc>
              <a:spcPct val="90000"/>
            </a:lnSpc>
            <a:spcBef>
              <a:spcPct val="0"/>
            </a:spcBef>
            <a:spcAft>
              <a:spcPct val="35000"/>
            </a:spcAft>
            <a:buNone/>
          </a:pPr>
          <a:r>
            <a:rPr lang="en-US" sz="1800" kern="1200" dirty="0"/>
            <a:t>Competency Framework</a:t>
          </a:r>
        </a:p>
      </dsp:txBody>
      <dsp:txXfrm>
        <a:off x="352799" y="670418"/>
        <a:ext cx="1703462" cy="17034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DC6F5-CBB4-496B-897B-972AA69611F2}">
      <dsp:nvSpPr>
        <dsp:cNvPr id="0" name=""/>
        <dsp:cNvSpPr/>
      </dsp:nvSpPr>
      <dsp:spPr>
        <a:xfrm>
          <a:off x="0" y="244633"/>
          <a:ext cx="2417011" cy="2417011"/>
        </a:xfrm>
        <a:prstGeom prst="ellipse">
          <a:avLst/>
        </a:prstGeom>
        <a:solidFill>
          <a:srgbClr val="00B050">
            <a:alpha val="50000"/>
          </a:srgb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3016" tIns="22860" rIns="133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t>Syllabus</a:t>
          </a:r>
        </a:p>
      </dsp:txBody>
      <dsp:txXfrm>
        <a:off x="353963" y="598596"/>
        <a:ext cx="1709085" cy="17090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DC6F5-CBB4-496B-897B-972AA69611F2}">
      <dsp:nvSpPr>
        <dsp:cNvPr id="0" name=""/>
        <dsp:cNvSpPr/>
      </dsp:nvSpPr>
      <dsp:spPr>
        <a:xfrm>
          <a:off x="0" y="244633"/>
          <a:ext cx="2417011" cy="2417011"/>
        </a:xfrm>
        <a:prstGeom prst="ellipse">
          <a:avLst/>
        </a:prstGeom>
        <a:solidFill>
          <a:srgbClr val="71BF44">
            <a:alpha val="50000"/>
            <a:hueOff val="5006797"/>
            <a:satOff val="3452"/>
            <a:lumOff val="-4392"/>
            <a:alphaOff val="0"/>
          </a:srgbClr>
        </a:solidFill>
        <a:ln w="1905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2753" tIns="22860" rIns="122753"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5592"/>
              </a:solidFill>
              <a:latin typeface="Aptos"/>
              <a:ea typeface="+mn-ea"/>
              <a:cs typeface="+mn-cs"/>
            </a:rPr>
            <a:t>Development and Delivery Mechanisms</a:t>
          </a:r>
        </a:p>
      </dsp:txBody>
      <dsp:txXfrm>
        <a:off x="353963" y="598596"/>
        <a:ext cx="1709085" cy="17090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DC6F5-CBB4-496B-897B-972AA69611F2}">
      <dsp:nvSpPr>
        <dsp:cNvPr id="0" name=""/>
        <dsp:cNvSpPr/>
      </dsp:nvSpPr>
      <dsp:spPr>
        <a:xfrm>
          <a:off x="0" y="159055"/>
          <a:ext cx="2417011" cy="2417011"/>
        </a:xfrm>
        <a:prstGeom prst="ellipse">
          <a:avLst/>
        </a:prstGeom>
        <a:solidFill>
          <a:srgbClr val="71BF44">
            <a:alpha val="50000"/>
            <a:hueOff val="7510195"/>
            <a:satOff val="5178"/>
            <a:lumOff val="-6589"/>
            <a:alphaOff val="0"/>
          </a:srgbClr>
        </a:solidFill>
        <a:ln w="1905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2753" tIns="22860" rIns="122753"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005592"/>
              </a:solidFill>
              <a:latin typeface="Calibri Light" panose="020F0302020204030204"/>
              <a:ea typeface="+mn-ea"/>
              <a:cs typeface="+mn-cs"/>
            </a:rPr>
            <a:t>Practical Experience</a:t>
          </a:r>
        </a:p>
      </dsp:txBody>
      <dsp:txXfrm>
        <a:off x="353963" y="513018"/>
        <a:ext cx="1709085" cy="17090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DC6F5-CBB4-496B-897B-972AA69611F2}">
      <dsp:nvSpPr>
        <dsp:cNvPr id="0" name=""/>
        <dsp:cNvSpPr/>
      </dsp:nvSpPr>
      <dsp:spPr>
        <a:xfrm>
          <a:off x="0" y="159055"/>
          <a:ext cx="2417011" cy="2417011"/>
        </a:xfrm>
        <a:prstGeom prst="ellipse">
          <a:avLst/>
        </a:prstGeom>
        <a:solidFill>
          <a:srgbClr val="71BF44">
            <a:alpha val="50000"/>
            <a:hueOff val="10013593"/>
            <a:satOff val="6904"/>
            <a:lumOff val="-8785"/>
            <a:alphaOff val="0"/>
          </a:srgbClr>
        </a:solidFill>
        <a:ln w="1905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2753" tIns="22860" rIns="122753"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005592"/>
              </a:solidFill>
              <a:latin typeface="Aptos"/>
              <a:ea typeface="+mn-ea"/>
              <a:cs typeface="+mn-cs"/>
            </a:rPr>
            <a:t>Assessment of knowledge and skills</a:t>
          </a:r>
        </a:p>
      </dsp:txBody>
      <dsp:txXfrm>
        <a:off x="353963" y="513018"/>
        <a:ext cx="1709085" cy="17090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DC6F5-CBB4-496B-897B-972AA69611F2}">
      <dsp:nvSpPr>
        <dsp:cNvPr id="0" name=""/>
        <dsp:cNvSpPr/>
      </dsp:nvSpPr>
      <dsp:spPr>
        <a:xfrm>
          <a:off x="0" y="159055"/>
          <a:ext cx="2417011" cy="2417011"/>
        </a:xfrm>
        <a:prstGeom prst="ellipse">
          <a:avLst/>
        </a:prstGeom>
        <a:solidFill>
          <a:srgbClr val="71BF44">
            <a:alpha val="50000"/>
            <a:hueOff val="12516991"/>
            <a:satOff val="8630"/>
            <a:lumOff val="-10981"/>
            <a:alphaOff val="0"/>
          </a:srgbClr>
        </a:solidFill>
        <a:ln w="1905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2753" tIns="22860" rIns="122753"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005592"/>
              </a:solidFill>
              <a:latin typeface="Aptos"/>
              <a:ea typeface="+mn-ea"/>
              <a:cs typeface="+mn-cs"/>
            </a:rPr>
            <a:t>Continuing Professional Development</a:t>
          </a:r>
        </a:p>
      </dsp:txBody>
      <dsp:txXfrm>
        <a:off x="353963" y="513018"/>
        <a:ext cx="1709085" cy="1709085"/>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2A3F56-B859-1338-B13E-1A60DBD80C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7471B1A-0A4D-B9BD-42D6-D7850B0A25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7B764B-3972-1A43-9926-D8A819C3498B}" type="datetimeFigureOut">
              <a:rPr lang="en-US" smtClean="0"/>
              <a:t>4/28/2025</a:t>
            </a:fld>
            <a:endParaRPr lang="en-US"/>
          </a:p>
        </p:txBody>
      </p:sp>
      <p:sp>
        <p:nvSpPr>
          <p:cNvPr id="4" name="Footer Placeholder 3">
            <a:extLst>
              <a:ext uri="{FF2B5EF4-FFF2-40B4-BE49-F238E27FC236}">
                <a16:creationId xmlns:a16="http://schemas.microsoft.com/office/drawing/2014/main" id="{76524FF0-EB86-CEFB-749B-3CA878F2F3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BADC511-26D7-A1FA-BFDE-0ED0419959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13C2E4-4B04-EF4D-A850-ECED50C60E81}" type="slidenum">
              <a:rPr lang="en-US" smtClean="0"/>
              <a:t>‹#›</a:t>
            </a:fld>
            <a:endParaRPr lang="en-US"/>
          </a:p>
        </p:txBody>
      </p:sp>
    </p:spTree>
    <p:extLst>
      <p:ext uri="{BB962C8B-B14F-4D97-AF65-F5344CB8AC3E}">
        <p14:creationId xmlns:p14="http://schemas.microsoft.com/office/powerpoint/2010/main" val="10563443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8A7111-009F-AE49-8A29-FFEA964E1F5C}" type="datetimeFigureOut">
              <a:rPr lang="en-US" smtClean="0"/>
              <a:t>4/28/2025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96B3A9-6110-9D44-807E-8F1F188F8B2D}" type="slidenum">
              <a:rPr lang="en-US" smtClean="0"/>
              <a:t>‹#›</a:t>
            </a:fld>
            <a:endParaRPr lang="en-US"/>
          </a:p>
        </p:txBody>
      </p:sp>
    </p:spTree>
    <p:extLst>
      <p:ext uri="{BB962C8B-B14F-4D97-AF65-F5344CB8AC3E}">
        <p14:creationId xmlns:p14="http://schemas.microsoft.com/office/powerpoint/2010/main" val="4008057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800" b="0" i="0" dirty="0">
                <a:solidFill>
                  <a:srgbClr val="000000"/>
                </a:solidFill>
                <a:effectLst/>
                <a:latin typeface="Times New Roman" panose="02020603050405020304" pitchFamily="18" charset="0"/>
              </a:rPr>
              <a:t>1.</a:t>
            </a:r>
            <a:r>
              <a:rPr lang="en-GB" sz="1800" kern="1200" dirty="0">
                <a:solidFill>
                  <a:schemeClr val="tx1"/>
                </a:solidFill>
                <a:latin typeface="+mn-lt"/>
                <a:ea typeface="+mn-ea"/>
                <a:cs typeface="+mn-cs"/>
              </a:rPr>
              <a:t>PESA</a:t>
            </a:r>
            <a:r>
              <a:rPr lang="en-GB" sz="2800" b="0" i="0" dirty="0">
                <a:solidFill>
                  <a:srgbClr val="000000"/>
                </a:solidFill>
                <a:effectLst/>
                <a:latin typeface="Times New Roman" panose="02020603050405020304" pitchFamily="18" charset="0"/>
              </a:rPr>
              <a:t> has in place every element of a professional qualification. – As a professional qualification, PESA is based on a competency framework, articulates learning outcomes through a syllabus, provides for extensive education and work </a:t>
            </a:r>
            <a:r>
              <a:rPr lang="en-GB" sz="1800" kern="1200" dirty="0">
                <a:solidFill>
                  <a:schemeClr val="tx1"/>
                </a:solidFill>
                <a:latin typeface="+mn-lt"/>
                <a:ea typeface="+mn-ea"/>
                <a:cs typeface="+mn-cs"/>
              </a:rPr>
              <a:t>experience,</a:t>
            </a:r>
            <a:r>
              <a:rPr lang="en-GB" sz="2800" b="0" i="0" dirty="0">
                <a:solidFill>
                  <a:srgbClr val="000000"/>
                </a:solidFill>
                <a:effectLst/>
                <a:latin typeface="Times New Roman" panose="02020603050405020304" pitchFamily="18" charset="0"/>
              </a:rPr>
              <a:t> offers assessment exams and certification on passing the exams and provides for continuing professional development.</a:t>
            </a:r>
            <a:endParaRPr lang="en-GB" sz="18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B96B3A9-6110-9D44-807E-8F1F188F8B2D}" type="slidenum">
              <a:rPr lang="en-US" smtClean="0"/>
              <a:t>2</a:t>
            </a:fld>
            <a:endParaRPr lang="en-US"/>
          </a:p>
        </p:txBody>
      </p:sp>
    </p:spTree>
    <p:extLst>
      <p:ext uri="{BB962C8B-B14F-4D97-AF65-F5344CB8AC3E}">
        <p14:creationId xmlns:p14="http://schemas.microsoft.com/office/powerpoint/2010/main" val="4236764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Times New Roman" panose="02020603050405020304" pitchFamily="18" charset="0"/>
              </a:rPr>
              <a:t>3. PESA contents is tailored to the SAI context – PESA education contents and exams are tailored to the unique context of SAIs. They provide opportunities for SAI auditors to reflect on and exercise professional judgement in applying standards in the local SAI context.</a:t>
            </a:r>
            <a:endParaRPr lang="en-GB" dirty="0"/>
          </a:p>
        </p:txBody>
      </p:sp>
      <p:sp>
        <p:nvSpPr>
          <p:cNvPr id="4" name="Slide Number Placeholder 3"/>
          <p:cNvSpPr>
            <a:spLocks noGrp="1"/>
          </p:cNvSpPr>
          <p:nvPr>
            <p:ph type="sldNum" sz="quarter" idx="5"/>
          </p:nvPr>
        </p:nvSpPr>
        <p:spPr/>
        <p:txBody>
          <a:bodyPr/>
          <a:lstStyle/>
          <a:p>
            <a:fld id="{6B96B3A9-6110-9D44-807E-8F1F188F8B2D}" type="slidenum">
              <a:rPr lang="en-US" smtClean="0"/>
              <a:t>5</a:t>
            </a:fld>
            <a:endParaRPr lang="en-US"/>
          </a:p>
        </p:txBody>
      </p:sp>
    </p:spTree>
    <p:extLst>
      <p:ext uri="{BB962C8B-B14F-4D97-AF65-F5344CB8AC3E}">
        <p14:creationId xmlns:p14="http://schemas.microsoft.com/office/powerpoint/2010/main" val="3011168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655A9-387B-379D-C782-44E59C1D5E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CA58A5-394A-7581-AF0C-5912C42A80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7EC3EC-1A37-9557-072D-342F9E9EEF7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843FAA3-C299-E658-24DA-426A8912F666}"/>
              </a:ext>
            </a:extLst>
          </p:cNvPr>
          <p:cNvSpPr>
            <a:spLocks noGrp="1"/>
          </p:cNvSpPr>
          <p:nvPr>
            <p:ph type="sldNum" sz="quarter" idx="5"/>
          </p:nvPr>
        </p:nvSpPr>
        <p:spPr/>
        <p:txBody>
          <a:bodyPr/>
          <a:lstStyle/>
          <a:p>
            <a:fld id="{6B96B3A9-6110-9D44-807E-8F1F188F8B2D}" type="slidenum">
              <a:rPr lang="en-US" smtClean="0"/>
              <a:t>13</a:t>
            </a:fld>
            <a:endParaRPr lang="en-US"/>
          </a:p>
        </p:txBody>
      </p:sp>
    </p:spTree>
    <p:extLst>
      <p:ext uri="{BB962C8B-B14F-4D97-AF65-F5344CB8AC3E}">
        <p14:creationId xmlns:p14="http://schemas.microsoft.com/office/powerpoint/2010/main" val="10876014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png"/><Relationship Id="rId3" Type="http://schemas.openxmlformats.org/officeDocument/2006/relationships/hyperlink" Target="https://www.facebook.com/pages/Intosai-Development-Initiative/441236612701326" TargetMode="External"/><Relationship Id="rId7" Type="http://schemas.openxmlformats.org/officeDocument/2006/relationships/hyperlink" Target="https://twitter.com/INTOSAI_IDI" TargetMode="External"/><Relationship Id="rId12"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5.png"/><Relationship Id="rId11" Type="http://schemas.openxmlformats.org/officeDocument/2006/relationships/hyperlink" Target="https://vimeo.com/user191542325" TargetMode="External"/><Relationship Id="rId5" Type="http://schemas.openxmlformats.org/officeDocument/2006/relationships/hyperlink" Target="https://www.linkedin.com/company/stiftelsen-intosai-development-initiative-idi-/" TargetMode="External"/><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hyperlink" Target="https://www.youtube.com/user/idicommunity"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png"/><Relationship Id="rId3" Type="http://schemas.openxmlformats.org/officeDocument/2006/relationships/hyperlink" Target="https://www.facebook.com/pages/Intosai-Development-Initiative/441236612701326" TargetMode="External"/><Relationship Id="rId7" Type="http://schemas.openxmlformats.org/officeDocument/2006/relationships/hyperlink" Target="https://twitter.com/INTOSAI_IDI" TargetMode="External"/><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5.png"/><Relationship Id="rId11" Type="http://schemas.openxmlformats.org/officeDocument/2006/relationships/hyperlink" Target="https://vimeo.com/user191542325" TargetMode="External"/><Relationship Id="rId5" Type="http://schemas.openxmlformats.org/officeDocument/2006/relationships/hyperlink" Target="https://www.linkedin.com/company/stiftelsen-intosai-development-initiative-idi-/" TargetMode="External"/><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hyperlink" Target="https://www.youtube.com/user/idicommunity" TargetMode="Externa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2.png"/><Relationship Id="rId3" Type="http://schemas.openxmlformats.org/officeDocument/2006/relationships/hyperlink" Target="https://www.facebook.com/pages/Intosai-Development-Initiative/441236612701326" TargetMode="External"/><Relationship Id="rId7" Type="http://schemas.openxmlformats.org/officeDocument/2006/relationships/hyperlink" Target="https://twitter.com/INTOSAI_IDI" TargetMode="External"/><Relationship Id="rId12"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22.png"/><Relationship Id="rId11" Type="http://schemas.openxmlformats.org/officeDocument/2006/relationships/hyperlink" Target="https://vimeo.com/user191542325" TargetMode="External"/><Relationship Id="rId5" Type="http://schemas.openxmlformats.org/officeDocument/2006/relationships/hyperlink" Target="https://www.linkedin.com/company/stiftelsen-intosai-development-initiative-idi-/" TargetMode="Externa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hyperlink" Target="https://www.youtube.com/user/idicommunity" TargetMode="Externa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e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6.jpe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6.jpeg"/><Relationship Id="rId1" Type="http://schemas.openxmlformats.org/officeDocument/2006/relationships/slideMaster" Target="../slideMasters/slideMaster6.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6.jpeg"/><Relationship Id="rId1" Type="http://schemas.openxmlformats.org/officeDocument/2006/relationships/slideMaster" Target="../slideMasters/slideMaster6.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jpe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jpe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jpe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e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e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vimeo.com/user191542325" TargetMode="External"/><Relationship Id="rId3" Type="http://schemas.openxmlformats.org/officeDocument/2006/relationships/image" Target="../media/image32.jpeg"/><Relationship Id="rId7" Type="http://schemas.openxmlformats.org/officeDocument/2006/relationships/hyperlink" Target="https://www.linkedin.com/company/stiftelsen-intosai-development-initiative-idi-/" TargetMode="External"/><Relationship Id="rId12" Type="http://schemas.openxmlformats.org/officeDocument/2006/relationships/image" Target="../media/image17.png"/><Relationship Id="rId2" Type="http://schemas.openxmlformats.org/officeDocument/2006/relationships/image" Target="../media/image29.jpeg"/><Relationship Id="rId1" Type="http://schemas.openxmlformats.org/officeDocument/2006/relationships/slideMaster" Target="../slideMasters/slideMaster6.xml"/><Relationship Id="rId6" Type="http://schemas.openxmlformats.org/officeDocument/2006/relationships/image" Target="../media/image14.png"/><Relationship Id="rId11" Type="http://schemas.openxmlformats.org/officeDocument/2006/relationships/hyperlink" Target="https://www.youtube.com/user/idicommunity" TargetMode="External"/><Relationship Id="rId5" Type="http://schemas.openxmlformats.org/officeDocument/2006/relationships/hyperlink" Target="https://www.facebook.com/pages/Intosai-Development-Initiative/441236612701326" TargetMode="External"/><Relationship Id="rId15" Type="http://schemas.openxmlformats.org/officeDocument/2006/relationships/image" Target="../media/image2.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hyperlink" Target="https://twitter.com/INTOSAI_IDI" TargetMode="External"/><Relationship Id="rId14" Type="http://schemas.openxmlformats.org/officeDocument/2006/relationships/image" Target="../media/image18.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emf"/><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emf"/><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emf"/><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emf"/><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emf"/><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emf"/><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1CE8A9-BC8E-AA69-4A11-07C86C02ED83}"/>
              </a:ext>
            </a:extLst>
          </p:cNvPr>
          <p:cNvSpPr/>
          <p:nvPr userDrawn="1"/>
        </p:nvSpPr>
        <p:spPr>
          <a:xfrm>
            <a:off x="1" y="-1"/>
            <a:ext cx="12192000" cy="6858001"/>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de 10">
            <a:extLst>
              <a:ext uri="{FF2B5EF4-FFF2-40B4-BE49-F238E27FC236}">
                <a16:creationId xmlns:a16="http://schemas.microsoft.com/office/drawing/2014/main" id="{59FBA252-8ADE-35AE-F54B-9045F920F17E}"/>
              </a:ext>
            </a:extLst>
          </p:cNvPr>
          <p:cNvPicPr>
            <a:picLocks noChangeAspect="1"/>
          </p:cNvPicPr>
          <p:nvPr userDrawn="1"/>
        </p:nvPicPr>
        <p:blipFill>
          <a:blip r:embed="rId2"/>
          <a:srcRect/>
          <a:stretch/>
        </p:blipFill>
        <p:spPr>
          <a:xfrm>
            <a:off x="10778413" y="239400"/>
            <a:ext cx="1169295" cy="1169295"/>
          </a:xfrm>
          <a:prstGeom prst="rect">
            <a:avLst/>
          </a:prstGeom>
        </p:spPr>
      </p:pic>
      <p:sp>
        <p:nvSpPr>
          <p:cNvPr id="10" name="Tittel 1">
            <a:extLst>
              <a:ext uri="{FF2B5EF4-FFF2-40B4-BE49-F238E27FC236}">
                <a16:creationId xmlns:a16="http://schemas.microsoft.com/office/drawing/2014/main" id="{44A8BFA4-8DEA-6F4D-66A8-24DEA9A52220}"/>
              </a:ext>
            </a:extLst>
          </p:cNvPr>
          <p:cNvSpPr>
            <a:spLocks noGrp="1"/>
          </p:cNvSpPr>
          <p:nvPr>
            <p:ph type="ctrTitle"/>
          </p:nvPr>
        </p:nvSpPr>
        <p:spPr>
          <a:xfrm>
            <a:off x="538843" y="1764474"/>
            <a:ext cx="11012930" cy="1169295"/>
          </a:xfrm>
          <a:noFill/>
        </p:spPr>
        <p:txBody>
          <a:bodyPr anchor="b">
            <a:normAutofit/>
          </a:bodyPr>
          <a:lstStyle>
            <a:lvl1pPr algn="ctr">
              <a:defRPr sz="5400" b="0" i="0">
                <a:solidFill>
                  <a:schemeClr val="bg1"/>
                </a:solidFill>
                <a:latin typeface="Oswald Medium" pitchFamily="2" charset="77"/>
              </a:defRPr>
            </a:lvl1pPr>
          </a:lstStyle>
          <a:p>
            <a:r>
              <a:rPr lang="en-GB"/>
              <a:t>Click to edit Master title style</a:t>
            </a:r>
            <a:endParaRPr lang="nb-NO"/>
          </a:p>
        </p:txBody>
      </p:sp>
      <p:sp>
        <p:nvSpPr>
          <p:cNvPr id="11" name="Undertittel 2">
            <a:extLst>
              <a:ext uri="{FF2B5EF4-FFF2-40B4-BE49-F238E27FC236}">
                <a16:creationId xmlns:a16="http://schemas.microsoft.com/office/drawing/2014/main" id="{4A0BC09F-D848-BC37-28C4-2E712D9E2261}"/>
              </a:ext>
            </a:extLst>
          </p:cNvPr>
          <p:cNvSpPr>
            <a:spLocks noGrp="1"/>
          </p:cNvSpPr>
          <p:nvPr>
            <p:ph type="subTitle" idx="1"/>
          </p:nvPr>
        </p:nvSpPr>
        <p:spPr>
          <a:xfrm>
            <a:off x="538843" y="3289548"/>
            <a:ext cx="11012929" cy="912089"/>
          </a:xfrm>
          <a:noFill/>
        </p:spPr>
        <p:txBody>
          <a:bodyPr>
            <a:normAutofit/>
          </a:bodyPr>
          <a:lstStyle>
            <a:lvl1pPr marL="0" indent="0" algn="ctr">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12" name="Text Placeholder 4">
            <a:extLst>
              <a:ext uri="{FF2B5EF4-FFF2-40B4-BE49-F238E27FC236}">
                <a16:creationId xmlns:a16="http://schemas.microsoft.com/office/drawing/2014/main" id="{4B991972-68AF-0FBB-B812-856BA8EF1728}"/>
              </a:ext>
            </a:extLst>
          </p:cNvPr>
          <p:cNvSpPr>
            <a:spLocks noGrp="1"/>
          </p:cNvSpPr>
          <p:nvPr>
            <p:ph type="body" sz="quarter" idx="10" hasCustomPrompt="1"/>
          </p:nvPr>
        </p:nvSpPr>
        <p:spPr>
          <a:xfrm>
            <a:off x="4471948" y="5589774"/>
            <a:ext cx="3146717" cy="303347"/>
          </a:xfrm>
          <a:noFill/>
        </p:spPr>
        <p:txBody>
          <a:bodyPr>
            <a:normAutofit/>
          </a:bodyPr>
          <a:lstStyle>
            <a:lvl1pPr marL="0" indent="0" algn="ctr">
              <a:buNone/>
              <a:defRPr sz="1200">
                <a:solidFill>
                  <a:schemeClr val="bg1"/>
                </a:solidFill>
              </a:defRPr>
            </a:lvl1pPr>
          </a:lstStyle>
          <a:p>
            <a:pPr lvl="0"/>
            <a:r>
              <a:rPr lang="en-GB"/>
              <a:t>DATE</a:t>
            </a:r>
            <a:endParaRPr lang="nb-NO"/>
          </a:p>
        </p:txBody>
      </p:sp>
      <p:pic>
        <p:nvPicPr>
          <p:cNvPr id="2" name="Picture 1">
            <a:extLst>
              <a:ext uri="{FF2B5EF4-FFF2-40B4-BE49-F238E27FC236}">
                <a16:creationId xmlns:a16="http://schemas.microsoft.com/office/drawing/2014/main" id="{6051302A-9702-3E23-F187-CA027BE17315}"/>
              </a:ext>
            </a:extLst>
          </p:cNvPr>
          <p:cNvPicPr>
            <a:picLocks noChangeAspect="1"/>
          </p:cNvPicPr>
          <p:nvPr userDrawn="1"/>
        </p:nvPicPr>
        <p:blipFill>
          <a:blip r:embed="rId3"/>
          <a:srcRect/>
          <a:stretch/>
        </p:blipFill>
        <p:spPr>
          <a:xfrm rot="5400000">
            <a:off x="0" y="0"/>
            <a:ext cx="4876323" cy="4876323"/>
          </a:xfrm>
          <a:prstGeom prst="rect">
            <a:avLst/>
          </a:prstGeom>
        </p:spPr>
      </p:pic>
      <p:pic>
        <p:nvPicPr>
          <p:cNvPr id="4" name="Picture 3">
            <a:extLst>
              <a:ext uri="{FF2B5EF4-FFF2-40B4-BE49-F238E27FC236}">
                <a16:creationId xmlns:a16="http://schemas.microsoft.com/office/drawing/2014/main" id="{74344779-30F7-ADE0-C540-A230B6ED4E9F}"/>
              </a:ext>
            </a:extLst>
          </p:cNvPr>
          <p:cNvPicPr>
            <a:picLocks noChangeAspect="1"/>
          </p:cNvPicPr>
          <p:nvPr userDrawn="1"/>
        </p:nvPicPr>
        <p:blipFill>
          <a:blip r:embed="rId4"/>
          <a:srcRect/>
          <a:stretch/>
        </p:blipFill>
        <p:spPr>
          <a:xfrm>
            <a:off x="7158351" y="2068643"/>
            <a:ext cx="4789357" cy="4789357"/>
          </a:xfrm>
          <a:prstGeom prst="rect">
            <a:avLst/>
          </a:prstGeom>
        </p:spPr>
      </p:pic>
    </p:spTree>
    <p:extLst>
      <p:ext uri="{BB962C8B-B14F-4D97-AF65-F5344CB8AC3E}">
        <p14:creationId xmlns:p14="http://schemas.microsoft.com/office/powerpoint/2010/main" val="1076343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E15D88DC-A26F-4264-8879-F9A610AE65E3}"/>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828FAD"/>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GB" b="1">
              <a:solidFill>
                <a:srgbClr val="051C5C"/>
              </a:solidFill>
            </a:endParaRPr>
          </a:p>
        </p:txBody>
      </p:sp>
      <p:sp>
        <p:nvSpPr>
          <p:cNvPr id="4" name="Date Placeholder 3">
            <a:extLst>
              <a:ext uri="{FF2B5EF4-FFF2-40B4-BE49-F238E27FC236}">
                <a16:creationId xmlns:a16="http://schemas.microsoft.com/office/drawing/2014/main" id="{AFD0FAC8-1910-43F1-A5F0-58585E58B901}"/>
              </a:ext>
            </a:extLst>
          </p:cNvPr>
          <p:cNvSpPr txBox="1">
            <a:spLocks/>
          </p:cNvSpPr>
          <p:nvPr userDrawn="1"/>
        </p:nvSpPr>
        <p:spPr>
          <a:xfrm>
            <a:off x="695325"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828FAD"/>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GB" b="0">
              <a:solidFill>
                <a:srgbClr val="828FAD"/>
              </a:solidFill>
            </a:endParaRPr>
          </a:p>
        </p:txBody>
      </p:sp>
      <p:sp>
        <p:nvSpPr>
          <p:cNvPr id="6" name="Date Placeholder 3">
            <a:extLst>
              <a:ext uri="{FF2B5EF4-FFF2-40B4-BE49-F238E27FC236}">
                <a16:creationId xmlns:a16="http://schemas.microsoft.com/office/drawing/2014/main" id="{E87D54C8-0C7E-445D-B02E-CDA8EA180B7D}"/>
              </a:ext>
            </a:extLst>
          </p:cNvPr>
          <p:cNvSpPr txBox="1">
            <a:spLocks/>
          </p:cNvSpPr>
          <p:nvPr userDrawn="1"/>
        </p:nvSpPr>
        <p:spPr>
          <a:xfrm>
            <a:off x="8610600" y="3995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828FAD"/>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6423A0-4BCB-42A8-90F8-E13BE0DCAE34}" type="slidenum">
              <a:rPr lang="en-GB" sz="900" b="0" smtClean="0">
                <a:solidFill>
                  <a:srgbClr val="828FAD"/>
                </a:solidFill>
              </a:rPr>
              <a:t>‹#›</a:t>
            </a:fld>
            <a:endParaRPr lang="en-GB" sz="900" b="0">
              <a:solidFill>
                <a:srgbClr val="828FAD"/>
              </a:solidFill>
            </a:endParaRPr>
          </a:p>
        </p:txBody>
      </p:sp>
      <p:pic>
        <p:nvPicPr>
          <p:cNvPr id="2" name="Picture 1" descr="Text&#10;&#10;Description automatically generated with low confidence">
            <a:extLst>
              <a:ext uri="{FF2B5EF4-FFF2-40B4-BE49-F238E27FC236}">
                <a16:creationId xmlns:a16="http://schemas.microsoft.com/office/drawing/2014/main" id="{C4AA8FD7-BB79-209E-204B-F7FAC47FCD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376" y="413729"/>
            <a:ext cx="2587752" cy="445432"/>
          </a:xfrm>
          <a:prstGeom prst="rect">
            <a:avLst/>
          </a:prstGeom>
        </p:spPr>
      </p:pic>
    </p:spTree>
    <p:extLst>
      <p:ext uri="{BB962C8B-B14F-4D97-AF65-F5344CB8AC3E}">
        <p14:creationId xmlns:p14="http://schemas.microsoft.com/office/powerpoint/2010/main" val="396768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1CE8A9-BC8E-AA69-4A11-07C86C02ED83}"/>
              </a:ext>
            </a:extLst>
          </p:cNvPr>
          <p:cNvSpPr/>
          <p:nvPr userDrawn="1"/>
        </p:nvSpPr>
        <p:spPr>
          <a:xfrm>
            <a:off x="1" y="-1"/>
            <a:ext cx="12192000" cy="6858001"/>
          </a:xfrm>
          <a:prstGeom prst="rect">
            <a:avLst/>
          </a:prstGeom>
          <a:solidFill>
            <a:srgbClr val="C24F3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de 10">
            <a:extLst>
              <a:ext uri="{FF2B5EF4-FFF2-40B4-BE49-F238E27FC236}">
                <a16:creationId xmlns:a16="http://schemas.microsoft.com/office/drawing/2014/main" id="{59FBA252-8ADE-35AE-F54B-9045F920F17E}"/>
              </a:ext>
            </a:extLst>
          </p:cNvPr>
          <p:cNvPicPr>
            <a:picLocks noChangeAspect="1"/>
          </p:cNvPicPr>
          <p:nvPr userDrawn="1"/>
        </p:nvPicPr>
        <p:blipFill>
          <a:blip r:embed="rId2"/>
          <a:srcRect/>
          <a:stretch/>
        </p:blipFill>
        <p:spPr>
          <a:xfrm>
            <a:off x="10778413" y="239400"/>
            <a:ext cx="1169295" cy="1169295"/>
          </a:xfrm>
          <a:prstGeom prst="rect">
            <a:avLst/>
          </a:prstGeom>
        </p:spPr>
      </p:pic>
      <p:sp>
        <p:nvSpPr>
          <p:cNvPr id="10" name="Tittel 1">
            <a:extLst>
              <a:ext uri="{FF2B5EF4-FFF2-40B4-BE49-F238E27FC236}">
                <a16:creationId xmlns:a16="http://schemas.microsoft.com/office/drawing/2014/main" id="{44A8BFA4-8DEA-6F4D-66A8-24DEA9A52220}"/>
              </a:ext>
            </a:extLst>
          </p:cNvPr>
          <p:cNvSpPr>
            <a:spLocks noGrp="1"/>
          </p:cNvSpPr>
          <p:nvPr>
            <p:ph type="ctrTitle"/>
          </p:nvPr>
        </p:nvSpPr>
        <p:spPr>
          <a:xfrm>
            <a:off x="538843" y="1764474"/>
            <a:ext cx="11012930" cy="1169295"/>
          </a:xfrm>
          <a:noFill/>
        </p:spPr>
        <p:txBody>
          <a:bodyPr anchor="b">
            <a:normAutofit/>
          </a:bodyPr>
          <a:lstStyle>
            <a:lvl1pPr algn="ctr">
              <a:defRPr sz="5400" b="0" i="0">
                <a:solidFill>
                  <a:schemeClr val="bg1"/>
                </a:solidFill>
                <a:latin typeface="Oswald Medium" pitchFamily="2" charset="77"/>
              </a:defRPr>
            </a:lvl1pPr>
          </a:lstStyle>
          <a:p>
            <a:r>
              <a:rPr lang="en-GB"/>
              <a:t>Click to edit Master title style</a:t>
            </a:r>
            <a:endParaRPr lang="nb-NO"/>
          </a:p>
        </p:txBody>
      </p:sp>
      <p:sp>
        <p:nvSpPr>
          <p:cNvPr id="11" name="Undertittel 2">
            <a:extLst>
              <a:ext uri="{FF2B5EF4-FFF2-40B4-BE49-F238E27FC236}">
                <a16:creationId xmlns:a16="http://schemas.microsoft.com/office/drawing/2014/main" id="{4A0BC09F-D848-BC37-28C4-2E712D9E2261}"/>
              </a:ext>
            </a:extLst>
          </p:cNvPr>
          <p:cNvSpPr>
            <a:spLocks noGrp="1"/>
          </p:cNvSpPr>
          <p:nvPr>
            <p:ph type="subTitle" idx="1"/>
          </p:nvPr>
        </p:nvSpPr>
        <p:spPr>
          <a:xfrm>
            <a:off x="538843" y="3289548"/>
            <a:ext cx="11012929" cy="912089"/>
          </a:xfrm>
          <a:noFill/>
        </p:spPr>
        <p:txBody>
          <a:bodyPr>
            <a:normAutofit/>
          </a:bodyPr>
          <a:lstStyle>
            <a:lvl1pPr marL="0" indent="0" algn="ctr">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12" name="Text Placeholder 4">
            <a:extLst>
              <a:ext uri="{FF2B5EF4-FFF2-40B4-BE49-F238E27FC236}">
                <a16:creationId xmlns:a16="http://schemas.microsoft.com/office/drawing/2014/main" id="{4B991972-68AF-0FBB-B812-856BA8EF1728}"/>
              </a:ext>
            </a:extLst>
          </p:cNvPr>
          <p:cNvSpPr>
            <a:spLocks noGrp="1"/>
          </p:cNvSpPr>
          <p:nvPr>
            <p:ph type="body" sz="quarter" idx="10" hasCustomPrompt="1"/>
          </p:nvPr>
        </p:nvSpPr>
        <p:spPr>
          <a:xfrm>
            <a:off x="4471948" y="5589774"/>
            <a:ext cx="3146717" cy="303347"/>
          </a:xfrm>
          <a:noFill/>
        </p:spPr>
        <p:txBody>
          <a:bodyPr>
            <a:normAutofit/>
          </a:bodyPr>
          <a:lstStyle>
            <a:lvl1pPr marL="0" indent="0" algn="ctr">
              <a:buNone/>
              <a:defRPr sz="1200">
                <a:solidFill>
                  <a:schemeClr val="bg1"/>
                </a:solidFill>
              </a:defRPr>
            </a:lvl1pPr>
          </a:lstStyle>
          <a:p>
            <a:pPr lvl="0"/>
            <a:r>
              <a:rPr lang="en-GB"/>
              <a:t>DATE</a:t>
            </a:r>
            <a:endParaRPr lang="nb-NO"/>
          </a:p>
        </p:txBody>
      </p:sp>
      <p:pic>
        <p:nvPicPr>
          <p:cNvPr id="2" name="Picture 1">
            <a:extLst>
              <a:ext uri="{FF2B5EF4-FFF2-40B4-BE49-F238E27FC236}">
                <a16:creationId xmlns:a16="http://schemas.microsoft.com/office/drawing/2014/main" id="{6051302A-9702-3E23-F187-CA027BE17315}"/>
              </a:ext>
            </a:extLst>
          </p:cNvPr>
          <p:cNvPicPr>
            <a:picLocks noChangeAspect="1"/>
          </p:cNvPicPr>
          <p:nvPr userDrawn="1"/>
        </p:nvPicPr>
        <p:blipFill>
          <a:blip r:embed="rId3"/>
          <a:srcRect/>
          <a:stretch/>
        </p:blipFill>
        <p:spPr>
          <a:xfrm>
            <a:off x="7158351" y="2068643"/>
            <a:ext cx="4789357" cy="4789357"/>
          </a:xfrm>
          <a:prstGeom prst="rect">
            <a:avLst/>
          </a:prstGeom>
        </p:spPr>
      </p:pic>
      <p:pic>
        <p:nvPicPr>
          <p:cNvPr id="4" name="Picture 3">
            <a:extLst>
              <a:ext uri="{FF2B5EF4-FFF2-40B4-BE49-F238E27FC236}">
                <a16:creationId xmlns:a16="http://schemas.microsoft.com/office/drawing/2014/main" id="{EAB39999-200A-F3E3-5CDE-04256D735C01}"/>
              </a:ext>
            </a:extLst>
          </p:cNvPr>
          <p:cNvPicPr>
            <a:picLocks noChangeAspect="1"/>
          </p:cNvPicPr>
          <p:nvPr userDrawn="1"/>
        </p:nvPicPr>
        <p:blipFill>
          <a:blip r:embed="rId4"/>
          <a:srcRect/>
          <a:stretch/>
        </p:blipFill>
        <p:spPr>
          <a:xfrm rot="5400000">
            <a:off x="0" y="0"/>
            <a:ext cx="4876323" cy="4876323"/>
          </a:xfrm>
          <a:prstGeom prst="rect">
            <a:avLst/>
          </a:prstGeom>
        </p:spPr>
      </p:pic>
    </p:spTree>
    <p:extLst>
      <p:ext uri="{BB962C8B-B14F-4D97-AF65-F5344CB8AC3E}">
        <p14:creationId xmlns:p14="http://schemas.microsoft.com/office/powerpoint/2010/main" val="1006355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1CE8A9-BC8E-AA69-4A11-07C86C02ED83}"/>
              </a:ext>
            </a:extLst>
          </p:cNvPr>
          <p:cNvSpPr/>
          <p:nvPr userDrawn="1"/>
        </p:nvSpPr>
        <p:spPr>
          <a:xfrm>
            <a:off x="6157119" y="-1"/>
            <a:ext cx="6034881" cy="6858001"/>
          </a:xfrm>
          <a:prstGeom prst="rect">
            <a:avLst/>
          </a:prstGeom>
          <a:solidFill>
            <a:srgbClr val="C24F3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de 10">
            <a:extLst>
              <a:ext uri="{FF2B5EF4-FFF2-40B4-BE49-F238E27FC236}">
                <a16:creationId xmlns:a16="http://schemas.microsoft.com/office/drawing/2014/main" id="{59FBA252-8ADE-35AE-F54B-9045F920F17E}"/>
              </a:ext>
            </a:extLst>
          </p:cNvPr>
          <p:cNvPicPr>
            <a:picLocks noChangeAspect="1"/>
          </p:cNvPicPr>
          <p:nvPr userDrawn="1"/>
        </p:nvPicPr>
        <p:blipFill>
          <a:blip r:embed="rId2"/>
          <a:srcRect/>
          <a:stretch/>
        </p:blipFill>
        <p:spPr>
          <a:xfrm>
            <a:off x="10778413" y="239400"/>
            <a:ext cx="1169295" cy="1169295"/>
          </a:xfrm>
          <a:prstGeom prst="rect">
            <a:avLst/>
          </a:prstGeom>
        </p:spPr>
      </p:pic>
      <p:sp>
        <p:nvSpPr>
          <p:cNvPr id="10" name="Tittel 1">
            <a:extLst>
              <a:ext uri="{FF2B5EF4-FFF2-40B4-BE49-F238E27FC236}">
                <a16:creationId xmlns:a16="http://schemas.microsoft.com/office/drawing/2014/main" id="{44A8BFA4-8DEA-6F4D-66A8-24DEA9A52220}"/>
              </a:ext>
            </a:extLst>
          </p:cNvPr>
          <p:cNvSpPr>
            <a:spLocks noGrp="1"/>
          </p:cNvSpPr>
          <p:nvPr>
            <p:ph type="ctrTitle"/>
          </p:nvPr>
        </p:nvSpPr>
        <p:spPr>
          <a:xfrm>
            <a:off x="6797345" y="1764474"/>
            <a:ext cx="4754428" cy="2152807"/>
          </a:xfrm>
          <a:noFill/>
        </p:spPr>
        <p:txBody>
          <a:bodyPr anchor="b">
            <a:normAutofit/>
          </a:bodyPr>
          <a:lstStyle>
            <a:lvl1pPr algn="ctr">
              <a:defRPr sz="5400" b="0" i="0">
                <a:solidFill>
                  <a:schemeClr val="bg1"/>
                </a:solidFill>
                <a:latin typeface="Oswald Medium" pitchFamily="2" charset="77"/>
              </a:defRPr>
            </a:lvl1pPr>
          </a:lstStyle>
          <a:p>
            <a:r>
              <a:rPr lang="en-GB"/>
              <a:t>Click to edit Master title style</a:t>
            </a:r>
            <a:endParaRPr lang="nb-NO"/>
          </a:p>
        </p:txBody>
      </p:sp>
      <p:sp>
        <p:nvSpPr>
          <p:cNvPr id="11" name="Undertittel 2">
            <a:extLst>
              <a:ext uri="{FF2B5EF4-FFF2-40B4-BE49-F238E27FC236}">
                <a16:creationId xmlns:a16="http://schemas.microsoft.com/office/drawing/2014/main" id="{4A0BC09F-D848-BC37-28C4-2E712D9E2261}"/>
              </a:ext>
            </a:extLst>
          </p:cNvPr>
          <p:cNvSpPr>
            <a:spLocks noGrp="1"/>
          </p:cNvSpPr>
          <p:nvPr>
            <p:ph type="subTitle" idx="1"/>
          </p:nvPr>
        </p:nvSpPr>
        <p:spPr>
          <a:xfrm>
            <a:off x="6775563" y="4273060"/>
            <a:ext cx="4797991" cy="912089"/>
          </a:xfrm>
          <a:noFill/>
        </p:spPr>
        <p:txBody>
          <a:bodyPr>
            <a:normAutofit/>
          </a:bodyPr>
          <a:lstStyle>
            <a:lvl1pPr marL="0" indent="0" algn="ctr">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12" name="Text Placeholder 4">
            <a:extLst>
              <a:ext uri="{FF2B5EF4-FFF2-40B4-BE49-F238E27FC236}">
                <a16:creationId xmlns:a16="http://schemas.microsoft.com/office/drawing/2014/main" id="{4B991972-68AF-0FBB-B812-856BA8EF1728}"/>
              </a:ext>
            </a:extLst>
          </p:cNvPr>
          <p:cNvSpPr>
            <a:spLocks noGrp="1"/>
          </p:cNvSpPr>
          <p:nvPr>
            <p:ph type="body" sz="quarter" idx="10" hasCustomPrompt="1"/>
          </p:nvPr>
        </p:nvSpPr>
        <p:spPr>
          <a:xfrm>
            <a:off x="7601199" y="5685222"/>
            <a:ext cx="3146717" cy="303347"/>
          </a:xfrm>
          <a:noFill/>
        </p:spPr>
        <p:txBody>
          <a:bodyPr>
            <a:normAutofit/>
          </a:bodyPr>
          <a:lstStyle>
            <a:lvl1pPr marL="0" indent="0" algn="ctr">
              <a:buNone/>
              <a:defRPr sz="1200">
                <a:solidFill>
                  <a:schemeClr val="bg1"/>
                </a:solidFill>
              </a:defRPr>
            </a:lvl1pPr>
          </a:lstStyle>
          <a:p>
            <a:pPr lvl="0"/>
            <a:r>
              <a:rPr lang="en-GB"/>
              <a:t>DATE</a:t>
            </a:r>
            <a:endParaRPr lang="nb-NO"/>
          </a:p>
        </p:txBody>
      </p:sp>
      <p:pic>
        <p:nvPicPr>
          <p:cNvPr id="4" name="Picture 3">
            <a:extLst>
              <a:ext uri="{FF2B5EF4-FFF2-40B4-BE49-F238E27FC236}">
                <a16:creationId xmlns:a16="http://schemas.microsoft.com/office/drawing/2014/main" id="{61FFBC67-07CD-C7ED-926B-EC902C0878AD}"/>
              </a:ext>
            </a:extLst>
          </p:cNvPr>
          <p:cNvPicPr>
            <a:picLocks noChangeAspect="1"/>
          </p:cNvPicPr>
          <p:nvPr userDrawn="1"/>
        </p:nvPicPr>
        <p:blipFill>
          <a:blip r:embed="rId3"/>
          <a:srcRect/>
          <a:stretch/>
        </p:blipFill>
        <p:spPr>
          <a:xfrm rot="16200000">
            <a:off x="8514364" y="3163830"/>
            <a:ext cx="3699416" cy="3699416"/>
          </a:xfrm>
          <a:prstGeom prst="rect">
            <a:avLst/>
          </a:prstGeom>
        </p:spPr>
      </p:pic>
      <p:sp>
        <p:nvSpPr>
          <p:cNvPr id="5" name="Picture Placeholder 2">
            <a:extLst>
              <a:ext uri="{FF2B5EF4-FFF2-40B4-BE49-F238E27FC236}">
                <a16:creationId xmlns:a16="http://schemas.microsoft.com/office/drawing/2014/main" id="{56DECC4F-BFAC-4AF4-7856-632F9F140876}"/>
              </a:ext>
            </a:extLst>
          </p:cNvPr>
          <p:cNvSpPr>
            <a:spLocks noGrp="1"/>
          </p:cNvSpPr>
          <p:nvPr>
            <p:ph type="pic" idx="11" hasCustomPrompt="1"/>
          </p:nvPr>
        </p:nvSpPr>
        <p:spPr>
          <a:xfrm>
            <a:off x="1" y="0"/>
            <a:ext cx="615711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Add your own picture here</a:t>
            </a:r>
          </a:p>
        </p:txBody>
      </p:sp>
      <p:pic>
        <p:nvPicPr>
          <p:cNvPr id="6" name="Picture 5">
            <a:extLst>
              <a:ext uri="{FF2B5EF4-FFF2-40B4-BE49-F238E27FC236}">
                <a16:creationId xmlns:a16="http://schemas.microsoft.com/office/drawing/2014/main" id="{CA0CACAF-F57F-761A-F595-630DE0249CC4}"/>
              </a:ext>
            </a:extLst>
          </p:cNvPr>
          <p:cNvPicPr>
            <a:picLocks noChangeAspect="1"/>
          </p:cNvPicPr>
          <p:nvPr userDrawn="1"/>
        </p:nvPicPr>
        <p:blipFill>
          <a:blip r:embed="rId3"/>
          <a:srcRect/>
          <a:stretch/>
        </p:blipFill>
        <p:spPr>
          <a:xfrm rot="5400000">
            <a:off x="6157118" y="-2"/>
            <a:ext cx="3699416" cy="3699416"/>
          </a:xfrm>
          <a:prstGeom prst="rect">
            <a:avLst/>
          </a:prstGeom>
        </p:spPr>
      </p:pic>
    </p:spTree>
    <p:extLst>
      <p:ext uri="{BB962C8B-B14F-4D97-AF65-F5344CB8AC3E}">
        <p14:creationId xmlns:p14="http://schemas.microsoft.com/office/powerpoint/2010/main" val="1792544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Slide 1">
    <p:spTree>
      <p:nvGrpSpPr>
        <p:cNvPr id="1" name=""/>
        <p:cNvGrpSpPr/>
        <p:nvPr/>
      </p:nvGrpSpPr>
      <p:grpSpPr>
        <a:xfrm>
          <a:off x="0" y="0"/>
          <a:ext cx="0" cy="0"/>
          <a:chOff x="0" y="0"/>
          <a:chExt cx="0" cy="0"/>
        </a:xfrm>
      </p:grpSpPr>
      <p:pic>
        <p:nvPicPr>
          <p:cNvPr id="13" name="Picture 12" descr="A group of people looking at something&#10;&#10;AI-generated content may be incorrect.">
            <a:extLst>
              <a:ext uri="{FF2B5EF4-FFF2-40B4-BE49-F238E27FC236}">
                <a16:creationId xmlns:a16="http://schemas.microsoft.com/office/drawing/2014/main" id="{627EC3B1-298D-DAC0-5D35-31A138A0429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9473784" cy="6868493"/>
          </a:xfrm>
          <a:prstGeom prst="rect">
            <a:avLst/>
          </a:prstGeom>
        </p:spPr>
      </p:pic>
      <p:sp>
        <p:nvSpPr>
          <p:cNvPr id="3" name="Rectangle 2">
            <a:extLst>
              <a:ext uri="{FF2B5EF4-FFF2-40B4-BE49-F238E27FC236}">
                <a16:creationId xmlns:a16="http://schemas.microsoft.com/office/drawing/2014/main" id="{881CE8A9-BC8E-AA69-4A11-07C86C02ED83}"/>
              </a:ext>
            </a:extLst>
          </p:cNvPr>
          <p:cNvSpPr/>
          <p:nvPr userDrawn="1"/>
        </p:nvSpPr>
        <p:spPr>
          <a:xfrm>
            <a:off x="6157119" y="-1"/>
            <a:ext cx="6034881" cy="6858001"/>
          </a:xfrm>
          <a:prstGeom prst="rect">
            <a:avLst/>
          </a:prstGeom>
          <a:solidFill>
            <a:srgbClr val="C24F3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de 10">
            <a:extLst>
              <a:ext uri="{FF2B5EF4-FFF2-40B4-BE49-F238E27FC236}">
                <a16:creationId xmlns:a16="http://schemas.microsoft.com/office/drawing/2014/main" id="{59FBA252-8ADE-35AE-F54B-9045F920F17E}"/>
              </a:ext>
            </a:extLst>
          </p:cNvPr>
          <p:cNvPicPr>
            <a:picLocks noChangeAspect="1"/>
          </p:cNvPicPr>
          <p:nvPr userDrawn="1"/>
        </p:nvPicPr>
        <p:blipFill>
          <a:blip r:embed="rId3"/>
          <a:srcRect/>
          <a:stretch/>
        </p:blipFill>
        <p:spPr>
          <a:xfrm>
            <a:off x="10778413" y="239400"/>
            <a:ext cx="1169295" cy="1169295"/>
          </a:xfrm>
          <a:prstGeom prst="rect">
            <a:avLst/>
          </a:prstGeom>
        </p:spPr>
      </p:pic>
      <p:sp>
        <p:nvSpPr>
          <p:cNvPr id="10" name="Tittel 1">
            <a:extLst>
              <a:ext uri="{FF2B5EF4-FFF2-40B4-BE49-F238E27FC236}">
                <a16:creationId xmlns:a16="http://schemas.microsoft.com/office/drawing/2014/main" id="{44A8BFA4-8DEA-6F4D-66A8-24DEA9A52220}"/>
              </a:ext>
            </a:extLst>
          </p:cNvPr>
          <p:cNvSpPr>
            <a:spLocks noGrp="1"/>
          </p:cNvSpPr>
          <p:nvPr>
            <p:ph type="ctrTitle"/>
          </p:nvPr>
        </p:nvSpPr>
        <p:spPr>
          <a:xfrm>
            <a:off x="6797345" y="1764474"/>
            <a:ext cx="4754428" cy="2152807"/>
          </a:xfrm>
          <a:noFill/>
        </p:spPr>
        <p:txBody>
          <a:bodyPr anchor="b">
            <a:normAutofit/>
          </a:bodyPr>
          <a:lstStyle>
            <a:lvl1pPr algn="ctr">
              <a:defRPr sz="5400" b="0" i="0">
                <a:solidFill>
                  <a:schemeClr val="bg1"/>
                </a:solidFill>
                <a:latin typeface="Oswald Medium" pitchFamily="2" charset="77"/>
              </a:defRPr>
            </a:lvl1pPr>
          </a:lstStyle>
          <a:p>
            <a:r>
              <a:rPr lang="en-GB"/>
              <a:t>Click to edit Master title style</a:t>
            </a:r>
            <a:endParaRPr lang="nb-NO"/>
          </a:p>
        </p:txBody>
      </p:sp>
      <p:sp>
        <p:nvSpPr>
          <p:cNvPr id="11" name="Undertittel 2">
            <a:extLst>
              <a:ext uri="{FF2B5EF4-FFF2-40B4-BE49-F238E27FC236}">
                <a16:creationId xmlns:a16="http://schemas.microsoft.com/office/drawing/2014/main" id="{4A0BC09F-D848-BC37-28C4-2E712D9E2261}"/>
              </a:ext>
            </a:extLst>
          </p:cNvPr>
          <p:cNvSpPr>
            <a:spLocks noGrp="1"/>
          </p:cNvSpPr>
          <p:nvPr>
            <p:ph type="subTitle" idx="1"/>
          </p:nvPr>
        </p:nvSpPr>
        <p:spPr>
          <a:xfrm>
            <a:off x="6775563" y="4273060"/>
            <a:ext cx="4797991" cy="912089"/>
          </a:xfrm>
          <a:noFill/>
        </p:spPr>
        <p:txBody>
          <a:bodyPr>
            <a:normAutofit/>
          </a:bodyPr>
          <a:lstStyle>
            <a:lvl1pPr marL="0" indent="0" algn="ctr">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12" name="Text Placeholder 4">
            <a:extLst>
              <a:ext uri="{FF2B5EF4-FFF2-40B4-BE49-F238E27FC236}">
                <a16:creationId xmlns:a16="http://schemas.microsoft.com/office/drawing/2014/main" id="{4B991972-68AF-0FBB-B812-856BA8EF1728}"/>
              </a:ext>
            </a:extLst>
          </p:cNvPr>
          <p:cNvSpPr>
            <a:spLocks noGrp="1"/>
          </p:cNvSpPr>
          <p:nvPr>
            <p:ph type="body" sz="quarter" idx="10" hasCustomPrompt="1"/>
          </p:nvPr>
        </p:nvSpPr>
        <p:spPr>
          <a:xfrm>
            <a:off x="7601199" y="5685222"/>
            <a:ext cx="3146717" cy="303347"/>
          </a:xfrm>
          <a:noFill/>
        </p:spPr>
        <p:txBody>
          <a:bodyPr>
            <a:normAutofit/>
          </a:bodyPr>
          <a:lstStyle>
            <a:lvl1pPr marL="0" indent="0" algn="ctr">
              <a:buNone/>
              <a:defRPr sz="1200">
                <a:solidFill>
                  <a:schemeClr val="bg1"/>
                </a:solidFill>
              </a:defRPr>
            </a:lvl1pPr>
          </a:lstStyle>
          <a:p>
            <a:pPr lvl="0"/>
            <a:r>
              <a:rPr lang="en-GB"/>
              <a:t>DATE</a:t>
            </a:r>
            <a:endParaRPr lang="nb-NO"/>
          </a:p>
        </p:txBody>
      </p:sp>
      <p:pic>
        <p:nvPicPr>
          <p:cNvPr id="5" name="Picture 4">
            <a:extLst>
              <a:ext uri="{FF2B5EF4-FFF2-40B4-BE49-F238E27FC236}">
                <a16:creationId xmlns:a16="http://schemas.microsoft.com/office/drawing/2014/main" id="{40D690CD-C15F-4D14-3525-2FF4957DC30A}"/>
              </a:ext>
            </a:extLst>
          </p:cNvPr>
          <p:cNvPicPr>
            <a:picLocks noChangeAspect="1"/>
          </p:cNvPicPr>
          <p:nvPr userDrawn="1"/>
        </p:nvPicPr>
        <p:blipFill>
          <a:blip r:embed="rId4"/>
          <a:srcRect/>
          <a:stretch/>
        </p:blipFill>
        <p:spPr>
          <a:xfrm rot="16200000">
            <a:off x="8514364" y="3163830"/>
            <a:ext cx="3699416" cy="3699416"/>
          </a:xfrm>
          <a:prstGeom prst="rect">
            <a:avLst/>
          </a:prstGeom>
        </p:spPr>
      </p:pic>
      <p:pic>
        <p:nvPicPr>
          <p:cNvPr id="2" name="Picture 1">
            <a:extLst>
              <a:ext uri="{FF2B5EF4-FFF2-40B4-BE49-F238E27FC236}">
                <a16:creationId xmlns:a16="http://schemas.microsoft.com/office/drawing/2014/main" id="{51C1449D-32AD-11E0-BFDB-7E1D5DF247EE}"/>
              </a:ext>
            </a:extLst>
          </p:cNvPr>
          <p:cNvPicPr>
            <a:picLocks noChangeAspect="1"/>
          </p:cNvPicPr>
          <p:nvPr userDrawn="1"/>
        </p:nvPicPr>
        <p:blipFill>
          <a:blip r:embed="rId4"/>
          <a:srcRect/>
          <a:stretch/>
        </p:blipFill>
        <p:spPr>
          <a:xfrm rot="5400000">
            <a:off x="6157118" y="-2"/>
            <a:ext cx="3699416" cy="3699416"/>
          </a:xfrm>
          <a:prstGeom prst="rect">
            <a:avLst/>
          </a:prstGeom>
        </p:spPr>
      </p:pic>
    </p:spTree>
    <p:extLst>
      <p:ext uri="{BB962C8B-B14F-4D97-AF65-F5344CB8AC3E}">
        <p14:creationId xmlns:p14="http://schemas.microsoft.com/office/powerpoint/2010/main" val="3496155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32AB43-D4CE-E696-A256-8287C9050D1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6230653" cy="6858000"/>
          </a:xfrm>
          <a:prstGeom prst="rect">
            <a:avLst/>
          </a:prstGeom>
        </p:spPr>
      </p:pic>
      <p:sp>
        <p:nvSpPr>
          <p:cNvPr id="3" name="Rectangle 2">
            <a:extLst>
              <a:ext uri="{FF2B5EF4-FFF2-40B4-BE49-F238E27FC236}">
                <a16:creationId xmlns:a16="http://schemas.microsoft.com/office/drawing/2014/main" id="{881CE8A9-BC8E-AA69-4A11-07C86C02ED83}"/>
              </a:ext>
            </a:extLst>
          </p:cNvPr>
          <p:cNvSpPr/>
          <p:nvPr userDrawn="1"/>
        </p:nvSpPr>
        <p:spPr>
          <a:xfrm>
            <a:off x="6157119" y="-1"/>
            <a:ext cx="6034881" cy="6858001"/>
          </a:xfrm>
          <a:prstGeom prst="rect">
            <a:avLst/>
          </a:prstGeom>
          <a:solidFill>
            <a:srgbClr val="C24F3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de 10">
            <a:extLst>
              <a:ext uri="{FF2B5EF4-FFF2-40B4-BE49-F238E27FC236}">
                <a16:creationId xmlns:a16="http://schemas.microsoft.com/office/drawing/2014/main" id="{59FBA252-8ADE-35AE-F54B-9045F920F17E}"/>
              </a:ext>
            </a:extLst>
          </p:cNvPr>
          <p:cNvPicPr>
            <a:picLocks noChangeAspect="1"/>
          </p:cNvPicPr>
          <p:nvPr userDrawn="1"/>
        </p:nvPicPr>
        <p:blipFill>
          <a:blip r:embed="rId3"/>
          <a:srcRect/>
          <a:stretch/>
        </p:blipFill>
        <p:spPr>
          <a:xfrm>
            <a:off x="10778413" y="239400"/>
            <a:ext cx="1169295" cy="1169295"/>
          </a:xfrm>
          <a:prstGeom prst="rect">
            <a:avLst/>
          </a:prstGeom>
        </p:spPr>
      </p:pic>
      <p:sp>
        <p:nvSpPr>
          <p:cNvPr id="10" name="Tittel 1">
            <a:extLst>
              <a:ext uri="{FF2B5EF4-FFF2-40B4-BE49-F238E27FC236}">
                <a16:creationId xmlns:a16="http://schemas.microsoft.com/office/drawing/2014/main" id="{44A8BFA4-8DEA-6F4D-66A8-24DEA9A52220}"/>
              </a:ext>
            </a:extLst>
          </p:cNvPr>
          <p:cNvSpPr>
            <a:spLocks noGrp="1"/>
          </p:cNvSpPr>
          <p:nvPr>
            <p:ph type="ctrTitle"/>
          </p:nvPr>
        </p:nvSpPr>
        <p:spPr>
          <a:xfrm>
            <a:off x="6797345" y="1764474"/>
            <a:ext cx="4754428" cy="2152807"/>
          </a:xfrm>
          <a:noFill/>
        </p:spPr>
        <p:txBody>
          <a:bodyPr anchor="b">
            <a:normAutofit/>
          </a:bodyPr>
          <a:lstStyle>
            <a:lvl1pPr algn="ctr">
              <a:defRPr sz="5400" b="0" i="0">
                <a:solidFill>
                  <a:schemeClr val="bg1"/>
                </a:solidFill>
                <a:latin typeface="Oswald Medium" pitchFamily="2" charset="77"/>
              </a:defRPr>
            </a:lvl1pPr>
          </a:lstStyle>
          <a:p>
            <a:r>
              <a:rPr lang="en-GB"/>
              <a:t>Click to edit Master title style</a:t>
            </a:r>
            <a:endParaRPr lang="nb-NO"/>
          </a:p>
        </p:txBody>
      </p:sp>
      <p:sp>
        <p:nvSpPr>
          <p:cNvPr id="11" name="Undertittel 2">
            <a:extLst>
              <a:ext uri="{FF2B5EF4-FFF2-40B4-BE49-F238E27FC236}">
                <a16:creationId xmlns:a16="http://schemas.microsoft.com/office/drawing/2014/main" id="{4A0BC09F-D848-BC37-28C4-2E712D9E2261}"/>
              </a:ext>
            </a:extLst>
          </p:cNvPr>
          <p:cNvSpPr>
            <a:spLocks noGrp="1"/>
          </p:cNvSpPr>
          <p:nvPr>
            <p:ph type="subTitle" idx="1"/>
          </p:nvPr>
        </p:nvSpPr>
        <p:spPr>
          <a:xfrm>
            <a:off x="6775563" y="4273060"/>
            <a:ext cx="4797991" cy="912089"/>
          </a:xfrm>
          <a:noFill/>
        </p:spPr>
        <p:txBody>
          <a:bodyPr>
            <a:normAutofit/>
          </a:bodyPr>
          <a:lstStyle>
            <a:lvl1pPr marL="0" indent="0" algn="ctr">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12" name="Text Placeholder 4">
            <a:extLst>
              <a:ext uri="{FF2B5EF4-FFF2-40B4-BE49-F238E27FC236}">
                <a16:creationId xmlns:a16="http://schemas.microsoft.com/office/drawing/2014/main" id="{4B991972-68AF-0FBB-B812-856BA8EF1728}"/>
              </a:ext>
            </a:extLst>
          </p:cNvPr>
          <p:cNvSpPr>
            <a:spLocks noGrp="1"/>
          </p:cNvSpPr>
          <p:nvPr>
            <p:ph type="body" sz="quarter" idx="10" hasCustomPrompt="1"/>
          </p:nvPr>
        </p:nvSpPr>
        <p:spPr>
          <a:xfrm>
            <a:off x="7601199" y="5685222"/>
            <a:ext cx="3146717" cy="303347"/>
          </a:xfrm>
          <a:noFill/>
        </p:spPr>
        <p:txBody>
          <a:bodyPr>
            <a:normAutofit/>
          </a:bodyPr>
          <a:lstStyle>
            <a:lvl1pPr marL="0" indent="0" algn="ctr">
              <a:buNone/>
              <a:defRPr sz="1200">
                <a:solidFill>
                  <a:schemeClr val="bg1"/>
                </a:solidFill>
              </a:defRPr>
            </a:lvl1pPr>
          </a:lstStyle>
          <a:p>
            <a:pPr lvl="0"/>
            <a:r>
              <a:rPr lang="en-GB"/>
              <a:t>DATE</a:t>
            </a:r>
            <a:endParaRPr lang="nb-NO"/>
          </a:p>
        </p:txBody>
      </p:sp>
      <p:pic>
        <p:nvPicPr>
          <p:cNvPr id="2" name="Picture 1">
            <a:extLst>
              <a:ext uri="{FF2B5EF4-FFF2-40B4-BE49-F238E27FC236}">
                <a16:creationId xmlns:a16="http://schemas.microsoft.com/office/drawing/2014/main" id="{6B5FF198-099D-2204-4627-3D3DCA8B2BA9}"/>
              </a:ext>
            </a:extLst>
          </p:cNvPr>
          <p:cNvPicPr>
            <a:picLocks noChangeAspect="1"/>
          </p:cNvPicPr>
          <p:nvPr userDrawn="1"/>
        </p:nvPicPr>
        <p:blipFill>
          <a:blip r:embed="rId4"/>
          <a:srcRect/>
          <a:stretch/>
        </p:blipFill>
        <p:spPr>
          <a:xfrm rot="16200000">
            <a:off x="8514364" y="3163830"/>
            <a:ext cx="3699416" cy="3699416"/>
          </a:xfrm>
          <a:prstGeom prst="rect">
            <a:avLst/>
          </a:prstGeom>
        </p:spPr>
      </p:pic>
      <p:pic>
        <p:nvPicPr>
          <p:cNvPr id="6" name="Picture 5">
            <a:extLst>
              <a:ext uri="{FF2B5EF4-FFF2-40B4-BE49-F238E27FC236}">
                <a16:creationId xmlns:a16="http://schemas.microsoft.com/office/drawing/2014/main" id="{1EE52826-1D46-DD95-88DD-647512963213}"/>
              </a:ext>
            </a:extLst>
          </p:cNvPr>
          <p:cNvPicPr>
            <a:picLocks noChangeAspect="1"/>
          </p:cNvPicPr>
          <p:nvPr userDrawn="1"/>
        </p:nvPicPr>
        <p:blipFill>
          <a:blip r:embed="rId4"/>
          <a:srcRect/>
          <a:stretch/>
        </p:blipFill>
        <p:spPr>
          <a:xfrm rot="5400000">
            <a:off x="6157118" y="-2"/>
            <a:ext cx="3699416" cy="3699416"/>
          </a:xfrm>
          <a:prstGeom prst="rect">
            <a:avLst/>
          </a:prstGeom>
        </p:spPr>
      </p:pic>
    </p:spTree>
    <p:extLst>
      <p:ext uri="{BB962C8B-B14F-4D97-AF65-F5344CB8AC3E}">
        <p14:creationId xmlns:p14="http://schemas.microsoft.com/office/powerpoint/2010/main" val="3582955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C24F3B"/>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4302F9-07AB-D38A-EB1E-287C58C286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531406" cy="6858001"/>
          </a:xfrm>
          <a:prstGeom prst="rect">
            <a:avLst/>
          </a:prstGeom>
          <a:ln>
            <a:noFill/>
          </a:ln>
        </p:spPr>
      </p:pic>
      <p:sp>
        <p:nvSpPr>
          <p:cNvPr id="3" name="Rectangle 2">
            <a:extLst>
              <a:ext uri="{FF2B5EF4-FFF2-40B4-BE49-F238E27FC236}">
                <a16:creationId xmlns:a16="http://schemas.microsoft.com/office/drawing/2014/main" id="{881CE8A9-BC8E-AA69-4A11-07C86C02ED83}"/>
              </a:ext>
            </a:extLst>
          </p:cNvPr>
          <p:cNvSpPr/>
          <p:nvPr userDrawn="1"/>
        </p:nvSpPr>
        <p:spPr>
          <a:xfrm>
            <a:off x="6157119" y="-1"/>
            <a:ext cx="6034881" cy="6858001"/>
          </a:xfrm>
          <a:prstGeom prst="rect">
            <a:avLst/>
          </a:prstGeom>
          <a:solidFill>
            <a:srgbClr val="C24F3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de 10">
            <a:extLst>
              <a:ext uri="{FF2B5EF4-FFF2-40B4-BE49-F238E27FC236}">
                <a16:creationId xmlns:a16="http://schemas.microsoft.com/office/drawing/2014/main" id="{59FBA252-8ADE-35AE-F54B-9045F920F17E}"/>
              </a:ext>
            </a:extLst>
          </p:cNvPr>
          <p:cNvPicPr>
            <a:picLocks noChangeAspect="1"/>
          </p:cNvPicPr>
          <p:nvPr userDrawn="1"/>
        </p:nvPicPr>
        <p:blipFill>
          <a:blip r:embed="rId3"/>
          <a:srcRect/>
          <a:stretch/>
        </p:blipFill>
        <p:spPr>
          <a:xfrm>
            <a:off x="10778413" y="239400"/>
            <a:ext cx="1169295" cy="1169295"/>
          </a:xfrm>
          <a:prstGeom prst="rect">
            <a:avLst/>
          </a:prstGeom>
        </p:spPr>
      </p:pic>
      <p:sp>
        <p:nvSpPr>
          <p:cNvPr id="10" name="Tittel 1">
            <a:extLst>
              <a:ext uri="{FF2B5EF4-FFF2-40B4-BE49-F238E27FC236}">
                <a16:creationId xmlns:a16="http://schemas.microsoft.com/office/drawing/2014/main" id="{44A8BFA4-8DEA-6F4D-66A8-24DEA9A52220}"/>
              </a:ext>
            </a:extLst>
          </p:cNvPr>
          <p:cNvSpPr>
            <a:spLocks noGrp="1"/>
          </p:cNvSpPr>
          <p:nvPr>
            <p:ph type="ctrTitle"/>
          </p:nvPr>
        </p:nvSpPr>
        <p:spPr>
          <a:xfrm>
            <a:off x="6797345" y="1764474"/>
            <a:ext cx="4754428" cy="2152807"/>
          </a:xfrm>
          <a:noFill/>
        </p:spPr>
        <p:txBody>
          <a:bodyPr anchor="b">
            <a:normAutofit/>
          </a:bodyPr>
          <a:lstStyle>
            <a:lvl1pPr algn="ctr">
              <a:defRPr sz="5400" b="0" i="0">
                <a:solidFill>
                  <a:schemeClr val="bg1"/>
                </a:solidFill>
                <a:latin typeface="Oswald Medium" pitchFamily="2" charset="77"/>
              </a:defRPr>
            </a:lvl1pPr>
          </a:lstStyle>
          <a:p>
            <a:r>
              <a:rPr lang="en-GB"/>
              <a:t>Click to edit Master title style</a:t>
            </a:r>
            <a:endParaRPr lang="nb-NO"/>
          </a:p>
        </p:txBody>
      </p:sp>
      <p:sp>
        <p:nvSpPr>
          <p:cNvPr id="11" name="Undertittel 2">
            <a:extLst>
              <a:ext uri="{FF2B5EF4-FFF2-40B4-BE49-F238E27FC236}">
                <a16:creationId xmlns:a16="http://schemas.microsoft.com/office/drawing/2014/main" id="{4A0BC09F-D848-BC37-28C4-2E712D9E2261}"/>
              </a:ext>
            </a:extLst>
          </p:cNvPr>
          <p:cNvSpPr>
            <a:spLocks noGrp="1"/>
          </p:cNvSpPr>
          <p:nvPr>
            <p:ph type="subTitle" idx="1"/>
          </p:nvPr>
        </p:nvSpPr>
        <p:spPr>
          <a:xfrm>
            <a:off x="6775563" y="4273060"/>
            <a:ext cx="4797991" cy="912089"/>
          </a:xfrm>
          <a:noFill/>
        </p:spPr>
        <p:txBody>
          <a:bodyPr>
            <a:normAutofit/>
          </a:bodyPr>
          <a:lstStyle>
            <a:lvl1pPr marL="0" indent="0" algn="ctr">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12" name="Text Placeholder 4">
            <a:extLst>
              <a:ext uri="{FF2B5EF4-FFF2-40B4-BE49-F238E27FC236}">
                <a16:creationId xmlns:a16="http://schemas.microsoft.com/office/drawing/2014/main" id="{4B991972-68AF-0FBB-B812-856BA8EF1728}"/>
              </a:ext>
            </a:extLst>
          </p:cNvPr>
          <p:cNvSpPr>
            <a:spLocks noGrp="1"/>
          </p:cNvSpPr>
          <p:nvPr>
            <p:ph type="body" sz="quarter" idx="10" hasCustomPrompt="1"/>
          </p:nvPr>
        </p:nvSpPr>
        <p:spPr>
          <a:xfrm>
            <a:off x="7601199" y="5685222"/>
            <a:ext cx="3146717" cy="303347"/>
          </a:xfrm>
          <a:noFill/>
        </p:spPr>
        <p:txBody>
          <a:bodyPr>
            <a:normAutofit/>
          </a:bodyPr>
          <a:lstStyle>
            <a:lvl1pPr marL="0" indent="0" algn="ctr">
              <a:buNone/>
              <a:defRPr sz="1200">
                <a:solidFill>
                  <a:schemeClr val="bg1"/>
                </a:solidFill>
              </a:defRPr>
            </a:lvl1pPr>
          </a:lstStyle>
          <a:p>
            <a:pPr lvl="0"/>
            <a:r>
              <a:rPr lang="en-GB"/>
              <a:t>DATE</a:t>
            </a:r>
            <a:endParaRPr lang="nb-NO"/>
          </a:p>
        </p:txBody>
      </p:sp>
      <p:pic>
        <p:nvPicPr>
          <p:cNvPr id="2" name="Picture 1">
            <a:extLst>
              <a:ext uri="{FF2B5EF4-FFF2-40B4-BE49-F238E27FC236}">
                <a16:creationId xmlns:a16="http://schemas.microsoft.com/office/drawing/2014/main" id="{B3530CED-6A05-B6C0-CA7F-DAD002BF5904}"/>
              </a:ext>
            </a:extLst>
          </p:cNvPr>
          <p:cNvPicPr>
            <a:picLocks noChangeAspect="1"/>
          </p:cNvPicPr>
          <p:nvPr userDrawn="1"/>
        </p:nvPicPr>
        <p:blipFill>
          <a:blip r:embed="rId4"/>
          <a:srcRect/>
          <a:stretch/>
        </p:blipFill>
        <p:spPr>
          <a:xfrm rot="16200000">
            <a:off x="8514364" y="3163830"/>
            <a:ext cx="3699416" cy="3699416"/>
          </a:xfrm>
          <a:prstGeom prst="rect">
            <a:avLst/>
          </a:prstGeom>
        </p:spPr>
      </p:pic>
      <p:pic>
        <p:nvPicPr>
          <p:cNvPr id="4" name="Picture 3">
            <a:extLst>
              <a:ext uri="{FF2B5EF4-FFF2-40B4-BE49-F238E27FC236}">
                <a16:creationId xmlns:a16="http://schemas.microsoft.com/office/drawing/2014/main" id="{13FC9168-4C52-E6FF-B972-D99A80BE98C9}"/>
              </a:ext>
            </a:extLst>
          </p:cNvPr>
          <p:cNvPicPr>
            <a:picLocks noChangeAspect="1"/>
          </p:cNvPicPr>
          <p:nvPr userDrawn="1"/>
        </p:nvPicPr>
        <p:blipFill>
          <a:blip r:embed="rId4"/>
          <a:srcRect/>
          <a:stretch/>
        </p:blipFill>
        <p:spPr>
          <a:xfrm rot="5400000">
            <a:off x="6157118" y="-2"/>
            <a:ext cx="3699416" cy="3699416"/>
          </a:xfrm>
          <a:prstGeom prst="rect">
            <a:avLst/>
          </a:prstGeom>
        </p:spPr>
      </p:pic>
    </p:spTree>
    <p:extLst>
      <p:ext uri="{BB962C8B-B14F-4D97-AF65-F5344CB8AC3E}">
        <p14:creationId xmlns:p14="http://schemas.microsoft.com/office/powerpoint/2010/main" val="840826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BD7887-3C83-CEA0-5BF2-C4A35E798B2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176046" cy="6858000"/>
          </a:xfrm>
          <a:prstGeom prst="rect">
            <a:avLst/>
          </a:prstGeom>
        </p:spPr>
      </p:pic>
      <p:sp>
        <p:nvSpPr>
          <p:cNvPr id="3" name="Rectangle 2">
            <a:extLst>
              <a:ext uri="{FF2B5EF4-FFF2-40B4-BE49-F238E27FC236}">
                <a16:creationId xmlns:a16="http://schemas.microsoft.com/office/drawing/2014/main" id="{881CE8A9-BC8E-AA69-4A11-07C86C02ED83}"/>
              </a:ext>
            </a:extLst>
          </p:cNvPr>
          <p:cNvSpPr/>
          <p:nvPr userDrawn="1"/>
        </p:nvSpPr>
        <p:spPr>
          <a:xfrm>
            <a:off x="6157119" y="-1"/>
            <a:ext cx="6034881" cy="6858001"/>
          </a:xfrm>
          <a:prstGeom prst="rect">
            <a:avLst/>
          </a:prstGeom>
          <a:solidFill>
            <a:srgbClr val="C24F3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de 10">
            <a:extLst>
              <a:ext uri="{FF2B5EF4-FFF2-40B4-BE49-F238E27FC236}">
                <a16:creationId xmlns:a16="http://schemas.microsoft.com/office/drawing/2014/main" id="{59FBA252-8ADE-35AE-F54B-9045F920F17E}"/>
              </a:ext>
            </a:extLst>
          </p:cNvPr>
          <p:cNvPicPr>
            <a:picLocks noChangeAspect="1"/>
          </p:cNvPicPr>
          <p:nvPr userDrawn="1"/>
        </p:nvPicPr>
        <p:blipFill>
          <a:blip r:embed="rId3"/>
          <a:srcRect/>
          <a:stretch/>
        </p:blipFill>
        <p:spPr>
          <a:xfrm>
            <a:off x="10778413" y="239400"/>
            <a:ext cx="1169295" cy="1169295"/>
          </a:xfrm>
          <a:prstGeom prst="rect">
            <a:avLst/>
          </a:prstGeom>
        </p:spPr>
      </p:pic>
      <p:sp>
        <p:nvSpPr>
          <p:cNvPr id="10" name="Tittel 1">
            <a:extLst>
              <a:ext uri="{FF2B5EF4-FFF2-40B4-BE49-F238E27FC236}">
                <a16:creationId xmlns:a16="http://schemas.microsoft.com/office/drawing/2014/main" id="{44A8BFA4-8DEA-6F4D-66A8-24DEA9A52220}"/>
              </a:ext>
            </a:extLst>
          </p:cNvPr>
          <p:cNvSpPr>
            <a:spLocks noGrp="1"/>
          </p:cNvSpPr>
          <p:nvPr>
            <p:ph type="ctrTitle"/>
          </p:nvPr>
        </p:nvSpPr>
        <p:spPr>
          <a:xfrm>
            <a:off x="6797345" y="1764474"/>
            <a:ext cx="4754428" cy="2152807"/>
          </a:xfrm>
          <a:noFill/>
        </p:spPr>
        <p:txBody>
          <a:bodyPr anchor="b">
            <a:normAutofit/>
          </a:bodyPr>
          <a:lstStyle>
            <a:lvl1pPr algn="ctr">
              <a:defRPr sz="5400" b="0" i="0">
                <a:solidFill>
                  <a:schemeClr val="bg1"/>
                </a:solidFill>
                <a:latin typeface="Oswald Medium" pitchFamily="2" charset="77"/>
              </a:defRPr>
            </a:lvl1pPr>
          </a:lstStyle>
          <a:p>
            <a:r>
              <a:rPr lang="en-GB"/>
              <a:t>Click to edit Master title style</a:t>
            </a:r>
            <a:endParaRPr lang="nb-NO"/>
          </a:p>
        </p:txBody>
      </p:sp>
      <p:sp>
        <p:nvSpPr>
          <p:cNvPr id="11" name="Undertittel 2">
            <a:extLst>
              <a:ext uri="{FF2B5EF4-FFF2-40B4-BE49-F238E27FC236}">
                <a16:creationId xmlns:a16="http://schemas.microsoft.com/office/drawing/2014/main" id="{4A0BC09F-D848-BC37-28C4-2E712D9E2261}"/>
              </a:ext>
            </a:extLst>
          </p:cNvPr>
          <p:cNvSpPr>
            <a:spLocks noGrp="1"/>
          </p:cNvSpPr>
          <p:nvPr>
            <p:ph type="subTitle" idx="1"/>
          </p:nvPr>
        </p:nvSpPr>
        <p:spPr>
          <a:xfrm>
            <a:off x="6775563" y="4273060"/>
            <a:ext cx="4797991" cy="912089"/>
          </a:xfrm>
          <a:noFill/>
        </p:spPr>
        <p:txBody>
          <a:bodyPr>
            <a:normAutofit/>
          </a:bodyPr>
          <a:lstStyle>
            <a:lvl1pPr marL="0" indent="0" algn="ctr">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12" name="Text Placeholder 4">
            <a:extLst>
              <a:ext uri="{FF2B5EF4-FFF2-40B4-BE49-F238E27FC236}">
                <a16:creationId xmlns:a16="http://schemas.microsoft.com/office/drawing/2014/main" id="{4B991972-68AF-0FBB-B812-856BA8EF1728}"/>
              </a:ext>
            </a:extLst>
          </p:cNvPr>
          <p:cNvSpPr>
            <a:spLocks noGrp="1"/>
          </p:cNvSpPr>
          <p:nvPr>
            <p:ph type="body" sz="quarter" idx="10" hasCustomPrompt="1"/>
          </p:nvPr>
        </p:nvSpPr>
        <p:spPr>
          <a:xfrm>
            <a:off x="7601199" y="5685222"/>
            <a:ext cx="3146717" cy="303347"/>
          </a:xfrm>
          <a:noFill/>
        </p:spPr>
        <p:txBody>
          <a:bodyPr>
            <a:normAutofit/>
          </a:bodyPr>
          <a:lstStyle>
            <a:lvl1pPr marL="0" indent="0" algn="ctr">
              <a:buNone/>
              <a:defRPr sz="1200">
                <a:solidFill>
                  <a:schemeClr val="bg1"/>
                </a:solidFill>
              </a:defRPr>
            </a:lvl1pPr>
          </a:lstStyle>
          <a:p>
            <a:pPr lvl="0"/>
            <a:r>
              <a:rPr lang="en-GB"/>
              <a:t>DATE</a:t>
            </a:r>
            <a:endParaRPr lang="nb-NO"/>
          </a:p>
        </p:txBody>
      </p:sp>
      <p:pic>
        <p:nvPicPr>
          <p:cNvPr id="4" name="Picture 3">
            <a:extLst>
              <a:ext uri="{FF2B5EF4-FFF2-40B4-BE49-F238E27FC236}">
                <a16:creationId xmlns:a16="http://schemas.microsoft.com/office/drawing/2014/main" id="{D6C962FE-0B47-9AFE-784A-7AA5A693BD20}"/>
              </a:ext>
            </a:extLst>
          </p:cNvPr>
          <p:cNvPicPr>
            <a:picLocks noChangeAspect="1"/>
          </p:cNvPicPr>
          <p:nvPr userDrawn="1"/>
        </p:nvPicPr>
        <p:blipFill>
          <a:blip r:embed="rId4"/>
          <a:srcRect/>
          <a:stretch/>
        </p:blipFill>
        <p:spPr>
          <a:xfrm rot="16200000">
            <a:off x="8514364" y="3163830"/>
            <a:ext cx="3699416" cy="3699416"/>
          </a:xfrm>
          <a:prstGeom prst="rect">
            <a:avLst/>
          </a:prstGeom>
        </p:spPr>
      </p:pic>
      <p:pic>
        <p:nvPicPr>
          <p:cNvPr id="6" name="Picture 5">
            <a:extLst>
              <a:ext uri="{FF2B5EF4-FFF2-40B4-BE49-F238E27FC236}">
                <a16:creationId xmlns:a16="http://schemas.microsoft.com/office/drawing/2014/main" id="{8E41F31E-CF12-A493-C4F7-F7CCFFDFD1D6}"/>
              </a:ext>
            </a:extLst>
          </p:cNvPr>
          <p:cNvPicPr>
            <a:picLocks noChangeAspect="1"/>
          </p:cNvPicPr>
          <p:nvPr userDrawn="1"/>
        </p:nvPicPr>
        <p:blipFill>
          <a:blip r:embed="rId4"/>
          <a:srcRect/>
          <a:stretch/>
        </p:blipFill>
        <p:spPr>
          <a:xfrm rot="5400000">
            <a:off x="6157118" y="-2"/>
            <a:ext cx="3699416" cy="3699416"/>
          </a:xfrm>
          <a:prstGeom prst="rect">
            <a:avLst/>
          </a:prstGeom>
        </p:spPr>
      </p:pic>
    </p:spTree>
    <p:extLst>
      <p:ext uri="{BB962C8B-B14F-4D97-AF65-F5344CB8AC3E}">
        <p14:creationId xmlns:p14="http://schemas.microsoft.com/office/powerpoint/2010/main" val="2641479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A9D6D4-21EB-EAD2-DEFE-E840A16E09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8135007" cy="6858000"/>
          </a:xfrm>
          <a:prstGeom prst="rect">
            <a:avLst/>
          </a:prstGeom>
        </p:spPr>
      </p:pic>
      <p:sp>
        <p:nvSpPr>
          <p:cNvPr id="3" name="Rectangle 2">
            <a:extLst>
              <a:ext uri="{FF2B5EF4-FFF2-40B4-BE49-F238E27FC236}">
                <a16:creationId xmlns:a16="http://schemas.microsoft.com/office/drawing/2014/main" id="{881CE8A9-BC8E-AA69-4A11-07C86C02ED83}"/>
              </a:ext>
            </a:extLst>
          </p:cNvPr>
          <p:cNvSpPr/>
          <p:nvPr userDrawn="1"/>
        </p:nvSpPr>
        <p:spPr>
          <a:xfrm>
            <a:off x="6157119" y="-1"/>
            <a:ext cx="6034881" cy="6858001"/>
          </a:xfrm>
          <a:prstGeom prst="rect">
            <a:avLst/>
          </a:prstGeom>
          <a:solidFill>
            <a:srgbClr val="C24F3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de 10">
            <a:extLst>
              <a:ext uri="{FF2B5EF4-FFF2-40B4-BE49-F238E27FC236}">
                <a16:creationId xmlns:a16="http://schemas.microsoft.com/office/drawing/2014/main" id="{59FBA252-8ADE-35AE-F54B-9045F920F17E}"/>
              </a:ext>
            </a:extLst>
          </p:cNvPr>
          <p:cNvPicPr>
            <a:picLocks noChangeAspect="1"/>
          </p:cNvPicPr>
          <p:nvPr userDrawn="1"/>
        </p:nvPicPr>
        <p:blipFill>
          <a:blip r:embed="rId3"/>
          <a:srcRect/>
          <a:stretch/>
        </p:blipFill>
        <p:spPr>
          <a:xfrm>
            <a:off x="10778413" y="239400"/>
            <a:ext cx="1169295" cy="1169295"/>
          </a:xfrm>
          <a:prstGeom prst="rect">
            <a:avLst/>
          </a:prstGeom>
        </p:spPr>
      </p:pic>
      <p:sp>
        <p:nvSpPr>
          <p:cNvPr id="10" name="Tittel 1">
            <a:extLst>
              <a:ext uri="{FF2B5EF4-FFF2-40B4-BE49-F238E27FC236}">
                <a16:creationId xmlns:a16="http://schemas.microsoft.com/office/drawing/2014/main" id="{44A8BFA4-8DEA-6F4D-66A8-24DEA9A52220}"/>
              </a:ext>
            </a:extLst>
          </p:cNvPr>
          <p:cNvSpPr>
            <a:spLocks noGrp="1"/>
          </p:cNvSpPr>
          <p:nvPr>
            <p:ph type="ctrTitle"/>
          </p:nvPr>
        </p:nvSpPr>
        <p:spPr>
          <a:xfrm>
            <a:off x="6797345" y="1764474"/>
            <a:ext cx="4754428" cy="2152807"/>
          </a:xfrm>
          <a:noFill/>
        </p:spPr>
        <p:txBody>
          <a:bodyPr anchor="b">
            <a:normAutofit/>
          </a:bodyPr>
          <a:lstStyle>
            <a:lvl1pPr algn="ctr">
              <a:defRPr sz="5400" b="0" i="0">
                <a:solidFill>
                  <a:schemeClr val="bg1"/>
                </a:solidFill>
                <a:latin typeface="Oswald Medium" pitchFamily="2" charset="77"/>
              </a:defRPr>
            </a:lvl1pPr>
          </a:lstStyle>
          <a:p>
            <a:r>
              <a:rPr lang="en-GB"/>
              <a:t>Click to edit Master title style</a:t>
            </a:r>
            <a:endParaRPr lang="nb-NO"/>
          </a:p>
        </p:txBody>
      </p:sp>
      <p:sp>
        <p:nvSpPr>
          <p:cNvPr id="11" name="Undertittel 2">
            <a:extLst>
              <a:ext uri="{FF2B5EF4-FFF2-40B4-BE49-F238E27FC236}">
                <a16:creationId xmlns:a16="http://schemas.microsoft.com/office/drawing/2014/main" id="{4A0BC09F-D848-BC37-28C4-2E712D9E2261}"/>
              </a:ext>
            </a:extLst>
          </p:cNvPr>
          <p:cNvSpPr>
            <a:spLocks noGrp="1"/>
          </p:cNvSpPr>
          <p:nvPr>
            <p:ph type="subTitle" idx="1"/>
          </p:nvPr>
        </p:nvSpPr>
        <p:spPr>
          <a:xfrm>
            <a:off x="6775563" y="4273060"/>
            <a:ext cx="4797991" cy="912089"/>
          </a:xfrm>
          <a:noFill/>
        </p:spPr>
        <p:txBody>
          <a:bodyPr>
            <a:normAutofit/>
          </a:bodyPr>
          <a:lstStyle>
            <a:lvl1pPr marL="0" indent="0" algn="ctr">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12" name="Text Placeholder 4">
            <a:extLst>
              <a:ext uri="{FF2B5EF4-FFF2-40B4-BE49-F238E27FC236}">
                <a16:creationId xmlns:a16="http://schemas.microsoft.com/office/drawing/2014/main" id="{4B991972-68AF-0FBB-B812-856BA8EF1728}"/>
              </a:ext>
            </a:extLst>
          </p:cNvPr>
          <p:cNvSpPr>
            <a:spLocks noGrp="1"/>
          </p:cNvSpPr>
          <p:nvPr>
            <p:ph type="body" sz="quarter" idx="10" hasCustomPrompt="1"/>
          </p:nvPr>
        </p:nvSpPr>
        <p:spPr>
          <a:xfrm>
            <a:off x="7601199" y="5685222"/>
            <a:ext cx="3146717" cy="303347"/>
          </a:xfrm>
          <a:noFill/>
        </p:spPr>
        <p:txBody>
          <a:bodyPr>
            <a:normAutofit/>
          </a:bodyPr>
          <a:lstStyle>
            <a:lvl1pPr marL="0" indent="0" algn="ctr">
              <a:buNone/>
              <a:defRPr sz="1200">
                <a:solidFill>
                  <a:schemeClr val="bg1"/>
                </a:solidFill>
              </a:defRPr>
            </a:lvl1pPr>
          </a:lstStyle>
          <a:p>
            <a:pPr lvl="0"/>
            <a:r>
              <a:rPr lang="en-GB"/>
              <a:t>DATE</a:t>
            </a:r>
            <a:endParaRPr lang="nb-NO"/>
          </a:p>
        </p:txBody>
      </p:sp>
      <p:pic>
        <p:nvPicPr>
          <p:cNvPr id="4" name="Picture 3">
            <a:extLst>
              <a:ext uri="{FF2B5EF4-FFF2-40B4-BE49-F238E27FC236}">
                <a16:creationId xmlns:a16="http://schemas.microsoft.com/office/drawing/2014/main" id="{61FFBC67-07CD-C7ED-926B-EC902C0878AD}"/>
              </a:ext>
            </a:extLst>
          </p:cNvPr>
          <p:cNvPicPr>
            <a:picLocks noChangeAspect="1"/>
          </p:cNvPicPr>
          <p:nvPr userDrawn="1"/>
        </p:nvPicPr>
        <p:blipFill>
          <a:blip r:embed="rId4"/>
          <a:srcRect/>
          <a:stretch/>
        </p:blipFill>
        <p:spPr>
          <a:xfrm rot="16200000">
            <a:off x="8514364" y="3163830"/>
            <a:ext cx="3699416" cy="3699416"/>
          </a:xfrm>
          <a:prstGeom prst="rect">
            <a:avLst/>
          </a:prstGeom>
        </p:spPr>
      </p:pic>
      <p:pic>
        <p:nvPicPr>
          <p:cNvPr id="6" name="Picture 5">
            <a:extLst>
              <a:ext uri="{FF2B5EF4-FFF2-40B4-BE49-F238E27FC236}">
                <a16:creationId xmlns:a16="http://schemas.microsoft.com/office/drawing/2014/main" id="{6E873966-BD3D-40F3-24F5-F268C7106241}"/>
              </a:ext>
            </a:extLst>
          </p:cNvPr>
          <p:cNvPicPr>
            <a:picLocks noChangeAspect="1"/>
          </p:cNvPicPr>
          <p:nvPr userDrawn="1"/>
        </p:nvPicPr>
        <p:blipFill>
          <a:blip r:embed="rId4"/>
          <a:srcRect/>
          <a:stretch/>
        </p:blipFill>
        <p:spPr>
          <a:xfrm rot="5400000">
            <a:off x="6157118" y="-2"/>
            <a:ext cx="3699416" cy="3699416"/>
          </a:xfrm>
          <a:prstGeom prst="rect">
            <a:avLst/>
          </a:prstGeom>
        </p:spPr>
      </p:pic>
    </p:spTree>
    <p:extLst>
      <p:ext uri="{BB962C8B-B14F-4D97-AF65-F5344CB8AC3E}">
        <p14:creationId xmlns:p14="http://schemas.microsoft.com/office/powerpoint/2010/main" val="2708798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5A8BB0B-DA94-433B-89C3-DC64BD5399B8}"/>
              </a:ext>
            </a:extLst>
          </p:cNvPr>
          <p:cNvSpPr>
            <a:spLocks noGrp="1"/>
          </p:cNvSpPr>
          <p:nvPr>
            <p:ph type="ctrTitle" hasCustomPrompt="1"/>
          </p:nvPr>
        </p:nvSpPr>
        <p:spPr>
          <a:xfrm>
            <a:off x="838199" y="2669961"/>
            <a:ext cx="7048501" cy="1327859"/>
          </a:xfrm>
          <a:noFill/>
        </p:spPr>
        <p:txBody>
          <a:bodyPr anchor="b">
            <a:normAutofit/>
          </a:bodyPr>
          <a:lstStyle>
            <a:lvl1pPr algn="l">
              <a:defRPr sz="3600" b="1">
                <a:solidFill>
                  <a:schemeClr val="tx1"/>
                </a:solidFill>
                <a:latin typeface="+mj-lt"/>
              </a:defRPr>
            </a:lvl1pPr>
          </a:lstStyle>
          <a:p>
            <a:r>
              <a:rPr lang="en-GB"/>
              <a:t>Click To Edit Master Title Style</a:t>
            </a:r>
            <a:endParaRPr lang="nb-NO"/>
          </a:p>
        </p:txBody>
      </p:sp>
      <p:sp>
        <p:nvSpPr>
          <p:cNvPr id="3" name="Undertittel 2">
            <a:extLst>
              <a:ext uri="{FF2B5EF4-FFF2-40B4-BE49-F238E27FC236}">
                <a16:creationId xmlns:a16="http://schemas.microsoft.com/office/drawing/2014/main" id="{0DF0336F-8EDF-34D3-C76D-49810E63A10F}"/>
              </a:ext>
            </a:extLst>
          </p:cNvPr>
          <p:cNvSpPr>
            <a:spLocks noGrp="1"/>
          </p:cNvSpPr>
          <p:nvPr>
            <p:ph type="subTitle" idx="1"/>
          </p:nvPr>
        </p:nvSpPr>
        <p:spPr>
          <a:xfrm>
            <a:off x="838199" y="4354988"/>
            <a:ext cx="6241774" cy="912089"/>
          </a:xfrm>
          <a:noFill/>
        </p:spPr>
        <p:txBody>
          <a:bodyPr>
            <a:normAutofit/>
          </a:bodyPr>
          <a:lstStyle>
            <a:lvl1pPr marL="0" indent="0" algn="l">
              <a:buNone/>
              <a:defRPr sz="2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4" name="Text Placeholder 4">
            <a:extLst>
              <a:ext uri="{FF2B5EF4-FFF2-40B4-BE49-F238E27FC236}">
                <a16:creationId xmlns:a16="http://schemas.microsoft.com/office/drawing/2014/main" id="{273F2611-903A-ACA1-D807-4C4510AF7553}"/>
              </a:ext>
            </a:extLst>
          </p:cNvPr>
          <p:cNvSpPr>
            <a:spLocks noGrp="1"/>
          </p:cNvSpPr>
          <p:nvPr>
            <p:ph type="body" sz="quarter" idx="10" hasCustomPrompt="1"/>
          </p:nvPr>
        </p:nvSpPr>
        <p:spPr>
          <a:xfrm>
            <a:off x="838199" y="5596168"/>
            <a:ext cx="4402724" cy="323849"/>
          </a:xfrm>
          <a:noFill/>
        </p:spPr>
        <p:txBody>
          <a:bodyPr>
            <a:normAutofit/>
          </a:bodyPr>
          <a:lstStyle>
            <a:lvl1pPr marL="0" indent="0">
              <a:buNone/>
              <a:defRPr sz="1200">
                <a:solidFill>
                  <a:schemeClr val="tx1"/>
                </a:solidFill>
              </a:defRPr>
            </a:lvl1pPr>
          </a:lstStyle>
          <a:p>
            <a:pPr lvl="0"/>
            <a:r>
              <a:rPr lang="en-GB"/>
              <a:t>DATE</a:t>
            </a:r>
            <a:endParaRPr lang="nb-NO"/>
          </a:p>
        </p:txBody>
      </p:sp>
      <p:pic>
        <p:nvPicPr>
          <p:cNvPr id="7" name="Bilde 10">
            <a:extLst>
              <a:ext uri="{FF2B5EF4-FFF2-40B4-BE49-F238E27FC236}">
                <a16:creationId xmlns:a16="http://schemas.microsoft.com/office/drawing/2014/main" id="{09B74D03-A221-0B6E-7899-4792FA9959A9}"/>
              </a:ext>
            </a:extLst>
          </p:cNvPr>
          <p:cNvPicPr>
            <a:picLocks noChangeAspect="1"/>
          </p:cNvPicPr>
          <p:nvPr userDrawn="1"/>
        </p:nvPicPr>
        <p:blipFill>
          <a:blip r:embed="rId2"/>
          <a:srcRect/>
          <a:stretch/>
        </p:blipFill>
        <p:spPr>
          <a:xfrm>
            <a:off x="10778413" y="239400"/>
            <a:ext cx="1169295" cy="1169295"/>
          </a:xfrm>
          <a:prstGeom prst="rect">
            <a:avLst/>
          </a:prstGeom>
        </p:spPr>
      </p:pic>
      <p:pic>
        <p:nvPicPr>
          <p:cNvPr id="10" name="Picture 9">
            <a:extLst>
              <a:ext uri="{FF2B5EF4-FFF2-40B4-BE49-F238E27FC236}">
                <a16:creationId xmlns:a16="http://schemas.microsoft.com/office/drawing/2014/main" id="{741C4291-A43B-D9A7-E92C-E8B0EE765F1E}"/>
              </a:ext>
            </a:extLst>
          </p:cNvPr>
          <p:cNvPicPr>
            <a:picLocks noChangeAspect="1"/>
          </p:cNvPicPr>
          <p:nvPr userDrawn="1"/>
        </p:nvPicPr>
        <p:blipFill>
          <a:blip r:embed="rId3"/>
          <a:srcRect/>
          <a:stretch/>
        </p:blipFill>
        <p:spPr>
          <a:xfrm rot="10800000">
            <a:off x="451566" y="0"/>
            <a:ext cx="4789357" cy="4789357"/>
          </a:xfrm>
          <a:prstGeom prst="rect">
            <a:avLst/>
          </a:prstGeom>
        </p:spPr>
      </p:pic>
      <p:sp>
        <p:nvSpPr>
          <p:cNvPr id="5" name="Rectangle 4">
            <a:extLst>
              <a:ext uri="{FF2B5EF4-FFF2-40B4-BE49-F238E27FC236}">
                <a16:creationId xmlns:a16="http://schemas.microsoft.com/office/drawing/2014/main" id="{18FD3CBB-2253-21FC-1284-9A3F09C7528C}"/>
              </a:ext>
            </a:extLst>
          </p:cNvPr>
          <p:cNvSpPr/>
          <p:nvPr userDrawn="1"/>
        </p:nvSpPr>
        <p:spPr>
          <a:xfrm>
            <a:off x="0" y="6215038"/>
            <a:ext cx="1219200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45929EF-E88D-F71E-3C40-1F2A480342F4}"/>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8" name="TextBox 7">
            <a:extLst>
              <a:ext uri="{FF2B5EF4-FFF2-40B4-BE49-F238E27FC236}">
                <a16:creationId xmlns:a16="http://schemas.microsoft.com/office/drawing/2014/main" id="{79B3AC4F-842F-C125-E345-CEEC4CB4F52F}"/>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9" name="Picture 8" descr="A blue circle on a black background&#10;&#10;AI-generated content may be incorrect.">
            <a:extLst>
              <a:ext uri="{FF2B5EF4-FFF2-40B4-BE49-F238E27FC236}">
                <a16:creationId xmlns:a16="http://schemas.microsoft.com/office/drawing/2014/main" id="{1AE62F9A-DD4C-046C-D5E4-BAD78A6C3E70}"/>
              </a:ext>
            </a:extLst>
          </p:cNvPr>
          <p:cNvPicPr>
            <a:picLocks noChangeAspect="1"/>
          </p:cNvPicPr>
          <p:nvPr userDrawn="1"/>
        </p:nvPicPr>
        <p:blipFill>
          <a:blip r:embed="rId4"/>
          <a:stretch>
            <a:fillRect/>
          </a:stretch>
        </p:blipFill>
        <p:spPr>
          <a:xfrm rot="16200000">
            <a:off x="7357672" y="2023672"/>
            <a:ext cx="4834328" cy="4834328"/>
          </a:xfrm>
          <a:prstGeom prst="rect">
            <a:avLst/>
          </a:prstGeom>
        </p:spPr>
      </p:pic>
    </p:spTree>
    <p:extLst>
      <p:ext uri="{BB962C8B-B14F-4D97-AF65-F5344CB8AC3E}">
        <p14:creationId xmlns:p14="http://schemas.microsoft.com/office/powerpoint/2010/main" val="1470420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D933C65C-2198-C0CE-D5AD-17AC1FEFC3E5}"/>
              </a:ext>
            </a:extLst>
          </p:cNvPr>
          <p:cNvSpPr>
            <a:spLocks noGrp="1"/>
          </p:cNvSpPr>
          <p:nvPr>
            <p:ph type="ctrTitle" hasCustomPrompt="1"/>
          </p:nvPr>
        </p:nvSpPr>
        <p:spPr>
          <a:xfrm>
            <a:off x="1524000" y="2233332"/>
            <a:ext cx="9144000" cy="1655763"/>
          </a:xfrm>
        </p:spPr>
        <p:txBody>
          <a:bodyPr anchor="b">
            <a:normAutofit/>
          </a:bodyPr>
          <a:lstStyle>
            <a:lvl1pPr algn="ctr">
              <a:defRPr sz="3600">
                <a:solidFill>
                  <a:schemeClr val="tx1"/>
                </a:solidFill>
              </a:defRPr>
            </a:lvl1pPr>
          </a:lstStyle>
          <a:p>
            <a:r>
              <a:rPr lang="en-GB"/>
              <a:t>Click To Edit Master Title Style</a:t>
            </a:r>
            <a:endParaRPr lang="nb-NO"/>
          </a:p>
        </p:txBody>
      </p:sp>
      <p:sp>
        <p:nvSpPr>
          <p:cNvPr id="4" name="Undertittel 2">
            <a:extLst>
              <a:ext uri="{FF2B5EF4-FFF2-40B4-BE49-F238E27FC236}">
                <a16:creationId xmlns:a16="http://schemas.microsoft.com/office/drawing/2014/main" id="{E49556BD-2819-A6D5-3F49-46A6770D6E38}"/>
              </a:ext>
            </a:extLst>
          </p:cNvPr>
          <p:cNvSpPr>
            <a:spLocks noGrp="1"/>
          </p:cNvSpPr>
          <p:nvPr>
            <p:ph type="subTitle" idx="1"/>
          </p:nvPr>
        </p:nvSpPr>
        <p:spPr>
          <a:xfrm>
            <a:off x="1524000" y="3981171"/>
            <a:ext cx="9144000" cy="1655762"/>
          </a:xfrm>
        </p:spPr>
        <p:txBody>
          <a:bodyPr>
            <a:normAutofit/>
          </a:bodyPr>
          <a:lstStyle>
            <a:lvl1pPr marL="0" indent="0" algn="ctr">
              <a:buNone/>
              <a:defRPr sz="2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pic>
        <p:nvPicPr>
          <p:cNvPr id="5" name="Bilde 10">
            <a:extLst>
              <a:ext uri="{FF2B5EF4-FFF2-40B4-BE49-F238E27FC236}">
                <a16:creationId xmlns:a16="http://schemas.microsoft.com/office/drawing/2014/main" id="{BDE31428-E4BB-151D-ED66-F152164167D5}"/>
              </a:ext>
            </a:extLst>
          </p:cNvPr>
          <p:cNvPicPr>
            <a:picLocks noChangeAspect="1"/>
          </p:cNvPicPr>
          <p:nvPr userDrawn="1"/>
        </p:nvPicPr>
        <p:blipFill>
          <a:blip r:embed="rId2"/>
          <a:srcRect/>
          <a:stretch/>
        </p:blipFill>
        <p:spPr>
          <a:xfrm>
            <a:off x="10778413" y="239400"/>
            <a:ext cx="1169295" cy="1169295"/>
          </a:xfrm>
          <a:prstGeom prst="rect">
            <a:avLst/>
          </a:prstGeom>
        </p:spPr>
      </p:pic>
      <p:pic>
        <p:nvPicPr>
          <p:cNvPr id="9" name="Picture 8">
            <a:extLst>
              <a:ext uri="{FF2B5EF4-FFF2-40B4-BE49-F238E27FC236}">
                <a16:creationId xmlns:a16="http://schemas.microsoft.com/office/drawing/2014/main" id="{3B698E07-E2A7-DC70-3450-0F4F48A424CB}"/>
              </a:ext>
            </a:extLst>
          </p:cNvPr>
          <p:cNvPicPr>
            <a:picLocks noChangeAspect="1"/>
          </p:cNvPicPr>
          <p:nvPr userDrawn="1"/>
        </p:nvPicPr>
        <p:blipFill>
          <a:blip r:embed="rId3"/>
          <a:srcRect/>
          <a:stretch/>
        </p:blipFill>
        <p:spPr>
          <a:xfrm rot="10800000">
            <a:off x="451566" y="0"/>
            <a:ext cx="4789357" cy="4789357"/>
          </a:xfrm>
          <a:prstGeom prst="rect">
            <a:avLst/>
          </a:prstGeom>
        </p:spPr>
      </p:pic>
      <p:sp>
        <p:nvSpPr>
          <p:cNvPr id="2" name="Rectangle 1">
            <a:extLst>
              <a:ext uri="{FF2B5EF4-FFF2-40B4-BE49-F238E27FC236}">
                <a16:creationId xmlns:a16="http://schemas.microsoft.com/office/drawing/2014/main" id="{4F85AAB2-34E9-DD73-138E-01526D54579F}"/>
              </a:ext>
            </a:extLst>
          </p:cNvPr>
          <p:cNvSpPr/>
          <p:nvPr userDrawn="1"/>
        </p:nvSpPr>
        <p:spPr>
          <a:xfrm>
            <a:off x="0" y="6215038"/>
            <a:ext cx="1219200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C09D0DC-B116-5421-7238-46D1AD237854}"/>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8" name="TextBox 7">
            <a:extLst>
              <a:ext uri="{FF2B5EF4-FFF2-40B4-BE49-F238E27FC236}">
                <a16:creationId xmlns:a16="http://schemas.microsoft.com/office/drawing/2014/main" id="{20CD0696-0504-AB0E-1B24-FB9CD5DCB028}"/>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7" name="Picture 6" descr="A blue circle on a black background&#10;&#10;AI-generated content may be incorrect.">
            <a:extLst>
              <a:ext uri="{FF2B5EF4-FFF2-40B4-BE49-F238E27FC236}">
                <a16:creationId xmlns:a16="http://schemas.microsoft.com/office/drawing/2014/main" id="{974401B0-1A0C-C6C7-62BE-2DDD8BE1B953}"/>
              </a:ext>
            </a:extLst>
          </p:cNvPr>
          <p:cNvPicPr>
            <a:picLocks noChangeAspect="1"/>
          </p:cNvPicPr>
          <p:nvPr userDrawn="1"/>
        </p:nvPicPr>
        <p:blipFill>
          <a:blip r:embed="rId4"/>
          <a:stretch>
            <a:fillRect/>
          </a:stretch>
        </p:blipFill>
        <p:spPr>
          <a:xfrm rot="16200000">
            <a:off x="7357672" y="2023672"/>
            <a:ext cx="4834328" cy="4834328"/>
          </a:xfrm>
          <a:prstGeom prst="rect">
            <a:avLst/>
          </a:prstGeom>
        </p:spPr>
      </p:pic>
    </p:spTree>
    <p:extLst>
      <p:ext uri="{BB962C8B-B14F-4D97-AF65-F5344CB8AC3E}">
        <p14:creationId xmlns:p14="http://schemas.microsoft.com/office/powerpoint/2010/main" val="3969782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1CE8A9-BC8E-AA69-4A11-07C86C02ED83}"/>
              </a:ext>
            </a:extLst>
          </p:cNvPr>
          <p:cNvSpPr/>
          <p:nvPr userDrawn="1"/>
        </p:nvSpPr>
        <p:spPr>
          <a:xfrm>
            <a:off x="6157119" y="-1"/>
            <a:ext cx="6034881" cy="6858001"/>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de 10">
            <a:extLst>
              <a:ext uri="{FF2B5EF4-FFF2-40B4-BE49-F238E27FC236}">
                <a16:creationId xmlns:a16="http://schemas.microsoft.com/office/drawing/2014/main" id="{59FBA252-8ADE-35AE-F54B-9045F920F17E}"/>
              </a:ext>
            </a:extLst>
          </p:cNvPr>
          <p:cNvPicPr>
            <a:picLocks noChangeAspect="1"/>
          </p:cNvPicPr>
          <p:nvPr userDrawn="1"/>
        </p:nvPicPr>
        <p:blipFill>
          <a:blip r:embed="rId2"/>
          <a:srcRect/>
          <a:stretch/>
        </p:blipFill>
        <p:spPr>
          <a:xfrm>
            <a:off x="10778413" y="239400"/>
            <a:ext cx="1169295" cy="1169295"/>
          </a:xfrm>
          <a:prstGeom prst="rect">
            <a:avLst/>
          </a:prstGeom>
        </p:spPr>
      </p:pic>
      <p:sp>
        <p:nvSpPr>
          <p:cNvPr id="10" name="Tittel 1">
            <a:extLst>
              <a:ext uri="{FF2B5EF4-FFF2-40B4-BE49-F238E27FC236}">
                <a16:creationId xmlns:a16="http://schemas.microsoft.com/office/drawing/2014/main" id="{44A8BFA4-8DEA-6F4D-66A8-24DEA9A52220}"/>
              </a:ext>
            </a:extLst>
          </p:cNvPr>
          <p:cNvSpPr>
            <a:spLocks noGrp="1"/>
          </p:cNvSpPr>
          <p:nvPr>
            <p:ph type="ctrTitle"/>
          </p:nvPr>
        </p:nvSpPr>
        <p:spPr>
          <a:xfrm>
            <a:off x="6797345" y="1764474"/>
            <a:ext cx="4754428" cy="2152807"/>
          </a:xfrm>
          <a:noFill/>
        </p:spPr>
        <p:txBody>
          <a:bodyPr anchor="b">
            <a:normAutofit/>
          </a:bodyPr>
          <a:lstStyle>
            <a:lvl1pPr algn="ctr">
              <a:defRPr sz="5400" b="0" i="0">
                <a:solidFill>
                  <a:schemeClr val="bg1"/>
                </a:solidFill>
                <a:latin typeface="Oswald Medium" pitchFamily="2" charset="77"/>
              </a:defRPr>
            </a:lvl1pPr>
          </a:lstStyle>
          <a:p>
            <a:r>
              <a:rPr lang="en-GB"/>
              <a:t>Click to edit Master title style</a:t>
            </a:r>
            <a:endParaRPr lang="nb-NO"/>
          </a:p>
        </p:txBody>
      </p:sp>
      <p:sp>
        <p:nvSpPr>
          <p:cNvPr id="11" name="Undertittel 2">
            <a:extLst>
              <a:ext uri="{FF2B5EF4-FFF2-40B4-BE49-F238E27FC236}">
                <a16:creationId xmlns:a16="http://schemas.microsoft.com/office/drawing/2014/main" id="{4A0BC09F-D848-BC37-28C4-2E712D9E2261}"/>
              </a:ext>
            </a:extLst>
          </p:cNvPr>
          <p:cNvSpPr>
            <a:spLocks noGrp="1"/>
          </p:cNvSpPr>
          <p:nvPr>
            <p:ph type="subTitle" idx="1"/>
          </p:nvPr>
        </p:nvSpPr>
        <p:spPr>
          <a:xfrm>
            <a:off x="6775563" y="4273060"/>
            <a:ext cx="4797991" cy="912089"/>
          </a:xfrm>
          <a:noFill/>
        </p:spPr>
        <p:txBody>
          <a:bodyPr>
            <a:normAutofit/>
          </a:bodyPr>
          <a:lstStyle>
            <a:lvl1pPr marL="0" indent="0" algn="ctr">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12" name="Text Placeholder 4">
            <a:extLst>
              <a:ext uri="{FF2B5EF4-FFF2-40B4-BE49-F238E27FC236}">
                <a16:creationId xmlns:a16="http://schemas.microsoft.com/office/drawing/2014/main" id="{4B991972-68AF-0FBB-B812-856BA8EF1728}"/>
              </a:ext>
            </a:extLst>
          </p:cNvPr>
          <p:cNvSpPr>
            <a:spLocks noGrp="1"/>
          </p:cNvSpPr>
          <p:nvPr>
            <p:ph type="body" sz="quarter" idx="10" hasCustomPrompt="1"/>
          </p:nvPr>
        </p:nvSpPr>
        <p:spPr>
          <a:xfrm>
            <a:off x="7601199" y="5685222"/>
            <a:ext cx="3146717" cy="303347"/>
          </a:xfrm>
          <a:noFill/>
        </p:spPr>
        <p:txBody>
          <a:bodyPr>
            <a:normAutofit/>
          </a:bodyPr>
          <a:lstStyle>
            <a:lvl1pPr marL="0" indent="0" algn="ctr">
              <a:buNone/>
              <a:defRPr sz="1200">
                <a:solidFill>
                  <a:schemeClr val="bg1"/>
                </a:solidFill>
              </a:defRPr>
            </a:lvl1pPr>
          </a:lstStyle>
          <a:p>
            <a:pPr lvl="0"/>
            <a:r>
              <a:rPr lang="en-GB"/>
              <a:t>DATE</a:t>
            </a:r>
            <a:endParaRPr lang="nb-NO"/>
          </a:p>
        </p:txBody>
      </p:sp>
      <p:pic>
        <p:nvPicPr>
          <p:cNvPr id="7" name="Picture 6">
            <a:extLst>
              <a:ext uri="{FF2B5EF4-FFF2-40B4-BE49-F238E27FC236}">
                <a16:creationId xmlns:a16="http://schemas.microsoft.com/office/drawing/2014/main" id="{27291998-04D2-C873-E26D-D6203B48B9BB}"/>
              </a:ext>
            </a:extLst>
          </p:cNvPr>
          <p:cNvPicPr>
            <a:picLocks noChangeAspect="1"/>
          </p:cNvPicPr>
          <p:nvPr userDrawn="1"/>
        </p:nvPicPr>
        <p:blipFill>
          <a:blip r:embed="rId3"/>
          <a:srcRect/>
          <a:stretch/>
        </p:blipFill>
        <p:spPr>
          <a:xfrm rot="16200000">
            <a:off x="8492580" y="3158584"/>
            <a:ext cx="3699416" cy="3699416"/>
          </a:xfrm>
          <a:prstGeom prst="rect">
            <a:avLst/>
          </a:prstGeom>
        </p:spPr>
      </p:pic>
      <p:sp>
        <p:nvSpPr>
          <p:cNvPr id="4" name="Picture Placeholder 2">
            <a:extLst>
              <a:ext uri="{FF2B5EF4-FFF2-40B4-BE49-F238E27FC236}">
                <a16:creationId xmlns:a16="http://schemas.microsoft.com/office/drawing/2014/main" id="{DEB19A99-B0D5-1F11-9452-A861D85E080F}"/>
              </a:ext>
            </a:extLst>
          </p:cNvPr>
          <p:cNvSpPr>
            <a:spLocks noGrp="1"/>
          </p:cNvSpPr>
          <p:nvPr>
            <p:ph type="pic" idx="11" hasCustomPrompt="1"/>
          </p:nvPr>
        </p:nvSpPr>
        <p:spPr>
          <a:xfrm>
            <a:off x="1" y="0"/>
            <a:ext cx="615711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Add your own picture here</a:t>
            </a:r>
          </a:p>
        </p:txBody>
      </p:sp>
      <p:pic>
        <p:nvPicPr>
          <p:cNvPr id="5" name="Picture 4">
            <a:extLst>
              <a:ext uri="{FF2B5EF4-FFF2-40B4-BE49-F238E27FC236}">
                <a16:creationId xmlns:a16="http://schemas.microsoft.com/office/drawing/2014/main" id="{CE9F28BA-0B80-3E94-F6EB-DB9CB4301D21}"/>
              </a:ext>
            </a:extLst>
          </p:cNvPr>
          <p:cNvPicPr>
            <a:picLocks noChangeAspect="1"/>
          </p:cNvPicPr>
          <p:nvPr userDrawn="1"/>
        </p:nvPicPr>
        <p:blipFill>
          <a:blip r:embed="rId3"/>
          <a:srcRect/>
          <a:stretch/>
        </p:blipFill>
        <p:spPr>
          <a:xfrm rot="5400000">
            <a:off x="6157118" y="-2"/>
            <a:ext cx="3699416" cy="3699416"/>
          </a:xfrm>
          <a:prstGeom prst="rect">
            <a:avLst/>
          </a:prstGeom>
        </p:spPr>
      </p:pic>
    </p:spTree>
    <p:extLst>
      <p:ext uri="{BB962C8B-B14F-4D97-AF65-F5344CB8AC3E}">
        <p14:creationId xmlns:p14="http://schemas.microsoft.com/office/powerpoint/2010/main" val="2914072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70C17-A3E3-1FD0-5700-632373E73C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61"/>
          <a:stretch/>
        </p:blipFill>
        <p:spPr>
          <a:xfrm>
            <a:off x="0" y="1"/>
            <a:ext cx="5707136" cy="6857998"/>
          </a:xfrm>
          <a:prstGeom prst="rect">
            <a:avLst/>
          </a:prstGeom>
        </p:spPr>
      </p:pic>
      <p:sp>
        <p:nvSpPr>
          <p:cNvPr id="9" name="Title 1">
            <a:extLst>
              <a:ext uri="{FF2B5EF4-FFF2-40B4-BE49-F238E27FC236}">
                <a16:creationId xmlns:a16="http://schemas.microsoft.com/office/drawing/2014/main" id="{AA7D055E-0FFD-9A8E-2BED-22DE90504C8D}"/>
              </a:ext>
            </a:extLst>
          </p:cNvPr>
          <p:cNvSpPr>
            <a:spLocks noGrp="1"/>
          </p:cNvSpPr>
          <p:nvPr>
            <p:ph type="title" hasCustomPrompt="1"/>
          </p:nvPr>
        </p:nvSpPr>
        <p:spPr>
          <a:xfrm>
            <a:off x="6034883" y="1279525"/>
            <a:ext cx="5693045" cy="869687"/>
          </a:xfrm>
        </p:spPr>
        <p:txBody>
          <a:bodyPr>
            <a:normAutofit/>
          </a:bodyPr>
          <a:lstStyle>
            <a:lvl1pPr>
              <a:defRPr sz="3600"/>
            </a:lvl1pPr>
          </a:lstStyle>
          <a:p>
            <a:r>
              <a:rPr lang="en-GB"/>
              <a:t>Click To Edit Master Title Style</a:t>
            </a:r>
            <a:endParaRPr lang="en-US"/>
          </a:p>
        </p:txBody>
      </p:sp>
      <p:sp>
        <p:nvSpPr>
          <p:cNvPr id="10" name="Content Placeholder 3">
            <a:extLst>
              <a:ext uri="{FF2B5EF4-FFF2-40B4-BE49-F238E27FC236}">
                <a16:creationId xmlns:a16="http://schemas.microsoft.com/office/drawing/2014/main" id="{77FC2782-BAF3-057A-115E-4C9209EE5201}"/>
              </a:ext>
            </a:extLst>
          </p:cNvPr>
          <p:cNvSpPr>
            <a:spLocks noGrp="1"/>
          </p:cNvSpPr>
          <p:nvPr>
            <p:ph sz="half" idx="2"/>
          </p:nvPr>
        </p:nvSpPr>
        <p:spPr>
          <a:xfrm>
            <a:off x="6034883" y="2422101"/>
            <a:ext cx="5693045" cy="3281275"/>
          </a:xfrm>
        </p:spPr>
        <p:txBody>
          <a:bodyPr/>
          <a:lstStyle>
            <a:lvl1pPr>
              <a:defRPr sz="2200"/>
            </a:lvl1pPr>
            <a:lvl2pPr>
              <a:defRPr sz="2200"/>
            </a:lvl2pPr>
            <a:lvl3pPr>
              <a:defRPr sz="2200"/>
            </a:lvl3pPr>
            <a:lvl4pPr>
              <a:defRPr sz="2200"/>
            </a:lvl4pPr>
            <a:lvl5pPr>
              <a:defRPr sz="2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Rectangle 1">
            <a:extLst>
              <a:ext uri="{FF2B5EF4-FFF2-40B4-BE49-F238E27FC236}">
                <a16:creationId xmlns:a16="http://schemas.microsoft.com/office/drawing/2014/main" id="{26A017A9-236F-8349-5181-3C7D4A42FB29}"/>
              </a:ext>
            </a:extLst>
          </p:cNvPr>
          <p:cNvSpPr/>
          <p:nvPr userDrawn="1"/>
        </p:nvSpPr>
        <p:spPr>
          <a:xfrm>
            <a:off x="0" y="6215038"/>
            <a:ext cx="1219200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746A299-156A-F704-1B13-BB7360F3FA0E}"/>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13" name="TextBox 12">
            <a:extLst>
              <a:ext uri="{FF2B5EF4-FFF2-40B4-BE49-F238E27FC236}">
                <a16:creationId xmlns:a16="http://schemas.microsoft.com/office/drawing/2014/main" id="{19B8359E-A165-2053-C421-82C4313CABC9}"/>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3" name="Bilde 10">
            <a:extLst>
              <a:ext uri="{FF2B5EF4-FFF2-40B4-BE49-F238E27FC236}">
                <a16:creationId xmlns:a16="http://schemas.microsoft.com/office/drawing/2014/main" id="{6B39C0BC-B9FB-EB37-A7C9-A63FD1D65308}"/>
              </a:ext>
            </a:extLst>
          </p:cNvPr>
          <p:cNvPicPr>
            <a:picLocks noChangeAspect="1"/>
          </p:cNvPicPr>
          <p:nvPr userDrawn="1"/>
        </p:nvPicPr>
        <p:blipFill>
          <a:blip r:embed="rId3"/>
          <a:srcRect/>
          <a:stretch/>
        </p:blipFill>
        <p:spPr>
          <a:xfrm>
            <a:off x="11078020" y="239401"/>
            <a:ext cx="869688" cy="869688"/>
          </a:xfrm>
          <a:prstGeom prst="rect">
            <a:avLst/>
          </a:prstGeom>
        </p:spPr>
      </p:pic>
      <p:pic>
        <p:nvPicPr>
          <p:cNvPr id="4" name="Picture 3" descr="A blue circle on a black background&#10;&#10;AI-generated content may be incorrect.">
            <a:extLst>
              <a:ext uri="{FF2B5EF4-FFF2-40B4-BE49-F238E27FC236}">
                <a16:creationId xmlns:a16="http://schemas.microsoft.com/office/drawing/2014/main" id="{10C37C92-DF16-42D8-6CC6-D8A4762157E4}"/>
              </a:ext>
            </a:extLst>
          </p:cNvPr>
          <p:cNvPicPr>
            <a:picLocks noChangeAspect="1"/>
          </p:cNvPicPr>
          <p:nvPr userDrawn="1"/>
        </p:nvPicPr>
        <p:blipFill>
          <a:blip r:embed="rId4"/>
          <a:stretch>
            <a:fillRect/>
          </a:stretch>
        </p:blipFill>
        <p:spPr>
          <a:xfrm rot="16200000">
            <a:off x="8197122" y="2848131"/>
            <a:ext cx="4009868" cy="4009868"/>
          </a:xfrm>
          <a:prstGeom prst="rect">
            <a:avLst/>
          </a:prstGeom>
        </p:spPr>
      </p:pic>
    </p:spTree>
    <p:extLst>
      <p:ext uri="{BB962C8B-B14F-4D97-AF65-F5344CB8AC3E}">
        <p14:creationId xmlns:p14="http://schemas.microsoft.com/office/powerpoint/2010/main" val="616298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A7D055E-0FFD-9A8E-2BED-22DE90504C8D}"/>
              </a:ext>
            </a:extLst>
          </p:cNvPr>
          <p:cNvSpPr>
            <a:spLocks noGrp="1"/>
          </p:cNvSpPr>
          <p:nvPr>
            <p:ph type="title" hasCustomPrompt="1"/>
          </p:nvPr>
        </p:nvSpPr>
        <p:spPr>
          <a:xfrm>
            <a:off x="6034883" y="1279525"/>
            <a:ext cx="5693045" cy="869687"/>
          </a:xfrm>
        </p:spPr>
        <p:txBody>
          <a:bodyPr>
            <a:normAutofit/>
          </a:bodyPr>
          <a:lstStyle>
            <a:lvl1pPr>
              <a:defRPr sz="3600"/>
            </a:lvl1pPr>
          </a:lstStyle>
          <a:p>
            <a:r>
              <a:rPr lang="en-GB"/>
              <a:t>Click To Edit Master Title Style</a:t>
            </a:r>
            <a:endParaRPr lang="en-US"/>
          </a:p>
        </p:txBody>
      </p:sp>
      <p:sp>
        <p:nvSpPr>
          <p:cNvPr id="10" name="Content Placeholder 3">
            <a:extLst>
              <a:ext uri="{FF2B5EF4-FFF2-40B4-BE49-F238E27FC236}">
                <a16:creationId xmlns:a16="http://schemas.microsoft.com/office/drawing/2014/main" id="{77FC2782-BAF3-057A-115E-4C9209EE5201}"/>
              </a:ext>
            </a:extLst>
          </p:cNvPr>
          <p:cNvSpPr>
            <a:spLocks noGrp="1"/>
          </p:cNvSpPr>
          <p:nvPr>
            <p:ph sz="half" idx="2"/>
          </p:nvPr>
        </p:nvSpPr>
        <p:spPr>
          <a:xfrm>
            <a:off x="6034883" y="2422101"/>
            <a:ext cx="5693045" cy="3281275"/>
          </a:xfrm>
        </p:spPr>
        <p:txBody>
          <a:bodyPr/>
          <a:lstStyle>
            <a:lvl1pPr>
              <a:defRPr sz="2200"/>
            </a:lvl1pPr>
            <a:lvl2pPr>
              <a:defRPr sz="2200"/>
            </a:lvl2pPr>
            <a:lvl3pPr>
              <a:defRPr sz="2200"/>
            </a:lvl3pPr>
            <a:lvl4pPr>
              <a:defRPr sz="2200"/>
            </a:lvl4pPr>
            <a:lvl5pPr>
              <a:defRPr sz="2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Rectangle 1">
            <a:extLst>
              <a:ext uri="{FF2B5EF4-FFF2-40B4-BE49-F238E27FC236}">
                <a16:creationId xmlns:a16="http://schemas.microsoft.com/office/drawing/2014/main" id="{26A017A9-236F-8349-5181-3C7D4A42FB29}"/>
              </a:ext>
            </a:extLst>
          </p:cNvPr>
          <p:cNvSpPr/>
          <p:nvPr userDrawn="1"/>
        </p:nvSpPr>
        <p:spPr>
          <a:xfrm>
            <a:off x="0" y="6215038"/>
            <a:ext cx="1219200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746A299-156A-F704-1B13-BB7360F3FA0E}"/>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13" name="TextBox 12">
            <a:extLst>
              <a:ext uri="{FF2B5EF4-FFF2-40B4-BE49-F238E27FC236}">
                <a16:creationId xmlns:a16="http://schemas.microsoft.com/office/drawing/2014/main" id="{19B8359E-A165-2053-C421-82C4313CABC9}"/>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3" name="Bilde 10">
            <a:extLst>
              <a:ext uri="{FF2B5EF4-FFF2-40B4-BE49-F238E27FC236}">
                <a16:creationId xmlns:a16="http://schemas.microsoft.com/office/drawing/2014/main" id="{6B39C0BC-B9FB-EB37-A7C9-A63FD1D65308}"/>
              </a:ext>
            </a:extLst>
          </p:cNvPr>
          <p:cNvPicPr>
            <a:picLocks noChangeAspect="1"/>
          </p:cNvPicPr>
          <p:nvPr userDrawn="1"/>
        </p:nvPicPr>
        <p:blipFill>
          <a:blip r:embed="rId2"/>
          <a:srcRect/>
          <a:stretch/>
        </p:blipFill>
        <p:spPr>
          <a:xfrm>
            <a:off x="11078020" y="239401"/>
            <a:ext cx="869688" cy="869688"/>
          </a:xfrm>
          <a:prstGeom prst="rect">
            <a:avLst/>
          </a:prstGeom>
        </p:spPr>
      </p:pic>
      <p:pic>
        <p:nvPicPr>
          <p:cNvPr id="4" name="Picture 3" descr="A blue circle on a black background&#10;&#10;AI-generated content may be incorrect.">
            <a:extLst>
              <a:ext uri="{FF2B5EF4-FFF2-40B4-BE49-F238E27FC236}">
                <a16:creationId xmlns:a16="http://schemas.microsoft.com/office/drawing/2014/main" id="{10C37C92-DF16-42D8-6CC6-D8A4762157E4}"/>
              </a:ext>
            </a:extLst>
          </p:cNvPr>
          <p:cNvPicPr>
            <a:picLocks noChangeAspect="1"/>
          </p:cNvPicPr>
          <p:nvPr userDrawn="1"/>
        </p:nvPicPr>
        <p:blipFill>
          <a:blip r:embed="rId3"/>
          <a:stretch>
            <a:fillRect/>
          </a:stretch>
        </p:blipFill>
        <p:spPr>
          <a:xfrm rot="16200000">
            <a:off x="8197122" y="2848131"/>
            <a:ext cx="4009868" cy="4009868"/>
          </a:xfrm>
          <a:prstGeom prst="rect">
            <a:avLst/>
          </a:prstGeom>
        </p:spPr>
      </p:pic>
      <p:sp>
        <p:nvSpPr>
          <p:cNvPr id="7" name="Picture Placeholder 2">
            <a:extLst>
              <a:ext uri="{FF2B5EF4-FFF2-40B4-BE49-F238E27FC236}">
                <a16:creationId xmlns:a16="http://schemas.microsoft.com/office/drawing/2014/main" id="{7087A0D9-6E95-9997-ABC2-7F36E3D7AD55}"/>
              </a:ext>
            </a:extLst>
          </p:cNvPr>
          <p:cNvSpPr>
            <a:spLocks noGrp="1"/>
          </p:cNvSpPr>
          <p:nvPr>
            <p:ph type="pic" idx="11" hasCustomPrompt="1"/>
          </p:nvPr>
        </p:nvSpPr>
        <p:spPr>
          <a:xfrm>
            <a:off x="1" y="0"/>
            <a:ext cx="5555820" cy="62099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Add your own picture here</a:t>
            </a:r>
          </a:p>
        </p:txBody>
      </p:sp>
    </p:spTree>
    <p:extLst>
      <p:ext uri="{BB962C8B-B14F-4D97-AF65-F5344CB8AC3E}">
        <p14:creationId xmlns:p14="http://schemas.microsoft.com/office/powerpoint/2010/main" val="3376241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2_Title and Tex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042B1F-CE85-E90A-0C9C-5BBC3CCE65BD}"/>
              </a:ext>
            </a:extLst>
          </p:cNvPr>
          <p:cNvSpPr>
            <a:spLocks noGrp="1"/>
          </p:cNvSpPr>
          <p:nvPr>
            <p:ph type="body" idx="1"/>
          </p:nvPr>
        </p:nvSpPr>
        <p:spPr>
          <a:xfrm>
            <a:off x="613186" y="1395167"/>
            <a:ext cx="10983558" cy="4694483"/>
          </a:xfrm>
        </p:spPr>
        <p:txBody>
          <a:bodyPr>
            <a:normAutofit/>
          </a:bodyPr>
          <a:lstStyle>
            <a:lvl1pPr marL="0" indent="0">
              <a:buNone/>
              <a:defRPr sz="22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6" name="Rectangle 5">
            <a:extLst>
              <a:ext uri="{FF2B5EF4-FFF2-40B4-BE49-F238E27FC236}">
                <a16:creationId xmlns:a16="http://schemas.microsoft.com/office/drawing/2014/main" id="{8083A3B5-22F8-419E-4D14-C2AC13F89DF4}"/>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34E1ACC-B247-8E70-E6EB-06169B7A896B}"/>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13" name="TextBox 12">
            <a:extLst>
              <a:ext uri="{FF2B5EF4-FFF2-40B4-BE49-F238E27FC236}">
                <a16:creationId xmlns:a16="http://schemas.microsoft.com/office/drawing/2014/main" id="{5B82C0E7-47B0-50C7-B76C-4EBAEEB79AA2}"/>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sp>
        <p:nvSpPr>
          <p:cNvPr id="2" name="Title 1">
            <a:extLst>
              <a:ext uri="{FF2B5EF4-FFF2-40B4-BE49-F238E27FC236}">
                <a16:creationId xmlns:a16="http://schemas.microsoft.com/office/drawing/2014/main" id="{D9894B0D-2A9A-B7D0-61E5-8110259686A8}"/>
              </a:ext>
            </a:extLst>
          </p:cNvPr>
          <p:cNvSpPr>
            <a:spLocks noGrp="1"/>
          </p:cNvSpPr>
          <p:nvPr>
            <p:ph type="title" hasCustomPrompt="1"/>
          </p:nvPr>
        </p:nvSpPr>
        <p:spPr>
          <a:xfrm>
            <a:off x="613186" y="296048"/>
            <a:ext cx="9920344" cy="687297"/>
          </a:xfrm>
        </p:spPr>
        <p:txBody>
          <a:bodyPr anchor="b">
            <a:normAutofit/>
          </a:bodyPr>
          <a:lstStyle>
            <a:lvl1pPr>
              <a:defRPr sz="3600">
                <a:solidFill>
                  <a:schemeClr val="tx1"/>
                </a:solidFill>
                <a:latin typeface="Oswald" pitchFamily="2" charset="77"/>
              </a:defRPr>
            </a:lvl1pPr>
          </a:lstStyle>
          <a:p>
            <a:r>
              <a:rPr lang="en-GB"/>
              <a:t>Click To Edit Master Title Style</a:t>
            </a:r>
            <a:endParaRPr lang="en-US"/>
          </a:p>
        </p:txBody>
      </p:sp>
      <p:pic>
        <p:nvPicPr>
          <p:cNvPr id="11" name="Bilde 10">
            <a:extLst>
              <a:ext uri="{FF2B5EF4-FFF2-40B4-BE49-F238E27FC236}">
                <a16:creationId xmlns:a16="http://schemas.microsoft.com/office/drawing/2014/main" id="{68B6DC75-6182-D0BB-6D41-5039069098CD}"/>
              </a:ext>
            </a:extLst>
          </p:cNvPr>
          <p:cNvPicPr>
            <a:picLocks noChangeAspect="1"/>
          </p:cNvPicPr>
          <p:nvPr userDrawn="1"/>
        </p:nvPicPr>
        <p:blipFill>
          <a:blip r:embed="rId2"/>
          <a:srcRect/>
          <a:stretch/>
        </p:blipFill>
        <p:spPr>
          <a:xfrm>
            <a:off x="11078020" y="239401"/>
            <a:ext cx="869688" cy="869688"/>
          </a:xfrm>
          <a:prstGeom prst="rect">
            <a:avLst/>
          </a:prstGeom>
        </p:spPr>
      </p:pic>
      <p:pic>
        <p:nvPicPr>
          <p:cNvPr id="12" name="Picture 11" descr="A blue circle on a black background&#10;&#10;AI-generated content may be incorrect.">
            <a:extLst>
              <a:ext uri="{FF2B5EF4-FFF2-40B4-BE49-F238E27FC236}">
                <a16:creationId xmlns:a16="http://schemas.microsoft.com/office/drawing/2014/main" id="{4B6B9408-FA06-1BCF-91C0-D66FEA9DF65D}"/>
              </a:ext>
            </a:extLst>
          </p:cNvPr>
          <p:cNvPicPr>
            <a:picLocks noChangeAspect="1"/>
          </p:cNvPicPr>
          <p:nvPr userDrawn="1"/>
        </p:nvPicPr>
        <p:blipFill>
          <a:blip r:embed="rId3"/>
          <a:stretch>
            <a:fillRect/>
          </a:stretch>
        </p:blipFill>
        <p:spPr>
          <a:xfrm rot="16200000">
            <a:off x="8197122" y="2848131"/>
            <a:ext cx="4009868" cy="4009868"/>
          </a:xfrm>
          <a:prstGeom prst="rect">
            <a:avLst/>
          </a:prstGeom>
        </p:spPr>
      </p:pic>
    </p:spTree>
    <p:extLst>
      <p:ext uri="{BB962C8B-B14F-4D97-AF65-F5344CB8AC3E}">
        <p14:creationId xmlns:p14="http://schemas.microsoft.com/office/powerpoint/2010/main" val="4141370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44D089-EF83-D9B8-2602-B4643070A5D5}"/>
              </a:ext>
            </a:extLst>
          </p:cNvPr>
          <p:cNvSpPr>
            <a:spLocks noGrp="1"/>
          </p:cNvSpPr>
          <p:nvPr>
            <p:ph type="title" hasCustomPrompt="1"/>
          </p:nvPr>
        </p:nvSpPr>
        <p:spPr>
          <a:xfrm>
            <a:off x="839788" y="365126"/>
            <a:ext cx="10021383" cy="492612"/>
          </a:xfrm>
        </p:spPr>
        <p:txBody>
          <a:bodyPr/>
          <a:lstStyle>
            <a:lvl1pPr algn="l">
              <a:defRPr/>
            </a:lvl1pPr>
          </a:lstStyle>
          <a:p>
            <a:r>
              <a:rPr lang="en-GB"/>
              <a:t>Click To Edit Master Title Style</a:t>
            </a:r>
            <a:endParaRPr lang="en-US"/>
          </a:p>
        </p:txBody>
      </p:sp>
      <p:sp>
        <p:nvSpPr>
          <p:cNvPr id="6" name="Content Placeholder 3">
            <a:extLst>
              <a:ext uri="{FF2B5EF4-FFF2-40B4-BE49-F238E27FC236}">
                <a16:creationId xmlns:a16="http://schemas.microsoft.com/office/drawing/2014/main" id="{DB1068A5-FF8A-F72E-FA76-0994D9FA18A9}"/>
              </a:ext>
            </a:extLst>
          </p:cNvPr>
          <p:cNvSpPr>
            <a:spLocks noGrp="1"/>
          </p:cNvSpPr>
          <p:nvPr>
            <p:ph sz="half" idx="2"/>
          </p:nvPr>
        </p:nvSpPr>
        <p:spPr>
          <a:xfrm>
            <a:off x="839788" y="1232452"/>
            <a:ext cx="5157787" cy="4957211"/>
          </a:xfrm>
        </p:spPr>
        <p:txBody>
          <a:bodyPr>
            <a:normAutofit/>
          </a:bodyPr>
          <a:lstStyle>
            <a:lvl1pPr>
              <a:defRPr sz="2200"/>
            </a:lvl1pPr>
            <a:lvl2pPr>
              <a:defRPr sz="2200"/>
            </a:lvl2pPr>
            <a:lvl3pPr>
              <a:defRPr sz="2200"/>
            </a:lvl3pPr>
            <a:lvl4pPr>
              <a:defRPr sz="2200"/>
            </a:lvl4pPr>
            <a:lvl5pPr>
              <a:defRPr sz="2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5">
            <a:extLst>
              <a:ext uri="{FF2B5EF4-FFF2-40B4-BE49-F238E27FC236}">
                <a16:creationId xmlns:a16="http://schemas.microsoft.com/office/drawing/2014/main" id="{F38BD517-2127-FBE7-AC05-5FD517A4B4B1}"/>
              </a:ext>
            </a:extLst>
          </p:cNvPr>
          <p:cNvSpPr>
            <a:spLocks noGrp="1"/>
          </p:cNvSpPr>
          <p:nvPr>
            <p:ph sz="quarter" idx="4"/>
          </p:nvPr>
        </p:nvSpPr>
        <p:spPr>
          <a:xfrm>
            <a:off x="6172200" y="1232452"/>
            <a:ext cx="5183188" cy="4957211"/>
          </a:xfrm>
        </p:spPr>
        <p:txBody>
          <a:bodyPr>
            <a:normAutofit/>
          </a:bodyPr>
          <a:lstStyle>
            <a:lvl1pPr>
              <a:defRPr sz="2200"/>
            </a:lvl1pPr>
            <a:lvl2pPr>
              <a:defRPr sz="2200"/>
            </a:lvl2pPr>
            <a:lvl3pPr>
              <a:defRPr sz="2200"/>
            </a:lvl3pPr>
            <a:lvl4pPr>
              <a:defRPr sz="2200"/>
            </a:lvl4pPr>
            <a:lvl5pPr>
              <a:defRPr sz="2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Rectangle 2">
            <a:extLst>
              <a:ext uri="{FF2B5EF4-FFF2-40B4-BE49-F238E27FC236}">
                <a16:creationId xmlns:a16="http://schemas.microsoft.com/office/drawing/2014/main" id="{F7AA9D88-7049-67C1-AA7E-1A90E3607E84}"/>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6167D03-FF8C-FC5D-3F8D-43A8B2DAA11F}"/>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7" name="TextBox 6">
            <a:extLst>
              <a:ext uri="{FF2B5EF4-FFF2-40B4-BE49-F238E27FC236}">
                <a16:creationId xmlns:a16="http://schemas.microsoft.com/office/drawing/2014/main" id="{ECF025FF-83CE-48DF-A642-4FFC4E6137B3}"/>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8" name="Bilde 10">
            <a:extLst>
              <a:ext uri="{FF2B5EF4-FFF2-40B4-BE49-F238E27FC236}">
                <a16:creationId xmlns:a16="http://schemas.microsoft.com/office/drawing/2014/main" id="{D4B2126C-1175-D5AA-45D5-B3092858E477}"/>
              </a:ext>
            </a:extLst>
          </p:cNvPr>
          <p:cNvPicPr>
            <a:picLocks noChangeAspect="1"/>
          </p:cNvPicPr>
          <p:nvPr userDrawn="1"/>
        </p:nvPicPr>
        <p:blipFill>
          <a:blip r:embed="rId2"/>
          <a:srcRect/>
          <a:stretch/>
        </p:blipFill>
        <p:spPr>
          <a:xfrm>
            <a:off x="11078020" y="239401"/>
            <a:ext cx="869688" cy="869688"/>
          </a:xfrm>
          <a:prstGeom prst="rect">
            <a:avLst/>
          </a:prstGeom>
        </p:spPr>
      </p:pic>
      <p:pic>
        <p:nvPicPr>
          <p:cNvPr id="9" name="Picture 8" descr="A blue circle on a black background&#10;&#10;AI-generated content may be incorrect.">
            <a:extLst>
              <a:ext uri="{FF2B5EF4-FFF2-40B4-BE49-F238E27FC236}">
                <a16:creationId xmlns:a16="http://schemas.microsoft.com/office/drawing/2014/main" id="{176747B6-BF1E-7FF5-06F0-E2B2FBCD701A}"/>
              </a:ext>
            </a:extLst>
          </p:cNvPr>
          <p:cNvPicPr>
            <a:picLocks noChangeAspect="1"/>
          </p:cNvPicPr>
          <p:nvPr userDrawn="1"/>
        </p:nvPicPr>
        <p:blipFill>
          <a:blip r:embed="rId3"/>
          <a:stretch>
            <a:fillRect/>
          </a:stretch>
        </p:blipFill>
        <p:spPr>
          <a:xfrm rot="16200000">
            <a:off x="8197122" y="2848131"/>
            <a:ext cx="4009868" cy="4009868"/>
          </a:xfrm>
          <a:prstGeom prst="rect">
            <a:avLst/>
          </a:prstGeom>
        </p:spPr>
      </p:pic>
    </p:spTree>
    <p:extLst>
      <p:ext uri="{BB962C8B-B14F-4D97-AF65-F5344CB8AC3E}">
        <p14:creationId xmlns:p14="http://schemas.microsoft.com/office/powerpoint/2010/main" val="554291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1A9245-431A-2D39-9546-846BF5B62514}"/>
              </a:ext>
            </a:extLst>
          </p:cNvPr>
          <p:cNvSpPr>
            <a:spLocks noGrp="1"/>
          </p:cNvSpPr>
          <p:nvPr>
            <p:ph type="title" hasCustomPrompt="1"/>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2" name="Undertittel 2">
            <a:extLst>
              <a:ext uri="{FF2B5EF4-FFF2-40B4-BE49-F238E27FC236}">
                <a16:creationId xmlns:a16="http://schemas.microsoft.com/office/drawing/2014/main" id="{95310D4A-E317-1779-3501-1BE8DAAA52F3}"/>
              </a:ext>
            </a:extLst>
          </p:cNvPr>
          <p:cNvSpPr>
            <a:spLocks noGrp="1"/>
          </p:cNvSpPr>
          <p:nvPr>
            <p:ph type="subTitle" idx="10"/>
          </p:nvPr>
        </p:nvSpPr>
        <p:spPr>
          <a:xfrm>
            <a:off x="838198" y="4574444"/>
            <a:ext cx="10509251" cy="1386969"/>
          </a:xfrm>
          <a:noFill/>
        </p:spPr>
        <p:txBody>
          <a:bodyPr>
            <a:normAutofit/>
          </a:bodyPr>
          <a:lstStyle>
            <a:lvl1pPr marL="0" indent="0" algn="l">
              <a:buNone/>
              <a:defRPr sz="2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4" name="Rectangle 3">
            <a:extLst>
              <a:ext uri="{FF2B5EF4-FFF2-40B4-BE49-F238E27FC236}">
                <a16:creationId xmlns:a16="http://schemas.microsoft.com/office/drawing/2014/main" id="{75DFACED-8491-32B5-7BC9-E1F477C8F54C}"/>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3303292-2772-BBC1-17DD-CA615D1DD81E}"/>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8" name="TextBox 7">
            <a:extLst>
              <a:ext uri="{FF2B5EF4-FFF2-40B4-BE49-F238E27FC236}">
                <a16:creationId xmlns:a16="http://schemas.microsoft.com/office/drawing/2014/main" id="{1C115A8B-9F32-9C3A-5E74-0028CEABAE7B}"/>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9" name="Bilde 10">
            <a:extLst>
              <a:ext uri="{FF2B5EF4-FFF2-40B4-BE49-F238E27FC236}">
                <a16:creationId xmlns:a16="http://schemas.microsoft.com/office/drawing/2014/main" id="{A503CE82-A5D1-5C58-E3AA-72E5240D0946}"/>
              </a:ext>
            </a:extLst>
          </p:cNvPr>
          <p:cNvPicPr>
            <a:picLocks noChangeAspect="1"/>
          </p:cNvPicPr>
          <p:nvPr userDrawn="1"/>
        </p:nvPicPr>
        <p:blipFill>
          <a:blip r:embed="rId2"/>
          <a:srcRect/>
          <a:stretch/>
        </p:blipFill>
        <p:spPr>
          <a:xfrm>
            <a:off x="11078020" y="239401"/>
            <a:ext cx="869688" cy="869688"/>
          </a:xfrm>
          <a:prstGeom prst="rect">
            <a:avLst/>
          </a:prstGeom>
        </p:spPr>
      </p:pic>
      <p:pic>
        <p:nvPicPr>
          <p:cNvPr id="10" name="Picture 9" descr="A blue circle on a black background&#10;&#10;AI-generated content may be incorrect.">
            <a:extLst>
              <a:ext uri="{FF2B5EF4-FFF2-40B4-BE49-F238E27FC236}">
                <a16:creationId xmlns:a16="http://schemas.microsoft.com/office/drawing/2014/main" id="{D3154218-8C38-AEDA-1012-3B381F40CBC9}"/>
              </a:ext>
            </a:extLst>
          </p:cNvPr>
          <p:cNvPicPr>
            <a:picLocks noChangeAspect="1"/>
          </p:cNvPicPr>
          <p:nvPr userDrawn="1"/>
        </p:nvPicPr>
        <p:blipFill>
          <a:blip r:embed="rId3"/>
          <a:stretch>
            <a:fillRect/>
          </a:stretch>
        </p:blipFill>
        <p:spPr>
          <a:xfrm rot="16200000">
            <a:off x="8197122" y="2848131"/>
            <a:ext cx="4009868" cy="4009868"/>
          </a:xfrm>
          <a:prstGeom prst="rect">
            <a:avLst/>
          </a:prstGeom>
        </p:spPr>
      </p:pic>
      <p:pic>
        <p:nvPicPr>
          <p:cNvPr id="14" name="Picture 13">
            <a:extLst>
              <a:ext uri="{FF2B5EF4-FFF2-40B4-BE49-F238E27FC236}">
                <a16:creationId xmlns:a16="http://schemas.microsoft.com/office/drawing/2014/main" id="{502FE6E9-905F-391D-1096-172E96AE37DB}"/>
              </a:ext>
            </a:extLst>
          </p:cNvPr>
          <p:cNvPicPr>
            <a:picLocks noChangeAspect="1"/>
          </p:cNvPicPr>
          <p:nvPr userDrawn="1"/>
        </p:nvPicPr>
        <p:blipFill>
          <a:blip r:embed="rId4"/>
          <a:srcRect/>
          <a:stretch/>
        </p:blipFill>
        <p:spPr>
          <a:xfrm rot="10800000">
            <a:off x="451566" y="0"/>
            <a:ext cx="4789357" cy="4789357"/>
          </a:xfrm>
          <a:prstGeom prst="rect">
            <a:avLst/>
          </a:prstGeom>
        </p:spPr>
      </p:pic>
    </p:spTree>
    <p:extLst>
      <p:ext uri="{BB962C8B-B14F-4D97-AF65-F5344CB8AC3E}">
        <p14:creationId xmlns:p14="http://schemas.microsoft.com/office/powerpoint/2010/main" val="2685517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95192-59E3-ADB9-E061-352B1D56655A}"/>
              </a:ext>
            </a:extLst>
          </p:cNvPr>
          <p:cNvSpPr>
            <a:spLocks noGrp="1"/>
          </p:cNvSpPr>
          <p:nvPr>
            <p:ph type="title" hasCustomPrompt="1"/>
          </p:nvPr>
        </p:nvSpPr>
        <p:spPr>
          <a:xfrm>
            <a:off x="7085889" y="1269790"/>
            <a:ext cx="3932237" cy="1098501"/>
          </a:xfrm>
        </p:spPr>
        <p:txBody>
          <a:bodyPr anchor="b">
            <a:normAutofit/>
          </a:bodyPr>
          <a:lstStyle>
            <a:lvl1pPr>
              <a:defRPr sz="36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0299F72-A81B-73E5-8B93-EF429F69EBBA}"/>
              </a:ext>
            </a:extLst>
          </p:cNvPr>
          <p:cNvSpPr>
            <a:spLocks noGrp="1"/>
          </p:cNvSpPr>
          <p:nvPr>
            <p:ph type="pic" idx="1"/>
          </p:nvPr>
        </p:nvSpPr>
        <p:spPr>
          <a:xfrm>
            <a:off x="136800" y="234020"/>
            <a:ext cx="6733691" cy="58004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11B1A1-15E7-6B02-AEAE-E23D05DF9EEF}"/>
              </a:ext>
            </a:extLst>
          </p:cNvPr>
          <p:cNvSpPr>
            <a:spLocks noGrp="1"/>
          </p:cNvSpPr>
          <p:nvPr>
            <p:ph type="body" sz="half" idx="2"/>
          </p:nvPr>
        </p:nvSpPr>
        <p:spPr>
          <a:xfrm>
            <a:off x="7089065" y="2482635"/>
            <a:ext cx="3932237" cy="3371361"/>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Rectangle 5">
            <a:extLst>
              <a:ext uri="{FF2B5EF4-FFF2-40B4-BE49-F238E27FC236}">
                <a16:creationId xmlns:a16="http://schemas.microsoft.com/office/drawing/2014/main" id="{51C083EA-280F-2CF6-F30A-51EFF0D7D062}"/>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5596621-E885-8424-B81E-4AF703D84273}"/>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11" name="TextBox 10">
            <a:extLst>
              <a:ext uri="{FF2B5EF4-FFF2-40B4-BE49-F238E27FC236}">
                <a16:creationId xmlns:a16="http://schemas.microsoft.com/office/drawing/2014/main" id="{0819B4DB-231F-A5C0-0788-97A8EA91D922}"/>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12" name="Bilde 10">
            <a:extLst>
              <a:ext uri="{FF2B5EF4-FFF2-40B4-BE49-F238E27FC236}">
                <a16:creationId xmlns:a16="http://schemas.microsoft.com/office/drawing/2014/main" id="{B5F1ECB3-1C93-A2E5-4865-5DFEB26C9868}"/>
              </a:ext>
            </a:extLst>
          </p:cNvPr>
          <p:cNvPicPr>
            <a:picLocks noChangeAspect="1"/>
          </p:cNvPicPr>
          <p:nvPr userDrawn="1"/>
        </p:nvPicPr>
        <p:blipFill>
          <a:blip r:embed="rId2"/>
          <a:srcRect/>
          <a:stretch/>
        </p:blipFill>
        <p:spPr>
          <a:xfrm>
            <a:off x="11078020" y="239401"/>
            <a:ext cx="869688" cy="869688"/>
          </a:xfrm>
          <a:prstGeom prst="rect">
            <a:avLst/>
          </a:prstGeom>
        </p:spPr>
      </p:pic>
      <p:pic>
        <p:nvPicPr>
          <p:cNvPr id="13" name="Picture 12" descr="A blue circle on a black background&#10;&#10;AI-generated content may be incorrect.">
            <a:extLst>
              <a:ext uri="{FF2B5EF4-FFF2-40B4-BE49-F238E27FC236}">
                <a16:creationId xmlns:a16="http://schemas.microsoft.com/office/drawing/2014/main" id="{F58FCB15-9757-C8B3-B88B-B5632EE4108A}"/>
              </a:ext>
            </a:extLst>
          </p:cNvPr>
          <p:cNvPicPr>
            <a:picLocks noChangeAspect="1"/>
          </p:cNvPicPr>
          <p:nvPr userDrawn="1"/>
        </p:nvPicPr>
        <p:blipFill>
          <a:blip r:embed="rId3"/>
          <a:stretch>
            <a:fillRect/>
          </a:stretch>
        </p:blipFill>
        <p:spPr>
          <a:xfrm rot="16200000">
            <a:off x="8197122" y="2848131"/>
            <a:ext cx="4009868" cy="4009868"/>
          </a:xfrm>
          <a:prstGeom prst="rect">
            <a:avLst/>
          </a:prstGeom>
        </p:spPr>
      </p:pic>
    </p:spTree>
    <p:extLst>
      <p:ext uri="{BB962C8B-B14F-4D97-AF65-F5344CB8AC3E}">
        <p14:creationId xmlns:p14="http://schemas.microsoft.com/office/powerpoint/2010/main" val="4195208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Half">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867EA-2D87-DB27-8E8B-20A1AB3D6A08}"/>
              </a:ext>
            </a:extLst>
          </p:cNvPr>
          <p:cNvSpPr/>
          <p:nvPr userDrawn="1"/>
        </p:nvSpPr>
        <p:spPr>
          <a:xfrm>
            <a:off x="0" y="0"/>
            <a:ext cx="4586686" cy="6858000"/>
          </a:xfrm>
          <a:prstGeom prst="rect">
            <a:avLst/>
          </a:prstGeom>
          <a:solidFill>
            <a:srgbClr val="DAF2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tel 1">
            <a:extLst>
              <a:ext uri="{FF2B5EF4-FFF2-40B4-BE49-F238E27FC236}">
                <a16:creationId xmlns:a16="http://schemas.microsoft.com/office/drawing/2014/main" id="{5AA6A361-759F-39CA-C2AB-14B2F377164E}"/>
              </a:ext>
            </a:extLst>
          </p:cNvPr>
          <p:cNvSpPr>
            <a:spLocks noGrp="1"/>
          </p:cNvSpPr>
          <p:nvPr>
            <p:ph type="title" hasCustomPrompt="1"/>
          </p:nvPr>
        </p:nvSpPr>
        <p:spPr>
          <a:xfrm>
            <a:off x="401746" y="1221069"/>
            <a:ext cx="3855462" cy="1325563"/>
          </a:xfrm>
        </p:spPr>
        <p:txBody>
          <a:bodyPr anchor="t">
            <a:normAutofit/>
          </a:bodyPr>
          <a:lstStyle>
            <a:lvl1pPr>
              <a:defRPr sz="3600">
                <a:solidFill>
                  <a:schemeClr val="tx1"/>
                </a:solidFill>
              </a:defRPr>
            </a:lvl1pPr>
          </a:lstStyle>
          <a:p>
            <a:r>
              <a:rPr lang="en-GB"/>
              <a:t>Click To Edit Master Title Style</a:t>
            </a:r>
            <a:endParaRPr lang="nb-NO"/>
          </a:p>
        </p:txBody>
      </p:sp>
      <p:sp>
        <p:nvSpPr>
          <p:cNvPr id="3" name="Plassholder for innhold 2">
            <a:extLst>
              <a:ext uri="{FF2B5EF4-FFF2-40B4-BE49-F238E27FC236}">
                <a16:creationId xmlns:a16="http://schemas.microsoft.com/office/drawing/2014/main" id="{738B2A02-EC41-5006-3981-D29262ADABB2}"/>
              </a:ext>
            </a:extLst>
          </p:cNvPr>
          <p:cNvSpPr>
            <a:spLocks noGrp="1"/>
          </p:cNvSpPr>
          <p:nvPr>
            <p:ph sz="half" idx="14" hasCustomPrompt="1"/>
          </p:nvPr>
        </p:nvSpPr>
        <p:spPr>
          <a:xfrm>
            <a:off x="5033552" y="1221069"/>
            <a:ext cx="6756701" cy="4755194"/>
          </a:xfrm>
        </p:spPr>
        <p:txBody>
          <a:bodyPr>
            <a:normAutofit/>
          </a:bodyPr>
          <a:lstStyle>
            <a:lvl1pPr>
              <a:defRPr sz="2200"/>
            </a:lvl1pPr>
            <a:lvl2pPr>
              <a:defRPr sz="2200"/>
            </a:lvl2pPr>
            <a:lvl3pPr>
              <a:defRPr sz="2200"/>
            </a:lvl3pPr>
            <a:lvl4pPr>
              <a:defRPr sz="1100"/>
            </a:lvl4pPr>
            <a:lvl5pPr>
              <a:defRPr sz="1050"/>
            </a:lvl5pPr>
          </a:lstStyle>
          <a:p>
            <a:pPr lvl="0"/>
            <a:r>
              <a:rPr lang="en-GB"/>
              <a:t>Click to edit Master text styles</a:t>
            </a:r>
          </a:p>
          <a:p>
            <a:pPr lvl="1"/>
            <a:r>
              <a:rPr lang="en-GB"/>
              <a:t>Second level</a:t>
            </a:r>
          </a:p>
          <a:p>
            <a:pPr lvl="2"/>
            <a:r>
              <a:rPr lang="en-GB"/>
              <a:t>Third level</a:t>
            </a:r>
          </a:p>
        </p:txBody>
      </p:sp>
      <p:sp>
        <p:nvSpPr>
          <p:cNvPr id="4" name="Rectangle 3">
            <a:extLst>
              <a:ext uri="{FF2B5EF4-FFF2-40B4-BE49-F238E27FC236}">
                <a16:creationId xmlns:a16="http://schemas.microsoft.com/office/drawing/2014/main" id="{D67D88F2-FF7A-E882-2AF6-B85CC88256A0}"/>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2CE1C4E-421A-3E43-5DF1-DB36407CC940}"/>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9" name="TextBox 8">
            <a:extLst>
              <a:ext uri="{FF2B5EF4-FFF2-40B4-BE49-F238E27FC236}">
                <a16:creationId xmlns:a16="http://schemas.microsoft.com/office/drawing/2014/main" id="{7B4B63C3-87FA-8A4C-1FBE-029AFD843077}"/>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10" name="Bilde 10">
            <a:extLst>
              <a:ext uri="{FF2B5EF4-FFF2-40B4-BE49-F238E27FC236}">
                <a16:creationId xmlns:a16="http://schemas.microsoft.com/office/drawing/2014/main" id="{0C2C8B1B-F2B9-3476-B132-6584367A81C8}"/>
              </a:ext>
            </a:extLst>
          </p:cNvPr>
          <p:cNvPicPr>
            <a:picLocks noChangeAspect="1"/>
          </p:cNvPicPr>
          <p:nvPr userDrawn="1"/>
        </p:nvPicPr>
        <p:blipFill>
          <a:blip r:embed="rId2"/>
          <a:srcRect/>
          <a:stretch/>
        </p:blipFill>
        <p:spPr>
          <a:xfrm>
            <a:off x="11078020" y="239401"/>
            <a:ext cx="869688" cy="869688"/>
          </a:xfrm>
          <a:prstGeom prst="rect">
            <a:avLst/>
          </a:prstGeom>
        </p:spPr>
      </p:pic>
      <p:pic>
        <p:nvPicPr>
          <p:cNvPr id="11" name="Picture 10" descr="A blue circle on a black background&#10;&#10;AI-generated content may be incorrect.">
            <a:extLst>
              <a:ext uri="{FF2B5EF4-FFF2-40B4-BE49-F238E27FC236}">
                <a16:creationId xmlns:a16="http://schemas.microsoft.com/office/drawing/2014/main" id="{4E2A647B-E00F-C764-2A96-8DF74EF94EFF}"/>
              </a:ext>
            </a:extLst>
          </p:cNvPr>
          <p:cNvPicPr>
            <a:picLocks noChangeAspect="1"/>
          </p:cNvPicPr>
          <p:nvPr userDrawn="1"/>
        </p:nvPicPr>
        <p:blipFill>
          <a:blip r:embed="rId3"/>
          <a:stretch>
            <a:fillRect/>
          </a:stretch>
        </p:blipFill>
        <p:spPr>
          <a:xfrm rot="16200000">
            <a:off x="8197122" y="2848131"/>
            <a:ext cx="4009868" cy="4009868"/>
          </a:xfrm>
          <a:prstGeom prst="rect">
            <a:avLst/>
          </a:prstGeom>
        </p:spPr>
      </p:pic>
    </p:spTree>
    <p:extLst>
      <p:ext uri="{BB962C8B-B14F-4D97-AF65-F5344CB8AC3E}">
        <p14:creationId xmlns:p14="http://schemas.microsoft.com/office/powerpoint/2010/main" val="525843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Third">
    <p:spTree>
      <p:nvGrpSpPr>
        <p:cNvPr id="1" name=""/>
        <p:cNvGrpSpPr/>
        <p:nvPr/>
      </p:nvGrpSpPr>
      <p:grpSpPr>
        <a:xfrm>
          <a:off x="0" y="0"/>
          <a:ext cx="0" cy="0"/>
          <a:chOff x="0" y="0"/>
          <a:chExt cx="0" cy="0"/>
        </a:xfrm>
      </p:grpSpPr>
      <p:sp>
        <p:nvSpPr>
          <p:cNvPr id="2" name="Plassholder for innhold 2">
            <a:extLst>
              <a:ext uri="{FF2B5EF4-FFF2-40B4-BE49-F238E27FC236}">
                <a16:creationId xmlns:a16="http://schemas.microsoft.com/office/drawing/2014/main" id="{6B303C85-F69C-9764-05B6-4082A7006987}"/>
              </a:ext>
            </a:extLst>
          </p:cNvPr>
          <p:cNvSpPr>
            <a:spLocks noGrp="1"/>
          </p:cNvSpPr>
          <p:nvPr>
            <p:ph sz="half" idx="14" hasCustomPrompt="1"/>
          </p:nvPr>
        </p:nvSpPr>
        <p:spPr>
          <a:xfrm>
            <a:off x="5033553" y="1221069"/>
            <a:ext cx="3302728" cy="4755194"/>
          </a:xfrm>
        </p:spPr>
        <p:txBody>
          <a:bodyPr>
            <a:normAutofit/>
          </a:bodyPr>
          <a:lstStyle>
            <a:lvl1pPr>
              <a:defRPr sz="2200"/>
            </a:lvl1pPr>
            <a:lvl2pPr>
              <a:defRPr sz="2200"/>
            </a:lvl2pPr>
            <a:lvl3pPr>
              <a:defRPr sz="2200"/>
            </a:lvl3pPr>
            <a:lvl4pPr>
              <a:defRPr sz="1100"/>
            </a:lvl4pPr>
            <a:lvl5pPr>
              <a:defRPr sz="1050"/>
            </a:lvl5pPr>
          </a:lstStyle>
          <a:p>
            <a:pPr lvl="0"/>
            <a:r>
              <a:rPr lang="en-GB"/>
              <a:t>Click to edit Master text styles</a:t>
            </a:r>
          </a:p>
          <a:p>
            <a:pPr lvl="1"/>
            <a:r>
              <a:rPr lang="en-GB"/>
              <a:t>Second level</a:t>
            </a:r>
          </a:p>
          <a:p>
            <a:pPr lvl="2"/>
            <a:r>
              <a:rPr lang="en-GB"/>
              <a:t>Third level</a:t>
            </a:r>
          </a:p>
        </p:txBody>
      </p:sp>
      <p:sp>
        <p:nvSpPr>
          <p:cNvPr id="3" name="Plassholder for innhold 2">
            <a:extLst>
              <a:ext uri="{FF2B5EF4-FFF2-40B4-BE49-F238E27FC236}">
                <a16:creationId xmlns:a16="http://schemas.microsoft.com/office/drawing/2014/main" id="{68D3284B-27F6-154B-D7E6-463780C26C76}"/>
              </a:ext>
            </a:extLst>
          </p:cNvPr>
          <p:cNvSpPr>
            <a:spLocks noGrp="1"/>
          </p:cNvSpPr>
          <p:nvPr>
            <p:ph sz="half" idx="15" hasCustomPrompt="1"/>
          </p:nvPr>
        </p:nvSpPr>
        <p:spPr>
          <a:xfrm>
            <a:off x="8568201" y="1221069"/>
            <a:ext cx="3302728" cy="4755194"/>
          </a:xfrm>
        </p:spPr>
        <p:txBody>
          <a:bodyPr>
            <a:normAutofit/>
          </a:bodyPr>
          <a:lstStyle>
            <a:lvl1pPr>
              <a:defRPr sz="2200"/>
            </a:lvl1pPr>
            <a:lvl2pPr>
              <a:defRPr sz="2200"/>
            </a:lvl2pPr>
            <a:lvl3pPr>
              <a:defRPr sz="2200"/>
            </a:lvl3pPr>
            <a:lvl4pPr>
              <a:defRPr sz="1100"/>
            </a:lvl4pPr>
            <a:lvl5pPr>
              <a:defRPr sz="1050"/>
            </a:lvl5pPr>
          </a:lstStyle>
          <a:p>
            <a:pPr lvl="0"/>
            <a:r>
              <a:rPr lang="en-GB"/>
              <a:t>Click to edit Master text styles</a:t>
            </a:r>
          </a:p>
          <a:p>
            <a:pPr lvl="1"/>
            <a:r>
              <a:rPr lang="en-GB"/>
              <a:t>Second level</a:t>
            </a:r>
          </a:p>
          <a:p>
            <a:pPr lvl="2"/>
            <a:r>
              <a:rPr lang="en-GB"/>
              <a:t>Third level</a:t>
            </a:r>
          </a:p>
        </p:txBody>
      </p:sp>
      <p:sp>
        <p:nvSpPr>
          <p:cNvPr id="10" name="Tittel 1">
            <a:extLst>
              <a:ext uri="{FF2B5EF4-FFF2-40B4-BE49-F238E27FC236}">
                <a16:creationId xmlns:a16="http://schemas.microsoft.com/office/drawing/2014/main" id="{EF37AA58-0D0A-2C65-BBA7-F4E10FDCAE6E}"/>
              </a:ext>
            </a:extLst>
          </p:cNvPr>
          <p:cNvSpPr>
            <a:spLocks noGrp="1"/>
          </p:cNvSpPr>
          <p:nvPr>
            <p:ph type="title" hasCustomPrompt="1"/>
          </p:nvPr>
        </p:nvSpPr>
        <p:spPr>
          <a:xfrm>
            <a:off x="401746" y="1221069"/>
            <a:ext cx="3855462" cy="1325563"/>
          </a:xfrm>
        </p:spPr>
        <p:txBody>
          <a:bodyPr anchor="t">
            <a:normAutofit/>
          </a:bodyPr>
          <a:lstStyle>
            <a:lvl1pPr>
              <a:defRPr sz="3600">
                <a:solidFill>
                  <a:schemeClr val="tx1"/>
                </a:solidFill>
              </a:defRPr>
            </a:lvl1pPr>
          </a:lstStyle>
          <a:p>
            <a:r>
              <a:rPr lang="en-GB"/>
              <a:t>Click To Edit Master Title Style</a:t>
            </a:r>
            <a:endParaRPr lang="nb-NO"/>
          </a:p>
        </p:txBody>
      </p:sp>
      <p:sp>
        <p:nvSpPr>
          <p:cNvPr id="6" name="Rectangle 5">
            <a:extLst>
              <a:ext uri="{FF2B5EF4-FFF2-40B4-BE49-F238E27FC236}">
                <a16:creationId xmlns:a16="http://schemas.microsoft.com/office/drawing/2014/main" id="{7D61ECDD-52F2-D19E-71B3-3A5B6F2C1290}"/>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0A3ECF7-70D2-439C-E66E-E9F43CAB244E}"/>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8" name="TextBox 7">
            <a:extLst>
              <a:ext uri="{FF2B5EF4-FFF2-40B4-BE49-F238E27FC236}">
                <a16:creationId xmlns:a16="http://schemas.microsoft.com/office/drawing/2014/main" id="{F5E6BCCD-EAF7-8C70-7CDE-E67A393D3F40}"/>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9" name="Bilde 10">
            <a:extLst>
              <a:ext uri="{FF2B5EF4-FFF2-40B4-BE49-F238E27FC236}">
                <a16:creationId xmlns:a16="http://schemas.microsoft.com/office/drawing/2014/main" id="{077B676E-6483-4913-16ED-BA8882F9F140}"/>
              </a:ext>
            </a:extLst>
          </p:cNvPr>
          <p:cNvPicPr>
            <a:picLocks noChangeAspect="1"/>
          </p:cNvPicPr>
          <p:nvPr userDrawn="1"/>
        </p:nvPicPr>
        <p:blipFill>
          <a:blip r:embed="rId2"/>
          <a:srcRect/>
          <a:stretch/>
        </p:blipFill>
        <p:spPr>
          <a:xfrm>
            <a:off x="11078020" y="239401"/>
            <a:ext cx="869688" cy="869688"/>
          </a:xfrm>
          <a:prstGeom prst="rect">
            <a:avLst/>
          </a:prstGeom>
        </p:spPr>
      </p:pic>
      <p:pic>
        <p:nvPicPr>
          <p:cNvPr id="16" name="Picture 15" descr="A blue circle on a black background&#10;&#10;AI-generated content may be incorrect.">
            <a:extLst>
              <a:ext uri="{FF2B5EF4-FFF2-40B4-BE49-F238E27FC236}">
                <a16:creationId xmlns:a16="http://schemas.microsoft.com/office/drawing/2014/main" id="{06EA19F0-BD0E-68DF-3453-ECAD0F6B0C20}"/>
              </a:ext>
            </a:extLst>
          </p:cNvPr>
          <p:cNvPicPr>
            <a:picLocks noChangeAspect="1"/>
          </p:cNvPicPr>
          <p:nvPr userDrawn="1"/>
        </p:nvPicPr>
        <p:blipFill>
          <a:blip r:embed="rId3"/>
          <a:stretch>
            <a:fillRect/>
          </a:stretch>
        </p:blipFill>
        <p:spPr>
          <a:xfrm rot="16200000">
            <a:off x="8197122" y="2848131"/>
            <a:ext cx="4009868" cy="4009868"/>
          </a:xfrm>
          <a:prstGeom prst="rect">
            <a:avLst/>
          </a:prstGeom>
        </p:spPr>
      </p:pic>
    </p:spTree>
    <p:extLst>
      <p:ext uri="{BB962C8B-B14F-4D97-AF65-F5344CB8AC3E}">
        <p14:creationId xmlns:p14="http://schemas.microsoft.com/office/powerpoint/2010/main" val="35507798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Logo and Title">
    <p:bg>
      <p:bgPr>
        <a:solidFill>
          <a:srgbClr val="DAF2F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660F59-9C1C-F95B-FC50-8330964753D5}"/>
              </a:ext>
            </a:extLst>
          </p:cNvPr>
          <p:cNvSpPr/>
          <p:nvPr userDrawn="1"/>
        </p:nvSpPr>
        <p:spPr>
          <a:xfrm>
            <a:off x="-1" y="0"/>
            <a:ext cx="12177909" cy="6858000"/>
          </a:xfrm>
          <a:prstGeom prst="rect">
            <a:avLst/>
          </a:prstGeom>
          <a:solidFill>
            <a:srgbClr val="DAF2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C30326F-E319-9F2C-4965-52B2C35855E5}"/>
              </a:ext>
            </a:extLst>
          </p:cNvPr>
          <p:cNvSpPr txBox="1"/>
          <p:nvPr userDrawn="1"/>
        </p:nvSpPr>
        <p:spPr>
          <a:xfrm>
            <a:off x="10883892" y="6227709"/>
            <a:ext cx="681642" cy="307777"/>
          </a:xfrm>
          <a:prstGeom prst="rect">
            <a:avLst/>
          </a:prstGeom>
          <a:noFill/>
        </p:spPr>
        <p:txBody>
          <a:bodyPr wrap="square" rtlCol="0">
            <a:spAutoFit/>
          </a:bodyPr>
          <a:lstStyle/>
          <a:p>
            <a:pPr algn="r"/>
            <a:fld id="{6DEC9737-7D4E-0D45-9BA0-93BDF00398DD}" type="slidenum">
              <a:rPr lang="en-US" sz="1400" smtClean="0">
                <a:solidFill>
                  <a:schemeClr val="tx1"/>
                </a:solidFill>
              </a:rPr>
              <a:pPr algn="r"/>
              <a:t>‹#›</a:t>
            </a:fld>
            <a:endParaRPr lang="en-US" sz="1600">
              <a:solidFill>
                <a:schemeClr val="tx1"/>
              </a:solidFill>
            </a:endParaRPr>
          </a:p>
        </p:txBody>
      </p:sp>
      <p:sp>
        <p:nvSpPr>
          <p:cNvPr id="10" name="Tittel 1">
            <a:extLst>
              <a:ext uri="{FF2B5EF4-FFF2-40B4-BE49-F238E27FC236}">
                <a16:creationId xmlns:a16="http://schemas.microsoft.com/office/drawing/2014/main" id="{EF37AA58-0D0A-2C65-BBA7-F4E10FDCAE6E}"/>
              </a:ext>
            </a:extLst>
          </p:cNvPr>
          <p:cNvSpPr>
            <a:spLocks noGrp="1"/>
          </p:cNvSpPr>
          <p:nvPr>
            <p:ph type="title" hasCustomPrompt="1"/>
          </p:nvPr>
        </p:nvSpPr>
        <p:spPr>
          <a:xfrm>
            <a:off x="2688257" y="3933090"/>
            <a:ext cx="6815483" cy="641939"/>
          </a:xfrm>
        </p:spPr>
        <p:txBody>
          <a:bodyPr anchor="t">
            <a:normAutofit/>
          </a:bodyPr>
          <a:lstStyle>
            <a:lvl1pPr algn="ctr">
              <a:defRPr sz="3600">
                <a:solidFill>
                  <a:schemeClr val="tx1"/>
                </a:solidFill>
              </a:defRPr>
            </a:lvl1pPr>
          </a:lstStyle>
          <a:p>
            <a:r>
              <a:rPr lang="en-GB"/>
              <a:t>Click To Edit Master Title Style</a:t>
            </a:r>
            <a:endParaRPr lang="nb-NO"/>
          </a:p>
        </p:txBody>
      </p:sp>
      <p:pic>
        <p:nvPicPr>
          <p:cNvPr id="16" name="Bilde 10">
            <a:extLst>
              <a:ext uri="{FF2B5EF4-FFF2-40B4-BE49-F238E27FC236}">
                <a16:creationId xmlns:a16="http://schemas.microsoft.com/office/drawing/2014/main" id="{E0DF04FE-B79B-AA5D-765C-E69C00517D3D}"/>
              </a:ext>
            </a:extLst>
          </p:cNvPr>
          <p:cNvPicPr>
            <a:picLocks noChangeAspect="1"/>
          </p:cNvPicPr>
          <p:nvPr userDrawn="1"/>
        </p:nvPicPr>
        <p:blipFill>
          <a:blip r:embed="rId2"/>
          <a:srcRect/>
          <a:stretch/>
        </p:blipFill>
        <p:spPr>
          <a:xfrm>
            <a:off x="5321816" y="1994978"/>
            <a:ext cx="1548366" cy="1548366"/>
          </a:xfrm>
          <a:prstGeom prst="rect">
            <a:avLst/>
          </a:prstGeom>
        </p:spPr>
      </p:pic>
      <p:sp>
        <p:nvSpPr>
          <p:cNvPr id="3" name="Rectangle 2">
            <a:extLst>
              <a:ext uri="{FF2B5EF4-FFF2-40B4-BE49-F238E27FC236}">
                <a16:creationId xmlns:a16="http://schemas.microsoft.com/office/drawing/2014/main" id="{15E44B9A-848B-9ECE-6A66-A4C39F357C66}"/>
              </a:ext>
            </a:extLst>
          </p:cNvPr>
          <p:cNvSpPr/>
          <p:nvPr userDrawn="1"/>
        </p:nvSpPr>
        <p:spPr>
          <a:xfrm>
            <a:off x="14990" y="6215039"/>
            <a:ext cx="1219200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534A1B2-9966-81B8-4D91-082147B79AE6}"/>
              </a:ext>
            </a:extLst>
          </p:cNvPr>
          <p:cNvSpPr txBox="1"/>
          <p:nvPr userDrawn="1"/>
        </p:nvSpPr>
        <p:spPr>
          <a:xfrm>
            <a:off x="309111" y="6380109"/>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6" name="TextBox 5">
            <a:extLst>
              <a:ext uri="{FF2B5EF4-FFF2-40B4-BE49-F238E27FC236}">
                <a16:creationId xmlns:a16="http://schemas.microsoft.com/office/drawing/2014/main" id="{DCEAC735-6370-71FE-8FA5-2B127848E5A6}"/>
              </a:ext>
            </a:extLst>
          </p:cNvPr>
          <p:cNvSpPr txBox="1"/>
          <p:nvPr userDrawn="1"/>
        </p:nvSpPr>
        <p:spPr>
          <a:xfrm>
            <a:off x="11036292" y="6380109"/>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2" name="Picture 1" descr="A blue circle on a black background&#10;&#10;AI-generated content may be incorrect.">
            <a:extLst>
              <a:ext uri="{FF2B5EF4-FFF2-40B4-BE49-F238E27FC236}">
                <a16:creationId xmlns:a16="http://schemas.microsoft.com/office/drawing/2014/main" id="{AA169F4E-78ED-7A3C-025E-7F4750C101FF}"/>
              </a:ext>
            </a:extLst>
          </p:cNvPr>
          <p:cNvPicPr>
            <a:picLocks noChangeAspect="1"/>
          </p:cNvPicPr>
          <p:nvPr userDrawn="1"/>
        </p:nvPicPr>
        <p:blipFill>
          <a:blip r:embed="rId3"/>
          <a:stretch>
            <a:fillRect/>
          </a:stretch>
        </p:blipFill>
        <p:spPr>
          <a:xfrm rot="16200000">
            <a:off x="8197122" y="2848131"/>
            <a:ext cx="4009868" cy="4009868"/>
          </a:xfrm>
          <a:prstGeom prst="rect">
            <a:avLst/>
          </a:prstGeom>
        </p:spPr>
      </p:pic>
    </p:spTree>
    <p:extLst>
      <p:ext uri="{BB962C8B-B14F-4D97-AF65-F5344CB8AC3E}">
        <p14:creationId xmlns:p14="http://schemas.microsoft.com/office/powerpoint/2010/main" val="33121601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Back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83EA5E-35D4-BE15-0F61-6307B52349E6}"/>
              </a:ext>
            </a:extLst>
          </p:cNvPr>
          <p:cNvSpPr/>
          <p:nvPr userDrawn="1"/>
        </p:nvSpPr>
        <p:spPr>
          <a:xfrm>
            <a:off x="-1" y="0"/>
            <a:ext cx="12192001" cy="6858000"/>
          </a:xfrm>
          <a:prstGeom prst="rect">
            <a:avLst/>
          </a:prstGeom>
          <a:solidFill>
            <a:srgbClr val="DAF2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C30326F-E319-9F2C-4965-52B2C35855E5}"/>
              </a:ext>
            </a:extLst>
          </p:cNvPr>
          <p:cNvSpPr txBox="1"/>
          <p:nvPr userDrawn="1"/>
        </p:nvSpPr>
        <p:spPr>
          <a:xfrm>
            <a:off x="10868902" y="6227709"/>
            <a:ext cx="681642" cy="307777"/>
          </a:xfrm>
          <a:prstGeom prst="rect">
            <a:avLst/>
          </a:prstGeom>
          <a:noFill/>
        </p:spPr>
        <p:txBody>
          <a:bodyPr wrap="square" rtlCol="0">
            <a:spAutoFit/>
          </a:bodyPr>
          <a:lstStyle/>
          <a:p>
            <a:pPr algn="r"/>
            <a:fld id="{6DEC9737-7D4E-0D45-9BA0-93BDF00398DD}" type="slidenum">
              <a:rPr lang="en-US" sz="1400" smtClean="0">
                <a:solidFill>
                  <a:schemeClr val="tx1"/>
                </a:solidFill>
              </a:rPr>
              <a:pPr algn="r"/>
              <a:t>‹#›</a:t>
            </a:fld>
            <a:endParaRPr lang="en-US" sz="1600">
              <a:solidFill>
                <a:schemeClr val="tx1"/>
              </a:solidFill>
            </a:endParaRPr>
          </a:p>
        </p:txBody>
      </p:sp>
      <p:pic>
        <p:nvPicPr>
          <p:cNvPr id="3" name="Picture 2">
            <a:extLst>
              <a:ext uri="{FF2B5EF4-FFF2-40B4-BE49-F238E27FC236}">
                <a16:creationId xmlns:a16="http://schemas.microsoft.com/office/drawing/2014/main" id="{339B8C7F-B10B-E960-8F36-02BD58AC0268}"/>
              </a:ext>
            </a:extLst>
          </p:cNvPr>
          <p:cNvPicPr>
            <a:picLocks noChangeAspect="1"/>
          </p:cNvPicPr>
          <p:nvPr userDrawn="1"/>
        </p:nvPicPr>
        <p:blipFill>
          <a:blip r:embed="rId2"/>
          <a:srcRect/>
          <a:stretch/>
        </p:blipFill>
        <p:spPr>
          <a:xfrm>
            <a:off x="5372998" y="1662439"/>
            <a:ext cx="1289703" cy="1289703"/>
          </a:xfrm>
          <a:prstGeom prst="rect">
            <a:avLst/>
          </a:prstGeom>
        </p:spPr>
      </p:pic>
      <p:sp>
        <p:nvSpPr>
          <p:cNvPr id="13" name="TextBox 12">
            <a:extLst>
              <a:ext uri="{FF2B5EF4-FFF2-40B4-BE49-F238E27FC236}">
                <a16:creationId xmlns:a16="http://schemas.microsoft.com/office/drawing/2014/main" id="{280F950D-5153-67F2-1DCF-09BC2869342D}"/>
              </a:ext>
            </a:extLst>
          </p:cNvPr>
          <p:cNvSpPr txBox="1"/>
          <p:nvPr userDrawn="1"/>
        </p:nvSpPr>
        <p:spPr>
          <a:xfrm>
            <a:off x="3047999" y="3498000"/>
            <a:ext cx="6096000" cy="1107996"/>
          </a:xfrm>
          <a:prstGeom prst="rect">
            <a:avLst/>
          </a:prstGeom>
          <a:noFill/>
        </p:spPr>
        <p:txBody>
          <a:bodyPr wrap="square">
            <a:spAutoFit/>
          </a:bodyPr>
          <a:lstStyle/>
          <a:p>
            <a:pPr algn="ctr">
              <a:lnSpc>
                <a:spcPct val="100000"/>
              </a:lnSpc>
            </a:pPr>
            <a:r>
              <a:rPr lang="en-AU" sz="2200">
                <a:effectLst/>
                <a:latin typeface="+mn-lt"/>
              </a:rPr>
              <a:t>INTOSAI Development Initiative (IDI)</a:t>
            </a:r>
          </a:p>
          <a:p>
            <a:pPr algn="ctr">
              <a:lnSpc>
                <a:spcPct val="100000"/>
              </a:lnSpc>
            </a:pPr>
            <a:r>
              <a:rPr lang="en-AU" sz="2200" err="1">
                <a:effectLst/>
                <a:latin typeface="+mn-lt"/>
              </a:rPr>
              <a:t>Stenersgata</a:t>
            </a:r>
            <a:r>
              <a:rPr lang="en-AU" sz="2200">
                <a:effectLst/>
                <a:latin typeface="+mn-lt"/>
              </a:rPr>
              <a:t> 2, 0184 Oslo, Norway</a:t>
            </a:r>
          </a:p>
          <a:p>
            <a:pPr algn="ctr">
              <a:lnSpc>
                <a:spcPct val="100000"/>
              </a:lnSpc>
            </a:pPr>
            <a:r>
              <a:rPr lang="en-AU" sz="2200" u="sng" err="1">
                <a:effectLst/>
                <a:latin typeface="+mn-lt"/>
              </a:rPr>
              <a:t>www.idi.no</a:t>
            </a:r>
            <a:endParaRPr lang="en-AU" sz="2200">
              <a:effectLst/>
              <a:latin typeface="+mn-lt"/>
            </a:endParaRPr>
          </a:p>
        </p:txBody>
      </p:sp>
      <p:grpSp>
        <p:nvGrpSpPr>
          <p:cNvPr id="4" name="Group 3">
            <a:extLst>
              <a:ext uri="{FF2B5EF4-FFF2-40B4-BE49-F238E27FC236}">
                <a16:creationId xmlns:a16="http://schemas.microsoft.com/office/drawing/2014/main" id="{6B1C04E6-A8B1-49E0-2410-8EEA6737A478}"/>
              </a:ext>
            </a:extLst>
          </p:cNvPr>
          <p:cNvGrpSpPr/>
          <p:nvPr userDrawn="1"/>
        </p:nvGrpSpPr>
        <p:grpSpPr>
          <a:xfrm>
            <a:off x="4902369" y="5004348"/>
            <a:ext cx="2387261" cy="393277"/>
            <a:chOff x="4834755" y="5001332"/>
            <a:chExt cx="2387261" cy="393277"/>
          </a:xfrm>
        </p:grpSpPr>
        <p:pic>
          <p:nvPicPr>
            <p:cNvPr id="11" name="Graphic 5">
              <a:hlinkClick r:id="rId3"/>
              <a:extLst>
                <a:ext uri="{FF2B5EF4-FFF2-40B4-BE49-F238E27FC236}">
                  <a16:creationId xmlns:a16="http://schemas.microsoft.com/office/drawing/2014/main" id="{DCB7CA7C-F7ED-371E-9646-A865F8CA2763}"/>
                </a:ext>
              </a:extLst>
            </p:cNvPr>
            <p:cNvPicPr>
              <a:picLocks noChangeAspect="1"/>
            </p:cNvPicPr>
            <p:nvPr/>
          </p:nvPicPr>
          <p:blipFill>
            <a:blip r:embed="rId4"/>
            <a:srcRect/>
            <a:stretch/>
          </p:blipFill>
          <p:spPr>
            <a:xfrm>
              <a:off x="4834755" y="5020949"/>
              <a:ext cx="373660" cy="373660"/>
            </a:xfrm>
            <a:prstGeom prst="rect">
              <a:avLst/>
            </a:prstGeom>
          </p:spPr>
        </p:pic>
        <p:pic>
          <p:nvPicPr>
            <p:cNvPr id="14" name="Graphic 6">
              <a:hlinkClick r:id="rId5"/>
              <a:extLst>
                <a:ext uri="{FF2B5EF4-FFF2-40B4-BE49-F238E27FC236}">
                  <a16:creationId xmlns:a16="http://schemas.microsoft.com/office/drawing/2014/main" id="{2572452F-662D-9FC1-6985-7EC3898F34D2}"/>
                </a:ext>
              </a:extLst>
            </p:cNvPr>
            <p:cNvPicPr>
              <a:picLocks noChangeAspect="1"/>
            </p:cNvPicPr>
            <p:nvPr/>
          </p:nvPicPr>
          <p:blipFill>
            <a:blip r:embed="rId6"/>
            <a:srcRect/>
            <a:stretch/>
          </p:blipFill>
          <p:spPr>
            <a:xfrm>
              <a:off x="5333251" y="5011141"/>
              <a:ext cx="373660" cy="373660"/>
            </a:xfrm>
            <a:prstGeom prst="rect">
              <a:avLst/>
            </a:prstGeom>
          </p:spPr>
        </p:pic>
        <p:pic>
          <p:nvPicPr>
            <p:cNvPr id="16" name="Graphic 7">
              <a:hlinkClick r:id="rId7"/>
              <a:extLst>
                <a:ext uri="{FF2B5EF4-FFF2-40B4-BE49-F238E27FC236}">
                  <a16:creationId xmlns:a16="http://schemas.microsoft.com/office/drawing/2014/main" id="{54721DD4-59AD-75E7-4F25-EA0C4CF365EC}"/>
                </a:ext>
              </a:extLst>
            </p:cNvPr>
            <p:cNvPicPr>
              <a:picLocks noChangeAspect="1"/>
            </p:cNvPicPr>
            <p:nvPr/>
          </p:nvPicPr>
          <p:blipFill>
            <a:blip r:embed="rId8"/>
            <a:srcRect/>
            <a:stretch/>
          </p:blipFill>
          <p:spPr>
            <a:xfrm>
              <a:off x="5831747" y="5011141"/>
              <a:ext cx="373660" cy="373660"/>
            </a:xfrm>
            <a:prstGeom prst="rect">
              <a:avLst/>
            </a:prstGeom>
          </p:spPr>
        </p:pic>
        <p:pic>
          <p:nvPicPr>
            <p:cNvPr id="17" name="Graphic 8">
              <a:hlinkClick r:id="rId9"/>
              <a:extLst>
                <a:ext uri="{FF2B5EF4-FFF2-40B4-BE49-F238E27FC236}">
                  <a16:creationId xmlns:a16="http://schemas.microsoft.com/office/drawing/2014/main" id="{B84C08B1-2785-AEB9-776F-B583D58A0E0D}"/>
                </a:ext>
              </a:extLst>
            </p:cNvPr>
            <p:cNvPicPr>
              <a:picLocks noChangeAspect="1"/>
            </p:cNvPicPr>
            <p:nvPr/>
          </p:nvPicPr>
          <p:blipFill>
            <a:blip r:embed="rId10"/>
            <a:srcRect/>
            <a:stretch/>
          </p:blipFill>
          <p:spPr>
            <a:xfrm>
              <a:off x="6848356" y="5011141"/>
              <a:ext cx="373660" cy="373660"/>
            </a:xfrm>
            <a:prstGeom prst="rect">
              <a:avLst/>
            </a:prstGeom>
          </p:spPr>
        </p:pic>
        <p:pic>
          <p:nvPicPr>
            <p:cNvPr id="18" name="Graphic 11">
              <a:hlinkClick r:id="rId11"/>
              <a:extLst>
                <a:ext uri="{FF2B5EF4-FFF2-40B4-BE49-F238E27FC236}">
                  <a16:creationId xmlns:a16="http://schemas.microsoft.com/office/drawing/2014/main" id="{73A4CCB2-4D53-EDEB-C58A-F8F93AF218D0}"/>
                </a:ext>
              </a:extLst>
            </p:cNvPr>
            <p:cNvPicPr>
              <a:picLocks noChangeAspect="1"/>
            </p:cNvPicPr>
            <p:nvPr/>
          </p:nvPicPr>
          <p:blipFill>
            <a:blip r:embed="rId12"/>
            <a:srcRect/>
            <a:stretch/>
          </p:blipFill>
          <p:spPr>
            <a:xfrm>
              <a:off x="6330243" y="5001332"/>
              <a:ext cx="393277" cy="393277"/>
            </a:xfrm>
            <a:prstGeom prst="rect">
              <a:avLst/>
            </a:prstGeom>
          </p:spPr>
        </p:pic>
      </p:grpSp>
      <p:sp>
        <p:nvSpPr>
          <p:cNvPr id="8" name="Rectangle 7">
            <a:extLst>
              <a:ext uri="{FF2B5EF4-FFF2-40B4-BE49-F238E27FC236}">
                <a16:creationId xmlns:a16="http://schemas.microsoft.com/office/drawing/2014/main" id="{93A625DB-B7FF-FF00-0D7E-A22245333637}"/>
              </a:ext>
            </a:extLst>
          </p:cNvPr>
          <p:cNvSpPr/>
          <p:nvPr userDrawn="1"/>
        </p:nvSpPr>
        <p:spPr>
          <a:xfrm>
            <a:off x="0" y="6215039"/>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24B216C-09F6-78B7-8D41-A788D40036E3}"/>
              </a:ext>
            </a:extLst>
          </p:cNvPr>
          <p:cNvSpPr txBox="1"/>
          <p:nvPr userDrawn="1"/>
        </p:nvSpPr>
        <p:spPr>
          <a:xfrm>
            <a:off x="294121" y="6380109"/>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12" name="TextBox 11">
            <a:extLst>
              <a:ext uri="{FF2B5EF4-FFF2-40B4-BE49-F238E27FC236}">
                <a16:creationId xmlns:a16="http://schemas.microsoft.com/office/drawing/2014/main" id="{E990DED6-C134-490A-18F0-C76C1EDB0BD5}"/>
              </a:ext>
            </a:extLst>
          </p:cNvPr>
          <p:cNvSpPr txBox="1"/>
          <p:nvPr userDrawn="1"/>
        </p:nvSpPr>
        <p:spPr>
          <a:xfrm>
            <a:off x="11021302" y="6380109"/>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2" name="Picture 1" descr="A blue circle on a black background&#10;&#10;AI-generated content may be incorrect.">
            <a:extLst>
              <a:ext uri="{FF2B5EF4-FFF2-40B4-BE49-F238E27FC236}">
                <a16:creationId xmlns:a16="http://schemas.microsoft.com/office/drawing/2014/main" id="{C8FF8FB0-1A01-2EB1-4243-5D696EADA7E4}"/>
              </a:ext>
            </a:extLst>
          </p:cNvPr>
          <p:cNvPicPr>
            <a:picLocks noChangeAspect="1"/>
          </p:cNvPicPr>
          <p:nvPr userDrawn="1"/>
        </p:nvPicPr>
        <p:blipFill>
          <a:blip r:embed="rId13"/>
          <a:stretch>
            <a:fillRect/>
          </a:stretch>
        </p:blipFill>
        <p:spPr>
          <a:xfrm rot="16200000">
            <a:off x="8197122" y="2848131"/>
            <a:ext cx="4009868" cy="4009868"/>
          </a:xfrm>
          <a:prstGeom prst="rect">
            <a:avLst/>
          </a:prstGeom>
        </p:spPr>
      </p:pic>
    </p:spTree>
    <p:extLst>
      <p:ext uri="{BB962C8B-B14F-4D97-AF65-F5344CB8AC3E}">
        <p14:creationId xmlns:p14="http://schemas.microsoft.com/office/powerpoint/2010/main" val="2523916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1">
    <p:spTree>
      <p:nvGrpSpPr>
        <p:cNvPr id="1" name=""/>
        <p:cNvGrpSpPr/>
        <p:nvPr/>
      </p:nvGrpSpPr>
      <p:grpSpPr>
        <a:xfrm>
          <a:off x="0" y="0"/>
          <a:ext cx="0" cy="0"/>
          <a:chOff x="0" y="0"/>
          <a:chExt cx="0" cy="0"/>
        </a:xfrm>
      </p:grpSpPr>
      <p:pic>
        <p:nvPicPr>
          <p:cNvPr id="13" name="Picture 12" descr="A group of people looking at something&#10;&#10;AI-generated content may be incorrect.">
            <a:extLst>
              <a:ext uri="{FF2B5EF4-FFF2-40B4-BE49-F238E27FC236}">
                <a16:creationId xmlns:a16="http://schemas.microsoft.com/office/drawing/2014/main" id="{627EC3B1-298D-DAC0-5D35-31A138A0429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9473784" cy="6868493"/>
          </a:xfrm>
          <a:prstGeom prst="rect">
            <a:avLst/>
          </a:prstGeom>
        </p:spPr>
      </p:pic>
      <p:sp>
        <p:nvSpPr>
          <p:cNvPr id="3" name="Rectangle 2">
            <a:extLst>
              <a:ext uri="{FF2B5EF4-FFF2-40B4-BE49-F238E27FC236}">
                <a16:creationId xmlns:a16="http://schemas.microsoft.com/office/drawing/2014/main" id="{881CE8A9-BC8E-AA69-4A11-07C86C02ED83}"/>
              </a:ext>
            </a:extLst>
          </p:cNvPr>
          <p:cNvSpPr/>
          <p:nvPr userDrawn="1"/>
        </p:nvSpPr>
        <p:spPr>
          <a:xfrm>
            <a:off x="6157119" y="-1"/>
            <a:ext cx="6034881" cy="6858001"/>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de 10">
            <a:extLst>
              <a:ext uri="{FF2B5EF4-FFF2-40B4-BE49-F238E27FC236}">
                <a16:creationId xmlns:a16="http://schemas.microsoft.com/office/drawing/2014/main" id="{59FBA252-8ADE-35AE-F54B-9045F920F17E}"/>
              </a:ext>
            </a:extLst>
          </p:cNvPr>
          <p:cNvPicPr>
            <a:picLocks noChangeAspect="1"/>
          </p:cNvPicPr>
          <p:nvPr userDrawn="1"/>
        </p:nvPicPr>
        <p:blipFill>
          <a:blip r:embed="rId3"/>
          <a:srcRect/>
          <a:stretch/>
        </p:blipFill>
        <p:spPr>
          <a:xfrm>
            <a:off x="10778413" y="239400"/>
            <a:ext cx="1169295" cy="1169295"/>
          </a:xfrm>
          <a:prstGeom prst="rect">
            <a:avLst/>
          </a:prstGeom>
        </p:spPr>
      </p:pic>
      <p:sp>
        <p:nvSpPr>
          <p:cNvPr id="10" name="Tittel 1">
            <a:extLst>
              <a:ext uri="{FF2B5EF4-FFF2-40B4-BE49-F238E27FC236}">
                <a16:creationId xmlns:a16="http://schemas.microsoft.com/office/drawing/2014/main" id="{44A8BFA4-8DEA-6F4D-66A8-24DEA9A52220}"/>
              </a:ext>
            </a:extLst>
          </p:cNvPr>
          <p:cNvSpPr>
            <a:spLocks noGrp="1"/>
          </p:cNvSpPr>
          <p:nvPr>
            <p:ph type="ctrTitle"/>
          </p:nvPr>
        </p:nvSpPr>
        <p:spPr>
          <a:xfrm>
            <a:off x="6797345" y="1764474"/>
            <a:ext cx="4754428" cy="2152807"/>
          </a:xfrm>
          <a:noFill/>
        </p:spPr>
        <p:txBody>
          <a:bodyPr anchor="b">
            <a:normAutofit/>
          </a:bodyPr>
          <a:lstStyle>
            <a:lvl1pPr algn="ctr">
              <a:defRPr sz="5400" b="0" i="0">
                <a:solidFill>
                  <a:schemeClr val="bg1"/>
                </a:solidFill>
                <a:latin typeface="Oswald Medium" pitchFamily="2" charset="77"/>
              </a:defRPr>
            </a:lvl1pPr>
          </a:lstStyle>
          <a:p>
            <a:r>
              <a:rPr lang="en-GB"/>
              <a:t>Click to edit Master title style</a:t>
            </a:r>
            <a:endParaRPr lang="nb-NO"/>
          </a:p>
        </p:txBody>
      </p:sp>
      <p:sp>
        <p:nvSpPr>
          <p:cNvPr id="11" name="Undertittel 2">
            <a:extLst>
              <a:ext uri="{FF2B5EF4-FFF2-40B4-BE49-F238E27FC236}">
                <a16:creationId xmlns:a16="http://schemas.microsoft.com/office/drawing/2014/main" id="{4A0BC09F-D848-BC37-28C4-2E712D9E2261}"/>
              </a:ext>
            </a:extLst>
          </p:cNvPr>
          <p:cNvSpPr>
            <a:spLocks noGrp="1"/>
          </p:cNvSpPr>
          <p:nvPr>
            <p:ph type="subTitle" idx="1"/>
          </p:nvPr>
        </p:nvSpPr>
        <p:spPr>
          <a:xfrm>
            <a:off x="6775563" y="4273060"/>
            <a:ext cx="4797991" cy="912089"/>
          </a:xfrm>
          <a:noFill/>
        </p:spPr>
        <p:txBody>
          <a:bodyPr>
            <a:normAutofit/>
          </a:bodyPr>
          <a:lstStyle>
            <a:lvl1pPr marL="0" indent="0" algn="ctr">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12" name="Text Placeholder 4">
            <a:extLst>
              <a:ext uri="{FF2B5EF4-FFF2-40B4-BE49-F238E27FC236}">
                <a16:creationId xmlns:a16="http://schemas.microsoft.com/office/drawing/2014/main" id="{4B991972-68AF-0FBB-B812-856BA8EF1728}"/>
              </a:ext>
            </a:extLst>
          </p:cNvPr>
          <p:cNvSpPr>
            <a:spLocks noGrp="1"/>
          </p:cNvSpPr>
          <p:nvPr>
            <p:ph type="body" sz="quarter" idx="10" hasCustomPrompt="1"/>
          </p:nvPr>
        </p:nvSpPr>
        <p:spPr>
          <a:xfrm>
            <a:off x="7601199" y="5685222"/>
            <a:ext cx="3146717" cy="303347"/>
          </a:xfrm>
          <a:noFill/>
        </p:spPr>
        <p:txBody>
          <a:bodyPr>
            <a:normAutofit/>
          </a:bodyPr>
          <a:lstStyle>
            <a:lvl1pPr marL="0" indent="0" algn="ctr">
              <a:buNone/>
              <a:defRPr sz="1200">
                <a:solidFill>
                  <a:schemeClr val="bg1"/>
                </a:solidFill>
              </a:defRPr>
            </a:lvl1pPr>
          </a:lstStyle>
          <a:p>
            <a:pPr lvl="0"/>
            <a:r>
              <a:rPr lang="en-GB"/>
              <a:t>DATE</a:t>
            </a:r>
            <a:endParaRPr lang="nb-NO"/>
          </a:p>
        </p:txBody>
      </p:sp>
      <p:pic>
        <p:nvPicPr>
          <p:cNvPr id="5" name="Picture 4">
            <a:extLst>
              <a:ext uri="{FF2B5EF4-FFF2-40B4-BE49-F238E27FC236}">
                <a16:creationId xmlns:a16="http://schemas.microsoft.com/office/drawing/2014/main" id="{40D690CD-C15F-4D14-3525-2FF4957DC30A}"/>
              </a:ext>
            </a:extLst>
          </p:cNvPr>
          <p:cNvPicPr>
            <a:picLocks noChangeAspect="1"/>
          </p:cNvPicPr>
          <p:nvPr userDrawn="1"/>
        </p:nvPicPr>
        <p:blipFill>
          <a:blip r:embed="rId4"/>
          <a:srcRect/>
          <a:stretch/>
        </p:blipFill>
        <p:spPr>
          <a:xfrm rot="16200000">
            <a:off x="8492580" y="3158584"/>
            <a:ext cx="3699416" cy="3699416"/>
          </a:xfrm>
          <a:prstGeom prst="rect">
            <a:avLst/>
          </a:prstGeom>
        </p:spPr>
      </p:pic>
      <p:pic>
        <p:nvPicPr>
          <p:cNvPr id="14" name="Picture 13">
            <a:extLst>
              <a:ext uri="{FF2B5EF4-FFF2-40B4-BE49-F238E27FC236}">
                <a16:creationId xmlns:a16="http://schemas.microsoft.com/office/drawing/2014/main" id="{A23F6358-EC1B-9C62-F967-21059A1852FE}"/>
              </a:ext>
            </a:extLst>
          </p:cNvPr>
          <p:cNvPicPr>
            <a:picLocks noChangeAspect="1"/>
          </p:cNvPicPr>
          <p:nvPr userDrawn="1"/>
        </p:nvPicPr>
        <p:blipFill>
          <a:blip r:embed="rId4"/>
          <a:srcRect/>
          <a:stretch/>
        </p:blipFill>
        <p:spPr>
          <a:xfrm rot="5400000">
            <a:off x="6157118" y="-2"/>
            <a:ext cx="3699416" cy="3699416"/>
          </a:xfrm>
          <a:prstGeom prst="rect">
            <a:avLst/>
          </a:prstGeom>
        </p:spPr>
      </p:pic>
    </p:spTree>
    <p:extLst>
      <p:ext uri="{BB962C8B-B14F-4D97-AF65-F5344CB8AC3E}">
        <p14:creationId xmlns:p14="http://schemas.microsoft.com/office/powerpoint/2010/main" val="32581735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Blank with Foot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37C463-6CBE-EE5D-DFB1-3441BCE9F5DB}"/>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204D344-30DA-E7C3-8B76-B9807F5F51B0}"/>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7" name="TextBox 6">
            <a:extLst>
              <a:ext uri="{FF2B5EF4-FFF2-40B4-BE49-F238E27FC236}">
                <a16:creationId xmlns:a16="http://schemas.microsoft.com/office/drawing/2014/main" id="{B54CFED1-0B4D-02EA-B7E6-09DBEB968BDF}"/>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8" name="Bilde 10">
            <a:extLst>
              <a:ext uri="{FF2B5EF4-FFF2-40B4-BE49-F238E27FC236}">
                <a16:creationId xmlns:a16="http://schemas.microsoft.com/office/drawing/2014/main" id="{A6E84AB1-A29F-2863-AF50-BAE6BEF1ED53}"/>
              </a:ext>
            </a:extLst>
          </p:cNvPr>
          <p:cNvPicPr>
            <a:picLocks noChangeAspect="1"/>
          </p:cNvPicPr>
          <p:nvPr userDrawn="1"/>
        </p:nvPicPr>
        <p:blipFill>
          <a:blip r:embed="rId2"/>
          <a:srcRect/>
          <a:stretch/>
        </p:blipFill>
        <p:spPr>
          <a:xfrm>
            <a:off x="11078020" y="239401"/>
            <a:ext cx="869688" cy="869688"/>
          </a:xfrm>
          <a:prstGeom prst="rect">
            <a:avLst/>
          </a:prstGeom>
        </p:spPr>
      </p:pic>
      <p:pic>
        <p:nvPicPr>
          <p:cNvPr id="9" name="Picture 8" descr="A blue circle on a black background&#10;&#10;AI-generated content may be incorrect.">
            <a:extLst>
              <a:ext uri="{FF2B5EF4-FFF2-40B4-BE49-F238E27FC236}">
                <a16:creationId xmlns:a16="http://schemas.microsoft.com/office/drawing/2014/main" id="{83BA842C-9A01-818A-FEEF-4F4BCF9CF4FD}"/>
              </a:ext>
            </a:extLst>
          </p:cNvPr>
          <p:cNvPicPr>
            <a:picLocks noChangeAspect="1"/>
          </p:cNvPicPr>
          <p:nvPr userDrawn="1"/>
        </p:nvPicPr>
        <p:blipFill>
          <a:blip r:embed="rId3"/>
          <a:stretch>
            <a:fillRect/>
          </a:stretch>
        </p:blipFill>
        <p:spPr>
          <a:xfrm rot="16200000">
            <a:off x="8197122" y="2848131"/>
            <a:ext cx="4009868" cy="4009868"/>
          </a:xfrm>
          <a:prstGeom prst="rect">
            <a:avLst/>
          </a:prstGeom>
        </p:spPr>
      </p:pic>
    </p:spTree>
    <p:extLst>
      <p:ext uri="{BB962C8B-B14F-4D97-AF65-F5344CB8AC3E}">
        <p14:creationId xmlns:p14="http://schemas.microsoft.com/office/powerpoint/2010/main" val="2739658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221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4/28/2025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00846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4/28/2025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878815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4/28/2025</a:t>
            </a:fld>
            <a:endParaRPr lang="en-US"/>
          </a:p>
        </p:txBody>
      </p:sp>
      <p:sp>
        <p:nvSpPr>
          <p:cNvPr id="4" name="Holder 4"/>
          <p:cNvSpPr>
            <a:spLocks noGrp="1"/>
          </p:cNvSpPr>
          <p:nvPr>
            <p:ph type="sldNum" sz="quarter" idx="7"/>
          </p:nvPr>
        </p:nvSpPr>
        <p:spPr/>
        <p:txBody>
          <a:bodyPr lIns="0" tIns="0" rIns="0" bIns="0"/>
          <a:lstStyle>
            <a:lvl1pPr>
              <a:defRPr sz="725" b="0" i="0">
                <a:solidFill>
                  <a:srgbClr val="051C5C"/>
                </a:solidFill>
                <a:latin typeface="Verdana"/>
                <a:cs typeface="Verdana"/>
              </a:defRPr>
            </a:lvl1pPr>
          </a:lstStyle>
          <a:p>
            <a:pPr marL="34549">
              <a:spcBef>
                <a:spcPts val="118"/>
              </a:spcBef>
            </a:pPr>
            <a:fld id="{81D60167-4931-47E6-BA6A-407CBD079E47}" type="slidenum">
              <a:rPr lang="en-GB" spc="-100" smtClean="0">
                <a:latin typeface="Montserrat Light" pitchFamily="2" charset="77"/>
              </a:rPr>
              <a:pPr marL="34549">
                <a:spcBef>
                  <a:spcPts val="118"/>
                </a:spcBef>
              </a:pPr>
              <a:t>‹#›</a:t>
            </a:fld>
            <a:r>
              <a:rPr lang="en-GB" spc="-59">
                <a:latin typeface="Montserrat Light" pitchFamily="2" charset="77"/>
              </a:rPr>
              <a:t> </a:t>
            </a:r>
            <a:r>
              <a:rPr lang="en-GB" spc="-95">
                <a:latin typeface="Montserrat Light" pitchFamily="2" charset="77"/>
              </a:rPr>
              <a:t>/</a:t>
            </a:r>
            <a:r>
              <a:rPr lang="en-GB" spc="-59">
                <a:latin typeface="Montserrat Light" pitchFamily="2" charset="77"/>
              </a:rPr>
              <a:t> </a:t>
            </a:r>
            <a:r>
              <a:rPr lang="en-GB" spc="-23">
                <a:latin typeface="Montserrat Light" pitchFamily="2" charset="77"/>
              </a:rPr>
              <a:t>25</a:t>
            </a:r>
          </a:p>
        </p:txBody>
      </p:sp>
    </p:spTree>
    <p:extLst>
      <p:ext uri="{BB962C8B-B14F-4D97-AF65-F5344CB8AC3E}">
        <p14:creationId xmlns:p14="http://schemas.microsoft.com/office/powerpoint/2010/main" val="26304900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1">
        <a:schemeClr val="bg1"/>
      </p:bgRef>
    </p:bg>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CEB000E3-9D1D-3346-B19A-489531A4E0AD}"/>
              </a:ext>
            </a:extLst>
          </p:cNvPr>
          <p:cNvSpPr>
            <a:spLocks noGrp="1"/>
          </p:cNvSpPr>
          <p:nvPr>
            <p:ph type="ctrTitle" hasCustomPrompt="1"/>
          </p:nvPr>
        </p:nvSpPr>
        <p:spPr>
          <a:xfrm>
            <a:off x="838199" y="2682153"/>
            <a:ext cx="7048501" cy="1327859"/>
          </a:xfrm>
          <a:noFill/>
        </p:spPr>
        <p:txBody>
          <a:bodyPr anchor="b">
            <a:normAutofit/>
          </a:bodyPr>
          <a:lstStyle>
            <a:lvl1pPr algn="l">
              <a:defRPr sz="3600" b="1">
                <a:solidFill>
                  <a:schemeClr val="tx1"/>
                </a:solidFill>
                <a:latin typeface="+mj-lt"/>
              </a:defRPr>
            </a:lvl1pPr>
          </a:lstStyle>
          <a:p>
            <a:r>
              <a:rPr lang="en-GB"/>
              <a:t>Click To Edit Master Title Style</a:t>
            </a:r>
            <a:endParaRPr lang="nb-NO"/>
          </a:p>
        </p:txBody>
      </p:sp>
      <p:sp>
        <p:nvSpPr>
          <p:cNvPr id="10" name="Undertittel 2">
            <a:extLst>
              <a:ext uri="{FF2B5EF4-FFF2-40B4-BE49-F238E27FC236}">
                <a16:creationId xmlns:a16="http://schemas.microsoft.com/office/drawing/2014/main" id="{80489EB6-3F7F-26AD-30C1-2090864744A5}"/>
              </a:ext>
            </a:extLst>
          </p:cNvPr>
          <p:cNvSpPr>
            <a:spLocks noGrp="1"/>
          </p:cNvSpPr>
          <p:nvPr>
            <p:ph type="subTitle" idx="1"/>
          </p:nvPr>
        </p:nvSpPr>
        <p:spPr>
          <a:xfrm>
            <a:off x="838199" y="4367180"/>
            <a:ext cx="6241774" cy="912089"/>
          </a:xfrm>
          <a:noFill/>
        </p:spPr>
        <p:txBody>
          <a:bodyPr>
            <a:normAutofit/>
          </a:bodyPr>
          <a:lstStyle>
            <a:lvl1pPr marL="0" indent="0" algn="l">
              <a:buNone/>
              <a:defRPr sz="2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13" name="Text Placeholder 4">
            <a:extLst>
              <a:ext uri="{FF2B5EF4-FFF2-40B4-BE49-F238E27FC236}">
                <a16:creationId xmlns:a16="http://schemas.microsoft.com/office/drawing/2014/main" id="{5EBE20F4-0D4A-6271-C76B-B718205F9661}"/>
              </a:ext>
            </a:extLst>
          </p:cNvPr>
          <p:cNvSpPr>
            <a:spLocks noGrp="1"/>
          </p:cNvSpPr>
          <p:nvPr>
            <p:ph type="body" sz="quarter" idx="10" hasCustomPrompt="1"/>
          </p:nvPr>
        </p:nvSpPr>
        <p:spPr>
          <a:xfrm>
            <a:off x="838199" y="5608360"/>
            <a:ext cx="4402724" cy="323849"/>
          </a:xfrm>
          <a:noFill/>
        </p:spPr>
        <p:txBody>
          <a:bodyPr>
            <a:normAutofit/>
          </a:bodyPr>
          <a:lstStyle>
            <a:lvl1pPr marL="0" indent="0">
              <a:buNone/>
              <a:defRPr sz="1200">
                <a:solidFill>
                  <a:schemeClr val="tx1"/>
                </a:solidFill>
              </a:defRPr>
            </a:lvl1pPr>
          </a:lstStyle>
          <a:p>
            <a:pPr lvl="0"/>
            <a:r>
              <a:rPr lang="en-GB"/>
              <a:t>DATE</a:t>
            </a:r>
            <a:endParaRPr lang="nb-NO"/>
          </a:p>
        </p:txBody>
      </p:sp>
      <p:pic>
        <p:nvPicPr>
          <p:cNvPr id="9" name="Bilde 10">
            <a:extLst>
              <a:ext uri="{FF2B5EF4-FFF2-40B4-BE49-F238E27FC236}">
                <a16:creationId xmlns:a16="http://schemas.microsoft.com/office/drawing/2014/main" id="{4920A8C3-1A84-669A-4512-9D6275A879D1}"/>
              </a:ext>
            </a:extLst>
          </p:cNvPr>
          <p:cNvPicPr>
            <a:picLocks noChangeAspect="1"/>
          </p:cNvPicPr>
          <p:nvPr userDrawn="1"/>
        </p:nvPicPr>
        <p:blipFill>
          <a:blip r:embed="rId2"/>
          <a:srcRect/>
          <a:stretch/>
        </p:blipFill>
        <p:spPr>
          <a:xfrm>
            <a:off x="10778413" y="239400"/>
            <a:ext cx="1169295" cy="1169295"/>
          </a:xfrm>
          <a:prstGeom prst="rect">
            <a:avLst/>
          </a:prstGeom>
        </p:spPr>
      </p:pic>
      <p:pic>
        <p:nvPicPr>
          <p:cNvPr id="12" name="Picture 11">
            <a:extLst>
              <a:ext uri="{FF2B5EF4-FFF2-40B4-BE49-F238E27FC236}">
                <a16:creationId xmlns:a16="http://schemas.microsoft.com/office/drawing/2014/main" id="{EB29B832-5A1B-0E9A-296D-434A8C1F7B84}"/>
              </a:ext>
            </a:extLst>
          </p:cNvPr>
          <p:cNvPicPr>
            <a:picLocks noChangeAspect="1"/>
          </p:cNvPicPr>
          <p:nvPr userDrawn="1"/>
        </p:nvPicPr>
        <p:blipFill>
          <a:blip r:embed="rId3"/>
          <a:srcRect/>
          <a:stretch/>
        </p:blipFill>
        <p:spPr>
          <a:xfrm rot="10800000">
            <a:off x="451566" y="0"/>
            <a:ext cx="4789357" cy="4789357"/>
          </a:xfrm>
          <a:prstGeom prst="rect">
            <a:avLst/>
          </a:prstGeom>
        </p:spPr>
      </p:pic>
      <p:pic>
        <p:nvPicPr>
          <p:cNvPr id="11" name="Picture 10">
            <a:extLst>
              <a:ext uri="{FF2B5EF4-FFF2-40B4-BE49-F238E27FC236}">
                <a16:creationId xmlns:a16="http://schemas.microsoft.com/office/drawing/2014/main" id="{124372EE-D30C-72D0-02B7-7B4C483F886F}"/>
              </a:ext>
            </a:extLst>
          </p:cNvPr>
          <p:cNvPicPr>
            <a:picLocks noChangeAspect="1"/>
          </p:cNvPicPr>
          <p:nvPr userDrawn="1"/>
        </p:nvPicPr>
        <p:blipFill>
          <a:blip r:embed="rId4"/>
          <a:srcRect/>
          <a:stretch/>
        </p:blipFill>
        <p:spPr>
          <a:xfrm rot="16200000">
            <a:off x="8492580" y="3158584"/>
            <a:ext cx="3699416" cy="3699416"/>
          </a:xfrm>
          <a:prstGeom prst="rect">
            <a:avLst/>
          </a:prstGeom>
        </p:spPr>
      </p:pic>
      <p:sp>
        <p:nvSpPr>
          <p:cNvPr id="18" name="TextBox 17">
            <a:extLst>
              <a:ext uri="{FF2B5EF4-FFF2-40B4-BE49-F238E27FC236}">
                <a16:creationId xmlns:a16="http://schemas.microsoft.com/office/drawing/2014/main" id="{77BFCCF0-056A-23EE-3F01-886EAEAA90DE}"/>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tx1"/>
                </a:solidFill>
                <a:latin typeface="+mn-lt"/>
                <a:cs typeface="Calibri Light" panose="020F0302020204030204" pitchFamily="34" charset="0"/>
              </a:rPr>
              <a:t>INTOSAI DEVELOPMENT INITIATIVE – </a:t>
            </a:r>
            <a:r>
              <a:rPr lang="en-AU" sz="1400" b="0" i="0">
                <a:solidFill>
                  <a:schemeClr val="tx1"/>
                </a:solidFill>
                <a:effectLst/>
                <a:latin typeface="+mn-lt"/>
                <a:cs typeface="Calibri Light" panose="020F0302020204030204" pitchFamily="34" charset="0"/>
              </a:rPr>
              <a:t>Independent, credible and sustainable SAIs for better societies and improved lives</a:t>
            </a:r>
            <a:endParaRPr lang="en-AU" sz="1400" b="0" i="0">
              <a:solidFill>
                <a:schemeClr val="tx1"/>
              </a:solidFill>
              <a:effectLst/>
              <a:highlight>
                <a:srgbClr val="FFFFFF"/>
              </a:highlight>
              <a:latin typeface="+mn-lt"/>
              <a:cs typeface="Calibri Light" panose="020F0302020204030204" pitchFamily="34" charset="0"/>
            </a:endParaRPr>
          </a:p>
        </p:txBody>
      </p:sp>
      <p:sp>
        <p:nvSpPr>
          <p:cNvPr id="19" name="TextBox 18">
            <a:extLst>
              <a:ext uri="{FF2B5EF4-FFF2-40B4-BE49-F238E27FC236}">
                <a16:creationId xmlns:a16="http://schemas.microsoft.com/office/drawing/2014/main" id="{97945D7D-60EA-042F-BBE6-66FA4B17CF6E}"/>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tx1"/>
                </a:solidFill>
              </a:rPr>
              <a:pPr algn="r"/>
              <a:t>‹#›</a:t>
            </a:fld>
            <a:endParaRPr lang="en-US" sz="1600">
              <a:solidFill>
                <a:schemeClr val="tx1"/>
              </a:solidFill>
            </a:endParaRPr>
          </a:p>
        </p:txBody>
      </p:sp>
    </p:spTree>
    <p:extLst>
      <p:ext uri="{BB962C8B-B14F-4D97-AF65-F5344CB8AC3E}">
        <p14:creationId xmlns:p14="http://schemas.microsoft.com/office/powerpoint/2010/main" val="3543933662"/>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Only">
    <p:bg>
      <p:bgRef idx="1001">
        <a:schemeClr val="bg1"/>
      </p:bgRef>
    </p:bg>
    <p:spTree>
      <p:nvGrpSpPr>
        <p:cNvPr id="1" name=""/>
        <p:cNvGrpSpPr/>
        <p:nvPr/>
      </p:nvGrpSpPr>
      <p:grpSpPr>
        <a:xfrm>
          <a:off x="0" y="0"/>
          <a:ext cx="0" cy="0"/>
          <a:chOff x="0" y="0"/>
          <a:chExt cx="0" cy="0"/>
        </a:xfrm>
      </p:grpSpPr>
      <p:pic>
        <p:nvPicPr>
          <p:cNvPr id="3" name="Bilde 10">
            <a:extLst>
              <a:ext uri="{FF2B5EF4-FFF2-40B4-BE49-F238E27FC236}">
                <a16:creationId xmlns:a16="http://schemas.microsoft.com/office/drawing/2014/main" id="{C8053279-FAB9-3DB3-B8AE-BCE86BF0747A}"/>
              </a:ext>
            </a:extLst>
          </p:cNvPr>
          <p:cNvPicPr>
            <a:picLocks noChangeAspect="1"/>
          </p:cNvPicPr>
          <p:nvPr userDrawn="1"/>
        </p:nvPicPr>
        <p:blipFill>
          <a:blip r:embed="rId2"/>
          <a:srcRect/>
          <a:stretch/>
        </p:blipFill>
        <p:spPr>
          <a:xfrm>
            <a:off x="10778413" y="239400"/>
            <a:ext cx="1169295" cy="1169295"/>
          </a:xfrm>
          <a:prstGeom prst="rect">
            <a:avLst/>
          </a:prstGeom>
        </p:spPr>
      </p:pic>
      <p:sp>
        <p:nvSpPr>
          <p:cNvPr id="6" name="Tittel 1">
            <a:extLst>
              <a:ext uri="{FF2B5EF4-FFF2-40B4-BE49-F238E27FC236}">
                <a16:creationId xmlns:a16="http://schemas.microsoft.com/office/drawing/2014/main" id="{8B7BF867-BB76-3EC5-AABE-EFEC21FF5DDE}"/>
              </a:ext>
            </a:extLst>
          </p:cNvPr>
          <p:cNvSpPr>
            <a:spLocks noGrp="1"/>
          </p:cNvSpPr>
          <p:nvPr>
            <p:ph type="ctrTitle" hasCustomPrompt="1"/>
          </p:nvPr>
        </p:nvSpPr>
        <p:spPr>
          <a:xfrm>
            <a:off x="1524000" y="2233332"/>
            <a:ext cx="9144000" cy="1655763"/>
          </a:xfrm>
        </p:spPr>
        <p:txBody>
          <a:bodyPr anchor="b">
            <a:normAutofit/>
          </a:bodyPr>
          <a:lstStyle>
            <a:lvl1pPr algn="ctr">
              <a:defRPr sz="3600" b="1">
                <a:solidFill>
                  <a:schemeClr val="tx1"/>
                </a:solidFill>
              </a:defRPr>
            </a:lvl1pPr>
          </a:lstStyle>
          <a:p>
            <a:r>
              <a:rPr lang="en-GB"/>
              <a:t>Click To Edit Master Title Style</a:t>
            </a:r>
            <a:endParaRPr lang="nb-NO"/>
          </a:p>
        </p:txBody>
      </p:sp>
      <p:sp>
        <p:nvSpPr>
          <p:cNvPr id="7" name="Undertittel 2">
            <a:extLst>
              <a:ext uri="{FF2B5EF4-FFF2-40B4-BE49-F238E27FC236}">
                <a16:creationId xmlns:a16="http://schemas.microsoft.com/office/drawing/2014/main" id="{5630772D-B864-29D9-3A6C-34ECC25DCAA1}"/>
              </a:ext>
            </a:extLst>
          </p:cNvPr>
          <p:cNvSpPr>
            <a:spLocks noGrp="1"/>
          </p:cNvSpPr>
          <p:nvPr>
            <p:ph type="subTitle" idx="1"/>
          </p:nvPr>
        </p:nvSpPr>
        <p:spPr>
          <a:xfrm>
            <a:off x="1524000" y="3981171"/>
            <a:ext cx="9144000" cy="1655762"/>
          </a:xfrm>
        </p:spPr>
        <p:txBody>
          <a:bodyPr>
            <a:normAutofit/>
          </a:bodyPr>
          <a:lstStyle>
            <a:lvl1pPr marL="0" indent="0" algn="ctr">
              <a:buNone/>
              <a:defRPr sz="2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pic>
        <p:nvPicPr>
          <p:cNvPr id="5" name="Picture 4">
            <a:extLst>
              <a:ext uri="{FF2B5EF4-FFF2-40B4-BE49-F238E27FC236}">
                <a16:creationId xmlns:a16="http://schemas.microsoft.com/office/drawing/2014/main" id="{6E0CA9A6-5845-12B3-2F2E-9F051076B1F5}"/>
              </a:ext>
            </a:extLst>
          </p:cNvPr>
          <p:cNvPicPr>
            <a:picLocks noChangeAspect="1"/>
          </p:cNvPicPr>
          <p:nvPr userDrawn="1"/>
        </p:nvPicPr>
        <p:blipFill>
          <a:blip r:embed="rId3"/>
          <a:srcRect/>
          <a:stretch/>
        </p:blipFill>
        <p:spPr>
          <a:xfrm rot="10800000">
            <a:off x="451566" y="0"/>
            <a:ext cx="4789357" cy="4789357"/>
          </a:xfrm>
          <a:prstGeom prst="rect">
            <a:avLst/>
          </a:prstGeom>
        </p:spPr>
      </p:pic>
      <p:pic>
        <p:nvPicPr>
          <p:cNvPr id="4" name="Picture 3">
            <a:extLst>
              <a:ext uri="{FF2B5EF4-FFF2-40B4-BE49-F238E27FC236}">
                <a16:creationId xmlns:a16="http://schemas.microsoft.com/office/drawing/2014/main" id="{4BE3A685-A65E-D979-DEB4-5F683C55DBE0}"/>
              </a:ext>
            </a:extLst>
          </p:cNvPr>
          <p:cNvPicPr>
            <a:picLocks noChangeAspect="1"/>
          </p:cNvPicPr>
          <p:nvPr userDrawn="1"/>
        </p:nvPicPr>
        <p:blipFill>
          <a:blip r:embed="rId4"/>
          <a:srcRect/>
          <a:stretch/>
        </p:blipFill>
        <p:spPr>
          <a:xfrm rot="16200000">
            <a:off x="8492580" y="3158584"/>
            <a:ext cx="3699416" cy="3699416"/>
          </a:xfrm>
          <a:prstGeom prst="rect">
            <a:avLst/>
          </a:prstGeom>
        </p:spPr>
      </p:pic>
      <p:sp>
        <p:nvSpPr>
          <p:cNvPr id="10" name="TextBox 9">
            <a:extLst>
              <a:ext uri="{FF2B5EF4-FFF2-40B4-BE49-F238E27FC236}">
                <a16:creationId xmlns:a16="http://schemas.microsoft.com/office/drawing/2014/main" id="{A51A828F-4D36-EB4C-00D6-A745A1E107F9}"/>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tx1"/>
                </a:solidFill>
                <a:latin typeface="+mn-lt"/>
                <a:cs typeface="Calibri Light" panose="020F0302020204030204" pitchFamily="34" charset="0"/>
              </a:rPr>
              <a:t>INTOSAI DEVELOPMENT INITIATIVE – </a:t>
            </a:r>
            <a:r>
              <a:rPr lang="en-AU" sz="1400" b="0" i="0">
                <a:solidFill>
                  <a:schemeClr val="tx1"/>
                </a:solidFill>
                <a:effectLst/>
                <a:latin typeface="+mn-lt"/>
                <a:cs typeface="Calibri Light" panose="020F0302020204030204" pitchFamily="34" charset="0"/>
              </a:rPr>
              <a:t>Independent, credible and sustainable SAIs for better societies and improved lives</a:t>
            </a:r>
            <a:endParaRPr lang="en-AU" sz="1400" b="0" i="0">
              <a:solidFill>
                <a:schemeClr val="tx1"/>
              </a:solidFill>
              <a:effectLst/>
              <a:highlight>
                <a:srgbClr val="FFFFFF"/>
              </a:highlight>
              <a:latin typeface="+mn-lt"/>
              <a:cs typeface="Calibri Light" panose="020F0302020204030204" pitchFamily="34" charset="0"/>
            </a:endParaRPr>
          </a:p>
        </p:txBody>
      </p:sp>
      <p:sp>
        <p:nvSpPr>
          <p:cNvPr id="11" name="TextBox 10">
            <a:extLst>
              <a:ext uri="{FF2B5EF4-FFF2-40B4-BE49-F238E27FC236}">
                <a16:creationId xmlns:a16="http://schemas.microsoft.com/office/drawing/2014/main" id="{491F0819-E55D-83EB-9AED-7835FCD6011B}"/>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tx1"/>
                </a:solidFill>
              </a:rPr>
              <a:pPr algn="r"/>
              <a:t>‹#›</a:t>
            </a:fld>
            <a:endParaRPr lang="en-US" sz="1600">
              <a:solidFill>
                <a:schemeClr val="tx1"/>
              </a:solidFill>
            </a:endParaRPr>
          </a:p>
        </p:txBody>
      </p:sp>
    </p:spTree>
    <p:extLst>
      <p:ext uri="{BB962C8B-B14F-4D97-AF65-F5344CB8AC3E}">
        <p14:creationId xmlns:p14="http://schemas.microsoft.com/office/powerpoint/2010/main" val="3551112709"/>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Agenda">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DFBD9F-9146-ECF5-BA72-5BC562A1B0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61"/>
          <a:stretch/>
        </p:blipFill>
        <p:spPr>
          <a:xfrm>
            <a:off x="0" y="0"/>
            <a:ext cx="5707136" cy="6857999"/>
          </a:xfrm>
          <a:prstGeom prst="rect">
            <a:avLst/>
          </a:prstGeom>
        </p:spPr>
      </p:pic>
      <p:sp>
        <p:nvSpPr>
          <p:cNvPr id="2" name="Title 1">
            <a:extLst>
              <a:ext uri="{FF2B5EF4-FFF2-40B4-BE49-F238E27FC236}">
                <a16:creationId xmlns:a16="http://schemas.microsoft.com/office/drawing/2014/main" id="{362C775E-5286-2F25-978E-96D79D3EEB64}"/>
              </a:ext>
            </a:extLst>
          </p:cNvPr>
          <p:cNvSpPr>
            <a:spLocks noGrp="1"/>
          </p:cNvSpPr>
          <p:nvPr>
            <p:ph type="title" hasCustomPrompt="1"/>
          </p:nvPr>
        </p:nvSpPr>
        <p:spPr>
          <a:xfrm>
            <a:off x="6096000" y="1384456"/>
            <a:ext cx="5693045" cy="869687"/>
          </a:xfrm>
        </p:spPr>
        <p:txBody>
          <a:bodyPr>
            <a:normAutofit/>
          </a:bodyPr>
          <a:lstStyle>
            <a:lvl1pPr>
              <a:defRPr sz="3600" b="1"/>
            </a:lvl1pPr>
          </a:lstStyle>
          <a:p>
            <a:r>
              <a:rPr lang="en-GB"/>
              <a:t>Click To Edit Master Title Style</a:t>
            </a:r>
            <a:endParaRPr lang="en-US"/>
          </a:p>
        </p:txBody>
      </p:sp>
      <p:sp>
        <p:nvSpPr>
          <p:cNvPr id="4" name="Content Placeholder 3">
            <a:extLst>
              <a:ext uri="{FF2B5EF4-FFF2-40B4-BE49-F238E27FC236}">
                <a16:creationId xmlns:a16="http://schemas.microsoft.com/office/drawing/2014/main" id="{F54827F2-140C-83B1-C4C4-3F91FC897C4B}"/>
              </a:ext>
            </a:extLst>
          </p:cNvPr>
          <p:cNvSpPr>
            <a:spLocks noGrp="1"/>
          </p:cNvSpPr>
          <p:nvPr>
            <p:ph sz="half" idx="2"/>
          </p:nvPr>
        </p:nvSpPr>
        <p:spPr>
          <a:xfrm>
            <a:off x="6096000" y="2527032"/>
            <a:ext cx="5693045" cy="3281275"/>
          </a:xfrm>
        </p:spPr>
        <p:txBody>
          <a:bodyPr>
            <a:normAutofit/>
          </a:bodyPr>
          <a:lstStyle>
            <a:lvl1pPr>
              <a:defRPr sz="2200"/>
            </a:lvl1pPr>
            <a:lvl2pPr>
              <a:defRPr sz="2200"/>
            </a:lvl2pPr>
            <a:lvl3pPr>
              <a:defRPr sz="2200"/>
            </a:lvl3pPr>
            <a:lvl4pPr>
              <a:defRPr sz="2200"/>
            </a:lvl4pPr>
            <a:lvl5pPr>
              <a:defRPr sz="2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Rectangle 14">
            <a:extLst>
              <a:ext uri="{FF2B5EF4-FFF2-40B4-BE49-F238E27FC236}">
                <a16:creationId xmlns:a16="http://schemas.microsoft.com/office/drawing/2014/main" id="{045F1B78-2B7C-DB06-57DF-8C19E6A44C68}"/>
              </a:ext>
            </a:extLst>
          </p:cNvPr>
          <p:cNvSpPr/>
          <p:nvPr userDrawn="1"/>
        </p:nvSpPr>
        <p:spPr>
          <a:xfrm>
            <a:off x="0" y="6215038"/>
            <a:ext cx="12206990" cy="6429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FC46AEEB-1D7A-5383-08E1-1E8902ADACA2}"/>
              </a:ext>
            </a:extLst>
          </p:cNvPr>
          <p:cNvPicPr>
            <a:picLocks noChangeAspect="1"/>
          </p:cNvPicPr>
          <p:nvPr userDrawn="1"/>
        </p:nvPicPr>
        <p:blipFill>
          <a:blip r:embed="rId3"/>
          <a:srcRect/>
          <a:stretch/>
        </p:blipFill>
        <p:spPr>
          <a:xfrm rot="16200000">
            <a:off x="8492580" y="3158584"/>
            <a:ext cx="3699416" cy="3699416"/>
          </a:xfrm>
          <a:prstGeom prst="rect">
            <a:avLst/>
          </a:prstGeom>
        </p:spPr>
      </p:pic>
      <p:pic>
        <p:nvPicPr>
          <p:cNvPr id="12" name="Bilde 10">
            <a:extLst>
              <a:ext uri="{FF2B5EF4-FFF2-40B4-BE49-F238E27FC236}">
                <a16:creationId xmlns:a16="http://schemas.microsoft.com/office/drawing/2014/main" id="{750EEEB9-9F24-F4DA-5A1D-73FE400B8384}"/>
              </a:ext>
            </a:extLst>
          </p:cNvPr>
          <p:cNvPicPr>
            <a:picLocks noChangeAspect="1"/>
          </p:cNvPicPr>
          <p:nvPr userDrawn="1"/>
        </p:nvPicPr>
        <p:blipFill>
          <a:blip r:embed="rId4"/>
          <a:srcRect/>
          <a:stretch/>
        </p:blipFill>
        <p:spPr>
          <a:xfrm>
            <a:off x="11078020" y="239401"/>
            <a:ext cx="869688" cy="869688"/>
          </a:xfrm>
          <a:prstGeom prst="rect">
            <a:avLst/>
          </a:prstGeom>
        </p:spPr>
      </p:pic>
      <p:sp>
        <p:nvSpPr>
          <p:cNvPr id="13" name="TextBox 12">
            <a:extLst>
              <a:ext uri="{FF2B5EF4-FFF2-40B4-BE49-F238E27FC236}">
                <a16:creationId xmlns:a16="http://schemas.microsoft.com/office/drawing/2014/main" id="{D05E0D5E-95AE-8C3F-2D24-79448969A4E6}"/>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14" name="TextBox 13">
            <a:extLst>
              <a:ext uri="{FF2B5EF4-FFF2-40B4-BE49-F238E27FC236}">
                <a16:creationId xmlns:a16="http://schemas.microsoft.com/office/drawing/2014/main" id="{C0453B4C-8792-469C-1634-A6B07AD48E42}"/>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spTree>
    <p:extLst>
      <p:ext uri="{BB962C8B-B14F-4D97-AF65-F5344CB8AC3E}">
        <p14:creationId xmlns:p14="http://schemas.microsoft.com/office/powerpoint/2010/main" val="2789789108"/>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Agenda">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C775E-5286-2F25-978E-96D79D3EEB64}"/>
              </a:ext>
            </a:extLst>
          </p:cNvPr>
          <p:cNvSpPr>
            <a:spLocks noGrp="1"/>
          </p:cNvSpPr>
          <p:nvPr>
            <p:ph type="title" hasCustomPrompt="1"/>
          </p:nvPr>
        </p:nvSpPr>
        <p:spPr>
          <a:xfrm>
            <a:off x="6096000" y="1384456"/>
            <a:ext cx="5693045" cy="869687"/>
          </a:xfrm>
        </p:spPr>
        <p:txBody>
          <a:bodyPr>
            <a:normAutofit/>
          </a:bodyPr>
          <a:lstStyle>
            <a:lvl1pPr>
              <a:defRPr sz="3600" b="1"/>
            </a:lvl1pPr>
          </a:lstStyle>
          <a:p>
            <a:r>
              <a:rPr lang="en-GB"/>
              <a:t>Click To Edit Master Title Style</a:t>
            </a:r>
            <a:endParaRPr lang="en-US"/>
          </a:p>
        </p:txBody>
      </p:sp>
      <p:sp>
        <p:nvSpPr>
          <p:cNvPr id="4" name="Content Placeholder 3">
            <a:extLst>
              <a:ext uri="{FF2B5EF4-FFF2-40B4-BE49-F238E27FC236}">
                <a16:creationId xmlns:a16="http://schemas.microsoft.com/office/drawing/2014/main" id="{F54827F2-140C-83B1-C4C4-3F91FC897C4B}"/>
              </a:ext>
            </a:extLst>
          </p:cNvPr>
          <p:cNvSpPr>
            <a:spLocks noGrp="1"/>
          </p:cNvSpPr>
          <p:nvPr>
            <p:ph sz="half" idx="2"/>
          </p:nvPr>
        </p:nvSpPr>
        <p:spPr>
          <a:xfrm>
            <a:off x="6096000" y="2527032"/>
            <a:ext cx="5693045" cy="3281275"/>
          </a:xfrm>
        </p:spPr>
        <p:txBody>
          <a:bodyPr>
            <a:normAutofit/>
          </a:bodyPr>
          <a:lstStyle>
            <a:lvl1pPr>
              <a:defRPr sz="2200"/>
            </a:lvl1pPr>
            <a:lvl2pPr>
              <a:defRPr sz="2200"/>
            </a:lvl2pPr>
            <a:lvl3pPr>
              <a:defRPr sz="2200"/>
            </a:lvl3pPr>
            <a:lvl4pPr>
              <a:defRPr sz="2200"/>
            </a:lvl4pPr>
            <a:lvl5pPr>
              <a:defRPr sz="2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a:extLst>
              <a:ext uri="{FF2B5EF4-FFF2-40B4-BE49-F238E27FC236}">
                <a16:creationId xmlns:a16="http://schemas.microsoft.com/office/drawing/2014/main" id="{953F3FD4-52E0-F8D4-8B89-6DF049947D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5707136" cy="6687885"/>
          </a:xfrm>
          <a:prstGeom prst="rect">
            <a:avLst/>
          </a:prstGeom>
        </p:spPr>
      </p:pic>
      <p:sp>
        <p:nvSpPr>
          <p:cNvPr id="15" name="Rectangle 14">
            <a:extLst>
              <a:ext uri="{FF2B5EF4-FFF2-40B4-BE49-F238E27FC236}">
                <a16:creationId xmlns:a16="http://schemas.microsoft.com/office/drawing/2014/main" id="{045F1B78-2B7C-DB06-57DF-8C19E6A44C68}"/>
              </a:ext>
            </a:extLst>
          </p:cNvPr>
          <p:cNvSpPr/>
          <p:nvPr userDrawn="1"/>
        </p:nvSpPr>
        <p:spPr>
          <a:xfrm>
            <a:off x="0" y="6215038"/>
            <a:ext cx="12206990" cy="6429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FC46AEEB-1D7A-5383-08E1-1E8902ADACA2}"/>
              </a:ext>
            </a:extLst>
          </p:cNvPr>
          <p:cNvPicPr>
            <a:picLocks noChangeAspect="1"/>
          </p:cNvPicPr>
          <p:nvPr userDrawn="1"/>
        </p:nvPicPr>
        <p:blipFill>
          <a:blip r:embed="rId3"/>
          <a:srcRect/>
          <a:stretch/>
        </p:blipFill>
        <p:spPr>
          <a:xfrm rot="16200000">
            <a:off x="8492580" y="3158584"/>
            <a:ext cx="3699416" cy="3699416"/>
          </a:xfrm>
          <a:prstGeom prst="rect">
            <a:avLst/>
          </a:prstGeom>
        </p:spPr>
      </p:pic>
      <p:pic>
        <p:nvPicPr>
          <p:cNvPr id="12" name="Bilde 10">
            <a:extLst>
              <a:ext uri="{FF2B5EF4-FFF2-40B4-BE49-F238E27FC236}">
                <a16:creationId xmlns:a16="http://schemas.microsoft.com/office/drawing/2014/main" id="{750EEEB9-9F24-F4DA-5A1D-73FE400B8384}"/>
              </a:ext>
            </a:extLst>
          </p:cNvPr>
          <p:cNvPicPr>
            <a:picLocks noChangeAspect="1"/>
          </p:cNvPicPr>
          <p:nvPr userDrawn="1"/>
        </p:nvPicPr>
        <p:blipFill>
          <a:blip r:embed="rId4"/>
          <a:srcRect/>
          <a:stretch/>
        </p:blipFill>
        <p:spPr>
          <a:xfrm>
            <a:off x="11078020" y="239401"/>
            <a:ext cx="869688" cy="869688"/>
          </a:xfrm>
          <a:prstGeom prst="rect">
            <a:avLst/>
          </a:prstGeom>
        </p:spPr>
      </p:pic>
      <p:sp>
        <p:nvSpPr>
          <p:cNvPr id="13" name="TextBox 12">
            <a:extLst>
              <a:ext uri="{FF2B5EF4-FFF2-40B4-BE49-F238E27FC236}">
                <a16:creationId xmlns:a16="http://schemas.microsoft.com/office/drawing/2014/main" id="{D05E0D5E-95AE-8C3F-2D24-79448969A4E6}"/>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14" name="TextBox 13">
            <a:extLst>
              <a:ext uri="{FF2B5EF4-FFF2-40B4-BE49-F238E27FC236}">
                <a16:creationId xmlns:a16="http://schemas.microsoft.com/office/drawing/2014/main" id="{C0453B4C-8792-469C-1634-A6B07AD48E42}"/>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spTree>
    <p:extLst>
      <p:ext uri="{BB962C8B-B14F-4D97-AF65-F5344CB8AC3E}">
        <p14:creationId xmlns:p14="http://schemas.microsoft.com/office/powerpoint/2010/main" val="2698770039"/>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Agenda">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C775E-5286-2F25-978E-96D79D3EEB64}"/>
              </a:ext>
            </a:extLst>
          </p:cNvPr>
          <p:cNvSpPr>
            <a:spLocks noGrp="1"/>
          </p:cNvSpPr>
          <p:nvPr>
            <p:ph type="title" hasCustomPrompt="1"/>
          </p:nvPr>
        </p:nvSpPr>
        <p:spPr>
          <a:xfrm>
            <a:off x="6096000" y="1384456"/>
            <a:ext cx="5693045" cy="869687"/>
          </a:xfrm>
        </p:spPr>
        <p:txBody>
          <a:bodyPr>
            <a:normAutofit/>
          </a:bodyPr>
          <a:lstStyle>
            <a:lvl1pPr>
              <a:defRPr sz="3600" b="1"/>
            </a:lvl1pPr>
          </a:lstStyle>
          <a:p>
            <a:r>
              <a:rPr lang="en-GB"/>
              <a:t>Click To Edit Master Title Style</a:t>
            </a:r>
            <a:endParaRPr lang="en-US"/>
          </a:p>
        </p:txBody>
      </p:sp>
      <p:sp>
        <p:nvSpPr>
          <p:cNvPr id="4" name="Content Placeholder 3">
            <a:extLst>
              <a:ext uri="{FF2B5EF4-FFF2-40B4-BE49-F238E27FC236}">
                <a16:creationId xmlns:a16="http://schemas.microsoft.com/office/drawing/2014/main" id="{F54827F2-140C-83B1-C4C4-3F91FC897C4B}"/>
              </a:ext>
            </a:extLst>
          </p:cNvPr>
          <p:cNvSpPr>
            <a:spLocks noGrp="1"/>
          </p:cNvSpPr>
          <p:nvPr>
            <p:ph sz="half" idx="2"/>
          </p:nvPr>
        </p:nvSpPr>
        <p:spPr>
          <a:xfrm>
            <a:off x="6096000" y="2527032"/>
            <a:ext cx="5693045" cy="3281275"/>
          </a:xfrm>
        </p:spPr>
        <p:txBody>
          <a:bodyPr>
            <a:normAutofit/>
          </a:bodyPr>
          <a:lstStyle>
            <a:lvl1pPr>
              <a:defRPr sz="2200"/>
            </a:lvl1pPr>
            <a:lvl2pPr>
              <a:defRPr sz="2200"/>
            </a:lvl2pPr>
            <a:lvl3pPr>
              <a:defRPr sz="2200"/>
            </a:lvl3pPr>
            <a:lvl4pPr>
              <a:defRPr sz="2200"/>
            </a:lvl4pPr>
            <a:lvl5pPr>
              <a:defRPr sz="2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Rectangle 14">
            <a:extLst>
              <a:ext uri="{FF2B5EF4-FFF2-40B4-BE49-F238E27FC236}">
                <a16:creationId xmlns:a16="http://schemas.microsoft.com/office/drawing/2014/main" id="{045F1B78-2B7C-DB06-57DF-8C19E6A44C68}"/>
              </a:ext>
            </a:extLst>
          </p:cNvPr>
          <p:cNvSpPr/>
          <p:nvPr userDrawn="1"/>
        </p:nvSpPr>
        <p:spPr>
          <a:xfrm>
            <a:off x="0" y="6215038"/>
            <a:ext cx="12206990" cy="6429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FC46AEEB-1D7A-5383-08E1-1E8902ADACA2}"/>
              </a:ext>
            </a:extLst>
          </p:cNvPr>
          <p:cNvPicPr>
            <a:picLocks noChangeAspect="1"/>
          </p:cNvPicPr>
          <p:nvPr userDrawn="1"/>
        </p:nvPicPr>
        <p:blipFill>
          <a:blip r:embed="rId2"/>
          <a:srcRect/>
          <a:stretch/>
        </p:blipFill>
        <p:spPr>
          <a:xfrm rot="16200000">
            <a:off x="8492580" y="3158584"/>
            <a:ext cx="3699416" cy="3699416"/>
          </a:xfrm>
          <a:prstGeom prst="rect">
            <a:avLst/>
          </a:prstGeom>
        </p:spPr>
      </p:pic>
      <p:pic>
        <p:nvPicPr>
          <p:cNvPr id="12" name="Bilde 10">
            <a:extLst>
              <a:ext uri="{FF2B5EF4-FFF2-40B4-BE49-F238E27FC236}">
                <a16:creationId xmlns:a16="http://schemas.microsoft.com/office/drawing/2014/main" id="{750EEEB9-9F24-F4DA-5A1D-73FE400B8384}"/>
              </a:ext>
            </a:extLst>
          </p:cNvPr>
          <p:cNvPicPr>
            <a:picLocks noChangeAspect="1"/>
          </p:cNvPicPr>
          <p:nvPr userDrawn="1"/>
        </p:nvPicPr>
        <p:blipFill>
          <a:blip r:embed="rId3"/>
          <a:srcRect/>
          <a:stretch/>
        </p:blipFill>
        <p:spPr>
          <a:xfrm>
            <a:off x="11078020" y="239401"/>
            <a:ext cx="869688" cy="869688"/>
          </a:xfrm>
          <a:prstGeom prst="rect">
            <a:avLst/>
          </a:prstGeom>
        </p:spPr>
      </p:pic>
      <p:sp>
        <p:nvSpPr>
          <p:cNvPr id="13" name="TextBox 12">
            <a:extLst>
              <a:ext uri="{FF2B5EF4-FFF2-40B4-BE49-F238E27FC236}">
                <a16:creationId xmlns:a16="http://schemas.microsoft.com/office/drawing/2014/main" id="{D05E0D5E-95AE-8C3F-2D24-79448969A4E6}"/>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14" name="TextBox 13">
            <a:extLst>
              <a:ext uri="{FF2B5EF4-FFF2-40B4-BE49-F238E27FC236}">
                <a16:creationId xmlns:a16="http://schemas.microsoft.com/office/drawing/2014/main" id="{C0453B4C-8792-469C-1634-A6B07AD48E42}"/>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sp>
        <p:nvSpPr>
          <p:cNvPr id="5" name="Picture Placeholder 2">
            <a:extLst>
              <a:ext uri="{FF2B5EF4-FFF2-40B4-BE49-F238E27FC236}">
                <a16:creationId xmlns:a16="http://schemas.microsoft.com/office/drawing/2014/main" id="{514BF4F5-CBCA-8A43-C5A3-CA20AED37EA4}"/>
              </a:ext>
            </a:extLst>
          </p:cNvPr>
          <p:cNvSpPr>
            <a:spLocks noGrp="1"/>
          </p:cNvSpPr>
          <p:nvPr>
            <p:ph type="pic" idx="11" hasCustomPrompt="1"/>
          </p:nvPr>
        </p:nvSpPr>
        <p:spPr>
          <a:xfrm>
            <a:off x="1" y="0"/>
            <a:ext cx="5555820" cy="62099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Add your own picture here</a:t>
            </a:r>
          </a:p>
        </p:txBody>
      </p:sp>
    </p:spTree>
    <p:extLst>
      <p:ext uri="{BB962C8B-B14F-4D97-AF65-F5344CB8AC3E}">
        <p14:creationId xmlns:p14="http://schemas.microsoft.com/office/powerpoint/2010/main" val="388993963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32AB43-D4CE-E696-A256-8287C9050D1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6230653" cy="6858000"/>
          </a:xfrm>
          <a:prstGeom prst="rect">
            <a:avLst/>
          </a:prstGeom>
        </p:spPr>
      </p:pic>
      <p:sp>
        <p:nvSpPr>
          <p:cNvPr id="3" name="Rectangle 2">
            <a:extLst>
              <a:ext uri="{FF2B5EF4-FFF2-40B4-BE49-F238E27FC236}">
                <a16:creationId xmlns:a16="http://schemas.microsoft.com/office/drawing/2014/main" id="{881CE8A9-BC8E-AA69-4A11-07C86C02ED83}"/>
              </a:ext>
            </a:extLst>
          </p:cNvPr>
          <p:cNvSpPr/>
          <p:nvPr userDrawn="1"/>
        </p:nvSpPr>
        <p:spPr>
          <a:xfrm>
            <a:off x="6157119" y="-1"/>
            <a:ext cx="6034881" cy="6858001"/>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de 10">
            <a:extLst>
              <a:ext uri="{FF2B5EF4-FFF2-40B4-BE49-F238E27FC236}">
                <a16:creationId xmlns:a16="http://schemas.microsoft.com/office/drawing/2014/main" id="{59FBA252-8ADE-35AE-F54B-9045F920F17E}"/>
              </a:ext>
            </a:extLst>
          </p:cNvPr>
          <p:cNvPicPr>
            <a:picLocks noChangeAspect="1"/>
          </p:cNvPicPr>
          <p:nvPr userDrawn="1"/>
        </p:nvPicPr>
        <p:blipFill>
          <a:blip r:embed="rId3"/>
          <a:srcRect/>
          <a:stretch/>
        </p:blipFill>
        <p:spPr>
          <a:xfrm>
            <a:off x="10778413" y="239400"/>
            <a:ext cx="1169295" cy="1169295"/>
          </a:xfrm>
          <a:prstGeom prst="rect">
            <a:avLst/>
          </a:prstGeom>
        </p:spPr>
      </p:pic>
      <p:sp>
        <p:nvSpPr>
          <p:cNvPr id="10" name="Tittel 1">
            <a:extLst>
              <a:ext uri="{FF2B5EF4-FFF2-40B4-BE49-F238E27FC236}">
                <a16:creationId xmlns:a16="http://schemas.microsoft.com/office/drawing/2014/main" id="{44A8BFA4-8DEA-6F4D-66A8-24DEA9A52220}"/>
              </a:ext>
            </a:extLst>
          </p:cNvPr>
          <p:cNvSpPr>
            <a:spLocks noGrp="1"/>
          </p:cNvSpPr>
          <p:nvPr>
            <p:ph type="ctrTitle"/>
          </p:nvPr>
        </p:nvSpPr>
        <p:spPr>
          <a:xfrm>
            <a:off x="6797345" y="1764474"/>
            <a:ext cx="4754428" cy="2152807"/>
          </a:xfrm>
          <a:noFill/>
        </p:spPr>
        <p:txBody>
          <a:bodyPr anchor="b">
            <a:normAutofit/>
          </a:bodyPr>
          <a:lstStyle>
            <a:lvl1pPr algn="ctr">
              <a:defRPr sz="5400" b="0" i="0">
                <a:solidFill>
                  <a:schemeClr val="bg1"/>
                </a:solidFill>
                <a:latin typeface="Oswald Medium" pitchFamily="2" charset="77"/>
              </a:defRPr>
            </a:lvl1pPr>
          </a:lstStyle>
          <a:p>
            <a:r>
              <a:rPr lang="en-GB"/>
              <a:t>Click to edit Master title style</a:t>
            </a:r>
            <a:endParaRPr lang="nb-NO"/>
          </a:p>
        </p:txBody>
      </p:sp>
      <p:sp>
        <p:nvSpPr>
          <p:cNvPr id="11" name="Undertittel 2">
            <a:extLst>
              <a:ext uri="{FF2B5EF4-FFF2-40B4-BE49-F238E27FC236}">
                <a16:creationId xmlns:a16="http://schemas.microsoft.com/office/drawing/2014/main" id="{4A0BC09F-D848-BC37-28C4-2E712D9E2261}"/>
              </a:ext>
            </a:extLst>
          </p:cNvPr>
          <p:cNvSpPr>
            <a:spLocks noGrp="1"/>
          </p:cNvSpPr>
          <p:nvPr>
            <p:ph type="subTitle" idx="1"/>
          </p:nvPr>
        </p:nvSpPr>
        <p:spPr>
          <a:xfrm>
            <a:off x="6775563" y="4273060"/>
            <a:ext cx="4797991" cy="912089"/>
          </a:xfrm>
          <a:noFill/>
        </p:spPr>
        <p:txBody>
          <a:bodyPr>
            <a:normAutofit/>
          </a:bodyPr>
          <a:lstStyle>
            <a:lvl1pPr marL="0" indent="0" algn="ctr">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12" name="Text Placeholder 4">
            <a:extLst>
              <a:ext uri="{FF2B5EF4-FFF2-40B4-BE49-F238E27FC236}">
                <a16:creationId xmlns:a16="http://schemas.microsoft.com/office/drawing/2014/main" id="{4B991972-68AF-0FBB-B812-856BA8EF1728}"/>
              </a:ext>
            </a:extLst>
          </p:cNvPr>
          <p:cNvSpPr>
            <a:spLocks noGrp="1"/>
          </p:cNvSpPr>
          <p:nvPr>
            <p:ph type="body" sz="quarter" idx="10" hasCustomPrompt="1"/>
          </p:nvPr>
        </p:nvSpPr>
        <p:spPr>
          <a:xfrm>
            <a:off x="7601199" y="5685222"/>
            <a:ext cx="3146717" cy="303347"/>
          </a:xfrm>
          <a:noFill/>
        </p:spPr>
        <p:txBody>
          <a:bodyPr>
            <a:normAutofit/>
          </a:bodyPr>
          <a:lstStyle>
            <a:lvl1pPr marL="0" indent="0" algn="ctr">
              <a:buNone/>
              <a:defRPr sz="1200">
                <a:solidFill>
                  <a:schemeClr val="bg1"/>
                </a:solidFill>
              </a:defRPr>
            </a:lvl1pPr>
          </a:lstStyle>
          <a:p>
            <a:pPr lvl="0"/>
            <a:r>
              <a:rPr lang="en-GB"/>
              <a:t>DATE</a:t>
            </a:r>
            <a:endParaRPr lang="nb-NO"/>
          </a:p>
        </p:txBody>
      </p:sp>
      <p:pic>
        <p:nvPicPr>
          <p:cNvPr id="2" name="Picture 1">
            <a:extLst>
              <a:ext uri="{FF2B5EF4-FFF2-40B4-BE49-F238E27FC236}">
                <a16:creationId xmlns:a16="http://schemas.microsoft.com/office/drawing/2014/main" id="{7A320E67-CDE9-66C4-DC0D-C5D7F5E744AA}"/>
              </a:ext>
            </a:extLst>
          </p:cNvPr>
          <p:cNvPicPr>
            <a:picLocks noChangeAspect="1"/>
          </p:cNvPicPr>
          <p:nvPr userDrawn="1"/>
        </p:nvPicPr>
        <p:blipFill>
          <a:blip r:embed="rId4"/>
          <a:srcRect/>
          <a:stretch/>
        </p:blipFill>
        <p:spPr>
          <a:xfrm rot="16200000">
            <a:off x="8492580" y="3158584"/>
            <a:ext cx="3699416" cy="3699416"/>
          </a:xfrm>
          <a:prstGeom prst="rect">
            <a:avLst/>
          </a:prstGeom>
        </p:spPr>
      </p:pic>
      <p:pic>
        <p:nvPicPr>
          <p:cNvPr id="6" name="Picture 5">
            <a:extLst>
              <a:ext uri="{FF2B5EF4-FFF2-40B4-BE49-F238E27FC236}">
                <a16:creationId xmlns:a16="http://schemas.microsoft.com/office/drawing/2014/main" id="{E38AE2F8-5E40-6541-1273-F56D7ADA87C8}"/>
              </a:ext>
            </a:extLst>
          </p:cNvPr>
          <p:cNvPicPr>
            <a:picLocks noChangeAspect="1"/>
          </p:cNvPicPr>
          <p:nvPr userDrawn="1"/>
        </p:nvPicPr>
        <p:blipFill>
          <a:blip r:embed="rId4"/>
          <a:srcRect/>
          <a:stretch/>
        </p:blipFill>
        <p:spPr>
          <a:xfrm rot="5400000">
            <a:off x="6157118" y="-2"/>
            <a:ext cx="3699416" cy="3699416"/>
          </a:xfrm>
          <a:prstGeom prst="rect">
            <a:avLst/>
          </a:prstGeom>
        </p:spPr>
      </p:pic>
    </p:spTree>
    <p:extLst>
      <p:ext uri="{BB962C8B-B14F-4D97-AF65-F5344CB8AC3E}">
        <p14:creationId xmlns:p14="http://schemas.microsoft.com/office/powerpoint/2010/main" val="37112827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575CF00-D519-C941-533E-D30354603E45}"/>
              </a:ext>
            </a:extLst>
          </p:cNvPr>
          <p:cNvSpPr>
            <a:spLocks noGrp="1"/>
          </p:cNvSpPr>
          <p:nvPr>
            <p:ph type="body" idx="1"/>
          </p:nvPr>
        </p:nvSpPr>
        <p:spPr>
          <a:xfrm>
            <a:off x="613186" y="1395167"/>
            <a:ext cx="10983558" cy="4694483"/>
          </a:xfrm>
        </p:spPr>
        <p:txBody>
          <a:bodyPr>
            <a:normAutofit/>
          </a:bodyPr>
          <a:lstStyle>
            <a:lvl1pPr marL="0" indent="0">
              <a:buNone/>
              <a:defRPr sz="22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6" name="Rectangle 5">
            <a:extLst>
              <a:ext uri="{FF2B5EF4-FFF2-40B4-BE49-F238E27FC236}">
                <a16:creationId xmlns:a16="http://schemas.microsoft.com/office/drawing/2014/main" id="{BD60B792-DD86-A6D1-7277-C4021C3B5C11}"/>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B5D586C7-2F21-016E-CC3B-BD79421EB3A9}"/>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11" name="TextBox 10">
            <a:extLst>
              <a:ext uri="{FF2B5EF4-FFF2-40B4-BE49-F238E27FC236}">
                <a16:creationId xmlns:a16="http://schemas.microsoft.com/office/drawing/2014/main" id="{F357D7A7-B53B-35EF-BD0A-50370EFE2B25}"/>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sp>
        <p:nvSpPr>
          <p:cNvPr id="12" name="Title 1">
            <a:extLst>
              <a:ext uri="{FF2B5EF4-FFF2-40B4-BE49-F238E27FC236}">
                <a16:creationId xmlns:a16="http://schemas.microsoft.com/office/drawing/2014/main" id="{E3C62FDD-AB5D-B238-7D6D-8F1C04BCE138}"/>
              </a:ext>
            </a:extLst>
          </p:cNvPr>
          <p:cNvSpPr>
            <a:spLocks noGrp="1"/>
          </p:cNvSpPr>
          <p:nvPr>
            <p:ph type="title" hasCustomPrompt="1"/>
          </p:nvPr>
        </p:nvSpPr>
        <p:spPr>
          <a:xfrm>
            <a:off x="613186" y="296048"/>
            <a:ext cx="9920344" cy="687297"/>
          </a:xfrm>
        </p:spPr>
        <p:txBody>
          <a:bodyPr anchor="b">
            <a:normAutofit/>
          </a:bodyPr>
          <a:lstStyle>
            <a:lvl1pPr>
              <a:defRPr sz="3600">
                <a:solidFill>
                  <a:schemeClr val="tx1"/>
                </a:solidFill>
                <a:latin typeface="Oswald" pitchFamily="2" charset="77"/>
              </a:defRPr>
            </a:lvl1pPr>
          </a:lstStyle>
          <a:p>
            <a:r>
              <a:rPr lang="en-GB"/>
              <a:t>Click To Edit Master Title Style</a:t>
            </a:r>
            <a:endParaRPr lang="en-US"/>
          </a:p>
        </p:txBody>
      </p:sp>
      <p:pic>
        <p:nvPicPr>
          <p:cNvPr id="15" name="Bilde 10">
            <a:extLst>
              <a:ext uri="{FF2B5EF4-FFF2-40B4-BE49-F238E27FC236}">
                <a16:creationId xmlns:a16="http://schemas.microsoft.com/office/drawing/2014/main" id="{73B0570C-41F4-B495-CC0A-4CCCC168FADF}"/>
              </a:ext>
            </a:extLst>
          </p:cNvPr>
          <p:cNvPicPr>
            <a:picLocks noChangeAspect="1"/>
          </p:cNvPicPr>
          <p:nvPr userDrawn="1"/>
        </p:nvPicPr>
        <p:blipFill>
          <a:blip r:embed="rId2"/>
          <a:srcRect/>
          <a:stretch/>
        </p:blipFill>
        <p:spPr>
          <a:xfrm>
            <a:off x="11078020" y="239401"/>
            <a:ext cx="869688" cy="869688"/>
          </a:xfrm>
          <a:prstGeom prst="rect">
            <a:avLst/>
          </a:prstGeom>
        </p:spPr>
      </p:pic>
      <p:pic>
        <p:nvPicPr>
          <p:cNvPr id="16" name="Picture 15" descr="A blue circle on a black background&#10;&#10;AI-generated content may be incorrect.">
            <a:extLst>
              <a:ext uri="{FF2B5EF4-FFF2-40B4-BE49-F238E27FC236}">
                <a16:creationId xmlns:a16="http://schemas.microsoft.com/office/drawing/2014/main" id="{18B2CB91-A4A3-FEF4-BCA2-D53B7D275ED8}"/>
              </a:ext>
            </a:extLst>
          </p:cNvPr>
          <p:cNvPicPr>
            <a:picLocks noChangeAspect="1"/>
          </p:cNvPicPr>
          <p:nvPr userDrawn="1"/>
        </p:nvPicPr>
        <p:blipFill>
          <a:blip r:embed="rId3"/>
          <a:stretch>
            <a:fillRect/>
          </a:stretch>
        </p:blipFill>
        <p:spPr>
          <a:xfrm rot="16200000">
            <a:off x="8197122" y="2848131"/>
            <a:ext cx="4009868" cy="4009868"/>
          </a:xfrm>
          <a:prstGeom prst="rect">
            <a:avLst/>
          </a:prstGeom>
        </p:spPr>
      </p:pic>
    </p:spTree>
    <p:extLst>
      <p:ext uri="{BB962C8B-B14F-4D97-AF65-F5344CB8AC3E}">
        <p14:creationId xmlns:p14="http://schemas.microsoft.com/office/powerpoint/2010/main" val="38467440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omparison">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3E5AFF3-806A-C359-E5C7-5B29517E7DF3}"/>
              </a:ext>
            </a:extLst>
          </p:cNvPr>
          <p:cNvSpPr>
            <a:spLocks noGrp="1"/>
          </p:cNvSpPr>
          <p:nvPr>
            <p:ph type="title" hasCustomPrompt="1"/>
          </p:nvPr>
        </p:nvSpPr>
        <p:spPr>
          <a:xfrm>
            <a:off x="839788" y="365126"/>
            <a:ext cx="9707344" cy="492612"/>
          </a:xfrm>
        </p:spPr>
        <p:txBody>
          <a:bodyPr>
            <a:noAutofit/>
          </a:bodyPr>
          <a:lstStyle>
            <a:lvl1pPr algn="l">
              <a:defRPr sz="3600" b="1"/>
            </a:lvl1pPr>
          </a:lstStyle>
          <a:p>
            <a:r>
              <a:rPr lang="en-GB"/>
              <a:t>Click To Edit Master Title Style</a:t>
            </a:r>
            <a:endParaRPr lang="en-US"/>
          </a:p>
        </p:txBody>
      </p:sp>
      <p:sp>
        <p:nvSpPr>
          <p:cNvPr id="8" name="Content Placeholder 3">
            <a:extLst>
              <a:ext uri="{FF2B5EF4-FFF2-40B4-BE49-F238E27FC236}">
                <a16:creationId xmlns:a16="http://schemas.microsoft.com/office/drawing/2014/main" id="{F17F6231-DF66-74A8-F2D0-27B03576B409}"/>
              </a:ext>
            </a:extLst>
          </p:cNvPr>
          <p:cNvSpPr>
            <a:spLocks noGrp="1"/>
          </p:cNvSpPr>
          <p:nvPr>
            <p:ph sz="half" idx="2"/>
          </p:nvPr>
        </p:nvSpPr>
        <p:spPr>
          <a:xfrm>
            <a:off x="839788" y="1232452"/>
            <a:ext cx="5157787" cy="4957211"/>
          </a:xfrm>
        </p:spPr>
        <p:txBody>
          <a:bodyPr>
            <a:normAutofit/>
          </a:bodyPr>
          <a:lstStyle>
            <a:lvl1pPr>
              <a:defRPr sz="2200"/>
            </a:lvl1pPr>
            <a:lvl2pPr>
              <a:defRPr sz="2200"/>
            </a:lvl2pPr>
            <a:lvl3pPr>
              <a:defRPr sz="2200"/>
            </a:lvl3pPr>
            <a:lvl4pPr>
              <a:defRPr sz="2200"/>
            </a:lvl4pPr>
            <a:lvl5pPr>
              <a:defRPr sz="2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A3B25884-F6E2-B06E-54CE-EFDFA1A186E5}"/>
              </a:ext>
            </a:extLst>
          </p:cNvPr>
          <p:cNvSpPr>
            <a:spLocks noGrp="1"/>
          </p:cNvSpPr>
          <p:nvPr>
            <p:ph sz="quarter" idx="4"/>
          </p:nvPr>
        </p:nvSpPr>
        <p:spPr>
          <a:xfrm>
            <a:off x="6172200" y="1232452"/>
            <a:ext cx="5183188" cy="4957211"/>
          </a:xfrm>
        </p:spPr>
        <p:txBody>
          <a:bodyPr>
            <a:normAutofit/>
          </a:bodyPr>
          <a:lstStyle>
            <a:lvl1pPr>
              <a:defRPr sz="2200"/>
            </a:lvl1pPr>
            <a:lvl2pPr>
              <a:defRPr sz="2200"/>
            </a:lvl2pPr>
            <a:lvl3pPr>
              <a:defRPr sz="2200"/>
            </a:lvl3pPr>
            <a:lvl4pPr>
              <a:defRPr sz="2200"/>
            </a:lvl4pPr>
            <a:lvl5pPr>
              <a:defRPr sz="2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7" name="Bilde 10">
            <a:extLst>
              <a:ext uri="{FF2B5EF4-FFF2-40B4-BE49-F238E27FC236}">
                <a16:creationId xmlns:a16="http://schemas.microsoft.com/office/drawing/2014/main" id="{4DEAB9BA-4E6D-3FC1-9B28-FCB27CFF478A}"/>
              </a:ext>
            </a:extLst>
          </p:cNvPr>
          <p:cNvPicPr>
            <a:picLocks noChangeAspect="1"/>
          </p:cNvPicPr>
          <p:nvPr userDrawn="1"/>
        </p:nvPicPr>
        <p:blipFill>
          <a:blip r:embed="rId2"/>
          <a:srcRect/>
          <a:stretch/>
        </p:blipFill>
        <p:spPr>
          <a:xfrm>
            <a:off x="11078020" y="239401"/>
            <a:ext cx="869688" cy="869688"/>
          </a:xfrm>
          <a:prstGeom prst="rect">
            <a:avLst/>
          </a:prstGeom>
        </p:spPr>
      </p:pic>
      <p:pic>
        <p:nvPicPr>
          <p:cNvPr id="18" name="Picture 17">
            <a:extLst>
              <a:ext uri="{FF2B5EF4-FFF2-40B4-BE49-F238E27FC236}">
                <a16:creationId xmlns:a16="http://schemas.microsoft.com/office/drawing/2014/main" id="{F0097FDD-F9B7-A8C9-C147-1C3A6447B934}"/>
              </a:ext>
            </a:extLst>
          </p:cNvPr>
          <p:cNvPicPr>
            <a:picLocks noChangeAspect="1"/>
          </p:cNvPicPr>
          <p:nvPr userDrawn="1"/>
        </p:nvPicPr>
        <p:blipFill>
          <a:blip r:embed="rId3"/>
          <a:srcRect/>
          <a:stretch/>
        </p:blipFill>
        <p:spPr>
          <a:xfrm rot="16200000">
            <a:off x="8492580" y="3158584"/>
            <a:ext cx="3699416" cy="3699416"/>
          </a:xfrm>
          <a:prstGeom prst="rect">
            <a:avLst/>
          </a:prstGeom>
        </p:spPr>
      </p:pic>
      <p:sp>
        <p:nvSpPr>
          <p:cNvPr id="19" name="TextBox 18">
            <a:extLst>
              <a:ext uri="{FF2B5EF4-FFF2-40B4-BE49-F238E27FC236}">
                <a16:creationId xmlns:a16="http://schemas.microsoft.com/office/drawing/2014/main" id="{182D0C41-E7A9-11B6-AE39-6DC4904CFFB5}"/>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tx1"/>
                </a:solidFill>
                <a:latin typeface="+mn-lt"/>
                <a:cs typeface="Calibri Light" panose="020F0302020204030204" pitchFamily="34" charset="0"/>
              </a:rPr>
              <a:t>INTOSAI DEVELOPMENT INITIATIVE – </a:t>
            </a:r>
            <a:r>
              <a:rPr lang="en-AU" sz="1400" b="0" i="0">
                <a:solidFill>
                  <a:schemeClr val="tx1"/>
                </a:solidFill>
                <a:effectLst/>
                <a:latin typeface="+mn-lt"/>
                <a:cs typeface="Calibri Light" panose="020F0302020204030204" pitchFamily="34" charset="0"/>
              </a:rPr>
              <a:t>Independent, credible and sustainable SAIs for better societies and improved lives</a:t>
            </a:r>
            <a:endParaRPr lang="en-AU" sz="1400" b="0" i="0">
              <a:solidFill>
                <a:schemeClr val="tx1"/>
              </a:solidFill>
              <a:effectLst/>
              <a:highlight>
                <a:srgbClr val="FFFFFF"/>
              </a:highlight>
              <a:latin typeface="+mn-lt"/>
              <a:cs typeface="Calibri Light" panose="020F0302020204030204" pitchFamily="34" charset="0"/>
            </a:endParaRPr>
          </a:p>
        </p:txBody>
      </p:sp>
      <p:sp>
        <p:nvSpPr>
          <p:cNvPr id="20" name="TextBox 19">
            <a:extLst>
              <a:ext uri="{FF2B5EF4-FFF2-40B4-BE49-F238E27FC236}">
                <a16:creationId xmlns:a16="http://schemas.microsoft.com/office/drawing/2014/main" id="{25C408C4-A11C-9469-8C39-66E8A62B39C9}"/>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tx1"/>
                </a:solidFill>
              </a:rPr>
              <a:pPr algn="r"/>
              <a:t>‹#›</a:t>
            </a:fld>
            <a:endParaRPr lang="en-US" sz="1600">
              <a:solidFill>
                <a:schemeClr val="tx1"/>
              </a:solidFill>
            </a:endParaRPr>
          </a:p>
        </p:txBody>
      </p:sp>
    </p:spTree>
    <p:extLst>
      <p:ext uri="{BB962C8B-B14F-4D97-AF65-F5344CB8AC3E}">
        <p14:creationId xmlns:p14="http://schemas.microsoft.com/office/powerpoint/2010/main" val="1137142838"/>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94B0D-2A9A-B7D0-61E5-8110259686A8}"/>
              </a:ext>
            </a:extLst>
          </p:cNvPr>
          <p:cNvSpPr>
            <a:spLocks noGrp="1"/>
          </p:cNvSpPr>
          <p:nvPr>
            <p:ph type="title" hasCustomPrompt="1"/>
          </p:nvPr>
        </p:nvSpPr>
        <p:spPr>
          <a:xfrm>
            <a:off x="831850" y="1709738"/>
            <a:ext cx="10515600" cy="2852737"/>
          </a:xfrm>
        </p:spPr>
        <p:txBody>
          <a:bodyPr anchor="b"/>
          <a:lstStyle>
            <a:lvl1pPr>
              <a:defRPr sz="6000" b="1"/>
            </a:lvl1pPr>
          </a:lstStyle>
          <a:p>
            <a:r>
              <a:rPr lang="en-GB"/>
              <a:t>Click To Edit Master Title Style</a:t>
            </a:r>
            <a:endParaRPr lang="en-US"/>
          </a:p>
        </p:txBody>
      </p:sp>
      <p:sp>
        <p:nvSpPr>
          <p:cNvPr id="7" name="Undertittel 2">
            <a:extLst>
              <a:ext uri="{FF2B5EF4-FFF2-40B4-BE49-F238E27FC236}">
                <a16:creationId xmlns:a16="http://schemas.microsoft.com/office/drawing/2014/main" id="{128CF8CD-F21E-218B-B40C-9CB4F7CF8300}"/>
              </a:ext>
            </a:extLst>
          </p:cNvPr>
          <p:cNvSpPr>
            <a:spLocks noGrp="1"/>
          </p:cNvSpPr>
          <p:nvPr>
            <p:ph type="subTitle" idx="10"/>
          </p:nvPr>
        </p:nvSpPr>
        <p:spPr>
          <a:xfrm>
            <a:off x="838198" y="4574444"/>
            <a:ext cx="10509251" cy="1386969"/>
          </a:xfrm>
          <a:noFill/>
        </p:spPr>
        <p:txBody>
          <a:bodyPr>
            <a:normAutofit/>
          </a:bodyPr>
          <a:lstStyle>
            <a:lvl1pPr marL="0" indent="0" algn="l">
              <a:buNone/>
              <a:defRPr sz="2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pic>
        <p:nvPicPr>
          <p:cNvPr id="4" name="Bilde 10">
            <a:extLst>
              <a:ext uri="{FF2B5EF4-FFF2-40B4-BE49-F238E27FC236}">
                <a16:creationId xmlns:a16="http://schemas.microsoft.com/office/drawing/2014/main" id="{A72A217C-EE45-CD0E-90E3-B4904DF47EA3}"/>
              </a:ext>
            </a:extLst>
          </p:cNvPr>
          <p:cNvPicPr>
            <a:picLocks noChangeAspect="1"/>
          </p:cNvPicPr>
          <p:nvPr userDrawn="1"/>
        </p:nvPicPr>
        <p:blipFill>
          <a:blip r:embed="rId2"/>
          <a:srcRect/>
          <a:stretch/>
        </p:blipFill>
        <p:spPr>
          <a:xfrm>
            <a:off x="11078020" y="239401"/>
            <a:ext cx="869688" cy="869688"/>
          </a:xfrm>
          <a:prstGeom prst="rect">
            <a:avLst/>
          </a:prstGeom>
        </p:spPr>
      </p:pic>
      <p:pic>
        <p:nvPicPr>
          <p:cNvPr id="8" name="Picture 7">
            <a:extLst>
              <a:ext uri="{FF2B5EF4-FFF2-40B4-BE49-F238E27FC236}">
                <a16:creationId xmlns:a16="http://schemas.microsoft.com/office/drawing/2014/main" id="{967A724C-D5E0-ECE0-86D8-D412B7614D15}"/>
              </a:ext>
            </a:extLst>
          </p:cNvPr>
          <p:cNvPicPr>
            <a:picLocks noChangeAspect="1"/>
          </p:cNvPicPr>
          <p:nvPr userDrawn="1"/>
        </p:nvPicPr>
        <p:blipFill>
          <a:blip r:embed="rId3"/>
          <a:srcRect/>
          <a:stretch/>
        </p:blipFill>
        <p:spPr>
          <a:xfrm rot="16200000">
            <a:off x="8492580" y="3158584"/>
            <a:ext cx="3699416" cy="3699416"/>
          </a:xfrm>
          <a:prstGeom prst="rect">
            <a:avLst/>
          </a:prstGeom>
        </p:spPr>
      </p:pic>
      <p:sp>
        <p:nvSpPr>
          <p:cNvPr id="9" name="TextBox 8">
            <a:extLst>
              <a:ext uri="{FF2B5EF4-FFF2-40B4-BE49-F238E27FC236}">
                <a16:creationId xmlns:a16="http://schemas.microsoft.com/office/drawing/2014/main" id="{CC13E652-4FAD-7195-ABE6-A8A39B7C3683}"/>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tx1"/>
                </a:solidFill>
                <a:latin typeface="+mn-lt"/>
                <a:cs typeface="Calibri Light" panose="020F0302020204030204" pitchFamily="34" charset="0"/>
              </a:rPr>
              <a:t>INTOSAI DEVELOPMENT INITIATIVE – </a:t>
            </a:r>
            <a:r>
              <a:rPr lang="en-AU" sz="1400" b="0" i="0">
                <a:solidFill>
                  <a:schemeClr val="tx1"/>
                </a:solidFill>
                <a:effectLst/>
                <a:latin typeface="+mn-lt"/>
                <a:cs typeface="Calibri Light" panose="020F0302020204030204" pitchFamily="34" charset="0"/>
              </a:rPr>
              <a:t>Independent, credible and sustainable SAIs for better societies and improved lives</a:t>
            </a:r>
            <a:endParaRPr lang="en-AU" sz="1400" b="0" i="0">
              <a:solidFill>
                <a:schemeClr val="tx1"/>
              </a:solidFill>
              <a:effectLst/>
              <a:highlight>
                <a:srgbClr val="FFFFFF"/>
              </a:highlight>
              <a:latin typeface="+mn-lt"/>
              <a:cs typeface="Calibri Light" panose="020F0302020204030204" pitchFamily="34" charset="0"/>
            </a:endParaRPr>
          </a:p>
        </p:txBody>
      </p:sp>
      <p:sp>
        <p:nvSpPr>
          <p:cNvPr id="12" name="TextBox 11">
            <a:extLst>
              <a:ext uri="{FF2B5EF4-FFF2-40B4-BE49-F238E27FC236}">
                <a16:creationId xmlns:a16="http://schemas.microsoft.com/office/drawing/2014/main" id="{D367584B-DBB0-7671-7F5F-BF0CC8FCB393}"/>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tx1"/>
                </a:solidFill>
              </a:rPr>
              <a:pPr algn="r"/>
              <a:t>‹#›</a:t>
            </a:fld>
            <a:endParaRPr lang="en-US" sz="1600">
              <a:solidFill>
                <a:schemeClr val="tx1"/>
              </a:solidFill>
            </a:endParaRPr>
          </a:p>
        </p:txBody>
      </p:sp>
      <p:pic>
        <p:nvPicPr>
          <p:cNvPr id="13" name="Picture 12">
            <a:extLst>
              <a:ext uri="{FF2B5EF4-FFF2-40B4-BE49-F238E27FC236}">
                <a16:creationId xmlns:a16="http://schemas.microsoft.com/office/drawing/2014/main" id="{CCD99476-6626-51CB-618C-08EF2C48559B}"/>
              </a:ext>
            </a:extLst>
          </p:cNvPr>
          <p:cNvPicPr>
            <a:picLocks noChangeAspect="1"/>
          </p:cNvPicPr>
          <p:nvPr userDrawn="1"/>
        </p:nvPicPr>
        <p:blipFill>
          <a:blip r:embed="rId4"/>
          <a:srcRect/>
          <a:stretch/>
        </p:blipFill>
        <p:spPr>
          <a:xfrm rot="10800000">
            <a:off x="451566" y="0"/>
            <a:ext cx="4789357" cy="4789357"/>
          </a:xfrm>
          <a:prstGeom prst="rect">
            <a:avLst/>
          </a:prstGeom>
        </p:spPr>
      </p:pic>
    </p:spTree>
    <p:extLst>
      <p:ext uri="{BB962C8B-B14F-4D97-AF65-F5344CB8AC3E}">
        <p14:creationId xmlns:p14="http://schemas.microsoft.com/office/powerpoint/2010/main" val="1688329496"/>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FBE79-7BFA-2FC7-FF2A-A65DF47C8276}"/>
              </a:ext>
            </a:extLst>
          </p:cNvPr>
          <p:cNvSpPr>
            <a:spLocks noGrp="1"/>
          </p:cNvSpPr>
          <p:nvPr>
            <p:ph type="title" hasCustomPrompt="1"/>
          </p:nvPr>
        </p:nvSpPr>
        <p:spPr>
          <a:xfrm>
            <a:off x="7423609" y="1264398"/>
            <a:ext cx="3932237" cy="1098501"/>
          </a:xfrm>
        </p:spPr>
        <p:txBody>
          <a:bodyPr anchor="b">
            <a:normAutofit/>
          </a:bodyPr>
          <a:lstStyle>
            <a:lvl1pPr>
              <a:defRPr sz="3600" b="1"/>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52144E01-9E98-254E-EDD2-78DE2BBB87ED}"/>
              </a:ext>
            </a:extLst>
          </p:cNvPr>
          <p:cNvSpPr>
            <a:spLocks noGrp="1"/>
          </p:cNvSpPr>
          <p:nvPr>
            <p:ph type="body" sz="half" idx="2"/>
          </p:nvPr>
        </p:nvSpPr>
        <p:spPr>
          <a:xfrm>
            <a:off x="7423609" y="2477243"/>
            <a:ext cx="3932237" cy="3371361"/>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3" name="Picture Placeholder 2">
            <a:extLst>
              <a:ext uri="{FF2B5EF4-FFF2-40B4-BE49-F238E27FC236}">
                <a16:creationId xmlns:a16="http://schemas.microsoft.com/office/drawing/2014/main" id="{A0CB49F2-8A6D-4A92-AE8A-01BF17C01807}"/>
              </a:ext>
            </a:extLst>
          </p:cNvPr>
          <p:cNvSpPr>
            <a:spLocks noGrp="1"/>
          </p:cNvSpPr>
          <p:nvPr>
            <p:ph type="pic" idx="1"/>
          </p:nvPr>
        </p:nvSpPr>
        <p:spPr>
          <a:xfrm>
            <a:off x="195243" y="230188"/>
            <a:ext cx="6733691" cy="58004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5" name="Bilde 10">
            <a:extLst>
              <a:ext uri="{FF2B5EF4-FFF2-40B4-BE49-F238E27FC236}">
                <a16:creationId xmlns:a16="http://schemas.microsoft.com/office/drawing/2014/main" id="{14AF6B78-E20B-51DD-528A-F14B4BB79744}"/>
              </a:ext>
            </a:extLst>
          </p:cNvPr>
          <p:cNvPicPr>
            <a:picLocks noChangeAspect="1"/>
          </p:cNvPicPr>
          <p:nvPr userDrawn="1"/>
        </p:nvPicPr>
        <p:blipFill>
          <a:blip r:embed="rId2"/>
          <a:srcRect/>
          <a:stretch/>
        </p:blipFill>
        <p:spPr>
          <a:xfrm>
            <a:off x="11078020" y="239401"/>
            <a:ext cx="869688" cy="869688"/>
          </a:xfrm>
          <a:prstGeom prst="rect">
            <a:avLst/>
          </a:prstGeom>
        </p:spPr>
      </p:pic>
      <p:pic>
        <p:nvPicPr>
          <p:cNvPr id="8" name="Picture 7">
            <a:extLst>
              <a:ext uri="{FF2B5EF4-FFF2-40B4-BE49-F238E27FC236}">
                <a16:creationId xmlns:a16="http://schemas.microsoft.com/office/drawing/2014/main" id="{52F08CD9-15DC-F589-19EA-FEA6000C53D5}"/>
              </a:ext>
            </a:extLst>
          </p:cNvPr>
          <p:cNvPicPr>
            <a:picLocks noChangeAspect="1"/>
          </p:cNvPicPr>
          <p:nvPr userDrawn="1"/>
        </p:nvPicPr>
        <p:blipFill>
          <a:blip r:embed="rId3"/>
          <a:srcRect/>
          <a:stretch/>
        </p:blipFill>
        <p:spPr>
          <a:xfrm rot="16200000">
            <a:off x="8492580" y="3158584"/>
            <a:ext cx="3699416" cy="3699416"/>
          </a:xfrm>
          <a:prstGeom prst="rect">
            <a:avLst/>
          </a:prstGeom>
        </p:spPr>
      </p:pic>
      <p:sp>
        <p:nvSpPr>
          <p:cNvPr id="9" name="TextBox 8">
            <a:extLst>
              <a:ext uri="{FF2B5EF4-FFF2-40B4-BE49-F238E27FC236}">
                <a16:creationId xmlns:a16="http://schemas.microsoft.com/office/drawing/2014/main" id="{6ED1CDE6-20E4-B9F5-DDD8-3EDD3C86F570}"/>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tx1"/>
                </a:solidFill>
                <a:latin typeface="+mn-lt"/>
                <a:cs typeface="Calibri Light" panose="020F0302020204030204" pitchFamily="34" charset="0"/>
              </a:rPr>
              <a:t>INTOSAI DEVELOPMENT INITIATIVE – </a:t>
            </a:r>
            <a:r>
              <a:rPr lang="en-AU" sz="1400" b="0" i="0">
                <a:solidFill>
                  <a:schemeClr val="tx1"/>
                </a:solidFill>
                <a:effectLst/>
                <a:latin typeface="+mn-lt"/>
                <a:cs typeface="Calibri Light" panose="020F0302020204030204" pitchFamily="34" charset="0"/>
              </a:rPr>
              <a:t>Independent, credible and sustainable SAIs for better societies and improved lives</a:t>
            </a:r>
            <a:endParaRPr lang="en-AU" sz="1400" b="0" i="0">
              <a:solidFill>
                <a:schemeClr val="tx1"/>
              </a:solidFill>
              <a:effectLst/>
              <a:highlight>
                <a:srgbClr val="FFFFFF"/>
              </a:highlight>
              <a:latin typeface="+mn-lt"/>
              <a:cs typeface="Calibri Light" panose="020F0302020204030204" pitchFamily="34" charset="0"/>
            </a:endParaRPr>
          </a:p>
        </p:txBody>
      </p:sp>
      <p:sp>
        <p:nvSpPr>
          <p:cNvPr id="10" name="TextBox 9">
            <a:extLst>
              <a:ext uri="{FF2B5EF4-FFF2-40B4-BE49-F238E27FC236}">
                <a16:creationId xmlns:a16="http://schemas.microsoft.com/office/drawing/2014/main" id="{142AC2B1-1B7A-E826-23D5-F6814F70133D}"/>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tx1"/>
                </a:solidFill>
              </a:rPr>
              <a:pPr algn="r"/>
              <a:t>‹#›</a:t>
            </a:fld>
            <a:endParaRPr lang="en-US" sz="1600">
              <a:solidFill>
                <a:schemeClr val="tx1"/>
              </a:solidFill>
            </a:endParaRPr>
          </a:p>
        </p:txBody>
      </p:sp>
    </p:spTree>
    <p:extLst>
      <p:ext uri="{BB962C8B-B14F-4D97-AF65-F5344CB8AC3E}">
        <p14:creationId xmlns:p14="http://schemas.microsoft.com/office/powerpoint/2010/main" val="1973822233"/>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and Content Half">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867EA-2D87-DB27-8E8B-20A1AB3D6A08}"/>
              </a:ext>
            </a:extLst>
          </p:cNvPr>
          <p:cNvSpPr/>
          <p:nvPr userDrawn="1"/>
        </p:nvSpPr>
        <p:spPr>
          <a:xfrm>
            <a:off x="0" y="0"/>
            <a:ext cx="4586686" cy="62099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tel 1">
            <a:extLst>
              <a:ext uri="{FF2B5EF4-FFF2-40B4-BE49-F238E27FC236}">
                <a16:creationId xmlns:a16="http://schemas.microsoft.com/office/drawing/2014/main" id="{5AA6A361-759F-39CA-C2AB-14B2F377164E}"/>
              </a:ext>
            </a:extLst>
          </p:cNvPr>
          <p:cNvSpPr>
            <a:spLocks noGrp="1"/>
          </p:cNvSpPr>
          <p:nvPr>
            <p:ph type="title" hasCustomPrompt="1"/>
          </p:nvPr>
        </p:nvSpPr>
        <p:spPr>
          <a:xfrm>
            <a:off x="401746" y="1221069"/>
            <a:ext cx="3855462" cy="1325563"/>
          </a:xfrm>
        </p:spPr>
        <p:txBody>
          <a:bodyPr anchor="t">
            <a:normAutofit/>
          </a:bodyPr>
          <a:lstStyle>
            <a:lvl1pPr>
              <a:defRPr sz="3600" b="1">
                <a:solidFill>
                  <a:schemeClr val="bg1"/>
                </a:solidFill>
              </a:defRPr>
            </a:lvl1pPr>
          </a:lstStyle>
          <a:p>
            <a:r>
              <a:rPr lang="en-GB"/>
              <a:t>Click To Edit Master Title Style</a:t>
            </a:r>
            <a:endParaRPr lang="nb-NO"/>
          </a:p>
        </p:txBody>
      </p:sp>
      <p:sp>
        <p:nvSpPr>
          <p:cNvPr id="2" name="Plassholder for innhold 2">
            <a:extLst>
              <a:ext uri="{FF2B5EF4-FFF2-40B4-BE49-F238E27FC236}">
                <a16:creationId xmlns:a16="http://schemas.microsoft.com/office/drawing/2014/main" id="{5619827E-ECC2-B656-FB96-307CB9F9EE19}"/>
              </a:ext>
            </a:extLst>
          </p:cNvPr>
          <p:cNvSpPr>
            <a:spLocks noGrp="1"/>
          </p:cNvSpPr>
          <p:nvPr>
            <p:ph sz="half" idx="14" hasCustomPrompt="1"/>
          </p:nvPr>
        </p:nvSpPr>
        <p:spPr>
          <a:xfrm>
            <a:off x="5033552" y="1221069"/>
            <a:ext cx="6756701" cy="4755194"/>
          </a:xfrm>
        </p:spPr>
        <p:txBody>
          <a:bodyPr>
            <a:normAutofit/>
          </a:bodyPr>
          <a:lstStyle>
            <a:lvl1pPr>
              <a:defRPr sz="2200"/>
            </a:lvl1pPr>
            <a:lvl2pPr>
              <a:defRPr sz="2200"/>
            </a:lvl2pPr>
            <a:lvl3pPr>
              <a:defRPr sz="2200"/>
            </a:lvl3pPr>
            <a:lvl4pPr>
              <a:defRPr sz="1100"/>
            </a:lvl4pPr>
            <a:lvl5pPr>
              <a:defRPr sz="1050"/>
            </a:lvl5pPr>
          </a:lstStyle>
          <a:p>
            <a:pPr lvl="0"/>
            <a:r>
              <a:rPr lang="en-GB"/>
              <a:t>Click to edit Master text styles</a:t>
            </a:r>
          </a:p>
          <a:p>
            <a:pPr lvl="1"/>
            <a:r>
              <a:rPr lang="en-GB"/>
              <a:t>Second level</a:t>
            </a:r>
          </a:p>
          <a:p>
            <a:pPr lvl="2"/>
            <a:r>
              <a:rPr lang="en-GB"/>
              <a:t>Third level</a:t>
            </a:r>
          </a:p>
        </p:txBody>
      </p:sp>
      <p:pic>
        <p:nvPicPr>
          <p:cNvPr id="4" name="Bilde 10">
            <a:extLst>
              <a:ext uri="{FF2B5EF4-FFF2-40B4-BE49-F238E27FC236}">
                <a16:creationId xmlns:a16="http://schemas.microsoft.com/office/drawing/2014/main" id="{28C0CBD8-AEE5-3795-AD1A-BCDD0E5A178A}"/>
              </a:ext>
            </a:extLst>
          </p:cNvPr>
          <p:cNvPicPr>
            <a:picLocks noChangeAspect="1"/>
          </p:cNvPicPr>
          <p:nvPr userDrawn="1"/>
        </p:nvPicPr>
        <p:blipFill>
          <a:blip r:embed="rId2"/>
          <a:srcRect/>
          <a:stretch/>
        </p:blipFill>
        <p:spPr>
          <a:xfrm>
            <a:off x="11078020" y="239401"/>
            <a:ext cx="869688" cy="869688"/>
          </a:xfrm>
          <a:prstGeom prst="rect">
            <a:avLst/>
          </a:prstGeom>
        </p:spPr>
      </p:pic>
      <p:sp>
        <p:nvSpPr>
          <p:cNvPr id="11" name="Rectangle 10">
            <a:extLst>
              <a:ext uri="{FF2B5EF4-FFF2-40B4-BE49-F238E27FC236}">
                <a16:creationId xmlns:a16="http://schemas.microsoft.com/office/drawing/2014/main" id="{26DA7E5D-DE9B-E3E4-7A85-CB7A96AA6C06}"/>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A27EA354-FAEB-7C39-5B7F-135B1399DDCA}"/>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17" name="TextBox 16">
            <a:extLst>
              <a:ext uri="{FF2B5EF4-FFF2-40B4-BE49-F238E27FC236}">
                <a16:creationId xmlns:a16="http://schemas.microsoft.com/office/drawing/2014/main" id="{239FB354-1A3A-4B6B-A10A-0F73A772C97B}"/>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18" name="Bilde 10">
            <a:extLst>
              <a:ext uri="{FF2B5EF4-FFF2-40B4-BE49-F238E27FC236}">
                <a16:creationId xmlns:a16="http://schemas.microsoft.com/office/drawing/2014/main" id="{A4C8F51F-C6B2-4A33-DAED-FA618664E685}"/>
              </a:ext>
            </a:extLst>
          </p:cNvPr>
          <p:cNvPicPr>
            <a:picLocks noChangeAspect="1"/>
          </p:cNvPicPr>
          <p:nvPr userDrawn="1"/>
        </p:nvPicPr>
        <p:blipFill>
          <a:blip r:embed="rId3"/>
          <a:srcRect/>
          <a:stretch/>
        </p:blipFill>
        <p:spPr>
          <a:xfrm>
            <a:off x="11078020" y="239401"/>
            <a:ext cx="869688" cy="869688"/>
          </a:xfrm>
          <a:prstGeom prst="rect">
            <a:avLst/>
          </a:prstGeom>
        </p:spPr>
      </p:pic>
      <p:pic>
        <p:nvPicPr>
          <p:cNvPr id="19" name="Picture 18" descr="A blue circle on a black background&#10;&#10;AI-generated content may be incorrect.">
            <a:extLst>
              <a:ext uri="{FF2B5EF4-FFF2-40B4-BE49-F238E27FC236}">
                <a16:creationId xmlns:a16="http://schemas.microsoft.com/office/drawing/2014/main" id="{EA980148-895F-69A2-F2BB-16C8EB1DB8B4}"/>
              </a:ext>
            </a:extLst>
          </p:cNvPr>
          <p:cNvPicPr>
            <a:picLocks noChangeAspect="1"/>
          </p:cNvPicPr>
          <p:nvPr userDrawn="1"/>
        </p:nvPicPr>
        <p:blipFill>
          <a:blip r:embed="rId4"/>
          <a:stretch>
            <a:fillRect/>
          </a:stretch>
        </p:blipFill>
        <p:spPr>
          <a:xfrm rot="16200000">
            <a:off x="8197122" y="2848131"/>
            <a:ext cx="4009868" cy="4009868"/>
          </a:xfrm>
          <a:prstGeom prst="rect">
            <a:avLst/>
          </a:prstGeom>
        </p:spPr>
      </p:pic>
    </p:spTree>
    <p:extLst>
      <p:ext uri="{BB962C8B-B14F-4D97-AF65-F5344CB8AC3E}">
        <p14:creationId xmlns:p14="http://schemas.microsoft.com/office/powerpoint/2010/main" val="33125441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and Content Thir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867EA-2D87-DB27-8E8B-20A1AB3D6A08}"/>
              </a:ext>
            </a:extLst>
          </p:cNvPr>
          <p:cNvSpPr/>
          <p:nvPr userDrawn="1"/>
        </p:nvSpPr>
        <p:spPr>
          <a:xfrm>
            <a:off x="0" y="0"/>
            <a:ext cx="4586686" cy="653399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tel 1">
            <a:extLst>
              <a:ext uri="{FF2B5EF4-FFF2-40B4-BE49-F238E27FC236}">
                <a16:creationId xmlns:a16="http://schemas.microsoft.com/office/drawing/2014/main" id="{5AA6A361-759F-39CA-C2AB-14B2F377164E}"/>
              </a:ext>
            </a:extLst>
          </p:cNvPr>
          <p:cNvSpPr>
            <a:spLocks noGrp="1"/>
          </p:cNvSpPr>
          <p:nvPr>
            <p:ph type="title" hasCustomPrompt="1"/>
          </p:nvPr>
        </p:nvSpPr>
        <p:spPr>
          <a:xfrm>
            <a:off x="401746" y="1221069"/>
            <a:ext cx="3855462" cy="1325563"/>
          </a:xfrm>
        </p:spPr>
        <p:txBody>
          <a:bodyPr anchor="t">
            <a:normAutofit/>
          </a:bodyPr>
          <a:lstStyle>
            <a:lvl1pPr>
              <a:defRPr sz="3600" b="1">
                <a:solidFill>
                  <a:schemeClr val="bg1"/>
                </a:solidFill>
              </a:defRPr>
            </a:lvl1pPr>
          </a:lstStyle>
          <a:p>
            <a:r>
              <a:rPr lang="en-GB"/>
              <a:t>Click To Edit Master Title Style</a:t>
            </a:r>
            <a:endParaRPr lang="nb-NO"/>
          </a:p>
        </p:txBody>
      </p:sp>
      <p:sp>
        <p:nvSpPr>
          <p:cNvPr id="2" name="Plassholder for innhold 2">
            <a:extLst>
              <a:ext uri="{FF2B5EF4-FFF2-40B4-BE49-F238E27FC236}">
                <a16:creationId xmlns:a16="http://schemas.microsoft.com/office/drawing/2014/main" id="{6B303C85-F69C-9764-05B6-4082A7006987}"/>
              </a:ext>
            </a:extLst>
          </p:cNvPr>
          <p:cNvSpPr>
            <a:spLocks noGrp="1"/>
          </p:cNvSpPr>
          <p:nvPr>
            <p:ph sz="half" idx="14" hasCustomPrompt="1"/>
          </p:nvPr>
        </p:nvSpPr>
        <p:spPr>
          <a:xfrm>
            <a:off x="5033553" y="1221069"/>
            <a:ext cx="3302728" cy="4755194"/>
          </a:xfrm>
        </p:spPr>
        <p:txBody>
          <a:bodyPr>
            <a:normAutofit/>
          </a:bodyPr>
          <a:lstStyle>
            <a:lvl1pPr>
              <a:defRPr sz="2200"/>
            </a:lvl1pPr>
            <a:lvl2pPr>
              <a:defRPr sz="2200"/>
            </a:lvl2pPr>
            <a:lvl3pPr>
              <a:defRPr sz="2200"/>
            </a:lvl3pPr>
            <a:lvl4pPr>
              <a:defRPr sz="1100"/>
            </a:lvl4pPr>
            <a:lvl5pPr>
              <a:defRPr sz="1050"/>
            </a:lvl5pPr>
          </a:lstStyle>
          <a:p>
            <a:pPr lvl="0"/>
            <a:r>
              <a:rPr lang="en-GB"/>
              <a:t>Click to edit Master text styles</a:t>
            </a:r>
          </a:p>
          <a:p>
            <a:pPr lvl="1"/>
            <a:r>
              <a:rPr lang="en-GB"/>
              <a:t>Second level</a:t>
            </a:r>
          </a:p>
          <a:p>
            <a:pPr lvl="2"/>
            <a:r>
              <a:rPr lang="en-GB"/>
              <a:t>Third level</a:t>
            </a:r>
          </a:p>
        </p:txBody>
      </p:sp>
      <p:sp>
        <p:nvSpPr>
          <p:cNvPr id="3" name="Plassholder for innhold 2">
            <a:extLst>
              <a:ext uri="{FF2B5EF4-FFF2-40B4-BE49-F238E27FC236}">
                <a16:creationId xmlns:a16="http://schemas.microsoft.com/office/drawing/2014/main" id="{68D3284B-27F6-154B-D7E6-463780C26C76}"/>
              </a:ext>
            </a:extLst>
          </p:cNvPr>
          <p:cNvSpPr>
            <a:spLocks noGrp="1"/>
          </p:cNvSpPr>
          <p:nvPr>
            <p:ph sz="half" idx="15" hasCustomPrompt="1"/>
          </p:nvPr>
        </p:nvSpPr>
        <p:spPr>
          <a:xfrm>
            <a:off x="8568201" y="1221069"/>
            <a:ext cx="3302728" cy="4755194"/>
          </a:xfrm>
        </p:spPr>
        <p:txBody>
          <a:bodyPr>
            <a:normAutofit/>
          </a:bodyPr>
          <a:lstStyle>
            <a:lvl1pPr>
              <a:defRPr sz="2200"/>
            </a:lvl1pPr>
            <a:lvl2pPr>
              <a:defRPr sz="2200"/>
            </a:lvl2pPr>
            <a:lvl3pPr>
              <a:defRPr sz="2200"/>
            </a:lvl3pPr>
            <a:lvl4pPr>
              <a:defRPr sz="1100"/>
            </a:lvl4pPr>
            <a:lvl5pPr>
              <a:defRPr sz="1050"/>
            </a:lvl5pPr>
          </a:lstStyle>
          <a:p>
            <a:pPr lvl="0"/>
            <a:r>
              <a:rPr lang="en-GB"/>
              <a:t>Click to edit Master text styles</a:t>
            </a:r>
          </a:p>
          <a:p>
            <a:pPr lvl="1"/>
            <a:r>
              <a:rPr lang="en-GB"/>
              <a:t>Second level</a:t>
            </a:r>
          </a:p>
          <a:p>
            <a:pPr lvl="2"/>
            <a:r>
              <a:rPr lang="en-GB"/>
              <a:t>Third level</a:t>
            </a:r>
          </a:p>
        </p:txBody>
      </p:sp>
      <p:sp>
        <p:nvSpPr>
          <p:cNvPr id="7" name="Rectangle 6">
            <a:extLst>
              <a:ext uri="{FF2B5EF4-FFF2-40B4-BE49-F238E27FC236}">
                <a16:creationId xmlns:a16="http://schemas.microsoft.com/office/drawing/2014/main" id="{71B628DF-7B3F-4AB2-D692-71C50FC8D343}"/>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38DCC0B-9D47-1AA1-69CA-A6368C02CD5B}"/>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10" name="TextBox 9">
            <a:extLst>
              <a:ext uri="{FF2B5EF4-FFF2-40B4-BE49-F238E27FC236}">
                <a16:creationId xmlns:a16="http://schemas.microsoft.com/office/drawing/2014/main" id="{2CFB8E36-F6C9-EDF4-A25E-430D10F2998F}"/>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11" name="Bilde 10">
            <a:extLst>
              <a:ext uri="{FF2B5EF4-FFF2-40B4-BE49-F238E27FC236}">
                <a16:creationId xmlns:a16="http://schemas.microsoft.com/office/drawing/2014/main" id="{C76F1767-41E2-E023-A0C6-D58B8FFCF70C}"/>
              </a:ext>
            </a:extLst>
          </p:cNvPr>
          <p:cNvPicPr>
            <a:picLocks noChangeAspect="1"/>
          </p:cNvPicPr>
          <p:nvPr userDrawn="1"/>
        </p:nvPicPr>
        <p:blipFill>
          <a:blip r:embed="rId2"/>
          <a:srcRect/>
          <a:stretch/>
        </p:blipFill>
        <p:spPr>
          <a:xfrm>
            <a:off x="11078020" y="239401"/>
            <a:ext cx="869688" cy="869688"/>
          </a:xfrm>
          <a:prstGeom prst="rect">
            <a:avLst/>
          </a:prstGeom>
        </p:spPr>
      </p:pic>
      <p:pic>
        <p:nvPicPr>
          <p:cNvPr id="16" name="Picture 15" descr="A blue circle on a black background&#10;&#10;AI-generated content may be incorrect.">
            <a:extLst>
              <a:ext uri="{FF2B5EF4-FFF2-40B4-BE49-F238E27FC236}">
                <a16:creationId xmlns:a16="http://schemas.microsoft.com/office/drawing/2014/main" id="{5B080D3A-ADFF-9F84-9078-60711AA03518}"/>
              </a:ext>
            </a:extLst>
          </p:cNvPr>
          <p:cNvPicPr>
            <a:picLocks noChangeAspect="1"/>
          </p:cNvPicPr>
          <p:nvPr userDrawn="1"/>
        </p:nvPicPr>
        <p:blipFill>
          <a:blip r:embed="rId3"/>
          <a:stretch>
            <a:fillRect/>
          </a:stretch>
        </p:blipFill>
        <p:spPr>
          <a:xfrm rot="16200000">
            <a:off x="8197122" y="2848131"/>
            <a:ext cx="4009868" cy="4009868"/>
          </a:xfrm>
          <a:prstGeom prst="rect">
            <a:avLst/>
          </a:prstGeom>
        </p:spPr>
      </p:pic>
    </p:spTree>
    <p:extLst>
      <p:ext uri="{BB962C8B-B14F-4D97-AF65-F5344CB8AC3E}">
        <p14:creationId xmlns:p14="http://schemas.microsoft.com/office/powerpoint/2010/main" val="5351546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Logo and Title">
    <p:bg>
      <p:bgRef idx="1001">
        <a:schemeClr val="bg1"/>
      </p:bgRef>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C30326F-E319-9F2C-4965-52B2C35855E5}"/>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tx1"/>
                </a:solidFill>
              </a:rPr>
              <a:pPr algn="r"/>
              <a:t>‹#›</a:t>
            </a:fld>
            <a:endParaRPr lang="en-US" sz="1600">
              <a:solidFill>
                <a:schemeClr val="tx1"/>
              </a:solidFill>
            </a:endParaRPr>
          </a:p>
        </p:txBody>
      </p:sp>
      <p:sp>
        <p:nvSpPr>
          <p:cNvPr id="10" name="Tittel 1">
            <a:extLst>
              <a:ext uri="{FF2B5EF4-FFF2-40B4-BE49-F238E27FC236}">
                <a16:creationId xmlns:a16="http://schemas.microsoft.com/office/drawing/2014/main" id="{EF37AA58-0D0A-2C65-BBA7-F4E10FDCAE6E}"/>
              </a:ext>
            </a:extLst>
          </p:cNvPr>
          <p:cNvSpPr>
            <a:spLocks noGrp="1"/>
          </p:cNvSpPr>
          <p:nvPr>
            <p:ph type="title" hasCustomPrompt="1"/>
          </p:nvPr>
        </p:nvSpPr>
        <p:spPr>
          <a:xfrm>
            <a:off x="2688257" y="3933090"/>
            <a:ext cx="6815483" cy="641939"/>
          </a:xfrm>
        </p:spPr>
        <p:txBody>
          <a:bodyPr anchor="t">
            <a:normAutofit/>
          </a:bodyPr>
          <a:lstStyle>
            <a:lvl1pPr algn="ctr">
              <a:defRPr sz="3600" b="1">
                <a:solidFill>
                  <a:schemeClr val="tx1"/>
                </a:solidFill>
              </a:defRPr>
            </a:lvl1pPr>
          </a:lstStyle>
          <a:p>
            <a:r>
              <a:rPr lang="en-GB"/>
              <a:t>Click To Edit Master Title Style</a:t>
            </a:r>
            <a:endParaRPr lang="nb-NO"/>
          </a:p>
        </p:txBody>
      </p:sp>
      <p:pic>
        <p:nvPicPr>
          <p:cNvPr id="16" name="Bilde 10">
            <a:extLst>
              <a:ext uri="{FF2B5EF4-FFF2-40B4-BE49-F238E27FC236}">
                <a16:creationId xmlns:a16="http://schemas.microsoft.com/office/drawing/2014/main" id="{E0DF04FE-B79B-AA5D-765C-E69C00517D3D}"/>
              </a:ext>
            </a:extLst>
          </p:cNvPr>
          <p:cNvPicPr>
            <a:picLocks noChangeAspect="1"/>
          </p:cNvPicPr>
          <p:nvPr userDrawn="1"/>
        </p:nvPicPr>
        <p:blipFill>
          <a:blip r:embed="rId2"/>
          <a:srcRect/>
          <a:stretch/>
        </p:blipFill>
        <p:spPr>
          <a:xfrm>
            <a:off x="5321816" y="1994978"/>
            <a:ext cx="1548366" cy="1548366"/>
          </a:xfrm>
          <a:prstGeom prst="rect">
            <a:avLst/>
          </a:prstGeom>
        </p:spPr>
      </p:pic>
      <p:pic>
        <p:nvPicPr>
          <p:cNvPr id="2" name="Picture 1" descr="A blue circle on a black background&#10;&#10;AI-generated content may be incorrect.">
            <a:extLst>
              <a:ext uri="{FF2B5EF4-FFF2-40B4-BE49-F238E27FC236}">
                <a16:creationId xmlns:a16="http://schemas.microsoft.com/office/drawing/2014/main" id="{030AEAAA-17D4-4206-9522-C73A04C174EC}"/>
              </a:ext>
            </a:extLst>
          </p:cNvPr>
          <p:cNvPicPr>
            <a:picLocks noChangeAspect="1"/>
          </p:cNvPicPr>
          <p:nvPr userDrawn="1"/>
        </p:nvPicPr>
        <p:blipFill>
          <a:blip r:embed="rId3"/>
          <a:stretch>
            <a:fillRect/>
          </a:stretch>
        </p:blipFill>
        <p:spPr>
          <a:xfrm rot="16200000">
            <a:off x="8197122" y="2848131"/>
            <a:ext cx="4009868" cy="4009868"/>
          </a:xfrm>
          <a:prstGeom prst="rect">
            <a:avLst/>
          </a:prstGeom>
        </p:spPr>
      </p:pic>
      <p:sp>
        <p:nvSpPr>
          <p:cNvPr id="5" name="TextBox 4">
            <a:extLst>
              <a:ext uri="{FF2B5EF4-FFF2-40B4-BE49-F238E27FC236}">
                <a16:creationId xmlns:a16="http://schemas.microsoft.com/office/drawing/2014/main" id="{4C0A5917-F805-ED95-1016-7E82250EA19A}"/>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tx1"/>
                </a:solidFill>
                <a:latin typeface="+mn-lt"/>
                <a:cs typeface="Calibri Light" panose="020F0302020204030204" pitchFamily="34" charset="0"/>
              </a:rPr>
              <a:t>INTOSAI DEVELOPMENT INITIATIVE – </a:t>
            </a:r>
            <a:r>
              <a:rPr lang="en-AU" sz="1400" b="0" i="0">
                <a:solidFill>
                  <a:schemeClr val="tx1"/>
                </a:solidFill>
                <a:effectLst/>
                <a:latin typeface="+mn-lt"/>
                <a:cs typeface="Calibri Light" panose="020F0302020204030204" pitchFamily="34" charset="0"/>
              </a:rPr>
              <a:t>Independent, credible and sustainable SAIs for better societies and improved lives</a:t>
            </a:r>
            <a:endParaRPr lang="en-AU" sz="1400" b="0" i="0">
              <a:solidFill>
                <a:schemeClr val="tx1"/>
              </a:solidFill>
              <a:effectLst/>
              <a:highlight>
                <a:srgbClr val="FFFFFF"/>
              </a:highlight>
              <a:latin typeface="+mn-lt"/>
              <a:cs typeface="Calibri Light" panose="020F0302020204030204" pitchFamily="34" charset="0"/>
            </a:endParaRPr>
          </a:p>
        </p:txBody>
      </p:sp>
    </p:spTree>
    <p:extLst>
      <p:ext uri="{BB962C8B-B14F-4D97-AF65-F5344CB8AC3E}">
        <p14:creationId xmlns:p14="http://schemas.microsoft.com/office/powerpoint/2010/main" val="1060043529"/>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Back Page">
    <p:bg>
      <p:bgRef idx="1001">
        <a:schemeClr val="bg1"/>
      </p:bgRef>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C30326F-E319-9F2C-4965-52B2C35855E5}"/>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tx1"/>
                </a:solidFill>
              </a:rPr>
              <a:pPr algn="r"/>
              <a:t>‹#›</a:t>
            </a:fld>
            <a:endParaRPr lang="en-US" sz="1600">
              <a:solidFill>
                <a:schemeClr val="tx1"/>
              </a:solidFill>
            </a:endParaRPr>
          </a:p>
        </p:txBody>
      </p:sp>
      <p:pic>
        <p:nvPicPr>
          <p:cNvPr id="16" name="Bilde 10">
            <a:extLst>
              <a:ext uri="{FF2B5EF4-FFF2-40B4-BE49-F238E27FC236}">
                <a16:creationId xmlns:a16="http://schemas.microsoft.com/office/drawing/2014/main" id="{E0DF04FE-B79B-AA5D-765C-E69C00517D3D}"/>
              </a:ext>
            </a:extLst>
          </p:cNvPr>
          <p:cNvPicPr>
            <a:picLocks noChangeAspect="1"/>
          </p:cNvPicPr>
          <p:nvPr userDrawn="1"/>
        </p:nvPicPr>
        <p:blipFill>
          <a:blip r:embed="rId2"/>
          <a:srcRect/>
          <a:stretch/>
        </p:blipFill>
        <p:spPr>
          <a:xfrm>
            <a:off x="5375054" y="1638131"/>
            <a:ext cx="1317054" cy="1317054"/>
          </a:xfrm>
          <a:prstGeom prst="rect">
            <a:avLst/>
          </a:prstGeom>
        </p:spPr>
      </p:pic>
      <p:grpSp>
        <p:nvGrpSpPr>
          <p:cNvPr id="5" name="Group 4">
            <a:extLst>
              <a:ext uri="{FF2B5EF4-FFF2-40B4-BE49-F238E27FC236}">
                <a16:creationId xmlns:a16="http://schemas.microsoft.com/office/drawing/2014/main" id="{BD920BC6-AA73-F5EC-6D25-0FF1A42DC227}"/>
              </a:ext>
            </a:extLst>
          </p:cNvPr>
          <p:cNvGrpSpPr/>
          <p:nvPr userDrawn="1"/>
        </p:nvGrpSpPr>
        <p:grpSpPr>
          <a:xfrm>
            <a:off x="4902369" y="5004348"/>
            <a:ext cx="2387261" cy="393277"/>
            <a:chOff x="4834755" y="5001332"/>
            <a:chExt cx="2387261" cy="393277"/>
          </a:xfrm>
        </p:grpSpPr>
        <p:pic>
          <p:nvPicPr>
            <p:cNvPr id="6" name="Graphic 5">
              <a:hlinkClick r:id="rId3"/>
              <a:extLst>
                <a:ext uri="{FF2B5EF4-FFF2-40B4-BE49-F238E27FC236}">
                  <a16:creationId xmlns:a16="http://schemas.microsoft.com/office/drawing/2014/main" id="{60C57129-A5AD-15D0-0E1F-0AF9B1632144}"/>
                </a:ext>
              </a:extLst>
            </p:cNvPr>
            <p:cNvPicPr>
              <a:picLocks noChangeAspect="1"/>
            </p:cNvPicPr>
            <p:nvPr/>
          </p:nvPicPr>
          <p:blipFill>
            <a:blip r:embed="rId4"/>
            <a:srcRect/>
            <a:stretch/>
          </p:blipFill>
          <p:spPr>
            <a:xfrm>
              <a:off x="4834755" y="5020949"/>
              <a:ext cx="373660" cy="373660"/>
            </a:xfrm>
            <a:prstGeom prst="rect">
              <a:avLst/>
            </a:prstGeom>
          </p:spPr>
        </p:pic>
        <p:pic>
          <p:nvPicPr>
            <p:cNvPr id="7" name="Graphic 6">
              <a:hlinkClick r:id="rId5"/>
              <a:extLst>
                <a:ext uri="{FF2B5EF4-FFF2-40B4-BE49-F238E27FC236}">
                  <a16:creationId xmlns:a16="http://schemas.microsoft.com/office/drawing/2014/main" id="{6743347A-275E-14E4-6BC4-A61F3E0D481D}"/>
                </a:ext>
              </a:extLst>
            </p:cNvPr>
            <p:cNvPicPr>
              <a:picLocks noChangeAspect="1"/>
            </p:cNvPicPr>
            <p:nvPr/>
          </p:nvPicPr>
          <p:blipFill>
            <a:blip r:embed="rId6"/>
            <a:srcRect/>
            <a:stretch/>
          </p:blipFill>
          <p:spPr>
            <a:xfrm>
              <a:off x="5333251" y="5011141"/>
              <a:ext cx="373660" cy="373660"/>
            </a:xfrm>
            <a:prstGeom prst="rect">
              <a:avLst/>
            </a:prstGeom>
          </p:spPr>
        </p:pic>
        <p:pic>
          <p:nvPicPr>
            <p:cNvPr id="8" name="Graphic 7">
              <a:hlinkClick r:id="rId7"/>
              <a:extLst>
                <a:ext uri="{FF2B5EF4-FFF2-40B4-BE49-F238E27FC236}">
                  <a16:creationId xmlns:a16="http://schemas.microsoft.com/office/drawing/2014/main" id="{B8188A04-9887-3F84-B50C-3508FE9F7C11}"/>
                </a:ext>
              </a:extLst>
            </p:cNvPr>
            <p:cNvPicPr>
              <a:picLocks noChangeAspect="1"/>
            </p:cNvPicPr>
            <p:nvPr/>
          </p:nvPicPr>
          <p:blipFill>
            <a:blip r:embed="rId8"/>
            <a:srcRect/>
            <a:stretch/>
          </p:blipFill>
          <p:spPr>
            <a:xfrm>
              <a:off x="5831747" y="5011141"/>
              <a:ext cx="373660" cy="373660"/>
            </a:xfrm>
            <a:prstGeom prst="rect">
              <a:avLst/>
            </a:prstGeom>
          </p:spPr>
        </p:pic>
        <p:pic>
          <p:nvPicPr>
            <p:cNvPr id="9" name="Graphic 8">
              <a:hlinkClick r:id="rId9"/>
              <a:extLst>
                <a:ext uri="{FF2B5EF4-FFF2-40B4-BE49-F238E27FC236}">
                  <a16:creationId xmlns:a16="http://schemas.microsoft.com/office/drawing/2014/main" id="{C46D7BD3-282D-B9DC-62AB-A971945AD283}"/>
                </a:ext>
              </a:extLst>
            </p:cNvPr>
            <p:cNvPicPr>
              <a:picLocks noChangeAspect="1"/>
            </p:cNvPicPr>
            <p:nvPr/>
          </p:nvPicPr>
          <p:blipFill>
            <a:blip r:embed="rId10"/>
            <a:srcRect/>
            <a:stretch/>
          </p:blipFill>
          <p:spPr>
            <a:xfrm>
              <a:off x="6848356" y="5011141"/>
              <a:ext cx="373660" cy="373660"/>
            </a:xfrm>
            <a:prstGeom prst="rect">
              <a:avLst/>
            </a:prstGeom>
          </p:spPr>
        </p:pic>
        <p:pic>
          <p:nvPicPr>
            <p:cNvPr id="12" name="Graphic 11">
              <a:hlinkClick r:id="rId11"/>
              <a:extLst>
                <a:ext uri="{FF2B5EF4-FFF2-40B4-BE49-F238E27FC236}">
                  <a16:creationId xmlns:a16="http://schemas.microsoft.com/office/drawing/2014/main" id="{F9A1FFEC-F2F5-9BDC-59C6-11FCE63E7F5D}"/>
                </a:ext>
              </a:extLst>
            </p:cNvPr>
            <p:cNvPicPr>
              <a:picLocks noChangeAspect="1"/>
            </p:cNvPicPr>
            <p:nvPr/>
          </p:nvPicPr>
          <p:blipFill>
            <a:blip r:embed="rId12"/>
            <a:srcRect/>
            <a:stretch/>
          </p:blipFill>
          <p:spPr>
            <a:xfrm>
              <a:off x="6330243" y="5001332"/>
              <a:ext cx="393277" cy="393277"/>
            </a:xfrm>
            <a:prstGeom prst="rect">
              <a:avLst/>
            </a:prstGeom>
          </p:spPr>
        </p:pic>
      </p:grpSp>
      <p:sp>
        <p:nvSpPr>
          <p:cNvPr id="14" name="TextBox 13">
            <a:extLst>
              <a:ext uri="{FF2B5EF4-FFF2-40B4-BE49-F238E27FC236}">
                <a16:creationId xmlns:a16="http://schemas.microsoft.com/office/drawing/2014/main" id="{504703D1-6E5C-AF0D-63FA-86757E519398}"/>
              </a:ext>
            </a:extLst>
          </p:cNvPr>
          <p:cNvSpPr txBox="1"/>
          <p:nvPr userDrawn="1"/>
        </p:nvSpPr>
        <p:spPr>
          <a:xfrm>
            <a:off x="3048000" y="3508293"/>
            <a:ext cx="6096000" cy="1107996"/>
          </a:xfrm>
          <a:prstGeom prst="rect">
            <a:avLst/>
          </a:prstGeom>
          <a:noFill/>
        </p:spPr>
        <p:txBody>
          <a:bodyPr wrap="square">
            <a:spAutoFit/>
          </a:bodyPr>
          <a:lstStyle/>
          <a:p>
            <a:pPr algn="ctr">
              <a:lnSpc>
                <a:spcPct val="100000"/>
              </a:lnSpc>
            </a:pPr>
            <a:r>
              <a:rPr lang="en-AU" sz="2200">
                <a:effectLst/>
                <a:latin typeface="+mn-lt"/>
              </a:rPr>
              <a:t>INTOSAI Development Initiative (IDI)</a:t>
            </a:r>
          </a:p>
          <a:p>
            <a:pPr algn="ctr">
              <a:lnSpc>
                <a:spcPct val="100000"/>
              </a:lnSpc>
            </a:pPr>
            <a:r>
              <a:rPr lang="en-AU" sz="2200" err="1">
                <a:effectLst/>
                <a:latin typeface="+mn-lt"/>
              </a:rPr>
              <a:t>Stenersgata</a:t>
            </a:r>
            <a:r>
              <a:rPr lang="en-AU" sz="2200">
                <a:effectLst/>
                <a:latin typeface="+mn-lt"/>
              </a:rPr>
              <a:t> 2, 0184 Oslo, Norway</a:t>
            </a:r>
          </a:p>
          <a:p>
            <a:pPr algn="ctr">
              <a:lnSpc>
                <a:spcPct val="100000"/>
              </a:lnSpc>
            </a:pPr>
            <a:r>
              <a:rPr lang="en-AU" sz="2200" u="sng" err="1">
                <a:effectLst/>
                <a:latin typeface="+mn-lt"/>
              </a:rPr>
              <a:t>www.idi.no</a:t>
            </a:r>
            <a:endParaRPr lang="en-AU" sz="2200">
              <a:effectLst/>
              <a:latin typeface="+mn-lt"/>
            </a:endParaRPr>
          </a:p>
        </p:txBody>
      </p:sp>
      <p:pic>
        <p:nvPicPr>
          <p:cNvPr id="2" name="Picture 1" descr="A blue circle on a black background&#10;&#10;AI-generated content may be incorrect.">
            <a:extLst>
              <a:ext uri="{FF2B5EF4-FFF2-40B4-BE49-F238E27FC236}">
                <a16:creationId xmlns:a16="http://schemas.microsoft.com/office/drawing/2014/main" id="{550C981E-B2ED-B767-171D-02D25DB4EFFA}"/>
              </a:ext>
            </a:extLst>
          </p:cNvPr>
          <p:cNvPicPr>
            <a:picLocks noChangeAspect="1"/>
          </p:cNvPicPr>
          <p:nvPr userDrawn="1"/>
        </p:nvPicPr>
        <p:blipFill>
          <a:blip r:embed="rId13"/>
          <a:stretch>
            <a:fillRect/>
          </a:stretch>
        </p:blipFill>
        <p:spPr>
          <a:xfrm rot="16200000">
            <a:off x="8197122" y="2848131"/>
            <a:ext cx="4009868" cy="4009868"/>
          </a:xfrm>
          <a:prstGeom prst="rect">
            <a:avLst/>
          </a:prstGeom>
        </p:spPr>
      </p:pic>
      <p:sp>
        <p:nvSpPr>
          <p:cNvPr id="3" name="TextBox 2">
            <a:extLst>
              <a:ext uri="{FF2B5EF4-FFF2-40B4-BE49-F238E27FC236}">
                <a16:creationId xmlns:a16="http://schemas.microsoft.com/office/drawing/2014/main" id="{80E09060-99E5-3BAC-BE0B-3B6CCEAE0B59}"/>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tx1"/>
                </a:solidFill>
                <a:latin typeface="+mn-lt"/>
                <a:cs typeface="Calibri Light" panose="020F0302020204030204" pitchFamily="34" charset="0"/>
              </a:rPr>
              <a:t>INTOSAI DEVELOPMENT INITIATIVE – </a:t>
            </a:r>
            <a:r>
              <a:rPr lang="en-AU" sz="1400" b="0" i="0">
                <a:solidFill>
                  <a:schemeClr val="tx1"/>
                </a:solidFill>
                <a:effectLst/>
                <a:latin typeface="+mn-lt"/>
                <a:cs typeface="Calibri Light" panose="020F0302020204030204" pitchFamily="34" charset="0"/>
              </a:rPr>
              <a:t>Independent, credible and sustainable SAIs for better societies and improved lives</a:t>
            </a:r>
            <a:endParaRPr lang="en-AU" sz="1400" b="0" i="0">
              <a:solidFill>
                <a:schemeClr val="tx1"/>
              </a:solidFill>
              <a:effectLst/>
              <a:highlight>
                <a:srgbClr val="FFFFFF"/>
              </a:highlight>
              <a:latin typeface="+mn-lt"/>
              <a:cs typeface="Calibri Light" panose="020F0302020204030204" pitchFamily="34" charset="0"/>
            </a:endParaRPr>
          </a:p>
        </p:txBody>
      </p:sp>
    </p:spTree>
    <p:extLst>
      <p:ext uri="{BB962C8B-B14F-4D97-AF65-F5344CB8AC3E}">
        <p14:creationId xmlns:p14="http://schemas.microsoft.com/office/powerpoint/2010/main" val="6609180"/>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3_Blank with Footer">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285714-62B2-2EE3-7952-303B8285D0EF}"/>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tx1"/>
                </a:solidFill>
                <a:latin typeface="+mn-lt"/>
                <a:cs typeface="Calibri Light" panose="020F0302020204030204" pitchFamily="34" charset="0"/>
              </a:rPr>
              <a:t>INTOSAI DEVELOPMENT INITIATIVE – </a:t>
            </a:r>
            <a:r>
              <a:rPr lang="en-AU" sz="1400" b="0" i="0">
                <a:solidFill>
                  <a:schemeClr val="tx1"/>
                </a:solidFill>
                <a:effectLst/>
                <a:latin typeface="+mn-lt"/>
                <a:cs typeface="Calibri Light" panose="020F0302020204030204" pitchFamily="34" charset="0"/>
              </a:rPr>
              <a:t>Independent, credible and sustainable SAIs for better societies and improved lives</a:t>
            </a:r>
            <a:endParaRPr lang="en-AU" sz="1400" b="0" i="0">
              <a:solidFill>
                <a:schemeClr val="tx1"/>
              </a:solidFill>
              <a:effectLst/>
              <a:highlight>
                <a:srgbClr val="FFFFFF"/>
              </a:highlight>
              <a:latin typeface="+mn-lt"/>
              <a:cs typeface="Calibri Light" panose="020F0302020204030204" pitchFamily="34" charset="0"/>
            </a:endParaRPr>
          </a:p>
        </p:txBody>
      </p:sp>
      <p:sp>
        <p:nvSpPr>
          <p:cNvPr id="6" name="TextBox 5">
            <a:extLst>
              <a:ext uri="{FF2B5EF4-FFF2-40B4-BE49-F238E27FC236}">
                <a16:creationId xmlns:a16="http://schemas.microsoft.com/office/drawing/2014/main" id="{D0A45A04-4467-3332-0471-7B8933E7C6F4}"/>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tx1"/>
                </a:solidFill>
              </a:rPr>
              <a:pPr algn="r"/>
              <a:t>‹#›</a:t>
            </a:fld>
            <a:endParaRPr lang="en-US" sz="1600">
              <a:solidFill>
                <a:schemeClr val="tx1"/>
              </a:solidFill>
            </a:endParaRPr>
          </a:p>
        </p:txBody>
      </p:sp>
      <p:pic>
        <p:nvPicPr>
          <p:cNvPr id="2" name="Picture 1" descr="A blue circle on a black background&#10;&#10;AI-generated content may be incorrect.">
            <a:extLst>
              <a:ext uri="{FF2B5EF4-FFF2-40B4-BE49-F238E27FC236}">
                <a16:creationId xmlns:a16="http://schemas.microsoft.com/office/drawing/2014/main" id="{42A77B54-FEED-18DA-5162-5E73FE2D231B}"/>
              </a:ext>
            </a:extLst>
          </p:cNvPr>
          <p:cNvPicPr>
            <a:picLocks noChangeAspect="1"/>
          </p:cNvPicPr>
          <p:nvPr userDrawn="1"/>
        </p:nvPicPr>
        <p:blipFill>
          <a:blip r:embed="rId2"/>
          <a:stretch>
            <a:fillRect/>
          </a:stretch>
        </p:blipFill>
        <p:spPr>
          <a:xfrm rot="16200000">
            <a:off x="8197122" y="2848131"/>
            <a:ext cx="4009868" cy="4009868"/>
          </a:xfrm>
          <a:prstGeom prst="rect">
            <a:avLst/>
          </a:prstGeom>
        </p:spPr>
      </p:pic>
      <p:pic>
        <p:nvPicPr>
          <p:cNvPr id="3" name="Bilde 10">
            <a:extLst>
              <a:ext uri="{FF2B5EF4-FFF2-40B4-BE49-F238E27FC236}">
                <a16:creationId xmlns:a16="http://schemas.microsoft.com/office/drawing/2014/main" id="{47A2D699-EE22-8CC7-0287-6587538EE8E2}"/>
              </a:ext>
            </a:extLst>
          </p:cNvPr>
          <p:cNvPicPr>
            <a:picLocks noChangeAspect="1"/>
          </p:cNvPicPr>
          <p:nvPr userDrawn="1"/>
        </p:nvPicPr>
        <p:blipFill>
          <a:blip r:embed="rId3"/>
          <a:srcRect/>
          <a:stretch/>
        </p:blipFill>
        <p:spPr>
          <a:xfrm>
            <a:off x="11078020" y="239401"/>
            <a:ext cx="869688" cy="869688"/>
          </a:xfrm>
          <a:prstGeom prst="rect">
            <a:avLst/>
          </a:prstGeom>
        </p:spPr>
      </p:pic>
    </p:spTree>
    <p:extLst>
      <p:ext uri="{BB962C8B-B14F-4D97-AF65-F5344CB8AC3E}">
        <p14:creationId xmlns:p14="http://schemas.microsoft.com/office/powerpoint/2010/main" val="2251137515"/>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3_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314372"/>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4302F9-07AB-D38A-EB1E-287C58C286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531406" cy="6858001"/>
          </a:xfrm>
          <a:prstGeom prst="rect">
            <a:avLst/>
          </a:prstGeom>
          <a:ln>
            <a:noFill/>
          </a:ln>
        </p:spPr>
      </p:pic>
      <p:sp>
        <p:nvSpPr>
          <p:cNvPr id="3" name="Rectangle 2">
            <a:extLst>
              <a:ext uri="{FF2B5EF4-FFF2-40B4-BE49-F238E27FC236}">
                <a16:creationId xmlns:a16="http://schemas.microsoft.com/office/drawing/2014/main" id="{881CE8A9-BC8E-AA69-4A11-07C86C02ED83}"/>
              </a:ext>
            </a:extLst>
          </p:cNvPr>
          <p:cNvSpPr/>
          <p:nvPr userDrawn="1"/>
        </p:nvSpPr>
        <p:spPr>
          <a:xfrm>
            <a:off x="6157119" y="-1"/>
            <a:ext cx="6034881" cy="6858001"/>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de 10">
            <a:extLst>
              <a:ext uri="{FF2B5EF4-FFF2-40B4-BE49-F238E27FC236}">
                <a16:creationId xmlns:a16="http://schemas.microsoft.com/office/drawing/2014/main" id="{59FBA252-8ADE-35AE-F54B-9045F920F17E}"/>
              </a:ext>
            </a:extLst>
          </p:cNvPr>
          <p:cNvPicPr>
            <a:picLocks noChangeAspect="1"/>
          </p:cNvPicPr>
          <p:nvPr userDrawn="1"/>
        </p:nvPicPr>
        <p:blipFill>
          <a:blip r:embed="rId3"/>
          <a:srcRect/>
          <a:stretch/>
        </p:blipFill>
        <p:spPr>
          <a:xfrm>
            <a:off x="10778413" y="239400"/>
            <a:ext cx="1169295" cy="1169295"/>
          </a:xfrm>
          <a:prstGeom prst="rect">
            <a:avLst/>
          </a:prstGeom>
        </p:spPr>
      </p:pic>
      <p:sp>
        <p:nvSpPr>
          <p:cNvPr id="10" name="Tittel 1">
            <a:extLst>
              <a:ext uri="{FF2B5EF4-FFF2-40B4-BE49-F238E27FC236}">
                <a16:creationId xmlns:a16="http://schemas.microsoft.com/office/drawing/2014/main" id="{44A8BFA4-8DEA-6F4D-66A8-24DEA9A52220}"/>
              </a:ext>
            </a:extLst>
          </p:cNvPr>
          <p:cNvSpPr>
            <a:spLocks noGrp="1"/>
          </p:cNvSpPr>
          <p:nvPr>
            <p:ph type="ctrTitle"/>
          </p:nvPr>
        </p:nvSpPr>
        <p:spPr>
          <a:xfrm>
            <a:off x="6797345" y="1764474"/>
            <a:ext cx="4754428" cy="2152807"/>
          </a:xfrm>
          <a:noFill/>
        </p:spPr>
        <p:txBody>
          <a:bodyPr anchor="b">
            <a:normAutofit/>
          </a:bodyPr>
          <a:lstStyle>
            <a:lvl1pPr algn="ctr">
              <a:defRPr sz="5400" b="0" i="0">
                <a:solidFill>
                  <a:schemeClr val="bg1"/>
                </a:solidFill>
                <a:latin typeface="Oswald Medium" pitchFamily="2" charset="77"/>
              </a:defRPr>
            </a:lvl1pPr>
          </a:lstStyle>
          <a:p>
            <a:r>
              <a:rPr lang="en-GB"/>
              <a:t>Click to edit Master title style</a:t>
            </a:r>
            <a:endParaRPr lang="nb-NO"/>
          </a:p>
        </p:txBody>
      </p:sp>
      <p:sp>
        <p:nvSpPr>
          <p:cNvPr id="11" name="Undertittel 2">
            <a:extLst>
              <a:ext uri="{FF2B5EF4-FFF2-40B4-BE49-F238E27FC236}">
                <a16:creationId xmlns:a16="http://schemas.microsoft.com/office/drawing/2014/main" id="{4A0BC09F-D848-BC37-28C4-2E712D9E2261}"/>
              </a:ext>
            </a:extLst>
          </p:cNvPr>
          <p:cNvSpPr>
            <a:spLocks noGrp="1"/>
          </p:cNvSpPr>
          <p:nvPr>
            <p:ph type="subTitle" idx="1"/>
          </p:nvPr>
        </p:nvSpPr>
        <p:spPr>
          <a:xfrm>
            <a:off x="6775563" y="4273060"/>
            <a:ext cx="4797991" cy="912089"/>
          </a:xfrm>
          <a:noFill/>
        </p:spPr>
        <p:txBody>
          <a:bodyPr>
            <a:normAutofit/>
          </a:bodyPr>
          <a:lstStyle>
            <a:lvl1pPr marL="0" indent="0" algn="ctr">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12" name="Text Placeholder 4">
            <a:extLst>
              <a:ext uri="{FF2B5EF4-FFF2-40B4-BE49-F238E27FC236}">
                <a16:creationId xmlns:a16="http://schemas.microsoft.com/office/drawing/2014/main" id="{4B991972-68AF-0FBB-B812-856BA8EF1728}"/>
              </a:ext>
            </a:extLst>
          </p:cNvPr>
          <p:cNvSpPr>
            <a:spLocks noGrp="1"/>
          </p:cNvSpPr>
          <p:nvPr>
            <p:ph type="body" sz="quarter" idx="10" hasCustomPrompt="1"/>
          </p:nvPr>
        </p:nvSpPr>
        <p:spPr>
          <a:xfrm>
            <a:off x="7601199" y="5685222"/>
            <a:ext cx="3146717" cy="303347"/>
          </a:xfrm>
          <a:noFill/>
        </p:spPr>
        <p:txBody>
          <a:bodyPr>
            <a:normAutofit/>
          </a:bodyPr>
          <a:lstStyle>
            <a:lvl1pPr marL="0" indent="0" algn="ctr">
              <a:buNone/>
              <a:defRPr sz="1200">
                <a:solidFill>
                  <a:schemeClr val="bg1"/>
                </a:solidFill>
              </a:defRPr>
            </a:lvl1pPr>
          </a:lstStyle>
          <a:p>
            <a:pPr lvl="0"/>
            <a:r>
              <a:rPr lang="en-GB"/>
              <a:t>DATE</a:t>
            </a:r>
            <a:endParaRPr lang="nb-NO"/>
          </a:p>
        </p:txBody>
      </p:sp>
      <p:pic>
        <p:nvPicPr>
          <p:cNvPr id="2" name="Picture 1">
            <a:extLst>
              <a:ext uri="{FF2B5EF4-FFF2-40B4-BE49-F238E27FC236}">
                <a16:creationId xmlns:a16="http://schemas.microsoft.com/office/drawing/2014/main" id="{A6D8CC00-CC09-0C5C-D6B2-872D5FE825CA}"/>
              </a:ext>
            </a:extLst>
          </p:cNvPr>
          <p:cNvPicPr>
            <a:picLocks noChangeAspect="1"/>
          </p:cNvPicPr>
          <p:nvPr userDrawn="1"/>
        </p:nvPicPr>
        <p:blipFill>
          <a:blip r:embed="rId4"/>
          <a:srcRect/>
          <a:stretch/>
        </p:blipFill>
        <p:spPr>
          <a:xfrm rot="16200000">
            <a:off x="8492580" y="3158584"/>
            <a:ext cx="3699416" cy="3699416"/>
          </a:xfrm>
          <a:prstGeom prst="rect">
            <a:avLst/>
          </a:prstGeom>
        </p:spPr>
      </p:pic>
      <p:pic>
        <p:nvPicPr>
          <p:cNvPr id="4" name="Picture 3">
            <a:extLst>
              <a:ext uri="{FF2B5EF4-FFF2-40B4-BE49-F238E27FC236}">
                <a16:creationId xmlns:a16="http://schemas.microsoft.com/office/drawing/2014/main" id="{5A37AB6F-2966-BD66-C000-AABEC873ABB4}"/>
              </a:ext>
            </a:extLst>
          </p:cNvPr>
          <p:cNvPicPr>
            <a:picLocks noChangeAspect="1"/>
          </p:cNvPicPr>
          <p:nvPr userDrawn="1"/>
        </p:nvPicPr>
        <p:blipFill>
          <a:blip r:embed="rId4"/>
          <a:srcRect/>
          <a:stretch/>
        </p:blipFill>
        <p:spPr>
          <a:xfrm rot="5400000">
            <a:off x="6157118" y="-2"/>
            <a:ext cx="3699416" cy="3699416"/>
          </a:xfrm>
          <a:prstGeom prst="rect">
            <a:avLst/>
          </a:prstGeom>
        </p:spPr>
      </p:pic>
    </p:spTree>
    <p:extLst>
      <p:ext uri="{BB962C8B-B14F-4D97-AF65-F5344CB8AC3E}">
        <p14:creationId xmlns:p14="http://schemas.microsoft.com/office/powerpoint/2010/main" val="2411128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C24F3B"/>
        </a:solidFill>
        <a:effectLst/>
      </p:bgPr>
    </p:bg>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CEB000E3-9D1D-3346-B19A-489531A4E0AD}"/>
              </a:ext>
            </a:extLst>
          </p:cNvPr>
          <p:cNvSpPr>
            <a:spLocks noGrp="1"/>
          </p:cNvSpPr>
          <p:nvPr>
            <p:ph type="ctrTitle" hasCustomPrompt="1"/>
          </p:nvPr>
        </p:nvSpPr>
        <p:spPr>
          <a:xfrm>
            <a:off x="838199" y="2779689"/>
            <a:ext cx="7048501" cy="1327859"/>
          </a:xfrm>
          <a:noFill/>
        </p:spPr>
        <p:txBody>
          <a:bodyPr anchor="b">
            <a:normAutofit/>
          </a:bodyPr>
          <a:lstStyle>
            <a:lvl1pPr algn="l">
              <a:defRPr sz="3600" b="1">
                <a:solidFill>
                  <a:schemeClr val="tx1"/>
                </a:solidFill>
                <a:latin typeface="+mj-lt"/>
              </a:defRPr>
            </a:lvl1pPr>
          </a:lstStyle>
          <a:p>
            <a:r>
              <a:rPr lang="en-GB"/>
              <a:t>Click To Edit Master Title Style</a:t>
            </a:r>
            <a:endParaRPr lang="nb-NO"/>
          </a:p>
        </p:txBody>
      </p:sp>
      <p:sp>
        <p:nvSpPr>
          <p:cNvPr id="10" name="Undertittel 2">
            <a:extLst>
              <a:ext uri="{FF2B5EF4-FFF2-40B4-BE49-F238E27FC236}">
                <a16:creationId xmlns:a16="http://schemas.microsoft.com/office/drawing/2014/main" id="{80489EB6-3F7F-26AD-30C1-2090864744A5}"/>
              </a:ext>
            </a:extLst>
          </p:cNvPr>
          <p:cNvSpPr>
            <a:spLocks noGrp="1"/>
          </p:cNvSpPr>
          <p:nvPr>
            <p:ph type="subTitle" idx="1"/>
          </p:nvPr>
        </p:nvSpPr>
        <p:spPr>
          <a:xfrm>
            <a:off x="838199" y="4464716"/>
            <a:ext cx="6241774" cy="912089"/>
          </a:xfrm>
          <a:noFill/>
        </p:spPr>
        <p:txBody>
          <a:bodyPr>
            <a:normAutofit/>
          </a:bodyPr>
          <a:lstStyle>
            <a:lvl1pPr marL="0" indent="0" algn="l">
              <a:buNone/>
              <a:defRPr sz="2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13" name="Text Placeholder 4">
            <a:extLst>
              <a:ext uri="{FF2B5EF4-FFF2-40B4-BE49-F238E27FC236}">
                <a16:creationId xmlns:a16="http://schemas.microsoft.com/office/drawing/2014/main" id="{5EBE20F4-0D4A-6271-C76B-B718205F9661}"/>
              </a:ext>
            </a:extLst>
          </p:cNvPr>
          <p:cNvSpPr>
            <a:spLocks noGrp="1"/>
          </p:cNvSpPr>
          <p:nvPr>
            <p:ph type="body" sz="quarter" idx="10" hasCustomPrompt="1"/>
          </p:nvPr>
        </p:nvSpPr>
        <p:spPr>
          <a:xfrm>
            <a:off x="838199" y="5705896"/>
            <a:ext cx="4402724" cy="323849"/>
          </a:xfrm>
          <a:noFill/>
        </p:spPr>
        <p:txBody>
          <a:bodyPr>
            <a:normAutofit/>
          </a:bodyPr>
          <a:lstStyle>
            <a:lvl1pPr marL="0" indent="0">
              <a:buNone/>
              <a:defRPr sz="1200">
                <a:solidFill>
                  <a:schemeClr val="tx1"/>
                </a:solidFill>
              </a:defRPr>
            </a:lvl1pPr>
          </a:lstStyle>
          <a:p>
            <a:pPr lvl="0"/>
            <a:r>
              <a:rPr lang="en-GB"/>
              <a:t>DATE</a:t>
            </a:r>
            <a:endParaRPr lang="nb-NO"/>
          </a:p>
        </p:txBody>
      </p:sp>
      <p:sp>
        <p:nvSpPr>
          <p:cNvPr id="6" name="TextBox 5">
            <a:extLst>
              <a:ext uri="{FF2B5EF4-FFF2-40B4-BE49-F238E27FC236}">
                <a16:creationId xmlns:a16="http://schemas.microsoft.com/office/drawing/2014/main" id="{CDFBC9A8-0DCD-98C0-B242-4ACF96857828}"/>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tx1"/>
                </a:solidFill>
              </a:rPr>
              <a:pPr algn="r"/>
              <a:t>‹#›</a:t>
            </a:fld>
            <a:endParaRPr lang="en-US" sz="1600">
              <a:solidFill>
                <a:schemeClr val="tx1"/>
              </a:solidFill>
            </a:endParaRPr>
          </a:p>
        </p:txBody>
      </p:sp>
      <p:pic>
        <p:nvPicPr>
          <p:cNvPr id="9" name="Bilde 10">
            <a:extLst>
              <a:ext uri="{FF2B5EF4-FFF2-40B4-BE49-F238E27FC236}">
                <a16:creationId xmlns:a16="http://schemas.microsoft.com/office/drawing/2014/main" id="{4920A8C3-1A84-669A-4512-9D6275A879D1}"/>
              </a:ext>
            </a:extLst>
          </p:cNvPr>
          <p:cNvPicPr>
            <a:picLocks noChangeAspect="1"/>
          </p:cNvPicPr>
          <p:nvPr userDrawn="1"/>
        </p:nvPicPr>
        <p:blipFill>
          <a:blip r:embed="rId2"/>
          <a:srcRect/>
          <a:stretch/>
        </p:blipFill>
        <p:spPr>
          <a:xfrm>
            <a:off x="10778413" y="239400"/>
            <a:ext cx="1169295" cy="1169295"/>
          </a:xfrm>
          <a:prstGeom prst="rect">
            <a:avLst/>
          </a:prstGeom>
        </p:spPr>
      </p:pic>
      <p:pic>
        <p:nvPicPr>
          <p:cNvPr id="11" name="Picture 10">
            <a:extLst>
              <a:ext uri="{FF2B5EF4-FFF2-40B4-BE49-F238E27FC236}">
                <a16:creationId xmlns:a16="http://schemas.microsoft.com/office/drawing/2014/main" id="{124372EE-D30C-72D0-02B7-7B4C483F886F}"/>
              </a:ext>
            </a:extLst>
          </p:cNvPr>
          <p:cNvPicPr>
            <a:picLocks noChangeAspect="1"/>
          </p:cNvPicPr>
          <p:nvPr userDrawn="1"/>
        </p:nvPicPr>
        <p:blipFill>
          <a:blip r:embed="rId3"/>
          <a:srcRect/>
          <a:stretch/>
        </p:blipFill>
        <p:spPr>
          <a:xfrm rot="16200000">
            <a:off x="8492580" y="3158584"/>
            <a:ext cx="3699416" cy="3699416"/>
          </a:xfrm>
          <a:prstGeom prst="rect">
            <a:avLst/>
          </a:prstGeom>
        </p:spPr>
      </p:pic>
      <p:pic>
        <p:nvPicPr>
          <p:cNvPr id="2" name="Picture 1">
            <a:extLst>
              <a:ext uri="{FF2B5EF4-FFF2-40B4-BE49-F238E27FC236}">
                <a16:creationId xmlns:a16="http://schemas.microsoft.com/office/drawing/2014/main" id="{3AF89F87-8FA8-CB23-8C7A-AB24C0754590}"/>
              </a:ext>
            </a:extLst>
          </p:cNvPr>
          <p:cNvPicPr>
            <a:picLocks noChangeAspect="1"/>
          </p:cNvPicPr>
          <p:nvPr userDrawn="1"/>
        </p:nvPicPr>
        <p:blipFill>
          <a:blip r:embed="rId4"/>
          <a:srcRect/>
          <a:stretch/>
        </p:blipFill>
        <p:spPr>
          <a:xfrm rot="10800000">
            <a:off x="451566" y="0"/>
            <a:ext cx="4789357" cy="4789357"/>
          </a:xfrm>
          <a:prstGeom prst="rect">
            <a:avLst/>
          </a:prstGeom>
        </p:spPr>
      </p:pic>
      <p:sp>
        <p:nvSpPr>
          <p:cNvPr id="3" name="TextBox 2">
            <a:extLst>
              <a:ext uri="{FF2B5EF4-FFF2-40B4-BE49-F238E27FC236}">
                <a16:creationId xmlns:a16="http://schemas.microsoft.com/office/drawing/2014/main" id="{5CC5C42B-6B1A-25E2-8C31-69FFD7FEA5E2}"/>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tx1"/>
                </a:solidFill>
                <a:latin typeface="+mn-lt"/>
                <a:cs typeface="Calibri Light" panose="020F0302020204030204" pitchFamily="34" charset="0"/>
              </a:rPr>
              <a:t>INTOSAI DEVELOPMENT INITIATIVE – </a:t>
            </a:r>
            <a:r>
              <a:rPr lang="en-AU" sz="1400" b="0" i="0">
                <a:solidFill>
                  <a:schemeClr val="tx1"/>
                </a:solidFill>
                <a:effectLst/>
                <a:latin typeface="+mn-lt"/>
                <a:cs typeface="Calibri Light" panose="020F0302020204030204" pitchFamily="34" charset="0"/>
              </a:rPr>
              <a:t>Independent, credible and sustainable SAIs for better societies and improved lives</a:t>
            </a:r>
            <a:endParaRPr lang="en-AU" sz="1400" b="0" i="0">
              <a:solidFill>
                <a:schemeClr val="tx1"/>
              </a:solidFill>
              <a:effectLst/>
              <a:highlight>
                <a:srgbClr val="FFFFFF"/>
              </a:highlight>
              <a:latin typeface="+mn-lt"/>
              <a:cs typeface="Calibri Light" panose="020F0302020204030204" pitchFamily="34" charset="0"/>
            </a:endParaRPr>
          </a:p>
        </p:txBody>
      </p:sp>
    </p:spTree>
    <p:extLst>
      <p:ext uri="{BB962C8B-B14F-4D97-AF65-F5344CB8AC3E}">
        <p14:creationId xmlns:p14="http://schemas.microsoft.com/office/powerpoint/2010/main" val="3015786812"/>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rgbClr val="C24F3B"/>
        </a:solidFill>
        <a:effectLst/>
      </p:bgPr>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8B7BF867-BB76-3EC5-AABE-EFEC21FF5DDE}"/>
              </a:ext>
            </a:extLst>
          </p:cNvPr>
          <p:cNvSpPr>
            <a:spLocks noGrp="1"/>
          </p:cNvSpPr>
          <p:nvPr>
            <p:ph type="ctrTitle" hasCustomPrompt="1"/>
          </p:nvPr>
        </p:nvSpPr>
        <p:spPr>
          <a:xfrm>
            <a:off x="1524000" y="2233332"/>
            <a:ext cx="9144000" cy="1655763"/>
          </a:xfrm>
        </p:spPr>
        <p:txBody>
          <a:bodyPr anchor="b">
            <a:normAutofit/>
          </a:bodyPr>
          <a:lstStyle>
            <a:lvl1pPr algn="ctr">
              <a:defRPr sz="3600" b="1">
                <a:solidFill>
                  <a:schemeClr val="tx1"/>
                </a:solidFill>
              </a:defRPr>
            </a:lvl1pPr>
          </a:lstStyle>
          <a:p>
            <a:r>
              <a:rPr lang="en-GB"/>
              <a:t>Click To Edit Master Title Style</a:t>
            </a:r>
            <a:endParaRPr lang="nb-NO"/>
          </a:p>
        </p:txBody>
      </p:sp>
      <p:sp>
        <p:nvSpPr>
          <p:cNvPr id="7" name="Undertittel 2">
            <a:extLst>
              <a:ext uri="{FF2B5EF4-FFF2-40B4-BE49-F238E27FC236}">
                <a16:creationId xmlns:a16="http://schemas.microsoft.com/office/drawing/2014/main" id="{5630772D-B864-29D9-3A6C-34ECC25DCAA1}"/>
              </a:ext>
            </a:extLst>
          </p:cNvPr>
          <p:cNvSpPr>
            <a:spLocks noGrp="1"/>
          </p:cNvSpPr>
          <p:nvPr>
            <p:ph type="subTitle" idx="1"/>
          </p:nvPr>
        </p:nvSpPr>
        <p:spPr>
          <a:xfrm>
            <a:off x="1524000" y="3981171"/>
            <a:ext cx="9144000" cy="1655762"/>
          </a:xfrm>
        </p:spPr>
        <p:txBody>
          <a:bodyPr>
            <a:normAutofit/>
          </a:bodyPr>
          <a:lstStyle>
            <a:lvl1pPr marL="0" indent="0" algn="ctr">
              <a:buNone/>
              <a:defRPr sz="2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pic>
        <p:nvPicPr>
          <p:cNvPr id="3" name="Bilde 10">
            <a:extLst>
              <a:ext uri="{FF2B5EF4-FFF2-40B4-BE49-F238E27FC236}">
                <a16:creationId xmlns:a16="http://schemas.microsoft.com/office/drawing/2014/main" id="{C8053279-FAB9-3DB3-B8AE-BCE86BF0747A}"/>
              </a:ext>
            </a:extLst>
          </p:cNvPr>
          <p:cNvPicPr>
            <a:picLocks noChangeAspect="1"/>
          </p:cNvPicPr>
          <p:nvPr userDrawn="1"/>
        </p:nvPicPr>
        <p:blipFill>
          <a:blip r:embed="rId2"/>
          <a:srcRect/>
          <a:stretch/>
        </p:blipFill>
        <p:spPr>
          <a:xfrm>
            <a:off x="10778413" y="239400"/>
            <a:ext cx="1169295" cy="1169295"/>
          </a:xfrm>
          <a:prstGeom prst="rect">
            <a:avLst/>
          </a:prstGeom>
        </p:spPr>
      </p:pic>
      <p:sp>
        <p:nvSpPr>
          <p:cNvPr id="2" name="TextBox 1">
            <a:extLst>
              <a:ext uri="{FF2B5EF4-FFF2-40B4-BE49-F238E27FC236}">
                <a16:creationId xmlns:a16="http://schemas.microsoft.com/office/drawing/2014/main" id="{EE2EC2A0-7ACD-A89C-BC80-CAB38FE1B7A7}"/>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tx1"/>
                </a:solidFill>
              </a:rPr>
              <a:pPr algn="r"/>
              <a:t>‹#›</a:t>
            </a:fld>
            <a:endParaRPr lang="en-US" sz="1600">
              <a:solidFill>
                <a:schemeClr val="tx1"/>
              </a:solidFill>
            </a:endParaRPr>
          </a:p>
        </p:txBody>
      </p:sp>
      <p:pic>
        <p:nvPicPr>
          <p:cNvPr id="5" name="Picture 4">
            <a:extLst>
              <a:ext uri="{FF2B5EF4-FFF2-40B4-BE49-F238E27FC236}">
                <a16:creationId xmlns:a16="http://schemas.microsoft.com/office/drawing/2014/main" id="{2129D3D5-1CFE-7FFD-2D91-C9AF79EA53E4}"/>
              </a:ext>
            </a:extLst>
          </p:cNvPr>
          <p:cNvPicPr>
            <a:picLocks noChangeAspect="1"/>
          </p:cNvPicPr>
          <p:nvPr userDrawn="1"/>
        </p:nvPicPr>
        <p:blipFill>
          <a:blip r:embed="rId3"/>
          <a:srcRect/>
          <a:stretch/>
        </p:blipFill>
        <p:spPr>
          <a:xfrm rot="16200000">
            <a:off x="8492580" y="3158584"/>
            <a:ext cx="3699416" cy="3699416"/>
          </a:xfrm>
          <a:prstGeom prst="rect">
            <a:avLst/>
          </a:prstGeom>
        </p:spPr>
      </p:pic>
      <p:pic>
        <p:nvPicPr>
          <p:cNvPr id="8" name="Picture 7">
            <a:extLst>
              <a:ext uri="{FF2B5EF4-FFF2-40B4-BE49-F238E27FC236}">
                <a16:creationId xmlns:a16="http://schemas.microsoft.com/office/drawing/2014/main" id="{04F60D46-E028-A5BE-B697-ACA12FF894D3}"/>
              </a:ext>
            </a:extLst>
          </p:cNvPr>
          <p:cNvPicPr>
            <a:picLocks noChangeAspect="1"/>
          </p:cNvPicPr>
          <p:nvPr userDrawn="1"/>
        </p:nvPicPr>
        <p:blipFill>
          <a:blip r:embed="rId4"/>
          <a:srcRect/>
          <a:stretch/>
        </p:blipFill>
        <p:spPr>
          <a:xfrm rot="10800000">
            <a:off x="451566" y="0"/>
            <a:ext cx="4789357" cy="4789357"/>
          </a:xfrm>
          <a:prstGeom prst="rect">
            <a:avLst/>
          </a:prstGeom>
        </p:spPr>
      </p:pic>
      <p:sp>
        <p:nvSpPr>
          <p:cNvPr id="4" name="TextBox 3">
            <a:extLst>
              <a:ext uri="{FF2B5EF4-FFF2-40B4-BE49-F238E27FC236}">
                <a16:creationId xmlns:a16="http://schemas.microsoft.com/office/drawing/2014/main" id="{BE2041E2-36A7-B476-B158-EE93E6037381}"/>
              </a:ext>
            </a:extLst>
          </p:cNvPr>
          <p:cNvSpPr txBox="1"/>
          <p:nvPr userDrawn="1"/>
        </p:nvSpPr>
        <p:spPr>
          <a:xfrm>
            <a:off x="292484" y="6385357"/>
            <a:ext cx="10567050" cy="307777"/>
          </a:xfrm>
          <a:prstGeom prst="rect">
            <a:avLst/>
          </a:prstGeom>
          <a:noFill/>
        </p:spPr>
        <p:txBody>
          <a:bodyPr wrap="square">
            <a:spAutoFit/>
          </a:bodyPr>
          <a:lstStyle/>
          <a:p>
            <a:pPr algn="l"/>
            <a:r>
              <a:rPr lang="en-US" sz="1400" b="0" i="0">
                <a:solidFill>
                  <a:schemeClr val="tx1"/>
                </a:solidFill>
                <a:latin typeface="+mn-lt"/>
                <a:cs typeface="Calibri Light" panose="020F0302020204030204" pitchFamily="34" charset="0"/>
              </a:rPr>
              <a:t>INTOSAI DEVELOPMENT INITIATIVE – </a:t>
            </a:r>
            <a:r>
              <a:rPr lang="en-AU" sz="1400" b="0" i="0">
                <a:solidFill>
                  <a:schemeClr val="tx1"/>
                </a:solidFill>
                <a:effectLst/>
                <a:latin typeface="+mn-lt"/>
                <a:cs typeface="Calibri Light" panose="020F0302020204030204" pitchFamily="34" charset="0"/>
              </a:rPr>
              <a:t>Independent, credible and sustainable SAIs for better societies and improved lives</a:t>
            </a:r>
            <a:endParaRPr lang="en-AU" sz="1400" b="0" i="0">
              <a:solidFill>
                <a:schemeClr val="tx1"/>
              </a:solidFill>
              <a:effectLst/>
              <a:highlight>
                <a:srgbClr val="FFFFFF"/>
              </a:highlight>
              <a:latin typeface="+mn-lt"/>
              <a:cs typeface="Calibri Light" panose="020F0302020204030204" pitchFamily="34" charset="0"/>
            </a:endParaRPr>
          </a:p>
        </p:txBody>
      </p:sp>
    </p:spTree>
    <p:extLst>
      <p:ext uri="{BB962C8B-B14F-4D97-AF65-F5344CB8AC3E}">
        <p14:creationId xmlns:p14="http://schemas.microsoft.com/office/powerpoint/2010/main" val="3365447188"/>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Agenda">
    <p:bg>
      <p:bgPr>
        <a:solidFill>
          <a:srgbClr val="C24F3B"/>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DFBD9F-9146-ECF5-BA72-5BC562A1B0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61"/>
          <a:stretch/>
        </p:blipFill>
        <p:spPr>
          <a:xfrm>
            <a:off x="0" y="0"/>
            <a:ext cx="5707136" cy="6857999"/>
          </a:xfrm>
          <a:prstGeom prst="rect">
            <a:avLst/>
          </a:prstGeom>
        </p:spPr>
      </p:pic>
      <p:sp>
        <p:nvSpPr>
          <p:cNvPr id="2" name="Title 1">
            <a:extLst>
              <a:ext uri="{FF2B5EF4-FFF2-40B4-BE49-F238E27FC236}">
                <a16:creationId xmlns:a16="http://schemas.microsoft.com/office/drawing/2014/main" id="{362C775E-5286-2F25-978E-96D79D3EEB64}"/>
              </a:ext>
            </a:extLst>
          </p:cNvPr>
          <p:cNvSpPr>
            <a:spLocks noGrp="1"/>
          </p:cNvSpPr>
          <p:nvPr>
            <p:ph type="title" hasCustomPrompt="1"/>
          </p:nvPr>
        </p:nvSpPr>
        <p:spPr>
          <a:xfrm>
            <a:off x="6096000" y="1384456"/>
            <a:ext cx="5693045" cy="869687"/>
          </a:xfrm>
        </p:spPr>
        <p:txBody>
          <a:bodyPr>
            <a:normAutofit/>
          </a:bodyPr>
          <a:lstStyle>
            <a:lvl1pPr>
              <a:defRPr sz="3600" b="1"/>
            </a:lvl1pPr>
          </a:lstStyle>
          <a:p>
            <a:r>
              <a:rPr lang="en-GB"/>
              <a:t>Click To Edit Master Title Style</a:t>
            </a:r>
            <a:endParaRPr lang="en-US"/>
          </a:p>
        </p:txBody>
      </p:sp>
      <p:sp>
        <p:nvSpPr>
          <p:cNvPr id="4" name="Content Placeholder 3">
            <a:extLst>
              <a:ext uri="{FF2B5EF4-FFF2-40B4-BE49-F238E27FC236}">
                <a16:creationId xmlns:a16="http://schemas.microsoft.com/office/drawing/2014/main" id="{F54827F2-140C-83B1-C4C4-3F91FC897C4B}"/>
              </a:ext>
            </a:extLst>
          </p:cNvPr>
          <p:cNvSpPr>
            <a:spLocks noGrp="1"/>
          </p:cNvSpPr>
          <p:nvPr>
            <p:ph sz="half" idx="2"/>
          </p:nvPr>
        </p:nvSpPr>
        <p:spPr>
          <a:xfrm>
            <a:off x="6096000" y="2527032"/>
            <a:ext cx="5693045" cy="3281275"/>
          </a:xfrm>
        </p:spPr>
        <p:txBody>
          <a:bodyPr>
            <a:normAutofit/>
          </a:bodyPr>
          <a:lstStyle>
            <a:lvl1pPr>
              <a:defRPr sz="2200"/>
            </a:lvl1pPr>
            <a:lvl2pPr>
              <a:defRPr sz="2200"/>
            </a:lvl2pPr>
            <a:lvl3pPr>
              <a:defRPr sz="2200"/>
            </a:lvl3pPr>
            <a:lvl4pPr>
              <a:defRPr sz="2200"/>
            </a:lvl4pPr>
            <a:lvl5pPr>
              <a:defRPr sz="2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Rectangle 14">
            <a:extLst>
              <a:ext uri="{FF2B5EF4-FFF2-40B4-BE49-F238E27FC236}">
                <a16:creationId xmlns:a16="http://schemas.microsoft.com/office/drawing/2014/main" id="{045F1B78-2B7C-DB06-57DF-8C19E6A44C68}"/>
              </a:ext>
            </a:extLst>
          </p:cNvPr>
          <p:cNvSpPr/>
          <p:nvPr userDrawn="1"/>
        </p:nvSpPr>
        <p:spPr>
          <a:xfrm>
            <a:off x="0" y="6215038"/>
            <a:ext cx="12206990" cy="64296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Bilde 10">
            <a:extLst>
              <a:ext uri="{FF2B5EF4-FFF2-40B4-BE49-F238E27FC236}">
                <a16:creationId xmlns:a16="http://schemas.microsoft.com/office/drawing/2014/main" id="{750EEEB9-9F24-F4DA-5A1D-73FE400B8384}"/>
              </a:ext>
            </a:extLst>
          </p:cNvPr>
          <p:cNvPicPr>
            <a:picLocks noChangeAspect="1"/>
          </p:cNvPicPr>
          <p:nvPr userDrawn="1"/>
        </p:nvPicPr>
        <p:blipFill>
          <a:blip r:embed="rId3"/>
          <a:srcRect/>
          <a:stretch/>
        </p:blipFill>
        <p:spPr>
          <a:xfrm>
            <a:off x="11078020" y="239401"/>
            <a:ext cx="869688" cy="869688"/>
          </a:xfrm>
          <a:prstGeom prst="rect">
            <a:avLst/>
          </a:prstGeom>
        </p:spPr>
      </p:pic>
      <p:sp>
        <p:nvSpPr>
          <p:cNvPr id="13" name="TextBox 12">
            <a:extLst>
              <a:ext uri="{FF2B5EF4-FFF2-40B4-BE49-F238E27FC236}">
                <a16:creationId xmlns:a16="http://schemas.microsoft.com/office/drawing/2014/main" id="{D05E0D5E-95AE-8C3F-2D24-79448969A4E6}"/>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rgbClr val="C24F3B"/>
                </a:solidFill>
                <a:latin typeface="+mn-lt"/>
                <a:cs typeface="Calibri Light" panose="020F0302020204030204" pitchFamily="34" charset="0"/>
              </a:rPr>
              <a:t>INTOSAI DEVELOPMENT INITIATIVE – </a:t>
            </a:r>
            <a:r>
              <a:rPr lang="en-AU" sz="1400" b="0" i="0">
                <a:solidFill>
                  <a:srgbClr val="C24F3B"/>
                </a:solidFill>
                <a:effectLst/>
                <a:latin typeface="+mn-lt"/>
                <a:cs typeface="Calibri Light" panose="020F0302020204030204" pitchFamily="34" charset="0"/>
              </a:rPr>
              <a:t>Independent, credible and sustainable SAIs for better societies and improved lives</a:t>
            </a:r>
            <a:endParaRPr lang="en-AU" sz="1400" b="0" i="0">
              <a:solidFill>
                <a:srgbClr val="C24F3B"/>
              </a:solidFill>
              <a:effectLst/>
              <a:highlight>
                <a:srgbClr val="FFFFFF"/>
              </a:highlight>
              <a:latin typeface="+mn-lt"/>
              <a:cs typeface="Calibri Light" panose="020F0302020204030204" pitchFamily="34" charset="0"/>
            </a:endParaRPr>
          </a:p>
        </p:txBody>
      </p:sp>
      <p:sp>
        <p:nvSpPr>
          <p:cNvPr id="14" name="TextBox 13">
            <a:extLst>
              <a:ext uri="{FF2B5EF4-FFF2-40B4-BE49-F238E27FC236}">
                <a16:creationId xmlns:a16="http://schemas.microsoft.com/office/drawing/2014/main" id="{C0453B4C-8792-469C-1634-A6B07AD48E42}"/>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rgbClr val="C24F3B"/>
                </a:solidFill>
              </a:rPr>
              <a:pPr algn="r"/>
              <a:t>‹#›</a:t>
            </a:fld>
            <a:endParaRPr lang="en-US" sz="1600">
              <a:solidFill>
                <a:srgbClr val="C24F3B"/>
              </a:solidFill>
            </a:endParaRPr>
          </a:p>
        </p:txBody>
      </p:sp>
      <p:sp>
        <p:nvSpPr>
          <p:cNvPr id="3" name="TextBox 2">
            <a:extLst>
              <a:ext uri="{FF2B5EF4-FFF2-40B4-BE49-F238E27FC236}">
                <a16:creationId xmlns:a16="http://schemas.microsoft.com/office/drawing/2014/main" id="{D80D9CAA-B982-9D46-237F-210ECAD7FD60}"/>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rgbClr val="C24F3B"/>
                </a:solidFill>
              </a:rPr>
              <a:pPr algn="r"/>
              <a:t>‹#›</a:t>
            </a:fld>
            <a:endParaRPr lang="en-US" sz="1600">
              <a:solidFill>
                <a:srgbClr val="C24F3B"/>
              </a:solidFill>
            </a:endParaRPr>
          </a:p>
        </p:txBody>
      </p:sp>
      <p:pic>
        <p:nvPicPr>
          <p:cNvPr id="5" name="Picture 4">
            <a:extLst>
              <a:ext uri="{FF2B5EF4-FFF2-40B4-BE49-F238E27FC236}">
                <a16:creationId xmlns:a16="http://schemas.microsoft.com/office/drawing/2014/main" id="{1F1FB712-6D5A-A770-0A7D-5F3DB790D8EE}"/>
              </a:ext>
            </a:extLst>
          </p:cNvPr>
          <p:cNvPicPr>
            <a:picLocks noChangeAspect="1"/>
          </p:cNvPicPr>
          <p:nvPr userDrawn="1"/>
        </p:nvPicPr>
        <p:blipFill>
          <a:blip r:embed="rId4"/>
          <a:srcRect/>
          <a:stretch/>
        </p:blipFill>
        <p:spPr>
          <a:xfrm rot="16200000">
            <a:off x="8492580" y="3158584"/>
            <a:ext cx="3699416" cy="3699416"/>
          </a:xfrm>
          <a:prstGeom prst="rect">
            <a:avLst/>
          </a:prstGeom>
        </p:spPr>
      </p:pic>
    </p:spTree>
    <p:extLst>
      <p:ext uri="{BB962C8B-B14F-4D97-AF65-F5344CB8AC3E}">
        <p14:creationId xmlns:p14="http://schemas.microsoft.com/office/powerpoint/2010/main" val="2707431140"/>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Agenda">
    <p:bg>
      <p:bgPr>
        <a:solidFill>
          <a:srgbClr val="C24F3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C775E-5286-2F25-978E-96D79D3EEB64}"/>
              </a:ext>
            </a:extLst>
          </p:cNvPr>
          <p:cNvSpPr>
            <a:spLocks noGrp="1"/>
          </p:cNvSpPr>
          <p:nvPr>
            <p:ph type="title" hasCustomPrompt="1"/>
          </p:nvPr>
        </p:nvSpPr>
        <p:spPr>
          <a:xfrm>
            <a:off x="6096000" y="1384456"/>
            <a:ext cx="5693045" cy="869687"/>
          </a:xfrm>
        </p:spPr>
        <p:txBody>
          <a:bodyPr>
            <a:normAutofit/>
          </a:bodyPr>
          <a:lstStyle>
            <a:lvl1pPr>
              <a:defRPr sz="3600" b="1"/>
            </a:lvl1pPr>
          </a:lstStyle>
          <a:p>
            <a:r>
              <a:rPr lang="en-GB"/>
              <a:t>Click To Edit Master Title Style</a:t>
            </a:r>
            <a:endParaRPr lang="en-US"/>
          </a:p>
        </p:txBody>
      </p:sp>
      <p:sp>
        <p:nvSpPr>
          <p:cNvPr id="4" name="Content Placeholder 3">
            <a:extLst>
              <a:ext uri="{FF2B5EF4-FFF2-40B4-BE49-F238E27FC236}">
                <a16:creationId xmlns:a16="http://schemas.microsoft.com/office/drawing/2014/main" id="{F54827F2-140C-83B1-C4C4-3F91FC897C4B}"/>
              </a:ext>
            </a:extLst>
          </p:cNvPr>
          <p:cNvSpPr>
            <a:spLocks noGrp="1"/>
          </p:cNvSpPr>
          <p:nvPr>
            <p:ph sz="half" idx="2"/>
          </p:nvPr>
        </p:nvSpPr>
        <p:spPr>
          <a:xfrm>
            <a:off x="6096000" y="2527032"/>
            <a:ext cx="5693045" cy="3281275"/>
          </a:xfrm>
        </p:spPr>
        <p:txBody>
          <a:bodyPr>
            <a:normAutofit/>
          </a:bodyPr>
          <a:lstStyle>
            <a:lvl1pPr>
              <a:defRPr sz="2200"/>
            </a:lvl1pPr>
            <a:lvl2pPr>
              <a:defRPr sz="2200"/>
            </a:lvl2pPr>
            <a:lvl3pPr>
              <a:defRPr sz="2200"/>
            </a:lvl3pPr>
            <a:lvl4pPr>
              <a:defRPr sz="2200"/>
            </a:lvl4pPr>
            <a:lvl5pPr>
              <a:defRPr sz="2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a:extLst>
              <a:ext uri="{FF2B5EF4-FFF2-40B4-BE49-F238E27FC236}">
                <a16:creationId xmlns:a16="http://schemas.microsoft.com/office/drawing/2014/main" id="{953F3FD4-52E0-F8D4-8B89-6DF049947D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5707136" cy="6687885"/>
          </a:xfrm>
          <a:prstGeom prst="rect">
            <a:avLst/>
          </a:prstGeom>
        </p:spPr>
      </p:pic>
      <p:sp>
        <p:nvSpPr>
          <p:cNvPr id="15" name="Rectangle 14">
            <a:extLst>
              <a:ext uri="{FF2B5EF4-FFF2-40B4-BE49-F238E27FC236}">
                <a16:creationId xmlns:a16="http://schemas.microsoft.com/office/drawing/2014/main" id="{045F1B78-2B7C-DB06-57DF-8C19E6A44C68}"/>
              </a:ext>
            </a:extLst>
          </p:cNvPr>
          <p:cNvSpPr/>
          <p:nvPr userDrawn="1"/>
        </p:nvSpPr>
        <p:spPr>
          <a:xfrm>
            <a:off x="0" y="6215038"/>
            <a:ext cx="12206990" cy="6429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Bilde 10">
            <a:extLst>
              <a:ext uri="{FF2B5EF4-FFF2-40B4-BE49-F238E27FC236}">
                <a16:creationId xmlns:a16="http://schemas.microsoft.com/office/drawing/2014/main" id="{750EEEB9-9F24-F4DA-5A1D-73FE400B8384}"/>
              </a:ext>
            </a:extLst>
          </p:cNvPr>
          <p:cNvPicPr>
            <a:picLocks noChangeAspect="1"/>
          </p:cNvPicPr>
          <p:nvPr userDrawn="1"/>
        </p:nvPicPr>
        <p:blipFill>
          <a:blip r:embed="rId3"/>
          <a:srcRect/>
          <a:stretch/>
        </p:blipFill>
        <p:spPr>
          <a:xfrm>
            <a:off x="11078020" y="239401"/>
            <a:ext cx="869688" cy="869688"/>
          </a:xfrm>
          <a:prstGeom prst="rect">
            <a:avLst/>
          </a:prstGeom>
        </p:spPr>
      </p:pic>
      <p:sp>
        <p:nvSpPr>
          <p:cNvPr id="9" name="TextBox 8">
            <a:extLst>
              <a:ext uri="{FF2B5EF4-FFF2-40B4-BE49-F238E27FC236}">
                <a16:creationId xmlns:a16="http://schemas.microsoft.com/office/drawing/2014/main" id="{FC19C096-792C-5EC1-684E-9506398EDC1D}"/>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rgbClr val="C24F3B"/>
                </a:solidFill>
                <a:latin typeface="+mn-lt"/>
                <a:cs typeface="Calibri Light" panose="020F0302020204030204" pitchFamily="34" charset="0"/>
              </a:rPr>
              <a:t>INTOSAI DEVELOPMENT INITIATIVE – </a:t>
            </a:r>
            <a:r>
              <a:rPr lang="en-AU" sz="1400" b="0" i="0">
                <a:solidFill>
                  <a:srgbClr val="C24F3B"/>
                </a:solidFill>
                <a:effectLst/>
                <a:latin typeface="+mn-lt"/>
                <a:cs typeface="Calibri Light" panose="020F0302020204030204" pitchFamily="34" charset="0"/>
              </a:rPr>
              <a:t>Independent, credible and sustainable SAIs for better societies and improved lives</a:t>
            </a:r>
            <a:endParaRPr lang="en-AU" sz="1400" b="0" i="0">
              <a:solidFill>
                <a:srgbClr val="C24F3B"/>
              </a:solidFill>
              <a:effectLst/>
              <a:highlight>
                <a:srgbClr val="FFFFFF"/>
              </a:highlight>
              <a:latin typeface="+mn-lt"/>
              <a:cs typeface="Calibri Light" panose="020F0302020204030204" pitchFamily="34" charset="0"/>
            </a:endParaRPr>
          </a:p>
        </p:txBody>
      </p:sp>
      <p:sp>
        <p:nvSpPr>
          <p:cNvPr id="10" name="TextBox 9">
            <a:extLst>
              <a:ext uri="{FF2B5EF4-FFF2-40B4-BE49-F238E27FC236}">
                <a16:creationId xmlns:a16="http://schemas.microsoft.com/office/drawing/2014/main" id="{1CE04CCC-1556-8468-7B03-C15F2C0E92F9}"/>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rgbClr val="C24F3B"/>
                </a:solidFill>
              </a:rPr>
              <a:pPr algn="r"/>
              <a:t>‹#›</a:t>
            </a:fld>
            <a:endParaRPr lang="en-US" sz="1600">
              <a:solidFill>
                <a:srgbClr val="C24F3B"/>
              </a:solidFill>
            </a:endParaRPr>
          </a:p>
        </p:txBody>
      </p:sp>
      <p:sp>
        <p:nvSpPr>
          <p:cNvPr id="16" name="TextBox 15">
            <a:extLst>
              <a:ext uri="{FF2B5EF4-FFF2-40B4-BE49-F238E27FC236}">
                <a16:creationId xmlns:a16="http://schemas.microsoft.com/office/drawing/2014/main" id="{53CDFC67-8EBC-4032-8064-A1EA16269E34}"/>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rgbClr val="C24F3B"/>
                </a:solidFill>
              </a:rPr>
              <a:pPr algn="r"/>
              <a:t>‹#›</a:t>
            </a:fld>
            <a:endParaRPr lang="en-US" sz="1600">
              <a:solidFill>
                <a:srgbClr val="C24F3B"/>
              </a:solidFill>
            </a:endParaRPr>
          </a:p>
        </p:txBody>
      </p:sp>
      <p:pic>
        <p:nvPicPr>
          <p:cNvPr id="17" name="Picture 16">
            <a:extLst>
              <a:ext uri="{FF2B5EF4-FFF2-40B4-BE49-F238E27FC236}">
                <a16:creationId xmlns:a16="http://schemas.microsoft.com/office/drawing/2014/main" id="{A391ABD2-E4FD-0A0B-1AB8-C035644FF018}"/>
              </a:ext>
            </a:extLst>
          </p:cNvPr>
          <p:cNvPicPr>
            <a:picLocks noChangeAspect="1"/>
          </p:cNvPicPr>
          <p:nvPr userDrawn="1"/>
        </p:nvPicPr>
        <p:blipFill>
          <a:blip r:embed="rId4"/>
          <a:srcRect/>
          <a:stretch/>
        </p:blipFill>
        <p:spPr>
          <a:xfrm rot="16200000">
            <a:off x="8492580" y="3158584"/>
            <a:ext cx="3699416" cy="3699416"/>
          </a:xfrm>
          <a:prstGeom prst="rect">
            <a:avLst/>
          </a:prstGeom>
        </p:spPr>
      </p:pic>
    </p:spTree>
    <p:extLst>
      <p:ext uri="{BB962C8B-B14F-4D97-AF65-F5344CB8AC3E}">
        <p14:creationId xmlns:p14="http://schemas.microsoft.com/office/powerpoint/2010/main" val="2568893439"/>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Agenda">
    <p:bg>
      <p:bgPr>
        <a:solidFill>
          <a:srgbClr val="C24F3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C775E-5286-2F25-978E-96D79D3EEB64}"/>
              </a:ext>
            </a:extLst>
          </p:cNvPr>
          <p:cNvSpPr>
            <a:spLocks noGrp="1"/>
          </p:cNvSpPr>
          <p:nvPr>
            <p:ph type="title" hasCustomPrompt="1"/>
          </p:nvPr>
        </p:nvSpPr>
        <p:spPr>
          <a:xfrm>
            <a:off x="6096000" y="1384456"/>
            <a:ext cx="5693045" cy="869687"/>
          </a:xfrm>
        </p:spPr>
        <p:txBody>
          <a:bodyPr>
            <a:normAutofit/>
          </a:bodyPr>
          <a:lstStyle>
            <a:lvl1pPr>
              <a:defRPr sz="3600" b="1"/>
            </a:lvl1pPr>
          </a:lstStyle>
          <a:p>
            <a:r>
              <a:rPr lang="en-GB"/>
              <a:t>Click To Edit Master Title Style</a:t>
            </a:r>
            <a:endParaRPr lang="en-US"/>
          </a:p>
        </p:txBody>
      </p:sp>
      <p:sp>
        <p:nvSpPr>
          <p:cNvPr id="4" name="Content Placeholder 3">
            <a:extLst>
              <a:ext uri="{FF2B5EF4-FFF2-40B4-BE49-F238E27FC236}">
                <a16:creationId xmlns:a16="http://schemas.microsoft.com/office/drawing/2014/main" id="{F54827F2-140C-83B1-C4C4-3F91FC897C4B}"/>
              </a:ext>
            </a:extLst>
          </p:cNvPr>
          <p:cNvSpPr>
            <a:spLocks noGrp="1"/>
          </p:cNvSpPr>
          <p:nvPr>
            <p:ph sz="half" idx="2"/>
          </p:nvPr>
        </p:nvSpPr>
        <p:spPr>
          <a:xfrm>
            <a:off x="6096000" y="2527032"/>
            <a:ext cx="5693045" cy="3281275"/>
          </a:xfrm>
        </p:spPr>
        <p:txBody>
          <a:bodyPr>
            <a:normAutofit/>
          </a:bodyPr>
          <a:lstStyle>
            <a:lvl1pPr>
              <a:defRPr sz="2200"/>
            </a:lvl1pPr>
            <a:lvl2pPr>
              <a:defRPr sz="2200"/>
            </a:lvl2pPr>
            <a:lvl3pPr>
              <a:defRPr sz="2200"/>
            </a:lvl3pPr>
            <a:lvl4pPr>
              <a:defRPr sz="2200"/>
            </a:lvl4pPr>
            <a:lvl5pPr>
              <a:defRPr sz="2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Rectangle 14">
            <a:extLst>
              <a:ext uri="{FF2B5EF4-FFF2-40B4-BE49-F238E27FC236}">
                <a16:creationId xmlns:a16="http://schemas.microsoft.com/office/drawing/2014/main" id="{045F1B78-2B7C-DB06-57DF-8C19E6A44C68}"/>
              </a:ext>
            </a:extLst>
          </p:cNvPr>
          <p:cNvSpPr/>
          <p:nvPr userDrawn="1"/>
        </p:nvSpPr>
        <p:spPr>
          <a:xfrm>
            <a:off x="0" y="6215038"/>
            <a:ext cx="12206990" cy="6429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Bilde 10">
            <a:extLst>
              <a:ext uri="{FF2B5EF4-FFF2-40B4-BE49-F238E27FC236}">
                <a16:creationId xmlns:a16="http://schemas.microsoft.com/office/drawing/2014/main" id="{750EEEB9-9F24-F4DA-5A1D-73FE400B8384}"/>
              </a:ext>
            </a:extLst>
          </p:cNvPr>
          <p:cNvPicPr>
            <a:picLocks noChangeAspect="1"/>
          </p:cNvPicPr>
          <p:nvPr userDrawn="1"/>
        </p:nvPicPr>
        <p:blipFill>
          <a:blip r:embed="rId2"/>
          <a:srcRect/>
          <a:stretch/>
        </p:blipFill>
        <p:spPr>
          <a:xfrm>
            <a:off x="11078020" y="239401"/>
            <a:ext cx="869688" cy="869688"/>
          </a:xfrm>
          <a:prstGeom prst="rect">
            <a:avLst/>
          </a:prstGeom>
        </p:spPr>
      </p:pic>
      <p:sp>
        <p:nvSpPr>
          <p:cNvPr id="9" name="TextBox 8">
            <a:extLst>
              <a:ext uri="{FF2B5EF4-FFF2-40B4-BE49-F238E27FC236}">
                <a16:creationId xmlns:a16="http://schemas.microsoft.com/office/drawing/2014/main" id="{FC19C096-792C-5EC1-684E-9506398EDC1D}"/>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rgbClr val="C24F3B"/>
                </a:solidFill>
                <a:latin typeface="+mn-lt"/>
                <a:cs typeface="Calibri Light" panose="020F0302020204030204" pitchFamily="34" charset="0"/>
              </a:rPr>
              <a:t>INTOSAI DEVELOPMENT INITIATIVE – </a:t>
            </a:r>
            <a:r>
              <a:rPr lang="en-AU" sz="1400" b="0" i="0">
                <a:solidFill>
                  <a:srgbClr val="C24F3B"/>
                </a:solidFill>
                <a:effectLst/>
                <a:latin typeface="+mn-lt"/>
                <a:cs typeface="Calibri Light" panose="020F0302020204030204" pitchFamily="34" charset="0"/>
              </a:rPr>
              <a:t>Independent, credible and sustainable SAIs for better societies and improved lives</a:t>
            </a:r>
            <a:endParaRPr lang="en-AU" sz="1400" b="0" i="0">
              <a:solidFill>
                <a:srgbClr val="C24F3B"/>
              </a:solidFill>
              <a:effectLst/>
              <a:highlight>
                <a:srgbClr val="FFFFFF"/>
              </a:highlight>
              <a:latin typeface="+mn-lt"/>
              <a:cs typeface="Calibri Light" panose="020F0302020204030204" pitchFamily="34" charset="0"/>
            </a:endParaRPr>
          </a:p>
        </p:txBody>
      </p:sp>
      <p:sp>
        <p:nvSpPr>
          <p:cNvPr id="10" name="TextBox 9">
            <a:extLst>
              <a:ext uri="{FF2B5EF4-FFF2-40B4-BE49-F238E27FC236}">
                <a16:creationId xmlns:a16="http://schemas.microsoft.com/office/drawing/2014/main" id="{1CE04CCC-1556-8468-7B03-C15F2C0E92F9}"/>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rgbClr val="C24F3B"/>
                </a:solidFill>
              </a:rPr>
              <a:pPr algn="r"/>
              <a:t>‹#›</a:t>
            </a:fld>
            <a:endParaRPr lang="en-US" sz="1600">
              <a:solidFill>
                <a:srgbClr val="C24F3B"/>
              </a:solidFill>
            </a:endParaRPr>
          </a:p>
        </p:txBody>
      </p:sp>
      <p:sp>
        <p:nvSpPr>
          <p:cNvPr id="16" name="TextBox 15">
            <a:extLst>
              <a:ext uri="{FF2B5EF4-FFF2-40B4-BE49-F238E27FC236}">
                <a16:creationId xmlns:a16="http://schemas.microsoft.com/office/drawing/2014/main" id="{53CDFC67-8EBC-4032-8064-A1EA16269E34}"/>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rgbClr val="C24F3B"/>
                </a:solidFill>
              </a:rPr>
              <a:pPr algn="r"/>
              <a:t>‹#›</a:t>
            </a:fld>
            <a:endParaRPr lang="en-US" sz="1600">
              <a:solidFill>
                <a:srgbClr val="C24F3B"/>
              </a:solidFill>
            </a:endParaRPr>
          </a:p>
        </p:txBody>
      </p:sp>
      <p:pic>
        <p:nvPicPr>
          <p:cNvPr id="17" name="Picture 16">
            <a:extLst>
              <a:ext uri="{FF2B5EF4-FFF2-40B4-BE49-F238E27FC236}">
                <a16:creationId xmlns:a16="http://schemas.microsoft.com/office/drawing/2014/main" id="{A391ABD2-E4FD-0A0B-1AB8-C035644FF018}"/>
              </a:ext>
            </a:extLst>
          </p:cNvPr>
          <p:cNvPicPr>
            <a:picLocks noChangeAspect="1"/>
          </p:cNvPicPr>
          <p:nvPr userDrawn="1"/>
        </p:nvPicPr>
        <p:blipFill>
          <a:blip r:embed="rId3"/>
          <a:srcRect/>
          <a:stretch/>
        </p:blipFill>
        <p:spPr>
          <a:xfrm rot="16200000">
            <a:off x="8492580" y="3158584"/>
            <a:ext cx="3699416" cy="3699416"/>
          </a:xfrm>
          <a:prstGeom prst="rect">
            <a:avLst/>
          </a:prstGeom>
        </p:spPr>
      </p:pic>
      <p:sp>
        <p:nvSpPr>
          <p:cNvPr id="5" name="Picture Placeholder 2">
            <a:extLst>
              <a:ext uri="{FF2B5EF4-FFF2-40B4-BE49-F238E27FC236}">
                <a16:creationId xmlns:a16="http://schemas.microsoft.com/office/drawing/2014/main" id="{5FD285B9-61D0-CE4F-8521-A3B573E004CB}"/>
              </a:ext>
            </a:extLst>
          </p:cNvPr>
          <p:cNvSpPr>
            <a:spLocks noGrp="1"/>
          </p:cNvSpPr>
          <p:nvPr>
            <p:ph type="pic" idx="11" hasCustomPrompt="1"/>
          </p:nvPr>
        </p:nvSpPr>
        <p:spPr>
          <a:xfrm>
            <a:off x="1" y="0"/>
            <a:ext cx="5555820" cy="62099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Add your own picture here</a:t>
            </a:r>
          </a:p>
        </p:txBody>
      </p:sp>
    </p:spTree>
    <p:extLst>
      <p:ext uri="{BB962C8B-B14F-4D97-AF65-F5344CB8AC3E}">
        <p14:creationId xmlns:p14="http://schemas.microsoft.com/office/powerpoint/2010/main" val="2794510960"/>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575CF00-D519-C941-533E-D30354603E45}"/>
              </a:ext>
            </a:extLst>
          </p:cNvPr>
          <p:cNvSpPr>
            <a:spLocks noGrp="1"/>
          </p:cNvSpPr>
          <p:nvPr>
            <p:ph type="body" idx="1"/>
          </p:nvPr>
        </p:nvSpPr>
        <p:spPr>
          <a:xfrm>
            <a:off x="613186" y="1395167"/>
            <a:ext cx="10983558" cy="4694483"/>
          </a:xfrm>
        </p:spPr>
        <p:txBody>
          <a:bodyPr>
            <a:normAutofit/>
          </a:bodyPr>
          <a:lstStyle>
            <a:lvl1pPr marL="0" indent="0">
              <a:buNone/>
              <a:defRPr sz="22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6" name="Rectangle 5">
            <a:extLst>
              <a:ext uri="{FF2B5EF4-FFF2-40B4-BE49-F238E27FC236}">
                <a16:creationId xmlns:a16="http://schemas.microsoft.com/office/drawing/2014/main" id="{BD60B792-DD86-A6D1-7277-C4021C3B5C11}"/>
              </a:ext>
            </a:extLst>
          </p:cNvPr>
          <p:cNvSpPr/>
          <p:nvPr userDrawn="1"/>
        </p:nvSpPr>
        <p:spPr>
          <a:xfrm>
            <a:off x="0" y="6215038"/>
            <a:ext cx="12206990" cy="642961"/>
          </a:xfrm>
          <a:prstGeom prst="rect">
            <a:avLst/>
          </a:prstGeom>
          <a:solidFill>
            <a:srgbClr val="C24F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B5D586C7-2F21-016E-CC3B-BD79421EB3A9}"/>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11" name="TextBox 10">
            <a:extLst>
              <a:ext uri="{FF2B5EF4-FFF2-40B4-BE49-F238E27FC236}">
                <a16:creationId xmlns:a16="http://schemas.microsoft.com/office/drawing/2014/main" id="{F357D7A7-B53B-35EF-BD0A-50370EFE2B25}"/>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sp>
        <p:nvSpPr>
          <p:cNvPr id="12" name="Title 1">
            <a:extLst>
              <a:ext uri="{FF2B5EF4-FFF2-40B4-BE49-F238E27FC236}">
                <a16:creationId xmlns:a16="http://schemas.microsoft.com/office/drawing/2014/main" id="{E3C62FDD-AB5D-B238-7D6D-8F1C04BCE138}"/>
              </a:ext>
            </a:extLst>
          </p:cNvPr>
          <p:cNvSpPr>
            <a:spLocks noGrp="1"/>
          </p:cNvSpPr>
          <p:nvPr>
            <p:ph type="title" hasCustomPrompt="1"/>
          </p:nvPr>
        </p:nvSpPr>
        <p:spPr>
          <a:xfrm>
            <a:off x="613186" y="296048"/>
            <a:ext cx="9920344" cy="687297"/>
          </a:xfrm>
        </p:spPr>
        <p:txBody>
          <a:bodyPr anchor="b">
            <a:normAutofit/>
          </a:bodyPr>
          <a:lstStyle>
            <a:lvl1pPr>
              <a:defRPr sz="3600">
                <a:solidFill>
                  <a:schemeClr val="tx1"/>
                </a:solidFill>
                <a:latin typeface="Oswald" pitchFamily="2" charset="77"/>
              </a:defRPr>
            </a:lvl1pPr>
          </a:lstStyle>
          <a:p>
            <a:r>
              <a:rPr lang="en-GB"/>
              <a:t>Click To Edit Master Title Style</a:t>
            </a:r>
            <a:endParaRPr lang="en-US"/>
          </a:p>
        </p:txBody>
      </p:sp>
      <p:pic>
        <p:nvPicPr>
          <p:cNvPr id="15" name="Bilde 10">
            <a:extLst>
              <a:ext uri="{FF2B5EF4-FFF2-40B4-BE49-F238E27FC236}">
                <a16:creationId xmlns:a16="http://schemas.microsoft.com/office/drawing/2014/main" id="{73B0570C-41F4-B495-CC0A-4CCCC168FADF}"/>
              </a:ext>
            </a:extLst>
          </p:cNvPr>
          <p:cNvPicPr>
            <a:picLocks noChangeAspect="1"/>
          </p:cNvPicPr>
          <p:nvPr userDrawn="1"/>
        </p:nvPicPr>
        <p:blipFill>
          <a:blip r:embed="rId2"/>
          <a:srcRect/>
          <a:stretch/>
        </p:blipFill>
        <p:spPr>
          <a:xfrm>
            <a:off x="11078020" y="239401"/>
            <a:ext cx="869688" cy="869688"/>
          </a:xfrm>
          <a:prstGeom prst="rect">
            <a:avLst/>
          </a:prstGeom>
        </p:spPr>
      </p:pic>
      <p:pic>
        <p:nvPicPr>
          <p:cNvPr id="16" name="Picture 15">
            <a:extLst>
              <a:ext uri="{FF2B5EF4-FFF2-40B4-BE49-F238E27FC236}">
                <a16:creationId xmlns:a16="http://schemas.microsoft.com/office/drawing/2014/main" id="{18B2CB91-A4A3-FEF4-BCA2-D53B7D275ED8}"/>
              </a:ext>
            </a:extLst>
          </p:cNvPr>
          <p:cNvPicPr>
            <a:picLocks noChangeAspect="1"/>
          </p:cNvPicPr>
          <p:nvPr userDrawn="1"/>
        </p:nvPicPr>
        <p:blipFill>
          <a:blip r:embed="rId3"/>
          <a:srcRect/>
          <a:stretch/>
        </p:blipFill>
        <p:spPr>
          <a:xfrm rot="16200000">
            <a:off x="8197122" y="2848131"/>
            <a:ext cx="4009868" cy="4009868"/>
          </a:xfrm>
          <a:prstGeom prst="rect">
            <a:avLst/>
          </a:prstGeom>
        </p:spPr>
      </p:pic>
    </p:spTree>
    <p:extLst>
      <p:ext uri="{BB962C8B-B14F-4D97-AF65-F5344CB8AC3E}">
        <p14:creationId xmlns:p14="http://schemas.microsoft.com/office/powerpoint/2010/main" val="26831664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omparison">
    <p:bg>
      <p:bgPr>
        <a:solidFill>
          <a:srgbClr val="C24F3B"/>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3E5AFF3-806A-C359-E5C7-5B29517E7DF3}"/>
              </a:ext>
            </a:extLst>
          </p:cNvPr>
          <p:cNvSpPr>
            <a:spLocks noGrp="1"/>
          </p:cNvSpPr>
          <p:nvPr>
            <p:ph type="title" hasCustomPrompt="1"/>
          </p:nvPr>
        </p:nvSpPr>
        <p:spPr>
          <a:xfrm>
            <a:off x="839788" y="365126"/>
            <a:ext cx="9707344" cy="492612"/>
          </a:xfrm>
        </p:spPr>
        <p:txBody>
          <a:bodyPr>
            <a:noAutofit/>
          </a:bodyPr>
          <a:lstStyle>
            <a:lvl1pPr algn="l">
              <a:defRPr sz="3600" b="1"/>
            </a:lvl1pPr>
          </a:lstStyle>
          <a:p>
            <a:r>
              <a:rPr lang="en-GB"/>
              <a:t>Click To Edit Master Title Style</a:t>
            </a:r>
            <a:endParaRPr lang="en-US"/>
          </a:p>
        </p:txBody>
      </p:sp>
      <p:sp>
        <p:nvSpPr>
          <p:cNvPr id="8" name="Content Placeholder 3">
            <a:extLst>
              <a:ext uri="{FF2B5EF4-FFF2-40B4-BE49-F238E27FC236}">
                <a16:creationId xmlns:a16="http://schemas.microsoft.com/office/drawing/2014/main" id="{F17F6231-DF66-74A8-F2D0-27B03576B409}"/>
              </a:ext>
            </a:extLst>
          </p:cNvPr>
          <p:cNvSpPr>
            <a:spLocks noGrp="1"/>
          </p:cNvSpPr>
          <p:nvPr>
            <p:ph sz="half" idx="2"/>
          </p:nvPr>
        </p:nvSpPr>
        <p:spPr>
          <a:xfrm>
            <a:off x="839788" y="1232452"/>
            <a:ext cx="5157787" cy="4957211"/>
          </a:xfrm>
        </p:spPr>
        <p:txBody>
          <a:bodyPr>
            <a:normAutofit/>
          </a:bodyPr>
          <a:lstStyle>
            <a:lvl1pPr>
              <a:defRPr sz="2200"/>
            </a:lvl1pPr>
            <a:lvl2pPr>
              <a:defRPr sz="2200"/>
            </a:lvl2pPr>
            <a:lvl3pPr>
              <a:defRPr sz="2200"/>
            </a:lvl3pPr>
            <a:lvl4pPr>
              <a:defRPr sz="2200"/>
            </a:lvl4pPr>
            <a:lvl5pPr>
              <a:defRPr sz="2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A3B25884-F6E2-B06E-54CE-EFDFA1A186E5}"/>
              </a:ext>
            </a:extLst>
          </p:cNvPr>
          <p:cNvSpPr>
            <a:spLocks noGrp="1"/>
          </p:cNvSpPr>
          <p:nvPr>
            <p:ph sz="quarter" idx="4"/>
          </p:nvPr>
        </p:nvSpPr>
        <p:spPr>
          <a:xfrm>
            <a:off x="6172200" y="1232452"/>
            <a:ext cx="5183188" cy="4957211"/>
          </a:xfrm>
        </p:spPr>
        <p:txBody>
          <a:bodyPr>
            <a:normAutofit/>
          </a:bodyPr>
          <a:lstStyle>
            <a:lvl1pPr>
              <a:defRPr sz="2200"/>
            </a:lvl1pPr>
            <a:lvl2pPr>
              <a:defRPr sz="2200"/>
            </a:lvl2pPr>
            <a:lvl3pPr>
              <a:defRPr sz="2200"/>
            </a:lvl3pPr>
            <a:lvl4pPr>
              <a:defRPr sz="2200"/>
            </a:lvl4pPr>
            <a:lvl5pPr>
              <a:defRPr sz="2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7" name="Bilde 10">
            <a:extLst>
              <a:ext uri="{FF2B5EF4-FFF2-40B4-BE49-F238E27FC236}">
                <a16:creationId xmlns:a16="http://schemas.microsoft.com/office/drawing/2014/main" id="{4DEAB9BA-4E6D-3FC1-9B28-FCB27CFF478A}"/>
              </a:ext>
            </a:extLst>
          </p:cNvPr>
          <p:cNvPicPr>
            <a:picLocks noChangeAspect="1"/>
          </p:cNvPicPr>
          <p:nvPr userDrawn="1"/>
        </p:nvPicPr>
        <p:blipFill>
          <a:blip r:embed="rId2"/>
          <a:srcRect/>
          <a:stretch/>
        </p:blipFill>
        <p:spPr>
          <a:xfrm>
            <a:off x="11078020" y="239401"/>
            <a:ext cx="869688" cy="869688"/>
          </a:xfrm>
          <a:prstGeom prst="rect">
            <a:avLst/>
          </a:prstGeom>
        </p:spPr>
      </p:pic>
      <p:pic>
        <p:nvPicPr>
          <p:cNvPr id="18" name="Picture 17">
            <a:extLst>
              <a:ext uri="{FF2B5EF4-FFF2-40B4-BE49-F238E27FC236}">
                <a16:creationId xmlns:a16="http://schemas.microsoft.com/office/drawing/2014/main" id="{F0097FDD-F9B7-A8C9-C147-1C3A6447B934}"/>
              </a:ext>
            </a:extLst>
          </p:cNvPr>
          <p:cNvPicPr>
            <a:picLocks noChangeAspect="1"/>
          </p:cNvPicPr>
          <p:nvPr userDrawn="1"/>
        </p:nvPicPr>
        <p:blipFill>
          <a:blip r:embed="rId3"/>
          <a:srcRect/>
          <a:stretch/>
        </p:blipFill>
        <p:spPr>
          <a:xfrm rot="16200000">
            <a:off x="8492580" y="3158584"/>
            <a:ext cx="3699416" cy="3699416"/>
          </a:xfrm>
          <a:prstGeom prst="rect">
            <a:avLst/>
          </a:prstGeom>
        </p:spPr>
      </p:pic>
      <p:sp>
        <p:nvSpPr>
          <p:cNvPr id="19" name="TextBox 18">
            <a:extLst>
              <a:ext uri="{FF2B5EF4-FFF2-40B4-BE49-F238E27FC236}">
                <a16:creationId xmlns:a16="http://schemas.microsoft.com/office/drawing/2014/main" id="{182D0C41-E7A9-11B6-AE39-6DC4904CFFB5}"/>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tx1"/>
                </a:solidFill>
                <a:latin typeface="+mn-lt"/>
                <a:cs typeface="Calibri Light" panose="020F0302020204030204" pitchFamily="34" charset="0"/>
              </a:rPr>
              <a:t>INTOSAI DEVELOPMENT INITIATIVE – </a:t>
            </a:r>
            <a:r>
              <a:rPr lang="en-AU" sz="1400" b="0" i="0">
                <a:solidFill>
                  <a:schemeClr val="tx1"/>
                </a:solidFill>
                <a:effectLst/>
                <a:latin typeface="+mn-lt"/>
                <a:cs typeface="Calibri Light" panose="020F0302020204030204" pitchFamily="34" charset="0"/>
              </a:rPr>
              <a:t>Independent, credible and sustainable SAIs for better societies and improved lives</a:t>
            </a:r>
            <a:endParaRPr lang="en-AU" sz="1400" b="0" i="0">
              <a:solidFill>
                <a:schemeClr val="tx1"/>
              </a:solidFill>
              <a:effectLst/>
              <a:highlight>
                <a:srgbClr val="FFFFFF"/>
              </a:highlight>
              <a:latin typeface="+mn-lt"/>
              <a:cs typeface="Calibri Light" panose="020F0302020204030204" pitchFamily="34" charset="0"/>
            </a:endParaRPr>
          </a:p>
        </p:txBody>
      </p:sp>
      <p:sp>
        <p:nvSpPr>
          <p:cNvPr id="20" name="TextBox 19">
            <a:extLst>
              <a:ext uri="{FF2B5EF4-FFF2-40B4-BE49-F238E27FC236}">
                <a16:creationId xmlns:a16="http://schemas.microsoft.com/office/drawing/2014/main" id="{25C408C4-A11C-9469-8C39-66E8A62B39C9}"/>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tx1"/>
                </a:solidFill>
              </a:rPr>
              <a:pPr algn="r"/>
              <a:t>‹#›</a:t>
            </a:fld>
            <a:endParaRPr lang="en-US" sz="1600">
              <a:solidFill>
                <a:schemeClr val="tx1"/>
              </a:solidFill>
            </a:endParaRPr>
          </a:p>
        </p:txBody>
      </p:sp>
    </p:spTree>
    <p:extLst>
      <p:ext uri="{BB962C8B-B14F-4D97-AF65-F5344CB8AC3E}">
        <p14:creationId xmlns:p14="http://schemas.microsoft.com/office/powerpoint/2010/main" val="945012849"/>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C24F3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94B0D-2A9A-B7D0-61E5-8110259686A8}"/>
              </a:ext>
            </a:extLst>
          </p:cNvPr>
          <p:cNvSpPr>
            <a:spLocks noGrp="1"/>
          </p:cNvSpPr>
          <p:nvPr>
            <p:ph type="title" hasCustomPrompt="1"/>
          </p:nvPr>
        </p:nvSpPr>
        <p:spPr>
          <a:xfrm>
            <a:off x="831850" y="1709738"/>
            <a:ext cx="10515600" cy="2852737"/>
          </a:xfrm>
        </p:spPr>
        <p:txBody>
          <a:bodyPr anchor="b"/>
          <a:lstStyle>
            <a:lvl1pPr>
              <a:defRPr sz="6000" b="1"/>
            </a:lvl1pPr>
          </a:lstStyle>
          <a:p>
            <a:r>
              <a:rPr lang="en-GB"/>
              <a:t>Click To Edit Master Title Style</a:t>
            </a:r>
            <a:endParaRPr lang="en-US"/>
          </a:p>
        </p:txBody>
      </p:sp>
      <p:sp>
        <p:nvSpPr>
          <p:cNvPr id="7" name="Undertittel 2">
            <a:extLst>
              <a:ext uri="{FF2B5EF4-FFF2-40B4-BE49-F238E27FC236}">
                <a16:creationId xmlns:a16="http://schemas.microsoft.com/office/drawing/2014/main" id="{128CF8CD-F21E-218B-B40C-9CB4F7CF8300}"/>
              </a:ext>
            </a:extLst>
          </p:cNvPr>
          <p:cNvSpPr>
            <a:spLocks noGrp="1"/>
          </p:cNvSpPr>
          <p:nvPr>
            <p:ph type="subTitle" idx="10"/>
          </p:nvPr>
        </p:nvSpPr>
        <p:spPr>
          <a:xfrm>
            <a:off x="838198" y="4574444"/>
            <a:ext cx="10509251" cy="1386969"/>
          </a:xfrm>
          <a:noFill/>
        </p:spPr>
        <p:txBody>
          <a:bodyPr>
            <a:normAutofit/>
          </a:bodyPr>
          <a:lstStyle>
            <a:lvl1pPr marL="0" indent="0" algn="l">
              <a:buNone/>
              <a:defRPr sz="2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pic>
        <p:nvPicPr>
          <p:cNvPr id="4" name="Bilde 10">
            <a:extLst>
              <a:ext uri="{FF2B5EF4-FFF2-40B4-BE49-F238E27FC236}">
                <a16:creationId xmlns:a16="http://schemas.microsoft.com/office/drawing/2014/main" id="{A72A217C-EE45-CD0E-90E3-B4904DF47EA3}"/>
              </a:ext>
            </a:extLst>
          </p:cNvPr>
          <p:cNvPicPr>
            <a:picLocks noChangeAspect="1"/>
          </p:cNvPicPr>
          <p:nvPr userDrawn="1"/>
        </p:nvPicPr>
        <p:blipFill>
          <a:blip r:embed="rId2"/>
          <a:srcRect/>
          <a:stretch/>
        </p:blipFill>
        <p:spPr>
          <a:xfrm>
            <a:off x="11078020" y="239401"/>
            <a:ext cx="869688" cy="869688"/>
          </a:xfrm>
          <a:prstGeom prst="rect">
            <a:avLst/>
          </a:prstGeom>
        </p:spPr>
      </p:pic>
      <p:sp>
        <p:nvSpPr>
          <p:cNvPr id="9" name="TextBox 8">
            <a:extLst>
              <a:ext uri="{FF2B5EF4-FFF2-40B4-BE49-F238E27FC236}">
                <a16:creationId xmlns:a16="http://schemas.microsoft.com/office/drawing/2014/main" id="{CC13E652-4FAD-7195-ABE6-A8A39B7C3683}"/>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tx1"/>
                </a:solidFill>
                <a:latin typeface="+mn-lt"/>
                <a:cs typeface="Calibri Light" panose="020F0302020204030204" pitchFamily="34" charset="0"/>
              </a:rPr>
              <a:t>INTOSAI DEVELOPMENT INITIATIVE – </a:t>
            </a:r>
            <a:r>
              <a:rPr lang="en-AU" sz="1400" b="0" i="0">
                <a:solidFill>
                  <a:schemeClr val="tx1"/>
                </a:solidFill>
                <a:effectLst/>
                <a:latin typeface="+mn-lt"/>
                <a:cs typeface="Calibri Light" panose="020F0302020204030204" pitchFamily="34" charset="0"/>
              </a:rPr>
              <a:t>Independent, credible and sustainable SAIs for better societies and improved lives</a:t>
            </a:r>
            <a:endParaRPr lang="en-AU" sz="1400" b="0" i="0">
              <a:solidFill>
                <a:schemeClr val="tx1"/>
              </a:solidFill>
              <a:effectLst/>
              <a:highlight>
                <a:srgbClr val="FFFFFF"/>
              </a:highlight>
              <a:latin typeface="+mn-lt"/>
              <a:cs typeface="Calibri Light" panose="020F0302020204030204" pitchFamily="34" charset="0"/>
            </a:endParaRPr>
          </a:p>
        </p:txBody>
      </p:sp>
      <p:sp>
        <p:nvSpPr>
          <p:cNvPr id="12" name="TextBox 11">
            <a:extLst>
              <a:ext uri="{FF2B5EF4-FFF2-40B4-BE49-F238E27FC236}">
                <a16:creationId xmlns:a16="http://schemas.microsoft.com/office/drawing/2014/main" id="{D367584B-DBB0-7671-7F5F-BF0CC8FCB393}"/>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tx1"/>
                </a:solidFill>
              </a:rPr>
              <a:pPr algn="r"/>
              <a:t>‹#›</a:t>
            </a:fld>
            <a:endParaRPr lang="en-US" sz="1600">
              <a:solidFill>
                <a:schemeClr val="tx1"/>
              </a:solidFill>
            </a:endParaRPr>
          </a:p>
        </p:txBody>
      </p:sp>
      <p:pic>
        <p:nvPicPr>
          <p:cNvPr id="3" name="Picture 2">
            <a:extLst>
              <a:ext uri="{FF2B5EF4-FFF2-40B4-BE49-F238E27FC236}">
                <a16:creationId xmlns:a16="http://schemas.microsoft.com/office/drawing/2014/main" id="{F0003002-F5C3-7081-BDDE-CD79CA0C3887}"/>
              </a:ext>
            </a:extLst>
          </p:cNvPr>
          <p:cNvPicPr>
            <a:picLocks noChangeAspect="1"/>
          </p:cNvPicPr>
          <p:nvPr userDrawn="1"/>
        </p:nvPicPr>
        <p:blipFill>
          <a:blip r:embed="rId3"/>
          <a:srcRect/>
          <a:stretch/>
        </p:blipFill>
        <p:spPr>
          <a:xfrm rot="16200000">
            <a:off x="8492580" y="3158584"/>
            <a:ext cx="3699416" cy="3699416"/>
          </a:xfrm>
          <a:prstGeom prst="rect">
            <a:avLst/>
          </a:prstGeom>
        </p:spPr>
      </p:pic>
      <p:pic>
        <p:nvPicPr>
          <p:cNvPr id="5" name="Picture 4">
            <a:extLst>
              <a:ext uri="{FF2B5EF4-FFF2-40B4-BE49-F238E27FC236}">
                <a16:creationId xmlns:a16="http://schemas.microsoft.com/office/drawing/2014/main" id="{0EA7C988-055D-4D43-017B-F53AEF96666B}"/>
              </a:ext>
            </a:extLst>
          </p:cNvPr>
          <p:cNvPicPr>
            <a:picLocks noChangeAspect="1"/>
          </p:cNvPicPr>
          <p:nvPr userDrawn="1"/>
        </p:nvPicPr>
        <p:blipFill>
          <a:blip r:embed="rId4"/>
          <a:srcRect/>
          <a:stretch/>
        </p:blipFill>
        <p:spPr>
          <a:xfrm rot="10800000">
            <a:off x="451566" y="0"/>
            <a:ext cx="4789357" cy="4789357"/>
          </a:xfrm>
          <a:prstGeom prst="rect">
            <a:avLst/>
          </a:prstGeom>
        </p:spPr>
      </p:pic>
    </p:spTree>
    <p:extLst>
      <p:ext uri="{BB962C8B-B14F-4D97-AF65-F5344CB8AC3E}">
        <p14:creationId xmlns:p14="http://schemas.microsoft.com/office/powerpoint/2010/main" val="337606080"/>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rgbClr val="C24F3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FBE79-7BFA-2FC7-FF2A-A65DF47C8276}"/>
              </a:ext>
            </a:extLst>
          </p:cNvPr>
          <p:cNvSpPr>
            <a:spLocks noGrp="1"/>
          </p:cNvSpPr>
          <p:nvPr>
            <p:ph type="title" hasCustomPrompt="1"/>
          </p:nvPr>
        </p:nvSpPr>
        <p:spPr>
          <a:xfrm>
            <a:off x="7423609" y="1264398"/>
            <a:ext cx="3932237" cy="1098501"/>
          </a:xfrm>
        </p:spPr>
        <p:txBody>
          <a:bodyPr anchor="b">
            <a:normAutofit/>
          </a:bodyPr>
          <a:lstStyle>
            <a:lvl1pPr>
              <a:defRPr sz="3600" b="1"/>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52144E01-9E98-254E-EDD2-78DE2BBB87ED}"/>
              </a:ext>
            </a:extLst>
          </p:cNvPr>
          <p:cNvSpPr>
            <a:spLocks noGrp="1"/>
          </p:cNvSpPr>
          <p:nvPr>
            <p:ph type="body" sz="half" idx="2"/>
          </p:nvPr>
        </p:nvSpPr>
        <p:spPr>
          <a:xfrm>
            <a:off x="7423609" y="2477243"/>
            <a:ext cx="3932237" cy="3371361"/>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3" name="Picture Placeholder 2">
            <a:extLst>
              <a:ext uri="{FF2B5EF4-FFF2-40B4-BE49-F238E27FC236}">
                <a16:creationId xmlns:a16="http://schemas.microsoft.com/office/drawing/2014/main" id="{A0CB49F2-8A6D-4A92-AE8A-01BF17C01807}"/>
              </a:ext>
            </a:extLst>
          </p:cNvPr>
          <p:cNvSpPr>
            <a:spLocks noGrp="1"/>
          </p:cNvSpPr>
          <p:nvPr>
            <p:ph type="pic" idx="1"/>
          </p:nvPr>
        </p:nvSpPr>
        <p:spPr>
          <a:xfrm>
            <a:off x="195243" y="230188"/>
            <a:ext cx="6733691" cy="58004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5" name="Bilde 10">
            <a:extLst>
              <a:ext uri="{FF2B5EF4-FFF2-40B4-BE49-F238E27FC236}">
                <a16:creationId xmlns:a16="http://schemas.microsoft.com/office/drawing/2014/main" id="{14AF6B78-E20B-51DD-528A-F14B4BB79744}"/>
              </a:ext>
            </a:extLst>
          </p:cNvPr>
          <p:cNvPicPr>
            <a:picLocks noChangeAspect="1"/>
          </p:cNvPicPr>
          <p:nvPr userDrawn="1"/>
        </p:nvPicPr>
        <p:blipFill>
          <a:blip r:embed="rId2"/>
          <a:srcRect/>
          <a:stretch/>
        </p:blipFill>
        <p:spPr>
          <a:xfrm>
            <a:off x="11078020" y="239401"/>
            <a:ext cx="869688" cy="869688"/>
          </a:xfrm>
          <a:prstGeom prst="rect">
            <a:avLst/>
          </a:prstGeom>
        </p:spPr>
      </p:pic>
      <p:sp>
        <p:nvSpPr>
          <p:cNvPr id="9" name="TextBox 8">
            <a:extLst>
              <a:ext uri="{FF2B5EF4-FFF2-40B4-BE49-F238E27FC236}">
                <a16:creationId xmlns:a16="http://schemas.microsoft.com/office/drawing/2014/main" id="{6ED1CDE6-20E4-B9F5-DDD8-3EDD3C86F570}"/>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tx1"/>
                </a:solidFill>
                <a:latin typeface="+mn-lt"/>
                <a:cs typeface="Calibri Light" panose="020F0302020204030204" pitchFamily="34" charset="0"/>
              </a:rPr>
              <a:t>INTOSAI DEVELOPMENT INITIATIVE – </a:t>
            </a:r>
            <a:r>
              <a:rPr lang="en-AU" sz="1400" b="0" i="0">
                <a:solidFill>
                  <a:schemeClr val="tx1"/>
                </a:solidFill>
                <a:effectLst/>
                <a:latin typeface="+mn-lt"/>
                <a:cs typeface="Calibri Light" panose="020F0302020204030204" pitchFamily="34" charset="0"/>
              </a:rPr>
              <a:t>Independent, credible and sustainable SAIs for better societies and improved lives</a:t>
            </a:r>
            <a:endParaRPr lang="en-AU" sz="1400" b="0" i="0">
              <a:solidFill>
                <a:schemeClr val="tx1"/>
              </a:solidFill>
              <a:effectLst/>
              <a:highlight>
                <a:srgbClr val="FFFFFF"/>
              </a:highlight>
              <a:latin typeface="+mn-lt"/>
              <a:cs typeface="Calibri Light" panose="020F0302020204030204" pitchFamily="34" charset="0"/>
            </a:endParaRPr>
          </a:p>
        </p:txBody>
      </p:sp>
      <p:sp>
        <p:nvSpPr>
          <p:cNvPr id="10" name="TextBox 9">
            <a:extLst>
              <a:ext uri="{FF2B5EF4-FFF2-40B4-BE49-F238E27FC236}">
                <a16:creationId xmlns:a16="http://schemas.microsoft.com/office/drawing/2014/main" id="{142AC2B1-1B7A-E826-23D5-F6814F70133D}"/>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tx1"/>
                </a:solidFill>
              </a:rPr>
              <a:pPr algn="r"/>
              <a:t>‹#›</a:t>
            </a:fld>
            <a:endParaRPr lang="en-US" sz="1600">
              <a:solidFill>
                <a:schemeClr val="tx1"/>
              </a:solidFill>
            </a:endParaRPr>
          </a:p>
        </p:txBody>
      </p:sp>
      <p:pic>
        <p:nvPicPr>
          <p:cNvPr id="3" name="Picture 2">
            <a:extLst>
              <a:ext uri="{FF2B5EF4-FFF2-40B4-BE49-F238E27FC236}">
                <a16:creationId xmlns:a16="http://schemas.microsoft.com/office/drawing/2014/main" id="{6F294A0A-5292-820D-6E79-6E79A79356E3}"/>
              </a:ext>
            </a:extLst>
          </p:cNvPr>
          <p:cNvPicPr>
            <a:picLocks noChangeAspect="1"/>
          </p:cNvPicPr>
          <p:nvPr userDrawn="1"/>
        </p:nvPicPr>
        <p:blipFill>
          <a:blip r:embed="rId3"/>
          <a:srcRect/>
          <a:stretch/>
        </p:blipFill>
        <p:spPr>
          <a:xfrm rot="16200000">
            <a:off x="8492580" y="3158584"/>
            <a:ext cx="3699416" cy="3699416"/>
          </a:xfrm>
          <a:prstGeom prst="rect">
            <a:avLst/>
          </a:prstGeom>
        </p:spPr>
      </p:pic>
    </p:spTree>
    <p:extLst>
      <p:ext uri="{BB962C8B-B14F-4D97-AF65-F5344CB8AC3E}">
        <p14:creationId xmlns:p14="http://schemas.microsoft.com/office/powerpoint/2010/main" val="1233822708"/>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itle and Content Half">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867EA-2D87-DB27-8E8B-20A1AB3D6A08}"/>
              </a:ext>
            </a:extLst>
          </p:cNvPr>
          <p:cNvSpPr/>
          <p:nvPr userDrawn="1"/>
        </p:nvSpPr>
        <p:spPr>
          <a:xfrm>
            <a:off x="0" y="0"/>
            <a:ext cx="4586686" cy="6209993"/>
          </a:xfrm>
          <a:prstGeom prst="rect">
            <a:avLst/>
          </a:prstGeom>
          <a:solidFill>
            <a:srgbClr val="C24F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tel 1">
            <a:extLst>
              <a:ext uri="{FF2B5EF4-FFF2-40B4-BE49-F238E27FC236}">
                <a16:creationId xmlns:a16="http://schemas.microsoft.com/office/drawing/2014/main" id="{5AA6A361-759F-39CA-C2AB-14B2F377164E}"/>
              </a:ext>
            </a:extLst>
          </p:cNvPr>
          <p:cNvSpPr>
            <a:spLocks noGrp="1"/>
          </p:cNvSpPr>
          <p:nvPr>
            <p:ph type="title" hasCustomPrompt="1"/>
          </p:nvPr>
        </p:nvSpPr>
        <p:spPr>
          <a:xfrm>
            <a:off x="401746" y="1221069"/>
            <a:ext cx="3855462" cy="1325563"/>
          </a:xfrm>
        </p:spPr>
        <p:txBody>
          <a:bodyPr anchor="t">
            <a:normAutofit/>
          </a:bodyPr>
          <a:lstStyle>
            <a:lvl1pPr>
              <a:defRPr sz="3600" b="1">
                <a:solidFill>
                  <a:schemeClr val="bg1"/>
                </a:solidFill>
              </a:defRPr>
            </a:lvl1pPr>
          </a:lstStyle>
          <a:p>
            <a:r>
              <a:rPr lang="en-GB"/>
              <a:t>Click To Edit Master Title Style</a:t>
            </a:r>
            <a:endParaRPr lang="nb-NO"/>
          </a:p>
        </p:txBody>
      </p:sp>
      <p:sp>
        <p:nvSpPr>
          <p:cNvPr id="2" name="Plassholder for innhold 2">
            <a:extLst>
              <a:ext uri="{FF2B5EF4-FFF2-40B4-BE49-F238E27FC236}">
                <a16:creationId xmlns:a16="http://schemas.microsoft.com/office/drawing/2014/main" id="{5619827E-ECC2-B656-FB96-307CB9F9EE19}"/>
              </a:ext>
            </a:extLst>
          </p:cNvPr>
          <p:cNvSpPr>
            <a:spLocks noGrp="1"/>
          </p:cNvSpPr>
          <p:nvPr>
            <p:ph sz="half" idx="14" hasCustomPrompt="1"/>
          </p:nvPr>
        </p:nvSpPr>
        <p:spPr>
          <a:xfrm>
            <a:off x="5033552" y="1221069"/>
            <a:ext cx="6756701" cy="4755194"/>
          </a:xfrm>
        </p:spPr>
        <p:txBody>
          <a:bodyPr>
            <a:normAutofit/>
          </a:bodyPr>
          <a:lstStyle>
            <a:lvl1pPr>
              <a:defRPr sz="2200"/>
            </a:lvl1pPr>
            <a:lvl2pPr>
              <a:defRPr sz="2200"/>
            </a:lvl2pPr>
            <a:lvl3pPr>
              <a:defRPr sz="2200"/>
            </a:lvl3pPr>
            <a:lvl4pPr>
              <a:defRPr sz="1100"/>
            </a:lvl4pPr>
            <a:lvl5pPr>
              <a:defRPr sz="1050"/>
            </a:lvl5pPr>
          </a:lstStyle>
          <a:p>
            <a:pPr lvl="0"/>
            <a:r>
              <a:rPr lang="en-GB"/>
              <a:t>Click to edit Master text styles</a:t>
            </a:r>
          </a:p>
          <a:p>
            <a:pPr lvl="1"/>
            <a:r>
              <a:rPr lang="en-GB"/>
              <a:t>Second level</a:t>
            </a:r>
          </a:p>
          <a:p>
            <a:pPr lvl="2"/>
            <a:r>
              <a:rPr lang="en-GB"/>
              <a:t>Third level</a:t>
            </a:r>
          </a:p>
        </p:txBody>
      </p:sp>
      <p:pic>
        <p:nvPicPr>
          <p:cNvPr id="4" name="Bilde 10">
            <a:extLst>
              <a:ext uri="{FF2B5EF4-FFF2-40B4-BE49-F238E27FC236}">
                <a16:creationId xmlns:a16="http://schemas.microsoft.com/office/drawing/2014/main" id="{28C0CBD8-AEE5-3795-AD1A-BCDD0E5A178A}"/>
              </a:ext>
            </a:extLst>
          </p:cNvPr>
          <p:cNvPicPr>
            <a:picLocks noChangeAspect="1"/>
          </p:cNvPicPr>
          <p:nvPr userDrawn="1"/>
        </p:nvPicPr>
        <p:blipFill>
          <a:blip r:embed="rId2"/>
          <a:srcRect/>
          <a:stretch/>
        </p:blipFill>
        <p:spPr>
          <a:xfrm>
            <a:off x="11078020" y="239401"/>
            <a:ext cx="869688" cy="869688"/>
          </a:xfrm>
          <a:prstGeom prst="rect">
            <a:avLst/>
          </a:prstGeom>
        </p:spPr>
      </p:pic>
      <p:sp>
        <p:nvSpPr>
          <p:cNvPr id="11" name="Rectangle 10">
            <a:extLst>
              <a:ext uri="{FF2B5EF4-FFF2-40B4-BE49-F238E27FC236}">
                <a16:creationId xmlns:a16="http://schemas.microsoft.com/office/drawing/2014/main" id="{26DA7E5D-DE9B-E3E4-7A85-CB7A96AA6C06}"/>
              </a:ext>
            </a:extLst>
          </p:cNvPr>
          <p:cNvSpPr/>
          <p:nvPr userDrawn="1"/>
        </p:nvSpPr>
        <p:spPr>
          <a:xfrm>
            <a:off x="0" y="6215038"/>
            <a:ext cx="12206990" cy="642961"/>
          </a:xfrm>
          <a:prstGeom prst="rect">
            <a:avLst/>
          </a:prstGeom>
          <a:solidFill>
            <a:srgbClr val="C24F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A27EA354-FAEB-7C39-5B7F-135B1399DDCA}"/>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17" name="TextBox 16">
            <a:extLst>
              <a:ext uri="{FF2B5EF4-FFF2-40B4-BE49-F238E27FC236}">
                <a16:creationId xmlns:a16="http://schemas.microsoft.com/office/drawing/2014/main" id="{239FB354-1A3A-4B6B-A10A-0F73A772C97B}"/>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18" name="Bilde 10">
            <a:extLst>
              <a:ext uri="{FF2B5EF4-FFF2-40B4-BE49-F238E27FC236}">
                <a16:creationId xmlns:a16="http://schemas.microsoft.com/office/drawing/2014/main" id="{A4C8F51F-C6B2-4A33-DAED-FA618664E685}"/>
              </a:ext>
            </a:extLst>
          </p:cNvPr>
          <p:cNvPicPr>
            <a:picLocks noChangeAspect="1"/>
          </p:cNvPicPr>
          <p:nvPr userDrawn="1"/>
        </p:nvPicPr>
        <p:blipFill>
          <a:blip r:embed="rId3"/>
          <a:srcRect/>
          <a:stretch/>
        </p:blipFill>
        <p:spPr>
          <a:xfrm>
            <a:off x="11078020" y="239401"/>
            <a:ext cx="869688" cy="869688"/>
          </a:xfrm>
          <a:prstGeom prst="rect">
            <a:avLst/>
          </a:prstGeom>
        </p:spPr>
      </p:pic>
      <p:pic>
        <p:nvPicPr>
          <p:cNvPr id="5" name="Picture 4">
            <a:extLst>
              <a:ext uri="{FF2B5EF4-FFF2-40B4-BE49-F238E27FC236}">
                <a16:creationId xmlns:a16="http://schemas.microsoft.com/office/drawing/2014/main" id="{2035097B-AE66-2DE0-B364-04891986DDB3}"/>
              </a:ext>
            </a:extLst>
          </p:cNvPr>
          <p:cNvPicPr>
            <a:picLocks noChangeAspect="1"/>
          </p:cNvPicPr>
          <p:nvPr userDrawn="1"/>
        </p:nvPicPr>
        <p:blipFill>
          <a:blip r:embed="rId4"/>
          <a:srcRect/>
          <a:stretch/>
        </p:blipFill>
        <p:spPr>
          <a:xfrm rot="16200000">
            <a:off x="8197122" y="2848131"/>
            <a:ext cx="4009868" cy="4009868"/>
          </a:xfrm>
          <a:prstGeom prst="rect">
            <a:avLst/>
          </a:prstGeom>
        </p:spPr>
      </p:pic>
    </p:spTree>
    <p:extLst>
      <p:ext uri="{BB962C8B-B14F-4D97-AF65-F5344CB8AC3E}">
        <p14:creationId xmlns:p14="http://schemas.microsoft.com/office/powerpoint/2010/main" val="3940226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BD7887-3C83-CEA0-5BF2-C4A35E798B2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176046" cy="6858000"/>
          </a:xfrm>
          <a:prstGeom prst="rect">
            <a:avLst/>
          </a:prstGeom>
        </p:spPr>
      </p:pic>
      <p:sp>
        <p:nvSpPr>
          <p:cNvPr id="3" name="Rectangle 2">
            <a:extLst>
              <a:ext uri="{FF2B5EF4-FFF2-40B4-BE49-F238E27FC236}">
                <a16:creationId xmlns:a16="http://schemas.microsoft.com/office/drawing/2014/main" id="{881CE8A9-BC8E-AA69-4A11-07C86C02ED83}"/>
              </a:ext>
            </a:extLst>
          </p:cNvPr>
          <p:cNvSpPr/>
          <p:nvPr userDrawn="1"/>
        </p:nvSpPr>
        <p:spPr>
          <a:xfrm>
            <a:off x="6157119" y="-1"/>
            <a:ext cx="6034881" cy="6858001"/>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de 10">
            <a:extLst>
              <a:ext uri="{FF2B5EF4-FFF2-40B4-BE49-F238E27FC236}">
                <a16:creationId xmlns:a16="http://schemas.microsoft.com/office/drawing/2014/main" id="{59FBA252-8ADE-35AE-F54B-9045F920F17E}"/>
              </a:ext>
            </a:extLst>
          </p:cNvPr>
          <p:cNvPicPr>
            <a:picLocks noChangeAspect="1"/>
          </p:cNvPicPr>
          <p:nvPr userDrawn="1"/>
        </p:nvPicPr>
        <p:blipFill>
          <a:blip r:embed="rId3"/>
          <a:srcRect/>
          <a:stretch/>
        </p:blipFill>
        <p:spPr>
          <a:xfrm>
            <a:off x="10778413" y="239400"/>
            <a:ext cx="1169295" cy="1169295"/>
          </a:xfrm>
          <a:prstGeom prst="rect">
            <a:avLst/>
          </a:prstGeom>
        </p:spPr>
      </p:pic>
      <p:sp>
        <p:nvSpPr>
          <p:cNvPr id="10" name="Tittel 1">
            <a:extLst>
              <a:ext uri="{FF2B5EF4-FFF2-40B4-BE49-F238E27FC236}">
                <a16:creationId xmlns:a16="http://schemas.microsoft.com/office/drawing/2014/main" id="{44A8BFA4-8DEA-6F4D-66A8-24DEA9A52220}"/>
              </a:ext>
            </a:extLst>
          </p:cNvPr>
          <p:cNvSpPr>
            <a:spLocks noGrp="1"/>
          </p:cNvSpPr>
          <p:nvPr>
            <p:ph type="ctrTitle"/>
          </p:nvPr>
        </p:nvSpPr>
        <p:spPr>
          <a:xfrm>
            <a:off x="6797345" y="1764474"/>
            <a:ext cx="4754428" cy="2152807"/>
          </a:xfrm>
          <a:noFill/>
        </p:spPr>
        <p:txBody>
          <a:bodyPr anchor="b">
            <a:normAutofit/>
          </a:bodyPr>
          <a:lstStyle>
            <a:lvl1pPr algn="ctr">
              <a:defRPr sz="5400" b="0" i="0">
                <a:solidFill>
                  <a:schemeClr val="bg1"/>
                </a:solidFill>
                <a:latin typeface="Oswald Medium" pitchFamily="2" charset="77"/>
              </a:defRPr>
            </a:lvl1pPr>
          </a:lstStyle>
          <a:p>
            <a:r>
              <a:rPr lang="en-GB"/>
              <a:t>Click to edit Master title style</a:t>
            </a:r>
            <a:endParaRPr lang="nb-NO"/>
          </a:p>
        </p:txBody>
      </p:sp>
      <p:sp>
        <p:nvSpPr>
          <p:cNvPr id="11" name="Undertittel 2">
            <a:extLst>
              <a:ext uri="{FF2B5EF4-FFF2-40B4-BE49-F238E27FC236}">
                <a16:creationId xmlns:a16="http://schemas.microsoft.com/office/drawing/2014/main" id="{4A0BC09F-D848-BC37-28C4-2E712D9E2261}"/>
              </a:ext>
            </a:extLst>
          </p:cNvPr>
          <p:cNvSpPr>
            <a:spLocks noGrp="1"/>
          </p:cNvSpPr>
          <p:nvPr>
            <p:ph type="subTitle" idx="1"/>
          </p:nvPr>
        </p:nvSpPr>
        <p:spPr>
          <a:xfrm>
            <a:off x="6775563" y="4273060"/>
            <a:ext cx="4797991" cy="912089"/>
          </a:xfrm>
          <a:noFill/>
        </p:spPr>
        <p:txBody>
          <a:bodyPr>
            <a:normAutofit/>
          </a:bodyPr>
          <a:lstStyle>
            <a:lvl1pPr marL="0" indent="0" algn="ctr">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12" name="Text Placeholder 4">
            <a:extLst>
              <a:ext uri="{FF2B5EF4-FFF2-40B4-BE49-F238E27FC236}">
                <a16:creationId xmlns:a16="http://schemas.microsoft.com/office/drawing/2014/main" id="{4B991972-68AF-0FBB-B812-856BA8EF1728}"/>
              </a:ext>
            </a:extLst>
          </p:cNvPr>
          <p:cNvSpPr>
            <a:spLocks noGrp="1"/>
          </p:cNvSpPr>
          <p:nvPr>
            <p:ph type="body" sz="quarter" idx="10" hasCustomPrompt="1"/>
          </p:nvPr>
        </p:nvSpPr>
        <p:spPr>
          <a:xfrm>
            <a:off x="7601199" y="5685222"/>
            <a:ext cx="3146717" cy="303347"/>
          </a:xfrm>
          <a:noFill/>
        </p:spPr>
        <p:txBody>
          <a:bodyPr>
            <a:normAutofit/>
          </a:bodyPr>
          <a:lstStyle>
            <a:lvl1pPr marL="0" indent="0" algn="ctr">
              <a:buNone/>
              <a:defRPr sz="1200">
                <a:solidFill>
                  <a:schemeClr val="bg1"/>
                </a:solidFill>
              </a:defRPr>
            </a:lvl1pPr>
          </a:lstStyle>
          <a:p>
            <a:pPr lvl="0"/>
            <a:r>
              <a:rPr lang="en-GB"/>
              <a:t>DATE</a:t>
            </a:r>
            <a:endParaRPr lang="nb-NO"/>
          </a:p>
        </p:txBody>
      </p:sp>
      <p:pic>
        <p:nvPicPr>
          <p:cNvPr id="4" name="Picture 3">
            <a:extLst>
              <a:ext uri="{FF2B5EF4-FFF2-40B4-BE49-F238E27FC236}">
                <a16:creationId xmlns:a16="http://schemas.microsoft.com/office/drawing/2014/main" id="{8E7D6108-FC66-4D83-F3CF-3D494070A7E4}"/>
              </a:ext>
            </a:extLst>
          </p:cNvPr>
          <p:cNvPicPr>
            <a:picLocks noChangeAspect="1"/>
          </p:cNvPicPr>
          <p:nvPr userDrawn="1"/>
        </p:nvPicPr>
        <p:blipFill>
          <a:blip r:embed="rId4"/>
          <a:srcRect/>
          <a:stretch/>
        </p:blipFill>
        <p:spPr>
          <a:xfrm rot="16200000">
            <a:off x="8492580" y="3158584"/>
            <a:ext cx="3699416" cy="3699416"/>
          </a:xfrm>
          <a:prstGeom prst="rect">
            <a:avLst/>
          </a:prstGeom>
        </p:spPr>
      </p:pic>
      <p:pic>
        <p:nvPicPr>
          <p:cNvPr id="6" name="Picture 5">
            <a:extLst>
              <a:ext uri="{FF2B5EF4-FFF2-40B4-BE49-F238E27FC236}">
                <a16:creationId xmlns:a16="http://schemas.microsoft.com/office/drawing/2014/main" id="{AC5916D3-8D1F-7F78-AFFA-9358DFCFBDCD}"/>
              </a:ext>
            </a:extLst>
          </p:cNvPr>
          <p:cNvPicPr>
            <a:picLocks noChangeAspect="1"/>
          </p:cNvPicPr>
          <p:nvPr userDrawn="1"/>
        </p:nvPicPr>
        <p:blipFill>
          <a:blip r:embed="rId4"/>
          <a:srcRect/>
          <a:stretch/>
        </p:blipFill>
        <p:spPr>
          <a:xfrm rot="5400000">
            <a:off x="6157118" y="-2"/>
            <a:ext cx="3699416" cy="3699416"/>
          </a:xfrm>
          <a:prstGeom prst="rect">
            <a:avLst/>
          </a:prstGeom>
        </p:spPr>
      </p:pic>
    </p:spTree>
    <p:extLst>
      <p:ext uri="{BB962C8B-B14F-4D97-AF65-F5344CB8AC3E}">
        <p14:creationId xmlns:p14="http://schemas.microsoft.com/office/powerpoint/2010/main" val="2628328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and Content Thir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867EA-2D87-DB27-8E8B-20A1AB3D6A08}"/>
              </a:ext>
            </a:extLst>
          </p:cNvPr>
          <p:cNvSpPr/>
          <p:nvPr userDrawn="1"/>
        </p:nvSpPr>
        <p:spPr>
          <a:xfrm>
            <a:off x="0" y="0"/>
            <a:ext cx="4586686" cy="6533996"/>
          </a:xfrm>
          <a:prstGeom prst="rect">
            <a:avLst/>
          </a:prstGeom>
          <a:solidFill>
            <a:srgbClr val="C24F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tel 1">
            <a:extLst>
              <a:ext uri="{FF2B5EF4-FFF2-40B4-BE49-F238E27FC236}">
                <a16:creationId xmlns:a16="http://schemas.microsoft.com/office/drawing/2014/main" id="{5AA6A361-759F-39CA-C2AB-14B2F377164E}"/>
              </a:ext>
            </a:extLst>
          </p:cNvPr>
          <p:cNvSpPr>
            <a:spLocks noGrp="1"/>
          </p:cNvSpPr>
          <p:nvPr>
            <p:ph type="title" hasCustomPrompt="1"/>
          </p:nvPr>
        </p:nvSpPr>
        <p:spPr>
          <a:xfrm>
            <a:off x="401746" y="1221069"/>
            <a:ext cx="3855462" cy="1325563"/>
          </a:xfrm>
        </p:spPr>
        <p:txBody>
          <a:bodyPr anchor="t">
            <a:normAutofit/>
          </a:bodyPr>
          <a:lstStyle>
            <a:lvl1pPr>
              <a:defRPr sz="3600" b="1">
                <a:solidFill>
                  <a:schemeClr val="bg1"/>
                </a:solidFill>
              </a:defRPr>
            </a:lvl1pPr>
          </a:lstStyle>
          <a:p>
            <a:r>
              <a:rPr lang="en-GB"/>
              <a:t>Click To Edit Master Title Style</a:t>
            </a:r>
            <a:endParaRPr lang="nb-NO"/>
          </a:p>
        </p:txBody>
      </p:sp>
      <p:sp>
        <p:nvSpPr>
          <p:cNvPr id="2" name="Plassholder for innhold 2">
            <a:extLst>
              <a:ext uri="{FF2B5EF4-FFF2-40B4-BE49-F238E27FC236}">
                <a16:creationId xmlns:a16="http://schemas.microsoft.com/office/drawing/2014/main" id="{6B303C85-F69C-9764-05B6-4082A7006987}"/>
              </a:ext>
            </a:extLst>
          </p:cNvPr>
          <p:cNvSpPr>
            <a:spLocks noGrp="1"/>
          </p:cNvSpPr>
          <p:nvPr>
            <p:ph sz="half" idx="14" hasCustomPrompt="1"/>
          </p:nvPr>
        </p:nvSpPr>
        <p:spPr>
          <a:xfrm>
            <a:off x="5033553" y="1221069"/>
            <a:ext cx="3302728" cy="4755194"/>
          </a:xfrm>
        </p:spPr>
        <p:txBody>
          <a:bodyPr>
            <a:normAutofit/>
          </a:bodyPr>
          <a:lstStyle>
            <a:lvl1pPr>
              <a:defRPr sz="2200"/>
            </a:lvl1pPr>
            <a:lvl2pPr>
              <a:defRPr sz="2200"/>
            </a:lvl2pPr>
            <a:lvl3pPr>
              <a:defRPr sz="2200"/>
            </a:lvl3pPr>
            <a:lvl4pPr>
              <a:defRPr sz="1100"/>
            </a:lvl4pPr>
            <a:lvl5pPr>
              <a:defRPr sz="1050"/>
            </a:lvl5pPr>
          </a:lstStyle>
          <a:p>
            <a:pPr lvl="0"/>
            <a:r>
              <a:rPr lang="en-GB"/>
              <a:t>Click to edit Master text styles</a:t>
            </a:r>
          </a:p>
          <a:p>
            <a:pPr lvl="1"/>
            <a:r>
              <a:rPr lang="en-GB"/>
              <a:t>Second level</a:t>
            </a:r>
          </a:p>
          <a:p>
            <a:pPr lvl="2"/>
            <a:r>
              <a:rPr lang="en-GB"/>
              <a:t>Third level</a:t>
            </a:r>
          </a:p>
        </p:txBody>
      </p:sp>
      <p:sp>
        <p:nvSpPr>
          <p:cNvPr id="3" name="Plassholder for innhold 2">
            <a:extLst>
              <a:ext uri="{FF2B5EF4-FFF2-40B4-BE49-F238E27FC236}">
                <a16:creationId xmlns:a16="http://schemas.microsoft.com/office/drawing/2014/main" id="{68D3284B-27F6-154B-D7E6-463780C26C76}"/>
              </a:ext>
            </a:extLst>
          </p:cNvPr>
          <p:cNvSpPr>
            <a:spLocks noGrp="1"/>
          </p:cNvSpPr>
          <p:nvPr>
            <p:ph sz="half" idx="15" hasCustomPrompt="1"/>
          </p:nvPr>
        </p:nvSpPr>
        <p:spPr>
          <a:xfrm>
            <a:off x="8568201" y="1221069"/>
            <a:ext cx="3302728" cy="4755194"/>
          </a:xfrm>
        </p:spPr>
        <p:txBody>
          <a:bodyPr>
            <a:normAutofit/>
          </a:bodyPr>
          <a:lstStyle>
            <a:lvl1pPr>
              <a:defRPr sz="2200"/>
            </a:lvl1pPr>
            <a:lvl2pPr>
              <a:defRPr sz="2200"/>
            </a:lvl2pPr>
            <a:lvl3pPr>
              <a:defRPr sz="2200"/>
            </a:lvl3pPr>
            <a:lvl4pPr>
              <a:defRPr sz="1100"/>
            </a:lvl4pPr>
            <a:lvl5pPr>
              <a:defRPr sz="1050"/>
            </a:lvl5pPr>
          </a:lstStyle>
          <a:p>
            <a:pPr lvl="0"/>
            <a:r>
              <a:rPr lang="en-GB"/>
              <a:t>Click to edit Master text styles</a:t>
            </a:r>
          </a:p>
          <a:p>
            <a:pPr lvl="1"/>
            <a:r>
              <a:rPr lang="en-GB"/>
              <a:t>Second level</a:t>
            </a:r>
          </a:p>
          <a:p>
            <a:pPr lvl="2"/>
            <a:r>
              <a:rPr lang="en-GB"/>
              <a:t>Third level</a:t>
            </a:r>
          </a:p>
        </p:txBody>
      </p:sp>
      <p:sp>
        <p:nvSpPr>
          <p:cNvPr id="7" name="Rectangle 6">
            <a:extLst>
              <a:ext uri="{FF2B5EF4-FFF2-40B4-BE49-F238E27FC236}">
                <a16:creationId xmlns:a16="http://schemas.microsoft.com/office/drawing/2014/main" id="{71B628DF-7B3F-4AB2-D692-71C50FC8D343}"/>
              </a:ext>
            </a:extLst>
          </p:cNvPr>
          <p:cNvSpPr/>
          <p:nvPr userDrawn="1"/>
        </p:nvSpPr>
        <p:spPr>
          <a:xfrm>
            <a:off x="0" y="6215038"/>
            <a:ext cx="12206990" cy="642961"/>
          </a:xfrm>
          <a:prstGeom prst="rect">
            <a:avLst/>
          </a:prstGeom>
          <a:solidFill>
            <a:srgbClr val="C24F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38DCC0B-9D47-1AA1-69CA-A6368C02CD5B}"/>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10" name="TextBox 9">
            <a:extLst>
              <a:ext uri="{FF2B5EF4-FFF2-40B4-BE49-F238E27FC236}">
                <a16:creationId xmlns:a16="http://schemas.microsoft.com/office/drawing/2014/main" id="{2CFB8E36-F6C9-EDF4-A25E-430D10F2998F}"/>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11" name="Bilde 10">
            <a:extLst>
              <a:ext uri="{FF2B5EF4-FFF2-40B4-BE49-F238E27FC236}">
                <a16:creationId xmlns:a16="http://schemas.microsoft.com/office/drawing/2014/main" id="{C76F1767-41E2-E023-A0C6-D58B8FFCF70C}"/>
              </a:ext>
            </a:extLst>
          </p:cNvPr>
          <p:cNvPicPr>
            <a:picLocks noChangeAspect="1"/>
          </p:cNvPicPr>
          <p:nvPr userDrawn="1"/>
        </p:nvPicPr>
        <p:blipFill>
          <a:blip r:embed="rId2"/>
          <a:srcRect/>
          <a:stretch/>
        </p:blipFill>
        <p:spPr>
          <a:xfrm>
            <a:off x="11078020" y="239401"/>
            <a:ext cx="869688" cy="869688"/>
          </a:xfrm>
          <a:prstGeom prst="rect">
            <a:avLst/>
          </a:prstGeom>
        </p:spPr>
      </p:pic>
      <p:pic>
        <p:nvPicPr>
          <p:cNvPr id="5" name="Picture 4">
            <a:extLst>
              <a:ext uri="{FF2B5EF4-FFF2-40B4-BE49-F238E27FC236}">
                <a16:creationId xmlns:a16="http://schemas.microsoft.com/office/drawing/2014/main" id="{7A0F9778-2A46-F154-7887-C418EBDB783B}"/>
              </a:ext>
            </a:extLst>
          </p:cNvPr>
          <p:cNvPicPr>
            <a:picLocks noChangeAspect="1"/>
          </p:cNvPicPr>
          <p:nvPr userDrawn="1"/>
        </p:nvPicPr>
        <p:blipFill>
          <a:blip r:embed="rId3"/>
          <a:srcRect/>
          <a:stretch/>
        </p:blipFill>
        <p:spPr>
          <a:xfrm rot="16200000">
            <a:off x="8197122" y="2848131"/>
            <a:ext cx="4009868" cy="4009868"/>
          </a:xfrm>
          <a:prstGeom prst="rect">
            <a:avLst/>
          </a:prstGeom>
        </p:spPr>
      </p:pic>
    </p:spTree>
    <p:extLst>
      <p:ext uri="{BB962C8B-B14F-4D97-AF65-F5344CB8AC3E}">
        <p14:creationId xmlns:p14="http://schemas.microsoft.com/office/powerpoint/2010/main" val="32506383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Logo and Title">
    <p:bg>
      <p:bgPr>
        <a:solidFill>
          <a:srgbClr val="C24F3B"/>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C30326F-E319-9F2C-4965-52B2C35855E5}"/>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tx1"/>
                </a:solidFill>
              </a:rPr>
              <a:pPr algn="r"/>
              <a:t>‹#›</a:t>
            </a:fld>
            <a:endParaRPr lang="en-US" sz="1600">
              <a:solidFill>
                <a:schemeClr val="tx1"/>
              </a:solidFill>
            </a:endParaRPr>
          </a:p>
        </p:txBody>
      </p:sp>
      <p:sp>
        <p:nvSpPr>
          <p:cNvPr id="10" name="Tittel 1">
            <a:extLst>
              <a:ext uri="{FF2B5EF4-FFF2-40B4-BE49-F238E27FC236}">
                <a16:creationId xmlns:a16="http://schemas.microsoft.com/office/drawing/2014/main" id="{EF37AA58-0D0A-2C65-BBA7-F4E10FDCAE6E}"/>
              </a:ext>
            </a:extLst>
          </p:cNvPr>
          <p:cNvSpPr>
            <a:spLocks noGrp="1"/>
          </p:cNvSpPr>
          <p:nvPr>
            <p:ph type="title" hasCustomPrompt="1"/>
          </p:nvPr>
        </p:nvSpPr>
        <p:spPr>
          <a:xfrm>
            <a:off x="2688257" y="3933090"/>
            <a:ext cx="6815483" cy="641939"/>
          </a:xfrm>
        </p:spPr>
        <p:txBody>
          <a:bodyPr anchor="t">
            <a:normAutofit/>
          </a:bodyPr>
          <a:lstStyle>
            <a:lvl1pPr algn="ctr">
              <a:defRPr sz="3600" b="1">
                <a:solidFill>
                  <a:schemeClr val="tx1"/>
                </a:solidFill>
              </a:defRPr>
            </a:lvl1pPr>
          </a:lstStyle>
          <a:p>
            <a:r>
              <a:rPr lang="en-GB"/>
              <a:t>Click To Edit Master Title Style</a:t>
            </a:r>
            <a:endParaRPr lang="nb-NO"/>
          </a:p>
        </p:txBody>
      </p:sp>
      <p:pic>
        <p:nvPicPr>
          <p:cNvPr id="16" name="Bilde 10">
            <a:extLst>
              <a:ext uri="{FF2B5EF4-FFF2-40B4-BE49-F238E27FC236}">
                <a16:creationId xmlns:a16="http://schemas.microsoft.com/office/drawing/2014/main" id="{E0DF04FE-B79B-AA5D-765C-E69C00517D3D}"/>
              </a:ext>
            </a:extLst>
          </p:cNvPr>
          <p:cNvPicPr>
            <a:picLocks noChangeAspect="1"/>
          </p:cNvPicPr>
          <p:nvPr userDrawn="1"/>
        </p:nvPicPr>
        <p:blipFill>
          <a:blip r:embed="rId2"/>
          <a:srcRect/>
          <a:stretch/>
        </p:blipFill>
        <p:spPr>
          <a:xfrm>
            <a:off x="5321816" y="1994978"/>
            <a:ext cx="1548366" cy="1548366"/>
          </a:xfrm>
          <a:prstGeom prst="rect">
            <a:avLst/>
          </a:prstGeom>
        </p:spPr>
      </p:pic>
      <p:pic>
        <p:nvPicPr>
          <p:cNvPr id="3" name="Picture 2">
            <a:extLst>
              <a:ext uri="{FF2B5EF4-FFF2-40B4-BE49-F238E27FC236}">
                <a16:creationId xmlns:a16="http://schemas.microsoft.com/office/drawing/2014/main" id="{F1410FB2-B178-0172-1FA9-C3C4B0BF4AF3}"/>
              </a:ext>
            </a:extLst>
          </p:cNvPr>
          <p:cNvPicPr>
            <a:picLocks noChangeAspect="1"/>
          </p:cNvPicPr>
          <p:nvPr userDrawn="1"/>
        </p:nvPicPr>
        <p:blipFill>
          <a:blip r:embed="rId3"/>
          <a:srcRect/>
          <a:stretch/>
        </p:blipFill>
        <p:spPr>
          <a:xfrm rot="16200000">
            <a:off x="8492580" y="3158584"/>
            <a:ext cx="3699416" cy="3699416"/>
          </a:xfrm>
          <a:prstGeom prst="rect">
            <a:avLst/>
          </a:prstGeom>
        </p:spPr>
      </p:pic>
      <p:sp>
        <p:nvSpPr>
          <p:cNvPr id="2" name="TextBox 1">
            <a:extLst>
              <a:ext uri="{FF2B5EF4-FFF2-40B4-BE49-F238E27FC236}">
                <a16:creationId xmlns:a16="http://schemas.microsoft.com/office/drawing/2014/main" id="{5AC59369-8F73-304E-6F40-B9E2279476F5}"/>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tx1"/>
                </a:solidFill>
                <a:latin typeface="+mn-lt"/>
                <a:cs typeface="Calibri Light" panose="020F0302020204030204" pitchFamily="34" charset="0"/>
              </a:rPr>
              <a:t>INTOSAI DEVELOPMENT INITIATIVE – </a:t>
            </a:r>
            <a:r>
              <a:rPr lang="en-AU" sz="1400" b="0" i="0">
                <a:solidFill>
                  <a:schemeClr val="tx1"/>
                </a:solidFill>
                <a:effectLst/>
                <a:latin typeface="+mn-lt"/>
                <a:cs typeface="Calibri Light" panose="020F0302020204030204" pitchFamily="34" charset="0"/>
              </a:rPr>
              <a:t>Independent, credible and sustainable SAIs for better societies and improved lives</a:t>
            </a:r>
            <a:endParaRPr lang="en-AU" sz="1400" b="0" i="0">
              <a:solidFill>
                <a:schemeClr val="tx1"/>
              </a:solidFill>
              <a:effectLst/>
              <a:highlight>
                <a:srgbClr val="FFFFFF"/>
              </a:highlight>
              <a:latin typeface="+mn-lt"/>
              <a:cs typeface="Calibri Light" panose="020F0302020204030204" pitchFamily="34" charset="0"/>
            </a:endParaRPr>
          </a:p>
        </p:txBody>
      </p:sp>
    </p:spTree>
    <p:extLst>
      <p:ext uri="{BB962C8B-B14F-4D97-AF65-F5344CB8AC3E}">
        <p14:creationId xmlns:p14="http://schemas.microsoft.com/office/powerpoint/2010/main" val="312385602"/>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ack Page">
    <p:bg>
      <p:bgPr>
        <a:solidFill>
          <a:srgbClr val="C24F3B"/>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C30326F-E319-9F2C-4965-52B2C35855E5}"/>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tx1"/>
                </a:solidFill>
              </a:rPr>
              <a:pPr algn="r"/>
              <a:t>‹#›</a:t>
            </a:fld>
            <a:endParaRPr lang="en-US" sz="1600">
              <a:solidFill>
                <a:schemeClr val="tx1"/>
              </a:solidFill>
            </a:endParaRPr>
          </a:p>
        </p:txBody>
      </p:sp>
      <p:pic>
        <p:nvPicPr>
          <p:cNvPr id="16" name="Bilde 10">
            <a:extLst>
              <a:ext uri="{FF2B5EF4-FFF2-40B4-BE49-F238E27FC236}">
                <a16:creationId xmlns:a16="http://schemas.microsoft.com/office/drawing/2014/main" id="{E0DF04FE-B79B-AA5D-765C-E69C00517D3D}"/>
              </a:ext>
            </a:extLst>
          </p:cNvPr>
          <p:cNvPicPr>
            <a:picLocks noChangeAspect="1"/>
          </p:cNvPicPr>
          <p:nvPr userDrawn="1"/>
        </p:nvPicPr>
        <p:blipFill>
          <a:blip r:embed="rId2"/>
          <a:srcRect/>
          <a:stretch/>
        </p:blipFill>
        <p:spPr>
          <a:xfrm>
            <a:off x="5375054" y="1638131"/>
            <a:ext cx="1317054" cy="1317054"/>
          </a:xfrm>
          <a:prstGeom prst="rect">
            <a:avLst/>
          </a:prstGeom>
        </p:spPr>
      </p:pic>
      <p:grpSp>
        <p:nvGrpSpPr>
          <p:cNvPr id="5" name="Group 4">
            <a:extLst>
              <a:ext uri="{FF2B5EF4-FFF2-40B4-BE49-F238E27FC236}">
                <a16:creationId xmlns:a16="http://schemas.microsoft.com/office/drawing/2014/main" id="{BD920BC6-AA73-F5EC-6D25-0FF1A42DC227}"/>
              </a:ext>
            </a:extLst>
          </p:cNvPr>
          <p:cNvGrpSpPr/>
          <p:nvPr userDrawn="1"/>
        </p:nvGrpSpPr>
        <p:grpSpPr>
          <a:xfrm>
            <a:off x="4902369" y="5004348"/>
            <a:ext cx="2387261" cy="393277"/>
            <a:chOff x="4834755" y="5001332"/>
            <a:chExt cx="2387261" cy="393277"/>
          </a:xfrm>
        </p:grpSpPr>
        <p:pic>
          <p:nvPicPr>
            <p:cNvPr id="6" name="Graphic 5">
              <a:hlinkClick r:id="rId3"/>
              <a:extLst>
                <a:ext uri="{FF2B5EF4-FFF2-40B4-BE49-F238E27FC236}">
                  <a16:creationId xmlns:a16="http://schemas.microsoft.com/office/drawing/2014/main" id="{60C57129-A5AD-15D0-0E1F-0AF9B1632144}"/>
                </a:ext>
              </a:extLst>
            </p:cNvPr>
            <p:cNvPicPr>
              <a:picLocks noChangeAspect="1"/>
            </p:cNvPicPr>
            <p:nvPr/>
          </p:nvPicPr>
          <p:blipFill>
            <a:blip r:embed="rId4"/>
            <a:srcRect/>
            <a:stretch/>
          </p:blipFill>
          <p:spPr>
            <a:xfrm>
              <a:off x="4834755" y="5020949"/>
              <a:ext cx="373660" cy="373660"/>
            </a:xfrm>
            <a:prstGeom prst="rect">
              <a:avLst/>
            </a:prstGeom>
          </p:spPr>
        </p:pic>
        <p:pic>
          <p:nvPicPr>
            <p:cNvPr id="7" name="Graphic 6">
              <a:hlinkClick r:id="rId5"/>
              <a:extLst>
                <a:ext uri="{FF2B5EF4-FFF2-40B4-BE49-F238E27FC236}">
                  <a16:creationId xmlns:a16="http://schemas.microsoft.com/office/drawing/2014/main" id="{6743347A-275E-14E4-6BC4-A61F3E0D481D}"/>
                </a:ext>
              </a:extLst>
            </p:cNvPr>
            <p:cNvPicPr>
              <a:picLocks noChangeAspect="1"/>
            </p:cNvPicPr>
            <p:nvPr/>
          </p:nvPicPr>
          <p:blipFill>
            <a:blip r:embed="rId6"/>
            <a:srcRect/>
            <a:stretch/>
          </p:blipFill>
          <p:spPr>
            <a:xfrm>
              <a:off x="5333251" y="5011141"/>
              <a:ext cx="373660" cy="373660"/>
            </a:xfrm>
            <a:prstGeom prst="rect">
              <a:avLst/>
            </a:prstGeom>
          </p:spPr>
        </p:pic>
        <p:pic>
          <p:nvPicPr>
            <p:cNvPr id="8" name="Graphic 7">
              <a:hlinkClick r:id="rId7"/>
              <a:extLst>
                <a:ext uri="{FF2B5EF4-FFF2-40B4-BE49-F238E27FC236}">
                  <a16:creationId xmlns:a16="http://schemas.microsoft.com/office/drawing/2014/main" id="{B8188A04-9887-3F84-B50C-3508FE9F7C11}"/>
                </a:ext>
              </a:extLst>
            </p:cNvPr>
            <p:cNvPicPr>
              <a:picLocks noChangeAspect="1"/>
            </p:cNvPicPr>
            <p:nvPr/>
          </p:nvPicPr>
          <p:blipFill>
            <a:blip r:embed="rId8"/>
            <a:srcRect/>
            <a:stretch/>
          </p:blipFill>
          <p:spPr>
            <a:xfrm>
              <a:off x="5831747" y="5011141"/>
              <a:ext cx="373660" cy="373660"/>
            </a:xfrm>
            <a:prstGeom prst="rect">
              <a:avLst/>
            </a:prstGeom>
          </p:spPr>
        </p:pic>
        <p:pic>
          <p:nvPicPr>
            <p:cNvPr id="9" name="Graphic 8">
              <a:hlinkClick r:id="rId9"/>
              <a:extLst>
                <a:ext uri="{FF2B5EF4-FFF2-40B4-BE49-F238E27FC236}">
                  <a16:creationId xmlns:a16="http://schemas.microsoft.com/office/drawing/2014/main" id="{C46D7BD3-282D-B9DC-62AB-A971945AD283}"/>
                </a:ext>
              </a:extLst>
            </p:cNvPr>
            <p:cNvPicPr>
              <a:picLocks noChangeAspect="1"/>
            </p:cNvPicPr>
            <p:nvPr/>
          </p:nvPicPr>
          <p:blipFill>
            <a:blip r:embed="rId10"/>
            <a:srcRect/>
            <a:stretch/>
          </p:blipFill>
          <p:spPr>
            <a:xfrm>
              <a:off x="6848356" y="5011141"/>
              <a:ext cx="373660" cy="373660"/>
            </a:xfrm>
            <a:prstGeom prst="rect">
              <a:avLst/>
            </a:prstGeom>
          </p:spPr>
        </p:pic>
        <p:pic>
          <p:nvPicPr>
            <p:cNvPr id="12" name="Graphic 11">
              <a:hlinkClick r:id="rId11"/>
              <a:extLst>
                <a:ext uri="{FF2B5EF4-FFF2-40B4-BE49-F238E27FC236}">
                  <a16:creationId xmlns:a16="http://schemas.microsoft.com/office/drawing/2014/main" id="{F9A1FFEC-F2F5-9BDC-59C6-11FCE63E7F5D}"/>
                </a:ext>
              </a:extLst>
            </p:cNvPr>
            <p:cNvPicPr>
              <a:picLocks noChangeAspect="1"/>
            </p:cNvPicPr>
            <p:nvPr/>
          </p:nvPicPr>
          <p:blipFill>
            <a:blip r:embed="rId12"/>
            <a:srcRect/>
            <a:stretch/>
          </p:blipFill>
          <p:spPr>
            <a:xfrm>
              <a:off x="6330243" y="5001332"/>
              <a:ext cx="393277" cy="393277"/>
            </a:xfrm>
            <a:prstGeom prst="rect">
              <a:avLst/>
            </a:prstGeom>
          </p:spPr>
        </p:pic>
      </p:grpSp>
      <p:sp>
        <p:nvSpPr>
          <p:cNvPr id="14" name="TextBox 13">
            <a:extLst>
              <a:ext uri="{FF2B5EF4-FFF2-40B4-BE49-F238E27FC236}">
                <a16:creationId xmlns:a16="http://schemas.microsoft.com/office/drawing/2014/main" id="{504703D1-6E5C-AF0D-63FA-86757E519398}"/>
              </a:ext>
            </a:extLst>
          </p:cNvPr>
          <p:cNvSpPr txBox="1"/>
          <p:nvPr userDrawn="1"/>
        </p:nvSpPr>
        <p:spPr>
          <a:xfrm>
            <a:off x="3048000" y="3508293"/>
            <a:ext cx="6096000" cy="1107996"/>
          </a:xfrm>
          <a:prstGeom prst="rect">
            <a:avLst/>
          </a:prstGeom>
          <a:noFill/>
        </p:spPr>
        <p:txBody>
          <a:bodyPr wrap="square">
            <a:spAutoFit/>
          </a:bodyPr>
          <a:lstStyle/>
          <a:p>
            <a:pPr algn="ctr">
              <a:lnSpc>
                <a:spcPct val="100000"/>
              </a:lnSpc>
            </a:pPr>
            <a:r>
              <a:rPr lang="en-AU" sz="2200">
                <a:effectLst/>
                <a:latin typeface="+mn-lt"/>
              </a:rPr>
              <a:t>INTOSAI Development Initiative (IDI)</a:t>
            </a:r>
          </a:p>
          <a:p>
            <a:pPr algn="ctr">
              <a:lnSpc>
                <a:spcPct val="100000"/>
              </a:lnSpc>
            </a:pPr>
            <a:r>
              <a:rPr lang="en-AU" sz="2200" err="1">
                <a:effectLst/>
                <a:latin typeface="+mn-lt"/>
              </a:rPr>
              <a:t>Stenersgata</a:t>
            </a:r>
            <a:r>
              <a:rPr lang="en-AU" sz="2200">
                <a:effectLst/>
                <a:latin typeface="+mn-lt"/>
              </a:rPr>
              <a:t> 2, 0184 Oslo, Norway</a:t>
            </a:r>
          </a:p>
          <a:p>
            <a:pPr algn="ctr">
              <a:lnSpc>
                <a:spcPct val="100000"/>
              </a:lnSpc>
            </a:pPr>
            <a:r>
              <a:rPr lang="en-AU" sz="2200" u="sng" err="1">
                <a:effectLst/>
                <a:latin typeface="+mn-lt"/>
              </a:rPr>
              <a:t>www.idi.no</a:t>
            </a:r>
            <a:endParaRPr lang="en-AU" sz="2200">
              <a:effectLst/>
              <a:latin typeface="+mn-lt"/>
            </a:endParaRPr>
          </a:p>
        </p:txBody>
      </p:sp>
      <p:pic>
        <p:nvPicPr>
          <p:cNvPr id="4" name="Picture 3">
            <a:extLst>
              <a:ext uri="{FF2B5EF4-FFF2-40B4-BE49-F238E27FC236}">
                <a16:creationId xmlns:a16="http://schemas.microsoft.com/office/drawing/2014/main" id="{95631400-8260-DC53-46B6-7008537848CE}"/>
              </a:ext>
            </a:extLst>
          </p:cNvPr>
          <p:cNvPicPr>
            <a:picLocks noChangeAspect="1"/>
          </p:cNvPicPr>
          <p:nvPr userDrawn="1"/>
        </p:nvPicPr>
        <p:blipFill>
          <a:blip r:embed="rId13"/>
          <a:srcRect/>
          <a:stretch/>
        </p:blipFill>
        <p:spPr>
          <a:xfrm rot="16200000">
            <a:off x="8492580" y="3158584"/>
            <a:ext cx="3699416" cy="3699416"/>
          </a:xfrm>
          <a:prstGeom prst="rect">
            <a:avLst/>
          </a:prstGeom>
        </p:spPr>
      </p:pic>
      <p:sp>
        <p:nvSpPr>
          <p:cNvPr id="2" name="TextBox 1">
            <a:extLst>
              <a:ext uri="{FF2B5EF4-FFF2-40B4-BE49-F238E27FC236}">
                <a16:creationId xmlns:a16="http://schemas.microsoft.com/office/drawing/2014/main" id="{879975DE-BE98-CC89-3D19-DEDE2619FB0E}"/>
              </a:ext>
            </a:extLst>
          </p:cNvPr>
          <p:cNvSpPr txBox="1"/>
          <p:nvPr userDrawn="1"/>
        </p:nvSpPr>
        <p:spPr>
          <a:xfrm>
            <a:off x="300454" y="6380108"/>
            <a:ext cx="10567050" cy="307777"/>
          </a:xfrm>
          <a:prstGeom prst="rect">
            <a:avLst/>
          </a:prstGeom>
          <a:noFill/>
        </p:spPr>
        <p:txBody>
          <a:bodyPr wrap="square">
            <a:spAutoFit/>
          </a:bodyPr>
          <a:lstStyle/>
          <a:p>
            <a:pPr algn="l"/>
            <a:r>
              <a:rPr lang="en-US" sz="1400" b="0" i="0">
                <a:solidFill>
                  <a:schemeClr val="tx1"/>
                </a:solidFill>
                <a:latin typeface="+mn-lt"/>
                <a:cs typeface="Calibri Light" panose="020F0302020204030204" pitchFamily="34" charset="0"/>
              </a:rPr>
              <a:t>INTOSAI DEVELOPMENT INITIATIVE – </a:t>
            </a:r>
            <a:r>
              <a:rPr lang="en-AU" sz="1400" b="0" i="0">
                <a:solidFill>
                  <a:schemeClr val="tx1"/>
                </a:solidFill>
                <a:effectLst/>
                <a:latin typeface="+mn-lt"/>
                <a:cs typeface="Calibri Light" panose="020F0302020204030204" pitchFamily="34" charset="0"/>
              </a:rPr>
              <a:t>Independent, credible and sustainable SAIs for better societies and improved lives</a:t>
            </a:r>
            <a:endParaRPr lang="en-AU" sz="1400" b="0" i="0">
              <a:solidFill>
                <a:schemeClr val="tx1"/>
              </a:solidFill>
              <a:effectLst/>
              <a:highlight>
                <a:srgbClr val="FFFFFF"/>
              </a:highlight>
              <a:latin typeface="+mn-lt"/>
              <a:cs typeface="Calibri Light" panose="020F0302020204030204" pitchFamily="34" charset="0"/>
            </a:endParaRPr>
          </a:p>
        </p:txBody>
      </p:sp>
    </p:spTree>
    <p:extLst>
      <p:ext uri="{BB962C8B-B14F-4D97-AF65-F5344CB8AC3E}">
        <p14:creationId xmlns:p14="http://schemas.microsoft.com/office/powerpoint/2010/main" val="390481366"/>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3_Blank with Footer">
    <p:bg>
      <p:bgPr>
        <a:solidFill>
          <a:srgbClr val="C24F3B"/>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285714-62B2-2EE3-7952-303B8285D0EF}"/>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tx1"/>
                </a:solidFill>
                <a:latin typeface="+mn-lt"/>
                <a:cs typeface="Calibri Light" panose="020F0302020204030204" pitchFamily="34" charset="0"/>
              </a:rPr>
              <a:t>INTOSAI DEVELOPMENT INITIATIVE – </a:t>
            </a:r>
            <a:r>
              <a:rPr lang="en-AU" sz="1400" b="0" i="0">
                <a:solidFill>
                  <a:schemeClr val="tx1"/>
                </a:solidFill>
                <a:effectLst/>
                <a:latin typeface="+mn-lt"/>
                <a:cs typeface="Calibri Light" panose="020F0302020204030204" pitchFamily="34" charset="0"/>
              </a:rPr>
              <a:t>Independent, credible and sustainable SAIs for better societies and improved lives</a:t>
            </a:r>
            <a:endParaRPr lang="en-AU" sz="1400" b="0" i="0">
              <a:solidFill>
                <a:schemeClr val="tx1"/>
              </a:solidFill>
              <a:effectLst/>
              <a:highlight>
                <a:srgbClr val="FFFFFF"/>
              </a:highlight>
              <a:latin typeface="+mn-lt"/>
              <a:cs typeface="Calibri Light" panose="020F0302020204030204" pitchFamily="34" charset="0"/>
            </a:endParaRPr>
          </a:p>
        </p:txBody>
      </p:sp>
      <p:sp>
        <p:nvSpPr>
          <p:cNvPr id="6" name="TextBox 5">
            <a:extLst>
              <a:ext uri="{FF2B5EF4-FFF2-40B4-BE49-F238E27FC236}">
                <a16:creationId xmlns:a16="http://schemas.microsoft.com/office/drawing/2014/main" id="{D0A45A04-4467-3332-0471-7B8933E7C6F4}"/>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tx1"/>
                </a:solidFill>
              </a:rPr>
              <a:pPr algn="r"/>
              <a:t>‹#›</a:t>
            </a:fld>
            <a:endParaRPr lang="en-US" sz="1600">
              <a:solidFill>
                <a:schemeClr val="tx1"/>
              </a:solidFill>
            </a:endParaRPr>
          </a:p>
        </p:txBody>
      </p:sp>
      <p:pic>
        <p:nvPicPr>
          <p:cNvPr id="3" name="Picture 2">
            <a:extLst>
              <a:ext uri="{FF2B5EF4-FFF2-40B4-BE49-F238E27FC236}">
                <a16:creationId xmlns:a16="http://schemas.microsoft.com/office/drawing/2014/main" id="{441468EA-FB33-3287-0781-8D60D0CFEA56}"/>
              </a:ext>
            </a:extLst>
          </p:cNvPr>
          <p:cNvPicPr>
            <a:picLocks noChangeAspect="1"/>
          </p:cNvPicPr>
          <p:nvPr userDrawn="1"/>
        </p:nvPicPr>
        <p:blipFill>
          <a:blip r:embed="rId2"/>
          <a:srcRect/>
          <a:stretch/>
        </p:blipFill>
        <p:spPr>
          <a:xfrm rot="16200000">
            <a:off x="8492580" y="3158584"/>
            <a:ext cx="3699416" cy="3699416"/>
          </a:xfrm>
          <a:prstGeom prst="rect">
            <a:avLst/>
          </a:prstGeom>
        </p:spPr>
      </p:pic>
      <p:pic>
        <p:nvPicPr>
          <p:cNvPr id="2" name="Bilde 10">
            <a:extLst>
              <a:ext uri="{FF2B5EF4-FFF2-40B4-BE49-F238E27FC236}">
                <a16:creationId xmlns:a16="http://schemas.microsoft.com/office/drawing/2014/main" id="{EB35BBC1-453F-AFF0-6FB1-38FE9712C4C3}"/>
              </a:ext>
            </a:extLst>
          </p:cNvPr>
          <p:cNvPicPr>
            <a:picLocks noChangeAspect="1"/>
          </p:cNvPicPr>
          <p:nvPr userDrawn="1"/>
        </p:nvPicPr>
        <p:blipFill>
          <a:blip r:embed="rId3"/>
          <a:srcRect/>
          <a:stretch/>
        </p:blipFill>
        <p:spPr>
          <a:xfrm>
            <a:off x="11078020" y="239401"/>
            <a:ext cx="869688" cy="869688"/>
          </a:xfrm>
          <a:prstGeom prst="rect">
            <a:avLst/>
          </a:prstGeom>
        </p:spPr>
      </p:pic>
    </p:spTree>
    <p:extLst>
      <p:ext uri="{BB962C8B-B14F-4D97-AF65-F5344CB8AC3E}">
        <p14:creationId xmlns:p14="http://schemas.microsoft.com/office/powerpoint/2010/main" val="2498792950"/>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C24F3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309861"/>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CEB000E3-9D1D-3346-B19A-489531A4E0AD}"/>
              </a:ext>
            </a:extLst>
          </p:cNvPr>
          <p:cNvSpPr>
            <a:spLocks noGrp="1"/>
          </p:cNvSpPr>
          <p:nvPr>
            <p:ph type="ctrTitle" hasCustomPrompt="1"/>
          </p:nvPr>
        </p:nvSpPr>
        <p:spPr>
          <a:xfrm>
            <a:off x="838199" y="2767497"/>
            <a:ext cx="7048501" cy="1327859"/>
          </a:xfrm>
          <a:noFill/>
        </p:spPr>
        <p:txBody>
          <a:bodyPr anchor="b">
            <a:normAutofit/>
          </a:bodyPr>
          <a:lstStyle>
            <a:lvl1pPr algn="l">
              <a:defRPr sz="3600" b="1">
                <a:solidFill>
                  <a:schemeClr val="tx1"/>
                </a:solidFill>
                <a:latin typeface="+mj-lt"/>
              </a:defRPr>
            </a:lvl1pPr>
          </a:lstStyle>
          <a:p>
            <a:r>
              <a:rPr lang="en-GB"/>
              <a:t>Click To Edit Master Title Style</a:t>
            </a:r>
            <a:endParaRPr lang="nb-NO"/>
          </a:p>
        </p:txBody>
      </p:sp>
      <p:sp>
        <p:nvSpPr>
          <p:cNvPr id="10" name="Undertittel 2">
            <a:extLst>
              <a:ext uri="{FF2B5EF4-FFF2-40B4-BE49-F238E27FC236}">
                <a16:creationId xmlns:a16="http://schemas.microsoft.com/office/drawing/2014/main" id="{80489EB6-3F7F-26AD-30C1-2090864744A5}"/>
              </a:ext>
            </a:extLst>
          </p:cNvPr>
          <p:cNvSpPr>
            <a:spLocks noGrp="1"/>
          </p:cNvSpPr>
          <p:nvPr>
            <p:ph type="subTitle" idx="1"/>
          </p:nvPr>
        </p:nvSpPr>
        <p:spPr>
          <a:xfrm>
            <a:off x="838199" y="4452524"/>
            <a:ext cx="6241774" cy="912089"/>
          </a:xfrm>
          <a:noFill/>
        </p:spPr>
        <p:txBody>
          <a:bodyPr>
            <a:normAutofit/>
          </a:bodyPr>
          <a:lstStyle>
            <a:lvl1pPr marL="0" indent="0" algn="l">
              <a:buNone/>
              <a:defRPr sz="2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13" name="Text Placeholder 4">
            <a:extLst>
              <a:ext uri="{FF2B5EF4-FFF2-40B4-BE49-F238E27FC236}">
                <a16:creationId xmlns:a16="http://schemas.microsoft.com/office/drawing/2014/main" id="{5EBE20F4-0D4A-6271-C76B-B718205F9661}"/>
              </a:ext>
            </a:extLst>
          </p:cNvPr>
          <p:cNvSpPr>
            <a:spLocks noGrp="1"/>
          </p:cNvSpPr>
          <p:nvPr>
            <p:ph type="body" sz="quarter" idx="10" hasCustomPrompt="1"/>
          </p:nvPr>
        </p:nvSpPr>
        <p:spPr>
          <a:xfrm>
            <a:off x="838199" y="5693704"/>
            <a:ext cx="4402724" cy="323849"/>
          </a:xfrm>
          <a:noFill/>
        </p:spPr>
        <p:txBody>
          <a:bodyPr>
            <a:normAutofit/>
          </a:bodyPr>
          <a:lstStyle>
            <a:lvl1pPr marL="0" indent="0">
              <a:buNone/>
              <a:defRPr sz="1200">
                <a:solidFill>
                  <a:schemeClr val="tx1"/>
                </a:solidFill>
              </a:defRPr>
            </a:lvl1pPr>
          </a:lstStyle>
          <a:p>
            <a:pPr lvl="0"/>
            <a:r>
              <a:rPr lang="en-GB"/>
              <a:t>DATE</a:t>
            </a:r>
            <a:endParaRPr lang="nb-NO"/>
          </a:p>
        </p:txBody>
      </p:sp>
      <p:pic>
        <p:nvPicPr>
          <p:cNvPr id="2" name="Picture 1">
            <a:extLst>
              <a:ext uri="{FF2B5EF4-FFF2-40B4-BE49-F238E27FC236}">
                <a16:creationId xmlns:a16="http://schemas.microsoft.com/office/drawing/2014/main" id="{70E7C173-B0B3-2CD7-98A0-9B29DEE118C0}"/>
              </a:ext>
            </a:extLst>
          </p:cNvPr>
          <p:cNvPicPr>
            <a:picLocks noChangeAspect="1"/>
          </p:cNvPicPr>
          <p:nvPr userDrawn="1"/>
        </p:nvPicPr>
        <p:blipFill rotWithShape="1">
          <a:blip r:embed="rId3"/>
          <a:srcRect l="22266"/>
          <a:stretch/>
        </p:blipFill>
        <p:spPr>
          <a:xfrm>
            <a:off x="5878286" y="-619443"/>
            <a:ext cx="5812673" cy="7477609"/>
          </a:xfrm>
          <a:prstGeom prst="rect">
            <a:avLst/>
          </a:prstGeom>
        </p:spPr>
      </p:pic>
      <p:pic>
        <p:nvPicPr>
          <p:cNvPr id="3" name="Bilde 10">
            <a:extLst>
              <a:ext uri="{FF2B5EF4-FFF2-40B4-BE49-F238E27FC236}">
                <a16:creationId xmlns:a16="http://schemas.microsoft.com/office/drawing/2014/main" id="{1E700093-0ED9-8422-139F-1B4793E07CF8}"/>
              </a:ext>
            </a:extLst>
          </p:cNvPr>
          <p:cNvPicPr>
            <a:picLocks noChangeAspect="1"/>
          </p:cNvPicPr>
          <p:nvPr userDrawn="1"/>
        </p:nvPicPr>
        <p:blipFill>
          <a:blip r:embed="rId4"/>
          <a:srcRect/>
          <a:stretch/>
        </p:blipFill>
        <p:spPr>
          <a:xfrm>
            <a:off x="10778413" y="239400"/>
            <a:ext cx="1169295" cy="1169295"/>
          </a:xfrm>
          <a:prstGeom prst="rect">
            <a:avLst/>
          </a:prstGeom>
        </p:spPr>
      </p:pic>
      <p:pic>
        <p:nvPicPr>
          <p:cNvPr id="5" name="Picture 4">
            <a:extLst>
              <a:ext uri="{FF2B5EF4-FFF2-40B4-BE49-F238E27FC236}">
                <a16:creationId xmlns:a16="http://schemas.microsoft.com/office/drawing/2014/main" id="{89823413-C553-AA57-20DF-38123DA791D8}"/>
              </a:ext>
            </a:extLst>
          </p:cNvPr>
          <p:cNvPicPr>
            <a:picLocks noChangeAspect="1"/>
          </p:cNvPicPr>
          <p:nvPr userDrawn="1"/>
        </p:nvPicPr>
        <p:blipFill>
          <a:blip r:embed="rId5"/>
          <a:srcRect/>
          <a:stretch/>
        </p:blipFill>
        <p:spPr>
          <a:xfrm rot="10800000">
            <a:off x="451566" y="0"/>
            <a:ext cx="4789357" cy="4789357"/>
          </a:xfrm>
          <a:prstGeom prst="rect">
            <a:avLst/>
          </a:prstGeom>
        </p:spPr>
      </p:pic>
      <p:sp>
        <p:nvSpPr>
          <p:cNvPr id="7" name="TextBox 6">
            <a:extLst>
              <a:ext uri="{FF2B5EF4-FFF2-40B4-BE49-F238E27FC236}">
                <a16:creationId xmlns:a16="http://schemas.microsoft.com/office/drawing/2014/main" id="{F7868FCE-6BF3-D515-3FBF-4FFB82285C59}"/>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tx1"/>
                </a:solidFill>
                <a:latin typeface="+mn-lt"/>
                <a:cs typeface="Calibri Light" panose="020F0302020204030204" pitchFamily="34" charset="0"/>
              </a:rPr>
              <a:t>INTOSAI DEVELOPMENT INITIATIVE – </a:t>
            </a:r>
            <a:r>
              <a:rPr lang="en-AU" sz="1400" b="0" i="0">
                <a:solidFill>
                  <a:schemeClr val="tx1"/>
                </a:solidFill>
                <a:effectLst/>
                <a:latin typeface="+mn-lt"/>
                <a:cs typeface="Calibri Light" panose="020F0302020204030204" pitchFamily="34" charset="0"/>
              </a:rPr>
              <a:t>Independent, credible and sustainable SAIs for better societies and improved lives</a:t>
            </a:r>
            <a:endParaRPr lang="en-AU" sz="1400" b="0" i="0">
              <a:solidFill>
                <a:schemeClr val="tx1"/>
              </a:solidFill>
              <a:effectLst/>
              <a:highlight>
                <a:srgbClr val="FFFFFF"/>
              </a:highlight>
              <a:latin typeface="+mn-lt"/>
              <a:cs typeface="Calibri Light" panose="020F0302020204030204" pitchFamily="34" charset="0"/>
            </a:endParaRPr>
          </a:p>
        </p:txBody>
      </p:sp>
      <p:sp>
        <p:nvSpPr>
          <p:cNvPr id="9" name="TextBox 8">
            <a:extLst>
              <a:ext uri="{FF2B5EF4-FFF2-40B4-BE49-F238E27FC236}">
                <a16:creationId xmlns:a16="http://schemas.microsoft.com/office/drawing/2014/main" id="{6B112BE7-CC66-7DAB-3739-480A9290DFAE}"/>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tx1"/>
                </a:solidFill>
              </a:rPr>
              <a:pPr algn="r"/>
              <a:t>‹#›</a:t>
            </a:fld>
            <a:endParaRPr lang="en-US" sz="1600">
              <a:solidFill>
                <a:schemeClr val="tx1"/>
              </a:solidFill>
            </a:endParaRPr>
          </a:p>
        </p:txBody>
      </p:sp>
    </p:spTree>
    <p:extLst>
      <p:ext uri="{BB962C8B-B14F-4D97-AF65-F5344CB8AC3E}">
        <p14:creationId xmlns:p14="http://schemas.microsoft.com/office/powerpoint/2010/main" val="34853380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8B7BF867-BB76-3EC5-AABE-EFEC21FF5DDE}"/>
              </a:ext>
            </a:extLst>
          </p:cNvPr>
          <p:cNvSpPr>
            <a:spLocks noGrp="1"/>
          </p:cNvSpPr>
          <p:nvPr>
            <p:ph type="ctrTitle" hasCustomPrompt="1"/>
          </p:nvPr>
        </p:nvSpPr>
        <p:spPr>
          <a:xfrm>
            <a:off x="1524000" y="2233332"/>
            <a:ext cx="9144000" cy="1655763"/>
          </a:xfrm>
        </p:spPr>
        <p:txBody>
          <a:bodyPr anchor="b">
            <a:normAutofit/>
          </a:bodyPr>
          <a:lstStyle>
            <a:lvl1pPr algn="ctr">
              <a:defRPr sz="3600" b="1">
                <a:solidFill>
                  <a:schemeClr val="tx1"/>
                </a:solidFill>
              </a:defRPr>
            </a:lvl1pPr>
          </a:lstStyle>
          <a:p>
            <a:r>
              <a:rPr lang="en-GB"/>
              <a:t>Click To Edit Master Title Style</a:t>
            </a:r>
            <a:endParaRPr lang="nb-NO"/>
          </a:p>
        </p:txBody>
      </p:sp>
      <p:sp>
        <p:nvSpPr>
          <p:cNvPr id="7" name="Undertittel 2">
            <a:extLst>
              <a:ext uri="{FF2B5EF4-FFF2-40B4-BE49-F238E27FC236}">
                <a16:creationId xmlns:a16="http://schemas.microsoft.com/office/drawing/2014/main" id="{5630772D-B864-29D9-3A6C-34ECC25DCAA1}"/>
              </a:ext>
            </a:extLst>
          </p:cNvPr>
          <p:cNvSpPr>
            <a:spLocks noGrp="1"/>
          </p:cNvSpPr>
          <p:nvPr>
            <p:ph type="subTitle" idx="1"/>
          </p:nvPr>
        </p:nvSpPr>
        <p:spPr>
          <a:xfrm>
            <a:off x="1524000" y="3981171"/>
            <a:ext cx="9144000" cy="1655762"/>
          </a:xfrm>
        </p:spPr>
        <p:txBody>
          <a:bodyPr>
            <a:normAutofit/>
          </a:bodyPr>
          <a:lstStyle>
            <a:lvl1pPr marL="0" indent="0" algn="ctr">
              <a:buNone/>
              <a:defRPr sz="2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pic>
        <p:nvPicPr>
          <p:cNvPr id="3" name="Picture 2">
            <a:extLst>
              <a:ext uri="{FF2B5EF4-FFF2-40B4-BE49-F238E27FC236}">
                <a16:creationId xmlns:a16="http://schemas.microsoft.com/office/drawing/2014/main" id="{31FDC94A-386E-3BF3-F687-CD1D4C4F9695}"/>
              </a:ext>
            </a:extLst>
          </p:cNvPr>
          <p:cNvPicPr>
            <a:picLocks noChangeAspect="1"/>
          </p:cNvPicPr>
          <p:nvPr userDrawn="1"/>
        </p:nvPicPr>
        <p:blipFill>
          <a:blip r:embed="rId3"/>
          <a:stretch>
            <a:fillRect/>
          </a:stretch>
        </p:blipFill>
        <p:spPr>
          <a:xfrm>
            <a:off x="9036074" y="3647841"/>
            <a:ext cx="2854319" cy="2854319"/>
          </a:xfrm>
          <a:prstGeom prst="rect">
            <a:avLst/>
          </a:prstGeom>
        </p:spPr>
      </p:pic>
      <p:pic>
        <p:nvPicPr>
          <p:cNvPr id="4" name="Bilde 10">
            <a:extLst>
              <a:ext uri="{FF2B5EF4-FFF2-40B4-BE49-F238E27FC236}">
                <a16:creationId xmlns:a16="http://schemas.microsoft.com/office/drawing/2014/main" id="{636FDB3A-C2C6-1B55-8638-A6EBB217ACEB}"/>
              </a:ext>
            </a:extLst>
          </p:cNvPr>
          <p:cNvPicPr>
            <a:picLocks noChangeAspect="1"/>
          </p:cNvPicPr>
          <p:nvPr userDrawn="1"/>
        </p:nvPicPr>
        <p:blipFill>
          <a:blip r:embed="rId4"/>
          <a:srcRect/>
          <a:stretch/>
        </p:blipFill>
        <p:spPr>
          <a:xfrm>
            <a:off x="10778413" y="239400"/>
            <a:ext cx="1169295" cy="1169295"/>
          </a:xfrm>
          <a:prstGeom prst="rect">
            <a:avLst/>
          </a:prstGeom>
        </p:spPr>
      </p:pic>
      <p:pic>
        <p:nvPicPr>
          <p:cNvPr id="5" name="Picture 4">
            <a:extLst>
              <a:ext uri="{FF2B5EF4-FFF2-40B4-BE49-F238E27FC236}">
                <a16:creationId xmlns:a16="http://schemas.microsoft.com/office/drawing/2014/main" id="{59B8E79F-85FF-D308-A96C-F56360C834B6}"/>
              </a:ext>
            </a:extLst>
          </p:cNvPr>
          <p:cNvPicPr>
            <a:picLocks noChangeAspect="1"/>
          </p:cNvPicPr>
          <p:nvPr userDrawn="1"/>
        </p:nvPicPr>
        <p:blipFill>
          <a:blip r:embed="rId5"/>
          <a:srcRect/>
          <a:stretch/>
        </p:blipFill>
        <p:spPr>
          <a:xfrm rot="10800000">
            <a:off x="451566" y="0"/>
            <a:ext cx="4789357" cy="4789357"/>
          </a:xfrm>
          <a:prstGeom prst="rect">
            <a:avLst/>
          </a:prstGeom>
        </p:spPr>
      </p:pic>
      <p:sp>
        <p:nvSpPr>
          <p:cNvPr id="9" name="TextBox 8">
            <a:extLst>
              <a:ext uri="{FF2B5EF4-FFF2-40B4-BE49-F238E27FC236}">
                <a16:creationId xmlns:a16="http://schemas.microsoft.com/office/drawing/2014/main" id="{E593C849-2EAB-E41C-8C79-C662C53E39E4}"/>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tx1"/>
                </a:solidFill>
                <a:latin typeface="+mn-lt"/>
                <a:cs typeface="Calibri Light" panose="020F0302020204030204" pitchFamily="34" charset="0"/>
              </a:rPr>
              <a:t>INTOSAI DEVELOPMENT INITIATIVE – </a:t>
            </a:r>
            <a:r>
              <a:rPr lang="en-AU" sz="1400" b="0" i="0">
                <a:solidFill>
                  <a:schemeClr val="tx1"/>
                </a:solidFill>
                <a:effectLst/>
                <a:latin typeface="+mn-lt"/>
                <a:cs typeface="Calibri Light" panose="020F0302020204030204" pitchFamily="34" charset="0"/>
              </a:rPr>
              <a:t>Independent, credible and sustainable SAIs for better societies and improved lives</a:t>
            </a:r>
            <a:endParaRPr lang="en-AU" sz="1400" b="0" i="0">
              <a:solidFill>
                <a:schemeClr val="tx1"/>
              </a:solidFill>
              <a:effectLst/>
              <a:highlight>
                <a:srgbClr val="FFFFFF"/>
              </a:highlight>
              <a:latin typeface="+mn-lt"/>
              <a:cs typeface="Calibri Light" panose="020F0302020204030204" pitchFamily="34" charset="0"/>
            </a:endParaRPr>
          </a:p>
        </p:txBody>
      </p:sp>
      <p:sp>
        <p:nvSpPr>
          <p:cNvPr id="10" name="TextBox 9">
            <a:extLst>
              <a:ext uri="{FF2B5EF4-FFF2-40B4-BE49-F238E27FC236}">
                <a16:creationId xmlns:a16="http://schemas.microsoft.com/office/drawing/2014/main" id="{2899D806-5822-CB12-9B42-EEB610C68AF0}"/>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tx1"/>
                </a:solidFill>
              </a:rPr>
              <a:pPr algn="r"/>
              <a:t>‹#›</a:t>
            </a:fld>
            <a:endParaRPr lang="en-US" sz="1600">
              <a:solidFill>
                <a:schemeClr val="tx1"/>
              </a:solidFill>
            </a:endParaRPr>
          </a:p>
        </p:txBody>
      </p:sp>
    </p:spTree>
    <p:extLst>
      <p:ext uri="{BB962C8B-B14F-4D97-AF65-F5344CB8AC3E}">
        <p14:creationId xmlns:p14="http://schemas.microsoft.com/office/powerpoint/2010/main" val="1846275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Agend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4A7F7-40DE-92EF-972E-90FC2213086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61"/>
          <a:stretch/>
        </p:blipFill>
        <p:spPr>
          <a:xfrm>
            <a:off x="0" y="0"/>
            <a:ext cx="5707136" cy="6857999"/>
          </a:xfrm>
          <a:prstGeom prst="rect">
            <a:avLst/>
          </a:prstGeom>
        </p:spPr>
      </p:pic>
      <p:sp>
        <p:nvSpPr>
          <p:cNvPr id="6" name="Title 1">
            <a:extLst>
              <a:ext uri="{FF2B5EF4-FFF2-40B4-BE49-F238E27FC236}">
                <a16:creationId xmlns:a16="http://schemas.microsoft.com/office/drawing/2014/main" id="{203DC036-EF05-E2DD-7889-8C8DF455B5F0}"/>
              </a:ext>
            </a:extLst>
          </p:cNvPr>
          <p:cNvSpPr>
            <a:spLocks noGrp="1"/>
          </p:cNvSpPr>
          <p:nvPr>
            <p:ph type="title" hasCustomPrompt="1"/>
          </p:nvPr>
        </p:nvSpPr>
        <p:spPr>
          <a:xfrm>
            <a:off x="6096000" y="1384456"/>
            <a:ext cx="5693045" cy="869687"/>
          </a:xfrm>
        </p:spPr>
        <p:txBody>
          <a:bodyPr>
            <a:normAutofit/>
          </a:bodyPr>
          <a:lstStyle>
            <a:lvl1pPr>
              <a:defRPr sz="3600" b="1"/>
            </a:lvl1pPr>
          </a:lstStyle>
          <a:p>
            <a:r>
              <a:rPr lang="en-GB"/>
              <a:t>Click To Edit Master Title Style</a:t>
            </a:r>
            <a:endParaRPr lang="en-US"/>
          </a:p>
        </p:txBody>
      </p:sp>
      <p:sp>
        <p:nvSpPr>
          <p:cNvPr id="7" name="Content Placeholder 3">
            <a:extLst>
              <a:ext uri="{FF2B5EF4-FFF2-40B4-BE49-F238E27FC236}">
                <a16:creationId xmlns:a16="http://schemas.microsoft.com/office/drawing/2014/main" id="{15A08E67-FF43-7B46-D4F7-71881B161119}"/>
              </a:ext>
            </a:extLst>
          </p:cNvPr>
          <p:cNvSpPr>
            <a:spLocks noGrp="1"/>
          </p:cNvSpPr>
          <p:nvPr>
            <p:ph sz="half" idx="2"/>
          </p:nvPr>
        </p:nvSpPr>
        <p:spPr>
          <a:xfrm>
            <a:off x="6096000" y="2527032"/>
            <a:ext cx="5693045" cy="3281275"/>
          </a:xfrm>
        </p:spPr>
        <p:txBody>
          <a:bodyPr>
            <a:normAutofit/>
          </a:bodyPr>
          <a:lstStyle>
            <a:lvl1pPr>
              <a:defRPr sz="2200"/>
            </a:lvl1pPr>
            <a:lvl2pPr>
              <a:defRPr sz="2200"/>
            </a:lvl2pPr>
            <a:lvl3pPr>
              <a:defRPr sz="2200"/>
            </a:lvl3pPr>
            <a:lvl4pPr>
              <a:defRPr sz="2200"/>
            </a:lvl4pPr>
            <a:lvl5pPr>
              <a:defRPr sz="2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Rectangle 8">
            <a:extLst>
              <a:ext uri="{FF2B5EF4-FFF2-40B4-BE49-F238E27FC236}">
                <a16:creationId xmlns:a16="http://schemas.microsoft.com/office/drawing/2014/main" id="{F2016F40-58AA-4762-A0E5-7C44CC188E38}"/>
              </a:ext>
            </a:extLst>
          </p:cNvPr>
          <p:cNvSpPr/>
          <p:nvPr userDrawn="1"/>
        </p:nvSpPr>
        <p:spPr>
          <a:xfrm>
            <a:off x="0" y="6215038"/>
            <a:ext cx="12206990" cy="6429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7B97A026-4B42-B73C-D282-72DD54F7FD55}"/>
              </a:ext>
            </a:extLst>
          </p:cNvPr>
          <p:cNvPicPr>
            <a:picLocks noChangeAspect="1"/>
          </p:cNvPicPr>
          <p:nvPr userDrawn="1"/>
        </p:nvPicPr>
        <p:blipFill>
          <a:blip r:embed="rId4"/>
          <a:srcRect/>
          <a:stretch/>
        </p:blipFill>
        <p:spPr>
          <a:xfrm rot="16200000">
            <a:off x="8492580" y="3158584"/>
            <a:ext cx="3699416" cy="3699416"/>
          </a:xfrm>
          <a:prstGeom prst="rect">
            <a:avLst/>
          </a:prstGeom>
        </p:spPr>
      </p:pic>
      <p:sp>
        <p:nvSpPr>
          <p:cNvPr id="12" name="TextBox 11">
            <a:extLst>
              <a:ext uri="{FF2B5EF4-FFF2-40B4-BE49-F238E27FC236}">
                <a16:creationId xmlns:a16="http://schemas.microsoft.com/office/drawing/2014/main" id="{44ADCBA5-8098-C4D3-F707-9CCA6789B190}"/>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13" name="TextBox 12">
            <a:extLst>
              <a:ext uri="{FF2B5EF4-FFF2-40B4-BE49-F238E27FC236}">
                <a16:creationId xmlns:a16="http://schemas.microsoft.com/office/drawing/2014/main" id="{05817C7B-6943-AFB9-8EBC-1ACF25DDA274}"/>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14" name="Bilde 10">
            <a:extLst>
              <a:ext uri="{FF2B5EF4-FFF2-40B4-BE49-F238E27FC236}">
                <a16:creationId xmlns:a16="http://schemas.microsoft.com/office/drawing/2014/main" id="{121042E8-B30A-8D66-D91E-3E7E67200CA1}"/>
              </a:ext>
            </a:extLst>
          </p:cNvPr>
          <p:cNvPicPr>
            <a:picLocks noChangeAspect="1"/>
          </p:cNvPicPr>
          <p:nvPr userDrawn="1"/>
        </p:nvPicPr>
        <p:blipFill>
          <a:blip r:embed="rId5"/>
          <a:srcRect/>
          <a:stretch/>
        </p:blipFill>
        <p:spPr>
          <a:xfrm>
            <a:off x="11078020" y="239401"/>
            <a:ext cx="869688" cy="869688"/>
          </a:xfrm>
          <a:prstGeom prst="rect">
            <a:avLst/>
          </a:prstGeom>
        </p:spPr>
      </p:pic>
    </p:spTree>
    <p:extLst>
      <p:ext uri="{BB962C8B-B14F-4D97-AF65-F5344CB8AC3E}">
        <p14:creationId xmlns:p14="http://schemas.microsoft.com/office/powerpoint/2010/main" val="4264799592"/>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Agend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03DC036-EF05-E2DD-7889-8C8DF455B5F0}"/>
              </a:ext>
            </a:extLst>
          </p:cNvPr>
          <p:cNvSpPr>
            <a:spLocks noGrp="1"/>
          </p:cNvSpPr>
          <p:nvPr>
            <p:ph type="title" hasCustomPrompt="1"/>
          </p:nvPr>
        </p:nvSpPr>
        <p:spPr>
          <a:xfrm>
            <a:off x="6096000" y="1384456"/>
            <a:ext cx="5693045" cy="869687"/>
          </a:xfrm>
        </p:spPr>
        <p:txBody>
          <a:bodyPr>
            <a:normAutofit/>
          </a:bodyPr>
          <a:lstStyle>
            <a:lvl1pPr>
              <a:defRPr sz="3600" b="1"/>
            </a:lvl1pPr>
          </a:lstStyle>
          <a:p>
            <a:r>
              <a:rPr lang="en-GB"/>
              <a:t>Click To Edit Master Title Style</a:t>
            </a:r>
            <a:endParaRPr lang="en-US"/>
          </a:p>
        </p:txBody>
      </p:sp>
      <p:sp>
        <p:nvSpPr>
          <p:cNvPr id="7" name="Content Placeholder 3">
            <a:extLst>
              <a:ext uri="{FF2B5EF4-FFF2-40B4-BE49-F238E27FC236}">
                <a16:creationId xmlns:a16="http://schemas.microsoft.com/office/drawing/2014/main" id="{15A08E67-FF43-7B46-D4F7-71881B161119}"/>
              </a:ext>
            </a:extLst>
          </p:cNvPr>
          <p:cNvSpPr>
            <a:spLocks noGrp="1"/>
          </p:cNvSpPr>
          <p:nvPr>
            <p:ph sz="half" idx="2"/>
          </p:nvPr>
        </p:nvSpPr>
        <p:spPr>
          <a:xfrm>
            <a:off x="6096000" y="2527032"/>
            <a:ext cx="5693045" cy="3281275"/>
          </a:xfrm>
        </p:spPr>
        <p:txBody>
          <a:bodyPr>
            <a:normAutofit/>
          </a:bodyPr>
          <a:lstStyle>
            <a:lvl1pPr>
              <a:defRPr sz="2200"/>
            </a:lvl1pPr>
            <a:lvl2pPr>
              <a:defRPr sz="2200"/>
            </a:lvl2pPr>
            <a:lvl3pPr>
              <a:defRPr sz="2200"/>
            </a:lvl3pPr>
            <a:lvl4pPr>
              <a:defRPr sz="2200"/>
            </a:lvl4pPr>
            <a:lvl5pPr>
              <a:defRPr sz="2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D6E7F3F3-DD63-224F-70C9-15695164743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5707136" cy="6687885"/>
          </a:xfrm>
          <a:prstGeom prst="rect">
            <a:avLst/>
          </a:prstGeom>
        </p:spPr>
      </p:pic>
      <p:sp>
        <p:nvSpPr>
          <p:cNvPr id="9" name="Rectangle 8">
            <a:extLst>
              <a:ext uri="{FF2B5EF4-FFF2-40B4-BE49-F238E27FC236}">
                <a16:creationId xmlns:a16="http://schemas.microsoft.com/office/drawing/2014/main" id="{F2016F40-58AA-4762-A0E5-7C44CC188E38}"/>
              </a:ext>
            </a:extLst>
          </p:cNvPr>
          <p:cNvSpPr/>
          <p:nvPr userDrawn="1"/>
        </p:nvSpPr>
        <p:spPr>
          <a:xfrm>
            <a:off x="0" y="6215038"/>
            <a:ext cx="12206990" cy="6429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7B97A026-4B42-B73C-D282-72DD54F7FD55}"/>
              </a:ext>
            </a:extLst>
          </p:cNvPr>
          <p:cNvPicPr>
            <a:picLocks noChangeAspect="1"/>
          </p:cNvPicPr>
          <p:nvPr userDrawn="1"/>
        </p:nvPicPr>
        <p:blipFill>
          <a:blip r:embed="rId4"/>
          <a:srcRect/>
          <a:stretch/>
        </p:blipFill>
        <p:spPr>
          <a:xfrm rot="16200000">
            <a:off x="8492580" y="3158584"/>
            <a:ext cx="3699416" cy="3699416"/>
          </a:xfrm>
          <a:prstGeom prst="rect">
            <a:avLst/>
          </a:prstGeom>
        </p:spPr>
      </p:pic>
      <p:sp>
        <p:nvSpPr>
          <p:cNvPr id="12" name="TextBox 11">
            <a:extLst>
              <a:ext uri="{FF2B5EF4-FFF2-40B4-BE49-F238E27FC236}">
                <a16:creationId xmlns:a16="http://schemas.microsoft.com/office/drawing/2014/main" id="{44ADCBA5-8098-C4D3-F707-9CCA6789B190}"/>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13" name="TextBox 12">
            <a:extLst>
              <a:ext uri="{FF2B5EF4-FFF2-40B4-BE49-F238E27FC236}">
                <a16:creationId xmlns:a16="http://schemas.microsoft.com/office/drawing/2014/main" id="{05817C7B-6943-AFB9-8EBC-1ACF25DDA274}"/>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14" name="Bilde 10">
            <a:extLst>
              <a:ext uri="{FF2B5EF4-FFF2-40B4-BE49-F238E27FC236}">
                <a16:creationId xmlns:a16="http://schemas.microsoft.com/office/drawing/2014/main" id="{121042E8-B30A-8D66-D91E-3E7E67200CA1}"/>
              </a:ext>
            </a:extLst>
          </p:cNvPr>
          <p:cNvPicPr>
            <a:picLocks noChangeAspect="1"/>
          </p:cNvPicPr>
          <p:nvPr userDrawn="1"/>
        </p:nvPicPr>
        <p:blipFill>
          <a:blip r:embed="rId5"/>
          <a:srcRect/>
          <a:stretch/>
        </p:blipFill>
        <p:spPr>
          <a:xfrm>
            <a:off x="11078020" y="239401"/>
            <a:ext cx="869688" cy="869688"/>
          </a:xfrm>
          <a:prstGeom prst="rect">
            <a:avLst/>
          </a:prstGeom>
        </p:spPr>
      </p:pic>
    </p:spTree>
    <p:extLst>
      <p:ext uri="{BB962C8B-B14F-4D97-AF65-F5344CB8AC3E}">
        <p14:creationId xmlns:p14="http://schemas.microsoft.com/office/powerpoint/2010/main" val="2443558920"/>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Agend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03DC036-EF05-E2DD-7889-8C8DF455B5F0}"/>
              </a:ext>
            </a:extLst>
          </p:cNvPr>
          <p:cNvSpPr>
            <a:spLocks noGrp="1"/>
          </p:cNvSpPr>
          <p:nvPr>
            <p:ph type="title" hasCustomPrompt="1"/>
          </p:nvPr>
        </p:nvSpPr>
        <p:spPr>
          <a:xfrm>
            <a:off x="6096000" y="1384456"/>
            <a:ext cx="5693045" cy="869687"/>
          </a:xfrm>
        </p:spPr>
        <p:txBody>
          <a:bodyPr>
            <a:normAutofit/>
          </a:bodyPr>
          <a:lstStyle>
            <a:lvl1pPr>
              <a:defRPr sz="3600" b="1"/>
            </a:lvl1pPr>
          </a:lstStyle>
          <a:p>
            <a:r>
              <a:rPr lang="en-GB"/>
              <a:t>Click To Edit Master Title Style</a:t>
            </a:r>
            <a:endParaRPr lang="en-US"/>
          </a:p>
        </p:txBody>
      </p:sp>
      <p:sp>
        <p:nvSpPr>
          <p:cNvPr id="7" name="Content Placeholder 3">
            <a:extLst>
              <a:ext uri="{FF2B5EF4-FFF2-40B4-BE49-F238E27FC236}">
                <a16:creationId xmlns:a16="http://schemas.microsoft.com/office/drawing/2014/main" id="{15A08E67-FF43-7B46-D4F7-71881B161119}"/>
              </a:ext>
            </a:extLst>
          </p:cNvPr>
          <p:cNvSpPr>
            <a:spLocks noGrp="1"/>
          </p:cNvSpPr>
          <p:nvPr>
            <p:ph sz="half" idx="2"/>
          </p:nvPr>
        </p:nvSpPr>
        <p:spPr>
          <a:xfrm>
            <a:off x="6096000" y="2527032"/>
            <a:ext cx="5693045" cy="3281275"/>
          </a:xfrm>
        </p:spPr>
        <p:txBody>
          <a:bodyPr>
            <a:normAutofit/>
          </a:bodyPr>
          <a:lstStyle>
            <a:lvl1pPr>
              <a:defRPr sz="2200"/>
            </a:lvl1pPr>
            <a:lvl2pPr>
              <a:defRPr sz="2200"/>
            </a:lvl2pPr>
            <a:lvl3pPr>
              <a:defRPr sz="2200"/>
            </a:lvl3pPr>
            <a:lvl4pPr>
              <a:defRPr sz="2200"/>
            </a:lvl4pPr>
            <a:lvl5pPr>
              <a:defRPr sz="2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Rectangle 8">
            <a:extLst>
              <a:ext uri="{FF2B5EF4-FFF2-40B4-BE49-F238E27FC236}">
                <a16:creationId xmlns:a16="http://schemas.microsoft.com/office/drawing/2014/main" id="{F2016F40-58AA-4762-A0E5-7C44CC188E38}"/>
              </a:ext>
            </a:extLst>
          </p:cNvPr>
          <p:cNvSpPr/>
          <p:nvPr userDrawn="1"/>
        </p:nvSpPr>
        <p:spPr>
          <a:xfrm>
            <a:off x="0" y="6215038"/>
            <a:ext cx="12206990" cy="6429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7B97A026-4B42-B73C-D282-72DD54F7FD55}"/>
              </a:ext>
            </a:extLst>
          </p:cNvPr>
          <p:cNvPicPr>
            <a:picLocks noChangeAspect="1"/>
          </p:cNvPicPr>
          <p:nvPr userDrawn="1"/>
        </p:nvPicPr>
        <p:blipFill>
          <a:blip r:embed="rId3"/>
          <a:srcRect/>
          <a:stretch/>
        </p:blipFill>
        <p:spPr>
          <a:xfrm rot="16200000">
            <a:off x="8492580" y="3158584"/>
            <a:ext cx="3699416" cy="3699416"/>
          </a:xfrm>
          <a:prstGeom prst="rect">
            <a:avLst/>
          </a:prstGeom>
        </p:spPr>
      </p:pic>
      <p:sp>
        <p:nvSpPr>
          <p:cNvPr id="12" name="TextBox 11">
            <a:extLst>
              <a:ext uri="{FF2B5EF4-FFF2-40B4-BE49-F238E27FC236}">
                <a16:creationId xmlns:a16="http://schemas.microsoft.com/office/drawing/2014/main" id="{44ADCBA5-8098-C4D3-F707-9CCA6789B190}"/>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13" name="TextBox 12">
            <a:extLst>
              <a:ext uri="{FF2B5EF4-FFF2-40B4-BE49-F238E27FC236}">
                <a16:creationId xmlns:a16="http://schemas.microsoft.com/office/drawing/2014/main" id="{05817C7B-6943-AFB9-8EBC-1ACF25DDA274}"/>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14" name="Bilde 10">
            <a:extLst>
              <a:ext uri="{FF2B5EF4-FFF2-40B4-BE49-F238E27FC236}">
                <a16:creationId xmlns:a16="http://schemas.microsoft.com/office/drawing/2014/main" id="{121042E8-B30A-8D66-D91E-3E7E67200CA1}"/>
              </a:ext>
            </a:extLst>
          </p:cNvPr>
          <p:cNvPicPr>
            <a:picLocks noChangeAspect="1"/>
          </p:cNvPicPr>
          <p:nvPr userDrawn="1"/>
        </p:nvPicPr>
        <p:blipFill>
          <a:blip r:embed="rId4"/>
          <a:srcRect/>
          <a:stretch/>
        </p:blipFill>
        <p:spPr>
          <a:xfrm>
            <a:off x="11078020" y="239401"/>
            <a:ext cx="869688" cy="869688"/>
          </a:xfrm>
          <a:prstGeom prst="rect">
            <a:avLst/>
          </a:prstGeom>
        </p:spPr>
      </p:pic>
      <p:sp>
        <p:nvSpPr>
          <p:cNvPr id="3" name="Picture Placeholder 2">
            <a:extLst>
              <a:ext uri="{FF2B5EF4-FFF2-40B4-BE49-F238E27FC236}">
                <a16:creationId xmlns:a16="http://schemas.microsoft.com/office/drawing/2014/main" id="{F78EE5EF-0775-F864-DFC8-75280509779C}"/>
              </a:ext>
            </a:extLst>
          </p:cNvPr>
          <p:cNvSpPr>
            <a:spLocks noGrp="1"/>
          </p:cNvSpPr>
          <p:nvPr>
            <p:ph type="pic" idx="11" hasCustomPrompt="1"/>
          </p:nvPr>
        </p:nvSpPr>
        <p:spPr>
          <a:xfrm>
            <a:off x="1" y="0"/>
            <a:ext cx="5555820" cy="62099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Add your own picture here</a:t>
            </a:r>
          </a:p>
        </p:txBody>
      </p:sp>
    </p:spTree>
    <p:extLst>
      <p:ext uri="{BB962C8B-B14F-4D97-AF65-F5344CB8AC3E}">
        <p14:creationId xmlns:p14="http://schemas.microsoft.com/office/powerpoint/2010/main" val="244435207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A9D6D4-21EB-EAD2-DEFE-E840A16E09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8135007" cy="6858000"/>
          </a:xfrm>
          <a:prstGeom prst="rect">
            <a:avLst/>
          </a:prstGeom>
        </p:spPr>
      </p:pic>
      <p:sp>
        <p:nvSpPr>
          <p:cNvPr id="3" name="Rectangle 2">
            <a:extLst>
              <a:ext uri="{FF2B5EF4-FFF2-40B4-BE49-F238E27FC236}">
                <a16:creationId xmlns:a16="http://schemas.microsoft.com/office/drawing/2014/main" id="{881CE8A9-BC8E-AA69-4A11-07C86C02ED83}"/>
              </a:ext>
            </a:extLst>
          </p:cNvPr>
          <p:cNvSpPr/>
          <p:nvPr userDrawn="1"/>
        </p:nvSpPr>
        <p:spPr>
          <a:xfrm>
            <a:off x="6157119" y="-1"/>
            <a:ext cx="6034881" cy="6858001"/>
          </a:xfrm>
          <a:prstGeom prst="rect">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de 10">
            <a:extLst>
              <a:ext uri="{FF2B5EF4-FFF2-40B4-BE49-F238E27FC236}">
                <a16:creationId xmlns:a16="http://schemas.microsoft.com/office/drawing/2014/main" id="{59FBA252-8ADE-35AE-F54B-9045F920F17E}"/>
              </a:ext>
            </a:extLst>
          </p:cNvPr>
          <p:cNvPicPr>
            <a:picLocks noChangeAspect="1"/>
          </p:cNvPicPr>
          <p:nvPr userDrawn="1"/>
        </p:nvPicPr>
        <p:blipFill>
          <a:blip r:embed="rId3"/>
          <a:srcRect/>
          <a:stretch/>
        </p:blipFill>
        <p:spPr>
          <a:xfrm>
            <a:off x="10778413" y="239400"/>
            <a:ext cx="1169295" cy="1169295"/>
          </a:xfrm>
          <a:prstGeom prst="rect">
            <a:avLst/>
          </a:prstGeom>
        </p:spPr>
      </p:pic>
      <p:sp>
        <p:nvSpPr>
          <p:cNvPr id="10" name="Tittel 1">
            <a:extLst>
              <a:ext uri="{FF2B5EF4-FFF2-40B4-BE49-F238E27FC236}">
                <a16:creationId xmlns:a16="http://schemas.microsoft.com/office/drawing/2014/main" id="{44A8BFA4-8DEA-6F4D-66A8-24DEA9A52220}"/>
              </a:ext>
            </a:extLst>
          </p:cNvPr>
          <p:cNvSpPr>
            <a:spLocks noGrp="1"/>
          </p:cNvSpPr>
          <p:nvPr>
            <p:ph type="ctrTitle"/>
          </p:nvPr>
        </p:nvSpPr>
        <p:spPr>
          <a:xfrm>
            <a:off x="6797345" y="1764474"/>
            <a:ext cx="4754428" cy="2152807"/>
          </a:xfrm>
          <a:noFill/>
        </p:spPr>
        <p:txBody>
          <a:bodyPr anchor="b">
            <a:normAutofit/>
          </a:bodyPr>
          <a:lstStyle>
            <a:lvl1pPr algn="ctr">
              <a:defRPr sz="5400" b="0" i="0">
                <a:solidFill>
                  <a:schemeClr val="bg1"/>
                </a:solidFill>
                <a:latin typeface="Oswald Medium" pitchFamily="2" charset="77"/>
              </a:defRPr>
            </a:lvl1pPr>
          </a:lstStyle>
          <a:p>
            <a:r>
              <a:rPr lang="en-GB"/>
              <a:t>Click to edit Master title style</a:t>
            </a:r>
            <a:endParaRPr lang="nb-NO"/>
          </a:p>
        </p:txBody>
      </p:sp>
      <p:sp>
        <p:nvSpPr>
          <p:cNvPr id="11" name="Undertittel 2">
            <a:extLst>
              <a:ext uri="{FF2B5EF4-FFF2-40B4-BE49-F238E27FC236}">
                <a16:creationId xmlns:a16="http://schemas.microsoft.com/office/drawing/2014/main" id="{4A0BC09F-D848-BC37-28C4-2E712D9E2261}"/>
              </a:ext>
            </a:extLst>
          </p:cNvPr>
          <p:cNvSpPr>
            <a:spLocks noGrp="1"/>
          </p:cNvSpPr>
          <p:nvPr>
            <p:ph type="subTitle" idx="1"/>
          </p:nvPr>
        </p:nvSpPr>
        <p:spPr>
          <a:xfrm>
            <a:off x="6775563" y="4273060"/>
            <a:ext cx="4797991" cy="912089"/>
          </a:xfrm>
          <a:noFill/>
        </p:spPr>
        <p:txBody>
          <a:bodyPr>
            <a:normAutofit/>
          </a:bodyPr>
          <a:lstStyle>
            <a:lvl1pPr marL="0" indent="0" algn="ctr">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nb-NO"/>
          </a:p>
        </p:txBody>
      </p:sp>
      <p:sp>
        <p:nvSpPr>
          <p:cNvPr id="12" name="Text Placeholder 4">
            <a:extLst>
              <a:ext uri="{FF2B5EF4-FFF2-40B4-BE49-F238E27FC236}">
                <a16:creationId xmlns:a16="http://schemas.microsoft.com/office/drawing/2014/main" id="{4B991972-68AF-0FBB-B812-856BA8EF1728}"/>
              </a:ext>
            </a:extLst>
          </p:cNvPr>
          <p:cNvSpPr>
            <a:spLocks noGrp="1"/>
          </p:cNvSpPr>
          <p:nvPr>
            <p:ph type="body" sz="quarter" idx="10" hasCustomPrompt="1"/>
          </p:nvPr>
        </p:nvSpPr>
        <p:spPr>
          <a:xfrm>
            <a:off x="7601199" y="5685222"/>
            <a:ext cx="3146717" cy="303347"/>
          </a:xfrm>
          <a:noFill/>
        </p:spPr>
        <p:txBody>
          <a:bodyPr>
            <a:normAutofit/>
          </a:bodyPr>
          <a:lstStyle>
            <a:lvl1pPr marL="0" indent="0" algn="ctr">
              <a:buNone/>
              <a:defRPr sz="1200">
                <a:solidFill>
                  <a:schemeClr val="bg1"/>
                </a:solidFill>
              </a:defRPr>
            </a:lvl1pPr>
          </a:lstStyle>
          <a:p>
            <a:pPr lvl="0"/>
            <a:r>
              <a:rPr lang="en-GB"/>
              <a:t>DATE</a:t>
            </a:r>
            <a:endParaRPr lang="nb-NO"/>
          </a:p>
        </p:txBody>
      </p:sp>
      <p:pic>
        <p:nvPicPr>
          <p:cNvPr id="7" name="Picture 6">
            <a:extLst>
              <a:ext uri="{FF2B5EF4-FFF2-40B4-BE49-F238E27FC236}">
                <a16:creationId xmlns:a16="http://schemas.microsoft.com/office/drawing/2014/main" id="{27291998-04D2-C873-E26D-D6203B48B9BB}"/>
              </a:ext>
            </a:extLst>
          </p:cNvPr>
          <p:cNvPicPr>
            <a:picLocks noChangeAspect="1"/>
          </p:cNvPicPr>
          <p:nvPr userDrawn="1"/>
        </p:nvPicPr>
        <p:blipFill>
          <a:blip r:embed="rId4"/>
          <a:srcRect/>
          <a:stretch/>
        </p:blipFill>
        <p:spPr>
          <a:xfrm rot="16200000">
            <a:off x="8492580" y="3158584"/>
            <a:ext cx="3699416" cy="3699416"/>
          </a:xfrm>
          <a:prstGeom prst="rect">
            <a:avLst/>
          </a:prstGeom>
        </p:spPr>
      </p:pic>
      <p:pic>
        <p:nvPicPr>
          <p:cNvPr id="8" name="Picture 7">
            <a:extLst>
              <a:ext uri="{FF2B5EF4-FFF2-40B4-BE49-F238E27FC236}">
                <a16:creationId xmlns:a16="http://schemas.microsoft.com/office/drawing/2014/main" id="{8BC10C64-7A81-2621-03CB-A38D13681BEE}"/>
              </a:ext>
            </a:extLst>
          </p:cNvPr>
          <p:cNvPicPr>
            <a:picLocks noChangeAspect="1"/>
          </p:cNvPicPr>
          <p:nvPr userDrawn="1"/>
        </p:nvPicPr>
        <p:blipFill>
          <a:blip r:embed="rId4"/>
          <a:srcRect/>
          <a:stretch/>
        </p:blipFill>
        <p:spPr>
          <a:xfrm rot="5400000">
            <a:off x="6157118" y="-2"/>
            <a:ext cx="3699416" cy="3699416"/>
          </a:xfrm>
          <a:prstGeom prst="rect">
            <a:avLst/>
          </a:prstGeom>
        </p:spPr>
      </p:pic>
    </p:spTree>
    <p:extLst>
      <p:ext uri="{BB962C8B-B14F-4D97-AF65-F5344CB8AC3E}">
        <p14:creationId xmlns:p14="http://schemas.microsoft.com/office/powerpoint/2010/main" val="8036099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Titl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4EBAF62-5CF6-8191-38F8-BB9E9AD87BE9}"/>
              </a:ext>
            </a:extLst>
          </p:cNvPr>
          <p:cNvSpPr>
            <a:spLocks noGrp="1"/>
          </p:cNvSpPr>
          <p:nvPr>
            <p:ph type="body" idx="1"/>
          </p:nvPr>
        </p:nvSpPr>
        <p:spPr>
          <a:xfrm>
            <a:off x="613186" y="1395167"/>
            <a:ext cx="10983558" cy="4694483"/>
          </a:xfrm>
        </p:spPr>
        <p:txBody>
          <a:bodyPr>
            <a:normAutofit/>
          </a:bodyPr>
          <a:lstStyle>
            <a:lvl1pPr marL="0" indent="0">
              <a:buNone/>
              <a:defRPr sz="22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10" name="Rectangle 9">
            <a:extLst>
              <a:ext uri="{FF2B5EF4-FFF2-40B4-BE49-F238E27FC236}">
                <a16:creationId xmlns:a16="http://schemas.microsoft.com/office/drawing/2014/main" id="{B9331905-85D6-48B7-ACC4-21C41762189C}"/>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81661F08-773A-527C-C9E2-1F2C0D49E7BE}"/>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12" name="TextBox 11">
            <a:extLst>
              <a:ext uri="{FF2B5EF4-FFF2-40B4-BE49-F238E27FC236}">
                <a16:creationId xmlns:a16="http://schemas.microsoft.com/office/drawing/2014/main" id="{059A50E8-C847-876E-03D2-737621BFBCF3}"/>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sp>
        <p:nvSpPr>
          <p:cNvPr id="14" name="Title 1">
            <a:extLst>
              <a:ext uri="{FF2B5EF4-FFF2-40B4-BE49-F238E27FC236}">
                <a16:creationId xmlns:a16="http://schemas.microsoft.com/office/drawing/2014/main" id="{710E62D9-2ADF-0172-0598-CC276AF5C3E8}"/>
              </a:ext>
            </a:extLst>
          </p:cNvPr>
          <p:cNvSpPr>
            <a:spLocks noGrp="1"/>
          </p:cNvSpPr>
          <p:nvPr>
            <p:ph type="title" hasCustomPrompt="1"/>
          </p:nvPr>
        </p:nvSpPr>
        <p:spPr>
          <a:xfrm>
            <a:off x="613186" y="296048"/>
            <a:ext cx="9920344" cy="687297"/>
          </a:xfrm>
        </p:spPr>
        <p:txBody>
          <a:bodyPr anchor="b">
            <a:normAutofit/>
          </a:bodyPr>
          <a:lstStyle>
            <a:lvl1pPr>
              <a:defRPr sz="3600">
                <a:solidFill>
                  <a:schemeClr val="tx1"/>
                </a:solidFill>
                <a:latin typeface="Oswald" pitchFamily="2" charset="77"/>
              </a:defRPr>
            </a:lvl1pPr>
          </a:lstStyle>
          <a:p>
            <a:r>
              <a:rPr lang="en-GB"/>
              <a:t>Click To Edit Master Title Style</a:t>
            </a:r>
            <a:endParaRPr lang="en-US"/>
          </a:p>
        </p:txBody>
      </p:sp>
      <p:pic>
        <p:nvPicPr>
          <p:cNvPr id="15" name="Bilde 10">
            <a:extLst>
              <a:ext uri="{FF2B5EF4-FFF2-40B4-BE49-F238E27FC236}">
                <a16:creationId xmlns:a16="http://schemas.microsoft.com/office/drawing/2014/main" id="{2D28E1D6-62BF-1FFD-268C-FC3704D77577}"/>
              </a:ext>
            </a:extLst>
          </p:cNvPr>
          <p:cNvPicPr>
            <a:picLocks noChangeAspect="1"/>
          </p:cNvPicPr>
          <p:nvPr userDrawn="1"/>
        </p:nvPicPr>
        <p:blipFill>
          <a:blip r:embed="rId3"/>
          <a:srcRect/>
          <a:stretch/>
        </p:blipFill>
        <p:spPr>
          <a:xfrm>
            <a:off x="11078020" y="239401"/>
            <a:ext cx="869688" cy="869688"/>
          </a:xfrm>
          <a:prstGeom prst="rect">
            <a:avLst/>
          </a:prstGeom>
        </p:spPr>
      </p:pic>
      <p:pic>
        <p:nvPicPr>
          <p:cNvPr id="16" name="Picture 15" descr="A blue circle on a black background&#10;&#10;AI-generated content may be incorrect.">
            <a:extLst>
              <a:ext uri="{FF2B5EF4-FFF2-40B4-BE49-F238E27FC236}">
                <a16:creationId xmlns:a16="http://schemas.microsoft.com/office/drawing/2014/main" id="{F3A9B7F9-E890-A8CA-93B2-45D6636EFDCE}"/>
              </a:ext>
            </a:extLst>
          </p:cNvPr>
          <p:cNvPicPr>
            <a:picLocks noChangeAspect="1"/>
          </p:cNvPicPr>
          <p:nvPr userDrawn="1"/>
        </p:nvPicPr>
        <p:blipFill>
          <a:blip r:embed="rId4"/>
          <a:stretch>
            <a:fillRect/>
          </a:stretch>
        </p:blipFill>
        <p:spPr>
          <a:xfrm rot="16200000">
            <a:off x="8197122" y="2848131"/>
            <a:ext cx="4009868" cy="4009868"/>
          </a:xfrm>
          <a:prstGeom prst="rect">
            <a:avLst/>
          </a:prstGeom>
        </p:spPr>
      </p:pic>
    </p:spTree>
    <p:extLst>
      <p:ext uri="{BB962C8B-B14F-4D97-AF65-F5344CB8AC3E}">
        <p14:creationId xmlns:p14="http://schemas.microsoft.com/office/powerpoint/2010/main" val="2156564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Comparis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D78094C-D6AF-9423-3536-7188401E0036}"/>
              </a:ext>
            </a:extLst>
          </p:cNvPr>
          <p:cNvSpPr>
            <a:spLocks noGrp="1"/>
          </p:cNvSpPr>
          <p:nvPr>
            <p:ph type="title" hasCustomPrompt="1"/>
          </p:nvPr>
        </p:nvSpPr>
        <p:spPr>
          <a:xfrm>
            <a:off x="839788" y="365126"/>
            <a:ext cx="9751874" cy="492612"/>
          </a:xfrm>
        </p:spPr>
        <p:txBody>
          <a:bodyPr>
            <a:noAutofit/>
          </a:bodyPr>
          <a:lstStyle>
            <a:lvl1pPr algn="l">
              <a:defRPr sz="3600" b="1"/>
            </a:lvl1pPr>
          </a:lstStyle>
          <a:p>
            <a:r>
              <a:rPr lang="en-GB"/>
              <a:t>Click To Edit Master Title Style</a:t>
            </a:r>
            <a:endParaRPr lang="en-US"/>
          </a:p>
        </p:txBody>
      </p:sp>
      <p:sp>
        <p:nvSpPr>
          <p:cNvPr id="8" name="Content Placeholder 3">
            <a:extLst>
              <a:ext uri="{FF2B5EF4-FFF2-40B4-BE49-F238E27FC236}">
                <a16:creationId xmlns:a16="http://schemas.microsoft.com/office/drawing/2014/main" id="{89098411-37DD-90BE-8A45-0B1C5BF47CD4}"/>
              </a:ext>
            </a:extLst>
          </p:cNvPr>
          <p:cNvSpPr>
            <a:spLocks noGrp="1"/>
          </p:cNvSpPr>
          <p:nvPr>
            <p:ph sz="half" idx="2"/>
          </p:nvPr>
        </p:nvSpPr>
        <p:spPr>
          <a:xfrm>
            <a:off x="839788" y="1232452"/>
            <a:ext cx="5157787" cy="4957211"/>
          </a:xfrm>
        </p:spPr>
        <p:txBody>
          <a:bodyPr>
            <a:normAutofit/>
          </a:bodyPr>
          <a:lstStyle>
            <a:lvl1pPr>
              <a:defRPr sz="2200"/>
            </a:lvl1pPr>
            <a:lvl2pPr>
              <a:defRPr sz="2200"/>
            </a:lvl2pPr>
            <a:lvl3pPr>
              <a:defRPr sz="2200"/>
            </a:lvl3pPr>
            <a:lvl4pPr>
              <a:defRPr sz="2200"/>
            </a:lvl4pPr>
            <a:lvl5pPr>
              <a:defRPr sz="2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AAD48678-3059-5D40-BA9C-96CEF08A85B4}"/>
              </a:ext>
            </a:extLst>
          </p:cNvPr>
          <p:cNvSpPr>
            <a:spLocks noGrp="1"/>
          </p:cNvSpPr>
          <p:nvPr>
            <p:ph sz="quarter" idx="4"/>
          </p:nvPr>
        </p:nvSpPr>
        <p:spPr>
          <a:xfrm>
            <a:off x="6172200" y="1232452"/>
            <a:ext cx="5183188" cy="4957211"/>
          </a:xfrm>
        </p:spPr>
        <p:txBody>
          <a:bodyPr>
            <a:normAutofit/>
          </a:bodyPr>
          <a:lstStyle>
            <a:lvl1pPr>
              <a:defRPr sz="2200"/>
            </a:lvl1pPr>
            <a:lvl2pPr>
              <a:defRPr sz="2200"/>
            </a:lvl2pPr>
            <a:lvl3pPr>
              <a:defRPr sz="2200"/>
            </a:lvl3pPr>
            <a:lvl4pPr>
              <a:defRPr sz="2200"/>
            </a:lvl4pPr>
            <a:lvl5pPr>
              <a:defRPr sz="2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Rectangle 2">
            <a:extLst>
              <a:ext uri="{FF2B5EF4-FFF2-40B4-BE49-F238E27FC236}">
                <a16:creationId xmlns:a16="http://schemas.microsoft.com/office/drawing/2014/main" id="{A7988EB9-9291-2447-B7F5-60FF9D8FDD34}"/>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565860E-2F9F-9A39-0409-7915C0467F84}"/>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5" name="TextBox 4">
            <a:extLst>
              <a:ext uri="{FF2B5EF4-FFF2-40B4-BE49-F238E27FC236}">
                <a16:creationId xmlns:a16="http://schemas.microsoft.com/office/drawing/2014/main" id="{E9958AAD-9273-ADFD-DDE5-8F364746E0C1}"/>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6" name="Bilde 10">
            <a:extLst>
              <a:ext uri="{FF2B5EF4-FFF2-40B4-BE49-F238E27FC236}">
                <a16:creationId xmlns:a16="http://schemas.microsoft.com/office/drawing/2014/main" id="{9ECA2AD4-98AD-6082-880D-ED1330B03428}"/>
              </a:ext>
            </a:extLst>
          </p:cNvPr>
          <p:cNvPicPr>
            <a:picLocks noChangeAspect="1"/>
          </p:cNvPicPr>
          <p:nvPr userDrawn="1"/>
        </p:nvPicPr>
        <p:blipFill>
          <a:blip r:embed="rId3"/>
          <a:srcRect/>
          <a:stretch/>
        </p:blipFill>
        <p:spPr>
          <a:xfrm>
            <a:off x="11078020" y="239401"/>
            <a:ext cx="869688" cy="869688"/>
          </a:xfrm>
          <a:prstGeom prst="rect">
            <a:avLst/>
          </a:prstGeom>
        </p:spPr>
      </p:pic>
      <p:pic>
        <p:nvPicPr>
          <p:cNvPr id="13" name="Picture 12" descr="A blue circle on a black background&#10;&#10;AI-generated content may be incorrect.">
            <a:extLst>
              <a:ext uri="{FF2B5EF4-FFF2-40B4-BE49-F238E27FC236}">
                <a16:creationId xmlns:a16="http://schemas.microsoft.com/office/drawing/2014/main" id="{91665B77-8A23-63EB-D16D-57B1A98E4B4A}"/>
              </a:ext>
            </a:extLst>
          </p:cNvPr>
          <p:cNvPicPr>
            <a:picLocks noChangeAspect="1"/>
          </p:cNvPicPr>
          <p:nvPr userDrawn="1"/>
        </p:nvPicPr>
        <p:blipFill>
          <a:blip r:embed="rId4"/>
          <a:stretch>
            <a:fillRect/>
          </a:stretch>
        </p:blipFill>
        <p:spPr>
          <a:xfrm rot="16200000">
            <a:off x="8197122" y="2848131"/>
            <a:ext cx="4009868" cy="4009868"/>
          </a:xfrm>
          <a:prstGeom prst="rect">
            <a:avLst/>
          </a:prstGeom>
        </p:spPr>
      </p:pic>
    </p:spTree>
    <p:extLst>
      <p:ext uri="{BB962C8B-B14F-4D97-AF65-F5344CB8AC3E}">
        <p14:creationId xmlns:p14="http://schemas.microsoft.com/office/powerpoint/2010/main" val="7180367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4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94B0D-2A9A-B7D0-61E5-8110259686A8}"/>
              </a:ext>
            </a:extLst>
          </p:cNvPr>
          <p:cNvSpPr>
            <a:spLocks noGrp="1"/>
          </p:cNvSpPr>
          <p:nvPr>
            <p:ph type="title" hasCustomPrompt="1"/>
          </p:nvPr>
        </p:nvSpPr>
        <p:spPr>
          <a:xfrm>
            <a:off x="831850" y="1709738"/>
            <a:ext cx="10515600" cy="2852737"/>
          </a:xfrm>
        </p:spPr>
        <p:txBody>
          <a:bodyPr anchor="b"/>
          <a:lstStyle>
            <a:lvl1pPr>
              <a:defRPr sz="6000" b="1"/>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9042B1F-CE85-E90A-0C9C-5BBC3CCE65BD}"/>
              </a:ext>
            </a:extLst>
          </p:cNvPr>
          <p:cNvSpPr>
            <a:spLocks noGrp="1"/>
          </p:cNvSpPr>
          <p:nvPr>
            <p:ph type="body" idx="1" hasCustomPrompt="1"/>
          </p:nvPr>
        </p:nvSpPr>
        <p:spPr>
          <a:xfrm>
            <a:off x="831850" y="4589463"/>
            <a:ext cx="10515600" cy="1500187"/>
          </a:xfrm>
        </p:spPr>
        <p:txBody>
          <a:bodyPr>
            <a:normAutofit/>
          </a:bodyPr>
          <a:lstStyle>
            <a:lvl1pPr marL="0" indent="0">
              <a:buNone/>
              <a:defRPr sz="2800" b="1">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subtitle styles</a:t>
            </a:r>
          </a:p>
        </p:txBody>
      </p:sp>
      <p:sp>
        <p:nvSpPr>
          <p:cNvPr id="5" name="Rectangle 4">
            <a:extLst>
              <a:ext uri="{FF2B5EF4-FFF2-40B4-BE49-F238E27FC236}">
                <a16:creationId xmlns:a16="http://schemas.microsoft.com/office/drawing/2014/main" id="{4A765C7A-2538-7CF8-5852-154AE53DE0E8}"/>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6815E36-CCAD-402D-8E04-8939BE02F9D7}"/>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10" name="TextBox 9">
            <a:extLst>
              <a:ext uri="{FF2B5EF4-FFF2-40B4-BE49-F238E27FC236}">
                <a16:creationId xmlns:a16="http://schemas.microsoft.com/office/drawing/2014/main" id="{09D92429-CC9D-1DF6-9DA0-FE86EF42E335}"/>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11" name="Bilde 10">
            <a:extLst>
              <a:ext uri="{FF2B5EF4-FFF2-40B4-BE49-F238E27FC236}">
                <a16:creationId xmlns:a16="http://schemas.microsoft.com/office/drawing/2014/main" id="{5C9B8B11-7D88-FC16-F77F-7A9E262E6B82}"/>
              </a:ext>
            </a:extLst>
          </p:cNvPr>
          <p:cNvPicPr>
            <a:picLocks noChangeAspect="1"/>
          </p:cNvPicPr>
          <p:nvPr userDrawn="1"/>
        </p:nvPicPr>
        <p:blipFill>
          <a:blip r:embed="rId3"/>
          <a:srcRect/>
          <a:stretch/>
        </p:blipFill>
        <p:spPr>
          <a:xfrm>
            <a:off x="11078020" y="239401"/>
            <a:ext cx="869688" cy="869688"/>
          </a:xfrm>
          <a:prstGeom prst="rect">
            <a:avLst/>
          </a:prstGeom>
        </p:spPr>
      </p:pic>
      <p:pic>
        <p:nvPicPr>
          <p:cNvPr id="12" name="Picture 11" descr="A blue circle on a black background&#10;&#10;AI-generated content may be incorrect.">
            <a:extLst>
              <a:ext uri="{FF2B5EF4-FFF2-40B4-BE49-F238E27FC236}">
                <a16:creationId xmlns:a16="http://schemas.microsoft.com/office/drawing/2014/main" id="{FEB87A7C-2F58-C453-C0C1-393C2902AC75}"/>
              </a:ext>
            </a:extLst>
          </p:cNvPr>
          <p:cNvPicPr>
            <a:picLocks noChangeAspect="1"/>
          </p:cNvPicPr>
          <p:nvPr userDrawn="1"/>
        </p:nvPicPr>
        <p:blipFill>
          <a:blip r:embed="rId4"/>
          <a:stretch>
            <a:fillRect/>
          </a:stretch>
        </p:blipFill>
        <p:spPr>
          <a:xfrm rot="16200000">
            <a:off x="8197122" y="2848131"/>
            <a:ext cx="4009868" cy="4009868"/>
          </a:xfrm>
          <a:prstGeom prst="rect">
            <a:avLst/>
          </a:prstGeom>
        </p:spPr>
      </p:pic>
      <p:pic>
        <p:nvPicPr>
          <p:cNvPr id="14" name="Picture 13">
            <a:extLst>
              <a:ext uri="{FF2B5EF4-FFF2-40B4-BE49-F238E27FC236}">
                <a16:creationId xmlns:a16="http://schemas.microsoft.com/office/drawing/2014/main" id="{566C1A31-8D0E-1684-1F21-1BA2CB850093}"/>
              </a:ext>
            </a:extLst>
          </p:cNvPr>
          <p:cNvPicPr>
            <a:picLocks noChangeAspect="1"/>
          </p:cNvPicPr>
          <p:nvPr userDrawn="1"/>
        </p:nvPicPr>
        <p:blipFill>
          <a:blip r:embed="rId5"/>
          <a:srcRect/>
          <a:stretch/>
        </p:blipFill>
        <p:spPr>
          <a:xfrm rot="10800000">
            <a:off x="451566" y="0"/>
            <a:ext cx="4789357" cy="4789357"/>
          </a:xfrm>
          <a:prstGeom prst="rect">
            <a:avLst/>
          </a:prstGeom>
        </p:spPr>
      </p:pic>
    </p:spTree>
    <p:extLst>
      <p:ext uri="{BB962C8B-B14F-4D97-AF65-F5344CB8AC3E}">
        <p14:creationId xmlns:p14="http://schemas.microsoft.com/office/powerpoint/2010/main" val="21224315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FBE79-7BFA-2FC7-FF2A-A65DF47C8276}"/>
              </a:ext>
            </a:extLst>
          </p:cNvPr>
          <p:cNvSpPr>
            <a:spLocks noGrp="1"/>
          </p:cNvSpPr>
          <p:nvPr>
            <p:ph type="title" hasCustomPrompt="1"/>
          </p:nvPr>
        </p:nvSpPr>
        <p:spPr>
          <a:xfrm>
            <a:off x="7612166" y="1284781"/>
            <a:ext cx="3932237" cy="1098501"/>
          </a:xfrm>
        </p:spPr>
        <p:txBody>
          <a:bodyPr anchor="b">
            <a:normAutofit/>
          </a:bodyPr>
          <a:lstStyle>
            <a:lvl1pPr>
              <a:defRPr sz="3600" b="1"/>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52144E01-9E98-254E-EDD2-78DE2BBB87ED}"/>
              </a:ext>
            </a:extLst>
          </p:cNvPr>
          <p:cNvSpPr>
            <a:spLocks noGrp="1"/>
          </p:cNvSpPr>
          <p:nvPr>
            <p:ph type="body" sz="half" idx="2"/>
          </p:nvPr>
        </p:nvSpPr>
        <p:spPr>
          <a:xfrm>
            <a:off x="7615342" y="2497626"/>
            <a:ext cx="3932237" cy="3371361"/>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Picture Placeholder 2">
            <a:extLst>
              <a:ext uri="{FF2B5EF4-FFF2-40B4-BE49-F238E27FC236}">
                <a16:creationId xmlns:a16="http://schemas.microsoft.com/office/drawing/2014/main" id="{72F6FCAF-9604-F76C-F050-31031B9DA950}"/>
              </a:ext>
            </a:extLst>
          </p:cNvPr>
          <p:cNvSpPr>
            <a:spLocks noGrp="1"/>
          </p:cNvSpPr>
          <p:nvPr>
            <p:ph type="pic" idx="1"/>
          </p:nvPr>
        </p:nvSpPr>
        <p:spPr>
          <a:xfrm>
            <a:off x="293820" y="230188"/>
            <a:ext cx="6733691" cy="58004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Rectangle 5">
            <a:extLst>
              <a:ext uri="{FF2B5EF4-FFF2-40B4-BE49-F238E27FC236}">
                <a16:creationId xmlns:a16="http://schemas.microsoft.com/office/drawing/2014/main" id="{B827307C-0E24-AFBF-402D-463E392D3546}"/>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691BF4C-EC8B-37D0-D367-03BC30C91FBC}"/>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11" name="TextBox 10">
            <a:extLst>
              <a:ext uri="{FF2B5EF4-FFF2-40B4-BE49-F238E27FC236}">
                <a16:creationId xmlns:a16="http://schemas.microsoft.com/office/drawing/2014/main" id="{8FFF213B-BC4A-D15E-74E9-002ED6F0ED66}"/>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12" name="Bilde 10">
            <a:extLst>
              <a:ext uri="{FF2B5EF4-FFF2-40B4-BE49-F238E27FC236}">
                <a16:creationId xmlns:a16="http://schemas.microsoft.com/office/drawing/2014/main" id="{7601A3FB-F287-A461-903C-58D2EF48FFD3}"/>
              </a:ext>
            </a:extLst>
          </p:cNvPr>
          <p:cNvPicPr>
            <a:picLocks noChangeAspect="1"/>
          </p:cNvPicPr>
          <p:nvPr userDrawn="1"/>
        </p:nvPicPr>
        <p:blipFill>
          <a:blip r:embed="rId3"/>
          <a:srcRect/>
          <a:stretch/>
        </p:blipFill>
        <p:spPr>
          <a:xfrm>
            <a:off x="11078020" y="239401"/>
            <a:ext cx="869688" cy="869688"/>
          </a:xfrm>
          <a:prstGeom prst="rect">
            <a:avLst/>
          </a:prstGeom>
        </p:spPr>
      </p:pic>
      <p:pic>
        <p:nvPicPr>
          <p:cNvPr id="13" name="Picture 12" descr="A blue circle on a black background&#10;&#10;AI-generated content may be incorrect.">
            <a:extLst>
              <a:ext uri="{FF2B5EF4-FFF2-40B4-BE49-F238E27FC236}">
                <a16:creationId xmlns:a16="http://schemas.microsoft.com/office/drawing/2014/main" id="{3E0335A4-3083-3822-6439-19C4B235CA9A}"/>
              </a:ext>
            </a:extLst>
          </p:cNvPr>
          <p:cNvPicPr>
            <a:picLocks noChangeAspect="1"/>
          </p:cNvPicPr>
          <p:nvPr userDrawn="1"/>
        </p:nvPicPr>
        <p:blipFill>
          <a:blip r:embed="rId4"/>
          <a:stretch>
            <a:fillRect/>
          </a:stretch>
        </p:blipFill>
        <p:spPr>
          <a:xfrm rot="16200000">
            <a:off x="8197122" y="2848131"/>
            <a:ext cx="4009868" cy="4009868"/>
          </a:xfrm>
          <a:prstGeom prst="rect">
            <a:avLst/>
          </a:prstGeom>
        </p:spPr>
      </p:pic>
    </p:spTree>
    <p:extLst>
      <p:ext uri="{BB962C8B-B14F-4D97-AF65-F5344CB8AC3E}">
        <p14:creationId xmlns:p14="http://schemas.microsoft.com/office/powerpoint/2010/main" val="37504722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Title and Content Half">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867EA-2D87-DB27-8E8B-20A1AB3D6A08}"/>
              </a:ext>
            </a:extLst>
          </p:cNvPr>
          <p:cNvSpPr/>
          <p:nvPr userDrawn="1"/>
        </p:nvSpPr>
        <p:spPr>
          <a:xfrm>
            <a:off x="0" y="0"/>
            <a:ext cx="4586686" cy="6533996"/>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tel 1">
            <a:extLst>
              <a:ext uri="{FF2B5EF4-FFF2-40B4-BE49-F238E27FC236}">
                <a16:creationId xmlns:a16="http://schemas.microsoft.com/office/drawing/2014/main" id="{5AA6A361-759F-39CA-C2AB-14B2F377164E}"/>
              </a:ext>
            </a:extLst>
          </p:cNvPr>
          <p:cNvSpPr>
            <a:spLocks noGrp="1"/>
          </p:cNvSpPr>
          <p:nvPr>
            <p:ph type="title" hasCustomPrompt="1"/>
          </p:nvPr>
        </p:nvSpPr>
        <p:spPr>
          <a:xfrm>
            <a:off x="401746" y="1221069"/>
            <a:ext cx="3855462" cy="1325563"/>
          </a:xfrm>
        </p:spPr>
        <p:txBody>
          <a:bodyPr anchor="t">
            <a:normAutofit/>
          </a:bodyPr>
          <a:lstStyle>
            <a:lvl1pPr>
              <a:defRPr sz="3600" b="1">
                <a:solidFill>
                  <a:schemeClr val="tx1"/>
                </a:solidFill>
              </a:defRPr>
            </a:lvl1pPr>
          </a:lstStyle>
          <a:p>
            <a:r>
              <a:rPr lang="en-GB"/>
              <a:t>Click To Edit Master Title Style</a:t>
            </a:r>
            <a:endParaRPr lang="nb-NO"/>
          </a:p>
        </p:txBody>
      </p:sp>
      <p:sp>
        <p:nvSpPr>
          <p:cNvPr id="2" name="Plassholder for innhold 2">
            <a:extLst>
              <a:ext uri="{FF2B5EF4-FFF2-40B4-BE49-F238E27FC236}">
                <a16:creationId xmlns:a16="http://schemas.microsoft.com/office/drawing/2014/main" id="{78C59911-ADC3-7B10-8D7D-73AFBF4BC42A}"/>
              </a:ext>
            </a:extLst>
          </p:cNvPr>
          <p:cNvSpPr>
            <a:spLocks noGrp="1"/>
          </p:cNvSpPr>
          <p:nvPr>
            <p:ph sz="half" idx="14" hasCustomPrompt="1"/>
          </p:nvPr>
        </p:nvSpPr>
        <p:spPr>
          <a:xfrm>
            <a:off x="5033552" y="1221069"/>
            <a:ext cx="6756701" cy="4755194"/>
          </a:xfrm>
        </p:spPr>
        <p:txBody>
          <a:bodyPr>
            <a:normAutofit/>
          </a:bodyPr>
          <a:lstStyle>
            <a:lvl1pPr>
              <a:defRPr sz="2200"/>
            </a:lvl1pPr>
            <a:lvl2pPr>
              <a:defRPr sz="2200"/>
            </a:lvl2pPr>
            <a:lvl3pPr>
              <a:defRPr sz="2200"/>
            </a:lvl3pPr>
            <a:lvl4pPr>
              <a:defRPr sz="1100"/>
            </a:lvl4pPr>
            <a:lvl5pPr>
              <a:defRPr sz="1050"/>
            </a:lvl5pPr>
          </a:lstStyle>
          <a:p>
            <a:pPr lvl="0"/>
            <a:r>
              <a:rPr lang="en-GB"/>
              <a:t>Click to edit Master text styles</a:t>
            </a:r>
          </a:p>
          <a:p>
            <a:pPr lvl="1"/>
            <a:r>
              <a:rPr lang="en-GB"/>
              <a:t>Second level</a:t>
            </a:r>
          </a:p>
          <a:p>
            <a:pPr lvl="2"/>
            <a:r>
              <a:rPr lang="en-GB"/>
              <a:t>Third level</a:t>
            </a:r>
          </a:p>
        </p:txBody>
      </p:sp>
      <p:sp>
        <p:nvSpPr>
          <p:cNvPr id="4" name="Rectangle 3">
            <a:extLst>
              <a:ext uri="{FF2B5EF4-FFF2-40B4-BE49-F238E27FC236}">
                <a16:creationId xmlns:a16="http://schemas.microsoft.com/office/drawing/2014/main" id="{DF351CC1-DC60-35A8-635A-0AB827E3EEF8}"/>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A02B628-CFF2-4A98-E730-D5F850CDF9DF}"/>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9" name="TextBox 8">
            <a:extLst>
              <a:ext uri="{FF2B5EF4-FFF2-40B4-BE49-F238E27FC236}">
                <a16:creationId xmlns:a16="http://schemas.microsoft.com/office/drawing/2014/main" id="{B570732F-A268-F8B7-CC21-FBAAD5498D13}"/>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10" name="Bilde 10">
            <a:extLst>
              <a:ext uri="{FF2B5EF4-FFF2-40B4-BE49-F238E27FC236}">
                <a16:creationId xmlns:a16="http://schemas.microsoft.com/office/drawing/2014/main" id="{2BACA853-4828-DAFB-EAE1-26B0CB5A5A6F}"/>
              </a:ext>
            </a:extLst>
          </p:cNvPr>
          <p:cNvPicPr>
            <a:picLocks noChangeAspect="1"/>
          </p:cNvPicPr>
          <p:nvPr userDrawn="1"/>
        </p:nvPicPr>
        <p:blipFill>
          <a:blip r:embed="rId3"/>
          <a:srcRect/>
          <a:stretch/>
        </p:blipFill>
        <p:spPr>
          <a:xfrm>
            <a:off x="11078020" y="239401"/>
            <a:ext cx="869688" cy="869688"/>
          </a:xfrm>
          <a:prstGeom prst="rect">
            <a:avLst/>
          </a:prstGeom>
        </p:spPr>
      </p:pic>
      <p:pic>
        <p:nvPicPr>
          <p:cNvPr id="11" name="Picture 10" descr="A blue circle on a black background&#10;&#10;AI-generated content may be incorrect.">
            <a:extLst>
              <a:ext uri="{FF2B5EF4-FFF2-40B4-BE49-F238E27FC236}">
                <a16:creationId xmlns:a16="http://schemas.microsoft.com/office/drawing/2014/main" id="{27011464-5889-8352-2195-848DE2969672}"/>
              </a:ext>
            </a:extLst>
          </p:cNvPr>
          <p:cNvPicPr>
            <a:picLocks noChangeAspect="1"/>
          </p:cNvPicPr>
          <p:nvPr userDrawn="1"/>
        </p:nvPicPr>
        <p:blipFill>
          <a:blip r:embed="rId4"/>
          <a:stretch>
            <a:fillRect/>
          </a:stretch>
        </p:blipFill>
        <p:spPr>
          <a:xfrm rot="16200000">
            <a:off x="8197122" y="2848131"/>
            <a:ext cx="4009868" cy="4009868"/>
          </a:xfrm>
          <a:prstGeom prst="rect">
            <a:avLst/>
          </a:prstGeom>
        </p:spPr>
      </p:pic>
    </p:spTree>
    <p:extLst>
      <p:ext uri="{BB962C8B-B14F-4D97-AF65-F5344CB8AC3E}">
        <p14:creationId xmlns:p14="http://schemas.microsoft.com/office/powerpoint/2010/main" val="31418223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Title and Content Thir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660F59-9C1C-F95B-FC50-8330964753D5}"/>
              </a:ext>
            </a:extLst>
          </p:cNvPr>
          <p:cNvSpPr/>
          <p:nvPr userDrawn="1"/>
        </p:nvSpPr>
        <p:spPr>
          <a:xfrm>
            <a:off x="0" y="0"/>
            <a:ext cx="4586686" cy="6533996"/>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older for innhold 2">
            <a:extLst>
              <a:ext uri="{FF2B5EF4-FFF2-40B4-BE49-F238E27FC236}">
                <a16:creationId xmlns:a16="http://schemas.microsoft.com/office/drawing/2014/main" id="{6B303C85-F69C-9764-05B6-4082A7006987}"/>
              </a:ext>
            </a:extLst>
          </p:cNvPr>
          <p:cNvSpPr>
            <a:spLocks noGrp="1"/>
          </p:cNvSpPr>
          <p:nvPr>
            <p:ph sz="half" idx="14" hasCustomPrompt="1"/>
          </p:nvPr>
        </p:nvSpPr>
        <p:spPr>
          <a:xfrm>
            <a:off x="5033553" y="1221069"/>
            <a:ext cx="3302728" cy="4755194"/>
          </a:xfrm>
        </p:spPr>
        <p:txBody>
          <a:bodyPr>
            <a:normAutofit/>
          </a:bodyPr>
          <a:lstStyle>
            <a:lvl1pPr>
              <a:defRPr sz="2200"/>
            </a:lvl1pPr>
            <a:lvl2pPr>
              <a:defRPr sz="2200"/>
            </a:lvl2pPr>
            <a:lvl3pPr>
              <a:defRPr sz="2200"/>
            </a:lvl3pPr>
            <a:lvl4pPr>
              <a:defRPr sz="1100"/>
            </a:lvl4pPr>
            <a:lvl5pPr>
              <a:defRPr sz="1050"/>
            </a:lvl5pPr>
          </a:lstStyle>
          <a:p>
            <a:pPr lvl="0"/>
            <a:r>
              <a:rPr lang="en-GB"/>
              <a:t>Click to edit Master text styles</a:t>
            </a:r>
          </a:p>
          <a:p>
            <a:pPr lvl="1"/>
            <a:r>
              <a:rPr lang="en-GB"/>
              <a:t>Second level</a:t>
            </a:r>
          </a:p>
          <a:p>
            <a:pPr lvl="2"/>
            <a:r>
              <a:rPr lang="en-GB"/>
              <a:t>Third level</a:t>
            </a:r>
          </a:p>
        </p:txBody>
      </p:sp>
      <p:sp>
        <p:nvSpPr>
          <p:cNvPr id="3" name="Plassholder for innhold 2">
            <a:extLst>
              <a:ext uri="{FF2B5EF4-FFF2-40B4-BE49-F238E27FC236}">
                <a16:creationId xmlns:a16="http://schemas.microsoft.com/office/drawing/2014/main" id="{68D3284B-27F6-154B-D7E6-463780C26C76}"/>
              </a:ext>
            </a:extLst>
          </p:cNvPr>
          <p:cNvSpPr>
            <a:spLocks noGrp="1"/>
          </p:cNvSpPr>
          <p:nvPr>
            <p:ph sz="half" idx="15" hasCustomPrompt="1"/>
          </p:nvPr>
        </p:nvSpPr>
        <p:spPr>
          <a:xfrm>
            <a:off x="8568201" y="1221069"/>
            <a:ext cx="3302728" cy="4755194"/>
          </a:xfrm>
        </p:spPr>
        <p:txBody>
          <a:bodyPr>
            <a:normAutofit/>
          </a:bodyPr>
          <a:lstStyle>
            <a:lvl1pPr>
              <a:defRPr sz="2200"/>
            </a:lvl1pPr>
            <a:lvl2pPr>
              <a:defRPr sz="2200"/>
            </a:lvl2pPr>
            <a:lvl3pPr>
              <a:defRPr sz="2200"/>
            </a:lvl3pPr>
            <a:lvl4pPr>
              <a:defRPr sz="1100"/>
            </a:lvl4pPr>
            <a:lvl5pPr>
              <a:defRPr sz="1050"/>
            </a:lvl5pPr>
          </a:lstStyle>
          <a:p>
            <a:pPr lvl="0"/>
            <a:r>
              <a:rPr lang="en-GB"/>
              <a:t>Click to edit Master text styles</a:t>
            </a:r>
          </a:p>
          <a:p>
            <a:pPr lvl="1"/>
            <a:r>
              <a:rPr lang="en-GB"/>
              <a:t>Second level</a:t>
            </a:r>
          </a:p>
          <a:p>
            <a:pPr lvl="2"/>
            <a:r>
              <a:rPr lang="en-GB"/>
              <a:t>Third level</a:t>
            </a:r>
          </a:p>
        </p:txBody>
      </p:sp>
      <p:sp>
        <p:nvSpPr>
          <p:cNvPr id="10" name="Tittel 1">
            <a:extLst>
              <a:ext uri="{FF2B5EF4-FFF2-40B4-BE49-F238E27FC236}">
                <a16:creationId xmlns:a16="http://schemas.microsoft.com/office/drawing/2014/main" id="{EF37AA58-0D0A-2C65-BBA7-F4E10FDCAE6E}"/>
              </a:ext>
            </a:extLst>
          </p:cNvPr>
          <p:cNvSpPr>
            <a:spLocks noGrp="1"/>
          </p:cNvSpPr>
          <p:nvPr>
            <p:ph type="title" hasCustomPrompt="1"/>
          </p:nvPr>
        </p:nvSpPr>
        <p:spPr>
          <a:xfrm>
            <a:off x="401746" y="1221069"/>
            <a:ext cx="3855462" cy="1325563"/>
          </a:xfrm>
        </p:spPr>
        <p:txBody>
          <a:bodyPr anchor="t">
            <a:normAutofit/>
          </a:bodyPr>
          <a:lstStyle>
            <a:lvl1pPr>
              <a:defRPr sz="3600" b="1">
                <a:solidFill>
                  <a:schemeClr val="tx1"/>
                </a:solidFill>
              </a:defRPr>
            </a:lvl1pPr>
          </a:lstStyle>
          <a:p>
            <a:r>
              <a:rPr lang="en-GB"/>
              <a:t>Click To Edit Master Title Style</a:t>
            </a:r>
            <a:endParaRPr lang="nb-NO"/>
          </a:p>
        </p:txBody>
      </p:sp>
      <p:sp>
        <p:nvSpPr>
          <p:cNvPr id="6" name="Rectangle 5">
            <a:extLst>
              <a:ext uri="{FF2B5EF4-FFF2-40B4-BE49-F238E27FC236}">
                <a16:creationId xmlns:a16="http://schemas.microsoft.com/office/drawing/2014/main" id="{BEFC3595-2735-6D52-C1B9-ED0EAC4CF338}"/>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B0AF878-E485-6DB1-30DA-58089F8AC63B}"/>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8" name="TextBox 7">
            <a:extLst>
              <a:ext uri="{FF2B5EF4-FFF2-40B4-BE49-F238E27FC236}">
                <a16:creationId xmlns:a16="http://schemas.microsoft.com/office/drawing/2014/main" id="{68FF2533-B3F0-D23B-C86A-C3DD524C2FAB}"/>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9" name="Bilde 10">
            <a:extLst>
              <a:ext uri="{FF2B5EF4-FFF2-40B4-BE49-F238E27FC236}">
                <a16:creationId xmlns:a16="http://schemas.microsoft.com/office/drawing/2014/main" id="{3C8B5ABF-AFC4-C4FF-DA48-17A45DE0C260}"/>
              </a:ext>
            </a:extLst>
          </p:cNvPr>
          <p:cNvPicPr>
            <a:picLocks noChangeAspect="1"/>
          </p:cNvPicPr>
          <p:nvPr userDrawn="1"/>
        </p:nvPicPr>
        <p:blipFill>
          <a:blip r:embed="rId3"/>
          <a:srcRect/>
          <a:stretch/>
        </p:blipFill>
        <p:spPr>
          <a:xfrm>
            <a:off x="11078020" y="239401"/>
            <a:ext cx="869688" cy="869688"/>
          </a:xfrm>
          <a:prstGeom prst="rect">
            <a:avLst/>
          </a:prstGeom>
        </p:spPr>
      </p:pic>
      <p:pic>
        <p:nvPicPr>
          <p:cNvPr id="16" name="Picture 15" descr="A blue circle on a black background&#10;&#10;AI-generated content may be incorrect.">
            <a:extLst>
              <a:ext uri="{FF2B5EF4-FFF2-40B4-BE49-F238E27FC236}">
                <a16:creationId xmlns:a16="http://schemas.microsoft.com/office/drawing/2014/main" id="{B4FCEF38-78AD-8A60-DA16-15F506D148CC}"/>
              </a:ext>
            </a:extLst>
          </p:cNvPr>
          <p:cNvPicPr>
            <a:picLocks noChangeAspect="1"/>
          </p:cNvPicPr>
          <p:nvPr userDrawn="1"/>
        </p:nvPicPr>
        <p:blipFill>
          <a:blip r:embed="rId4"/>
          <a:stretch>
            <a:fillRect/>
          </a:stretch>
        </p:blipFill>
        <p:spPr>
          <a:xfrm rot="16200000">
            <a:off x="8197122" y="2848131"/>
            <a:ext cx="4009868" cy="4009868"/>
          </a:xfrm>
          <a:prstGeom prst="rect">
            <a:avLst/>
          </a:prstGeom>
        </p:spPr>
      </p:pic>
    </p:spTree>
    <p:extLst>
      <p:ext uri="{BB962C8B-B14F-4D97-AF65-F5344CB8AC3E}">
        <p14:creationId xmlns:p14="http://schemas.microsoft.com/office/powerpoint/2010/main" val="10078741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Logo and Tit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660F59-9C1C-F95B-FC50-8330964753D5}"/>
              </a:ext>
            </a:extLst>
          </p:cNvPr>
          <p:cNvSpPr/>
          <p:nvPr userDrawn="1"/>
        </p:nvSpPr>
        <p:spPr>
          <a:xfrm>
            <a:off x="-1" y="0"/>
            <a:ext cx="12177909" cy="6858000"/>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C30326F-E319-9F2C-4965-52B2C35855E5}"/>
              </a:ext>
            </a:extLst>
          </p:cNvPr>
          <p:cNvSpPr txBox="1"/>
          <p:nvPr userDrawn="1"/>
        </p:nvSpPr>
        <p:spPr>
          <a:xfrm>
            <a:off x="11009110" y="6380108"/>
            <a:ext cx="681642" cy="307777"/>
          </a:xfrm>
          <a:prstGeom prst="rect">
            <a:avLst/>
          </a:prstGeom>
          <a:noFill/>
        </p:spPr>
        <p:txBody>
          <a:bodyPr wrap="square" rtlCol="0">
            <a:spAutoFit/>
          </a:bodyPr>
          <a:lstStyle/>
          <a:p>
            <a:pPr algn="r"/>
            <a:fld id="{6DEC9737-7D4E-0D45-9BA0-93BDF00398DD}" type="slidenum">
              <a:rPr lang="en-US" sz="1400" smtClean="0">
                <a:solidFill>
                  <a:schemeClr val="tx1"/>
                </a:solidFill>
              </a:rPr>
              <a:pPr algn="r"/>
              <a:t>‹#›</a:t>
            </a:fld>
            <a:endParaRPr lang="en-US" sz="1600">
              <a:solidFill>
                <a:schemeClr val="tx1"/>
              </a:solidFill>
            </a:endParaRPr>
          </a:p>
        </p:txBody>
      </p:sp>
      <p:sp>
        <p:nvSpPr>
          <p:cNvPr id="10" name="Tittel 1">
            <a:extLst>
              <a:ext uri="{FF2B5EF4-FFF2-40B4-BE49-F238E27FC236}">
                <a16:creationId xmlns:a16="http://schemas.microsoft.com/office/drawing/2014/main" id="{EF37AA58-0D0A-2C65-BBA7-F4E10FDCAE6E}"/>
              </a:ext>
            </a:extLst>
          </p:cNvPr>
          <p:cNvSpPr>
            <a:spLocks noGrp="1"/>
          </p:cNvSpPr>
          <p:nvPr>
            <p:ph type="title" hasCustomPrompt="1"/>
          </p:nvPr>
        </p:nvSpPr>
        <p:spPr>
          <a:xfrm>
            <a:off x="2688257" y="3933090"/>
            <a:ext cx="6815483" cy="641939"/>
          </a:xfrm>
        </p:spPr>
        <p:txBody>
          <a:bodyPr anchor="t">
            <a:normAutofit/>
          </a:bodyPr>
          <a:lstStyle>
            <a:lvl1pPr algn="ctr">
              <a:defRPr sz="3600" b="1">
                <a:solidFill>
                  <a:schemeClr val="tx1"/>
                </a:solidFill>
              </a:defRPr>
            </a:lvl1pPr>
          </a:lstStyle>
          <a:p>
            <a:r>
              <a:rPr lang="en-GB"/>
              <a:t>Click To Edit Master Title Style</a:t>
            </a:r>
            <a:endParaRPr lang="nb-NO"/>
          </a:p>
        </p:txBody>
      </p:sp>
      <p:pic>
        <p:nvPicPr>
          <p:cNvPr id="16" name="Bilde 10">
            <a:extLst>
              <a:ext uri="{FF2B5EF4-FFF2-40B4-BE49-F238E27FC236}">
                <a16:creationId xmlns:a16="http://schemas.microsoft.com/office/drawing/2014/main" id="{E0DF04FE-B79B-AA5D-765C-E69C00517D3D}"/>
              </a:ext>
            </a:extLst>
          </p:cNvPr>
          <p:cNvPicPr>
            <a:picLocks noChangeAspect="1"/>
          </p:cNvPicPr>
          <p:nvPr userDrawn="1"/>
        </p:nvPicPr>
        <p:blipFill>
          <a:blip r:embed="rId4"/>
          <a:srcRect/>
          <a:stretch/>
        </p:blipFill>
        <p:spPr>
          <a:xfrm>
            <a:off x="5321816" y="1994978"/>
            <a:ext cx="1548366" cy="1548366"/>
          </a:xfrm>
          <a:prstGeom prst="rect">
            <a:avLst/>
          </a:prstGeom>
        </p:spPr>
      </p:pic>
      <p:sp>
        <p:nvSpPr>
          <p:cNvPr id="6" name="Rectangle 5">
            <a:extLst>
              <a:ext uri="{FF2B5EF4-FFF2-40B4-BE49-F238E27FC236}">
                <a16:creationId xmlns:a16="http://schemas.microsoft.com/office/drawing/2014/main" id="{8B82F3F2-C290-EBDA-8952-53291B370F2A}"/>
              </a:ext>
            </a:extLst>
          </p:cNvPr>
          <p:cNvSpPr/>
          <p:nvPr userDrawn="1"/>
        </p:nvSpPr>
        <p:spPr>
          <a:xfrm>
            <a:off x="1900" y="6215039"/>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23F6A3E-9656-E114-B1B4-D8109BB0F5E1}"/>
              </a:ext>
            </a:extLst>
          </p:cNvPr>
          <p:cNvSpPr txBox="1"/>
          <p:nvPr userDrawn="1"/>
        </p:nvSpPr>
        <p:spPr>
          <a:xfrm>
            <a:off x="296021" y="6380109"/>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8" name="TextBox 7">
            <a:extLst>
              <a:ext uri="{FF2B5EF4-FFF2-40B4-BE49-F238E27FC236}">
                <a16:creationId xmlns:a16="http://schemas.microsoft.com/office/drawing/2014/main" id="{3FA4539E-F048-9E05-49B2-112474C4FB41}"/>
              </a:ext>
            </a:extLst>
          </p:cNvPr>
          <p:cNvSpPr txBox="1"/>
          <p:nvPr userDrawn="1"/>
        </p:nvSpPr>
        <p:spPr>
          <a:xfrm>
            <a:off x="11023202" y="6380109"/>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3" name="Picture 2" descr="A blue circle on a black background&#10;&#10;AI-generated content may be incorrect.">
            <a:extLst>
              <a:ext uri="{FF2B5EF4-FFF2-40B4-BE49-F238E27FC236}">
                <a16:creationId xmlns:a16="http://schemas.microsoft.com/office/drawing/2014/main" id="{8513078D-F115-4474-907F-FEC48D1F3C0A}"/>
              </a:ext>
            </a:extLst>
          </p:cNvPr>
          <p:cNvPicPr>
            <a:picLocks noChangeAspect="1"/>
          </p:cNvPicPr>
          <p:nvPr userDrawn="1"/>
        </p:nvPicPr>
        <p:blipFill>
          <a:blip r:embed="rId5"/>
          <a:stretch>
            <a:fillRect/>
          </a:stretch>
        </p:blipFill>
        <p:spPr>
          <a:xfrm rot="16200000">
            <a:off x="8197122" y="2848131"/>
            <a:ext cx="4009868" cy="4009868"/>
          </a:xfrm>
          <a:prstGeom prst="rect">
            <a:avLst/>
          </a:prstGeom>
        </p:spPr>
      </p:pic>
    </p:spTree>
    <p:extLst>
      <p:ext uri="{BB962C8B-B14F-4D97-AF65-F5344CB8AC3E}">
        <p14:creationId xmlns:p14="http://schemas.microsoft.com/office/powerpoint/2010/main" val="42341179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Back P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83EA5E-35D4-BE15-0F61-6307B52349E6}"/>
              </a:ext>
            </a:extLst>
          </p:cNvPr>
          <p:cNvSpPr/>
          <p:nvPr userDrawn="1"/>
        </p:nvSpPr>
        <p:spPr>
          <a:xfrm>
            <a:off x="-1" y="0"/>
            <a:ext cx="12192001" cy="6858000"/>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C30326F-E319-9F2C-4965-52B2C35855E5}"/>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tx1"/>
                </a:solidFill>
              </a:rPr>
              <a:pPr algn="r"/>
              <a:t>‹#›</a:t>
            </a:fld>
            <a:endParaRPr lang="en-US" sz="1600">
              <a:solidFill>
                <a:schemeClr val="tx1"/>
              </a:solidFill>
            </a:endParaRPr>
          </a:p>
        </p:txBody>
      </p:sp>
      <p:pic>
        <p:nvPicPr>
          <p:cNvPr id="3" name="Picture 2">
            <a:extLst>
              <a:ext uri="{FF2B5EF4-FFF2-40B4-BE49-F238E27FC236}">
                <a16:creationId xmlns:a16="http://schemas.microsoft.com/office/drawing/2014/main" id="{339B8C7F-B10B-E960-8F36-02BD58AC0268}"/>
              </a:ext>
            </a:extLst>
          </p:cNvPr>
          <p:cNvPicPr>
            <a:picLocks noChangeAspect="1"/>
          </p:cNvPicPr>
          <p:nvPr userDrawn="1"/>
        </p:nvPicPr>
        <p:blipFill>
          <a:blip r:embed="rId4"/>
          <a:srcRect/>
          <a:stretch/>
        </p:blipFill>
        <p:spPr>
          <a:xfrm>
            <a:off x="5372998" y="1662439"/>
            <a:ext cx="1289703" cy="1289703"/>
          </a:xfrm>
          <a:prstGeom prst="rect">
            <a:avLst/>
          </a:prstGeom>
        </p:spPr>
      </p:pic>
      <p:sp>
        <p:nvSpPr>
          <p:cNvPr id="11" name="TextBox 10">
            <a:extLst>
              <a:ext uri="{FF2B5EF4-FFF2-40B4-BE49-F238E27FC236}">
                <a16:creationId xmlns:a16="http://schemas.microsoft.com/office/drawing/2014/main" id="{B6580AD1-5314-7B0F-255A-B7D844BC3DE6}"/>
              </a:ext>
            </a:extLst>
          </p:cNvPr>
          <p:cNvSpPr txBox="1"/>
          <p:nvPr userDrawn="1"/>
        </p:nvSpPr>
        <p:spPr>
          <a:xfrm>
            <a:off x="3047999" y="3506772"/>
            <a:ext cx="6096000" cy="1107996"/>
          </a:xfrm>
          <a:prstGeom prst="rect">
            <a:avLst/>
          </a:prstGeom>
          <a:noFill/>
        </p:spPr>
        <p:txBody>
          <a:bodyPr wrap="square">
            <a:spAutoFit/>
          </a:bodyPr>
          <a:lstStyle/>
          <a:p>
            <a:pPr algn="ctr">
              <a:lnSpc>
                <a:spcPct val="100000"/>
              </a:lnSpc>
            </a:pPr>
            <a:r>
              <a:rPr lang="en-AU" sz="2200">
                <a:effectLst/>
                <a:latin typeface="+mn-lt"/>
              </a:rPr>
              <a:t>INTOSAI Development Initiative (IDI)</a:t>
            </a:r>
          </a:p>
          <a:p>
            <a:pPr algn="ctr">
              <a:lnSpc>
                <a:spcPct val="100000"/>
              </a:lnSpc>
            </a:pPr>
            <a:r>
              <a:rPr lang="en-AU" sz="2200" err="1">
                <a:effectLst/>
                <a:latin typeface="+mn-lt"/>
              </a:rPr>
              <a:t>Stenersgata</a:t>
            </a:r>
            <a:r>
              <a:rPr lang="en-AU" sz="2200">
                <a:effectLst/>
                <a:latin typeface="+mn-lt"/>
              </a:rPr>
              <a:t> 2, 0184 Oslo, Norway</a:t>
            </a:r>
          </a:p>
          <a:p>
            <a:pPr algn="ctr">
              <a:lnSpc>
                <a:spcPct val="100000"/>
              </a:lnSpc>
            </a:pPr>
            <a:r>
              <a:rPr lang="en-AU" sz="2200" u="sng" err="1">
                <a:effectLst/>
                <a:latin typeface="+mn-lt"/>
              </a:rPr>
              <a:t>www.idi.no</a:t>
            </a:r>
            <a:endParaRPr lang="en-AU" sz="2200">
              <a:effectLst/>
              <a:latin typeface="+mn-lt"/>
            </a:endParaRPr>
          </a:p>
        </p:txBody>
      </p:sp>
      <p:grpSp>
        <p:nvGrpSpPr>
          <p:cNvPr id="4" name="Group 3">
            <a:extLst>
              <a:ext uri="{FF2B5EF4-FFF2-40B4-BE49-F238E27FC236}">
                <a16:creationId xmlns:a16="http://schemas.microsoft.com/office/drawing/2014/main" id="{130CE5EF-54D6-F2C5-B42F-4A8DE2B2D9EE}"/>
              </a:ext>
            </a:extLst>
          </p:cNvPr>
          <p:cNvGrpSpPr/>
          <p:nvPr userDrawn="1"/>
        </p:nvGrpSpPr>
        <p:grpSpPr>
          <a:xfrm>
            <a:off x="4902369" y="5004348"/>
            <a:ext cx="2387261" cy="393277"/>
            <a:chOff x="4834755" y="5001332"/>
            <a:chExt cx="2387261" cy="393277"/>
          </a:xfrm>
        </p:grpSpPr>
        <p:pic>
          <p:nvPicPr>
            <p:cNvPr id="13" name="Graphic 5">
              <a:hlinkClick r:id="rId5"/>
              <a:extLst>
                <a:ext uri="{FF2B5EF4-FFF2-40B4-BE49-F238E27FC236}">
                  <a16:creationId xmlns:a16="http://schemas.microsoft.com/office/drawing/2014/main" id="{22ACB29F-89AC-ACA0-CC0B-72C481C6F688}"/>
                </a:ext>
              </a:extLst>
            </p:cNvPr>
            <p:cNvPicPr>
              <a:picLocks noChangeAspect="1"/>
            </p:cNvPicPr>
            <p:nvPr/>
          </p:nvPicPr>
          <p:blipFill>
            <a:blip r:embed="rId6"/>
            <a:srcRect/>
            <a:stretch/>
          </p:blipFill>
          <p:spPr>
            <a:xfrm>
              <a:off x="4834755" y="5020949"/>
              <a:ext cx="373660" cy="373660"/>
            </a:xfrm>
            <a:prstGeom prst="rect">
              <a:avLst/>
            </a:prstGeom>
          </p:spPr>
        </p:pic>
        <p:pic>
          <p:nvPicPr>
            <p:cNvPr id="14" name="Graphic 6">
              <a:hlinkClick r:id="rId7"/>
              <a:extLst>
                <a:ext uri="{FF2B5EF4-FFF2-40B4-BE49-F238E27FC236}">
                  <a16:creationId xmlns:a16="http://schemas.microsoft.com/office/drawing/2014/main" id="{6F5B6B1E-CC58-E16D-FF88-12436C3FAC8A}"/>
                </a:ext>
              </a:extLst>
            </p:cNvPr>
            <p:cNvPicPr>
              <a:picLocks noChangeAspect="1"/>
            </p:cNvPicPr>
            <p:nvPr/>
          </p:nvPicPr>
          <p:blipFill>
            <a:blip r:embed="rId8"/>
            <a:srcRect/>
            <a:stretch/>
          </p:blipFill>
          <p:spPr>
            <a:xfrm>
              <a:off x="5333251" y="5011141"/>
              <a:ext cx="373660" cy="373660"/>
            </a:xfrm>
            <a:prstGeom prst="rect">
              <a:avLst/>
            </a:prstGeom>
          </p:spPr>
        </p:pic>
        <p:pic>
          <p:nvPicPr>
            <p:cNvPr id="16" name="Graphic 7">
              <a:hlinkClick r:id="rId9"/>
              <a:extLst>
                <a:ext uri="{FF2B5EF4-FFF2-40B4-BE49-F238E27FC236}">
                  <a16:creationId xmlns:a16="http://schemas.microsoft.com/office/drawing/2014/main" id="{30B6E037-DFF9-0494-E688-2D1162DDF68D}"/>
                </a:ext>
              </a:extLst>
            </p:cNvPr>
            <p:cNvPicPr>
              <a:picLocks noChangeAspect="1"/>
            </p:cNvPicPr>
            <p:nvPr/>
          </p:nvPicPr>
          <p:blipFill>
            <a:blip r:embed="rId10"/>
            <a:srcRect/>
            <a:stretch/>
          </p:blipFill>
          <p:spPr>
            <a:xfrm>
              <a:off x="5831747" y="5011141"/>
              <a:ext cx="373660" cy="373660"/>
            </a:xfrm>
            <a:prstGeom prst="rect">
              <a:avLst/>
            </a:prstGeom>
          </p:spPr>
        </p:pic>
        <p:pic>
          <p:nvPicPr>
            <p:cNvPr id="17" name="Graphic 8">
              <a:hlinkClick r:id="rId11"/>
              <a:extLst>
                <a:ext uri="{FF2B5EF4-FFF2-40B4-BE49-F238E27FC236}">
                  <a16:creationId xmlns:a16="http://schemas.microsoft.com/office/drawing/2014/main" id="{4DF32681-C0FA-2F47-3A60-6F7187000E68}"/>
                </a:ext>
              </a:extLst>
            </p:cNvPr>
            <p:cNvPicPr>
              <a:picLocks noChangeAspect="1"/>
            </p:cNvPicPr>
            <p:nvPr/>
          </p:nvPicPr>
          <p:blipFill>
            <a:blip r:embed="rId12"/>
            <a:srcRect/>
            <a:stretch/>
          </p:blipFill>
          <p:spPr>
            <a:xfrm>
              <a:off x="6848356" y="5011141"/>
              <a:ext cx="373660" cy="373660"/>
            </a:xfrm>
            <a:prstGeom prst="rect">
              <a:avLst/>
            </a:prstGeom>
          </p:spPr>
        </p:pic>
        <p:pic>
          <p:nvPicPr>
            <p:cNvPr id="18" name="Graphic 11">
              <a:hlinkClick r:id="rId13"/>
              <a:extLst>
                <a:ext uri="{FF2B5EF4-FFF2-40B4-BE49-F238E27FC236}">
                  <a16:creationId xmlns:a16="http://schemas.microsoft.com/office/drawing/2014/main" id="{D88B29E7-9FFE-6AD1-EC89-9FC6E4FD0C29}"/>
                </a:ext>
              </a:extLst>
            </p:cNvPr>
            <p:cNvPicPr>
              <a:picLocks noChangeAspect="1"/>
            </p:cNvPicPr>
            <p:nvPr/>
          </p:nvPicPr>
          <p:blipFill>
            <a:blip r:embed="rId14"/>
            <a:srcRect/>
            <a:stretch/>
          </p:blipFill>
          <p:spPr>
            <a:xfrm>
              <a:off x="6330243" y="5001332"/>
              <a:ext cx="393277" cy="393277"/>
            </a:xfrm>
            <a:prstGeom prst="rect">
              <a:avLst/>
            </a:prstGeom>
          </p:spPr>
        </p:pic>
      </p:grpSp>
      <p:sp>
        <p:nvSpPr>
          <p:cNvPr id="7" name="Rectangle 6">
            <a:extLst>
              <a:ext uri="{FF2B5EF4-FFF2-40B4-BE49-F238E27FC236}">
                <a16:creationId xmlns:a16="http://schemas.microsoft.com/office/drawing/2014/main" id="{E84B2C7D-DB6C-0F3A-BE80-2ECA7504A707}"/>
              </a:ext>
            </a:extLst>
          </p:cNvPr>
          <p:cNvSpPr/>
          <p:nvPr userDrawn="1"/>
        </p:nvSpPr>
        <p:spPr>
          <a:xfrm>
            <a:off x="0" y="6215039"/>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D30122F-B44D-1C5E-318E-7BE48CE7B45F}"/>
              </a:ext>
            </a:extLst>
          </p:cNvPr>
          <p:cNvSpPr txBox="1"/>
          <p:nvPr userDrawn="1"/>
        </p:nvSpPr>
        <p:spPr>
          <a:xfrm>
            <a:off x="294121" y="6380109"/>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9" name="TextBox 8">
            <a:extLst>
              <a:ext uri="{FF2B5EF4-FFF2-40B4-BE49-F238E27FC236}">
                <a16:creationId xmlns:a16="http://schemas.microsoft.com/office/drawing/2014/main" id="{9E613E2C-56C3-3F03-9B3C-3591A1EB3DA0}"/>
              </a:ext>
            </a:extLst>
          </p:cNvPr>
          <p:cNvSpPr txBox="1"/>
          <p:nvPr userDrawn="1"/>
        </p:nvSpPr>
        <p:spPr>
          <a:xfrm>
            <a:off x="11021302" y="6380109"/>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2" name="Picture 1" descr="A blue circle on a black background&#10;&#10;AI-generated content may be incorrect.">
            <a:extLst>
              <a:ext uri="{FF2B5EF4-FFF2-40B4-BE49-F238E27FC236}">
                <a16:creationId xmlns:a16="http://schemas.microsoft.com/office/drawing/2014/main" id="{F53E288D-2828-B483-9237-225E4AA88DC0}"/>
              </a:ext>
            </a:extLst>
          </p:cNvPr>
          <p:cNvPicPr>
            <a:picLocks noChangeAspect="1"/>
          </p:cNvPicPr>
          <p:nvPr userDrawn="1"/>
        </p:nvPicPr>
        <p:blipFill>
          <a:blip r:embed="rId15"/>
          <a:stretch>
            <a:fillRect/>
          </a:stretch>
        </p:blipFill>
        <p:spPr>
          <a:xfrm rot="16200000">
            <a:off x="8197122" y="2848131"/>
            <a:ext cx="4009868" cy="4009868"/>
          </a:xfrm>
          <a:prstGeom prst="rect">
            <a:avLst/>
          </a:prstGeom>
        </p:spPr>
      </p:pic>
    </p:spTree>
    <p:extLst>
      <p:ext uri="{BB962C8B-B14F-4D97-AF65-F5344CB8AC3E}">
        <p14:creationId xmlns:p14="http://schemas.microsoft.com/office/powerpoint/2010/main" val="35076728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4_Blank with Foot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00A327-AD14-7A79-5A25-AE22DD995CAD}"/>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9047D3D-F14B-3E1C-6E0A-BD5F775B9FDA}"/>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5" name="TextBox 4">
            <a:extLst>
              <a:ext uri="{FF2B5EF4-FFF2-40B4-BE49-F238E27FC236}">
                <a16:creationId xmlns:a16="http://schemas.microsoft.com/office/drawing/2014/main" id="{62FB493B-8728-BA8C-1A69-02744905D762}"/>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6" name="Picture 5" descr="A blue circle on a black background&#10;&#10;AI-generated content may be incorrect.">
            <a:extLst>
              <a:ext uri="{FF2B5EF4-FFF2-40B4-BE49-F238E27FC236}">
                <a16:creationId xmlns:a16="http://schemas.microsoft.com/office/drawing/2014/main" id="{413B419E-1DE4-E46E-51D9-1FC4A3D92AF1}"/>
              </a:ext>
            </a:extLst>
          </p:cNvPr>
          <p:cNvPicPr>
            <a:picLocks noChangeAspect="1"/>
          </p:cNvPicPr>
          <p:nvPr userDrawn="1"/>
        </p:nvPicPr>
        <p:blipFill>
          <a:blip r:embed="rId3"/>
          <a:stretch>
            <a:fillRect/>
          </a:stretch>
        </p:blipFill>
        <p:spPr>
          <a:xfrm rot="16200000">
            <a:off x="8197122" y="2848131"/>
            <a:ext cx="4009868" cy="4009868"/>
          </a:xfrm>
          <a:prstGeom prst="rect">
            <a:avLst/>
          </a:prstGeom>
        </p:spPr>
      </p:pic>
      <p:pic>
        <p:nvPicPr>
          <p:cNvPr id="7" name="Bilde 10">
            <a:extLst>
              <a:ext uri="{FF2B5EF4-FFF2-40B4-BE49-F238E27FC236}">
                <a16:creationId xmlns:a16="http://schemas.microsoft.com/office/drawing/2014/main" id="{E38165CD-26D4-855F-A288-E38E09BDA216}"/>
              </a:ext>
            </a:extLst>
          </p:cNvPr>
          <p:cNvPicPr>
            <a:picLocks noChangeAspect="1"/>
          </p:cNvPicPr>
          <p:nvPr userDrawn="1"/>
        </p:nvPicPr>
        <p:blipFill>
          <a:blip r:embed="rId4"/>
          <a:srcRect/>
          <a:stretch/>
        </p:blipFill>
        <p:spPr>
          <a:xfrm>
            <a:off x="11078020" y="239401"/>
            <a:ext cx="869688" cy="869688"/>
          </a:xfrm>
          <a:prstGeom prst="rect">
            <a:avLst/>
          </a:prstGeom>
        </p:spPr>
      </p:pic>
    </p:spTree>
    <p:extLst>
      <p:ext uri="{BB962C8B-B14F-4D97-AF65-F5344CB8AC3E}">
        <p14:creationId xmlns:p14="http://schemas.microsoft.com/office/powerpoint/2010/main" val="31033953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903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2_Title and Tex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042B1F-CE85-E90A-0C9C-5BBC3CCE65BD}"/>
              </a:ext>
            </a:extLst>
          </p:cNvPr>
          <p:cNvSpPr>
            <a:spLocks noGrp="1"/>
          </p:cNvSpPr>
          <p:nvPr>
            <p:ph type="body" idx="1"/>
          </p:nvPr>
        </p:nvSpPr>
        <p:spPr>
          <a:xfrm>
            <a:off x="613186" y="1395167"/>
            <a:ext cx="10983558" cy="4694483"/>
          </a:xfrm>
        </p:spPr>
        <p:txBody>
          <a:bodyPr>
            <a:normAutofit/>
          </a:bodyPr>
          <a:lstStyle>
            <a:lvl1pPr marL="0" indent="0">
              <a:buNone/>
              <a:defRPr sz="22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6" name="Rectangle 5">
            <a:extLst>
              <a:ext uri="{FF2B5EF4-FFF2-40B4-BE49-F238E27FC236}">
                <a16:creationId xmlns:a16="http://schemas.microsoft.com/office/drawing/2014/main" id="{8083A3B5-22F8-419E-4D14-C2AC13F89DF4}"/>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34E1ACC-B247-8E70-E6EB-06169B7A896B}"/>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13" name="TextBox 12">
            <a:extLst>
              <a:ext uri="{FF2B5EF4-FFF2-40B4-BE49-F238E27FC236}">
                <a16:creationId xmlns:a16="http://schemas.microsoft.com/office/drawing/2014/main" id="{5B82C0E7-47B0-50C7-B76C-4EBAEEB79AA2}"/>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sp>
        <p:nvSpPr>
          <p:cNvPr id="2" name="Title 1">
            <a:extLst>
              <a:ext uri="{FF2B5EF4-FFF2-40B4-BE49-F238E27FC236}">
                <a16:creationId xmlns:a16="http://schemas.microsoft.com/office/drawing/2014/main" id="{D9894B0D-2A9A-B7D0-61E5-8110259686A8}"/>
              </a:ext>
            </a:extLst>
          </p:cNvPr>
          <p:cNvSpPr>
            <a:spLocks noGrp="1"/>
          </p:cNvSpPr>
          <p:nvPr>
            <p:ph type="title" hasCustomPrompt="1"/>
          </p:nvPr>
        </p:nvSpPr>
        <p:spPr>
          <a:xfrm>
            <a:off x="613186" y="296048"/>
            <a:ext cx="9920344" cy="687297"/>
          </a:xfrm>
        </p:spPr>
        <p:txBody>
          <a:bodyPr anchor="b">
            <a:normAutofit/>
          </a:bodyPr>
          <a:lstStyle>
            <a:lvl1pPr>
              <a:defRPr sz="3600">
                <a:solidFill>
                  <a:schemeClr val="tx1"/>
                </a:solidFill>
                <a:latin typeface="Oswald" pitchFamily="2" charset="77"/>
              </a:defRPr>
            </a:lvl1pPr>
          </a:lstStyle>
          <a:p>
            <a:r>
              <a:rPr lang="en-GB"/>
              <a:t>Click To Edit Master Title Style</a:t>
            </a:r>
            <a:endParaRPr lang="en-US"/>
          </a:p>
        </p:txBody>
      </p:sp>
      <p:pic>
        <p:nvPicPr>
          <p:cNvPr id="11" name="Bilde 10">
            <a:extLst>
              <a:ext uri="{FF2B5EF4-FFF2-40B4-BE49-F238E27FC236}">
                <a16:creationId xmlns:a16="http://schemas.microsoft.com/office/drawing/2014/main" id="{68B6DC75-6182-D0BB-6D41-5039069098CD}"/>
              </a:ext>
            </a:extLst>
          </p:cNvPr>
          <p:cNvPicPr>
            <a:picLocks noChangeAspect="1"/>
          </p:cNvPicPr>
          <p:nvPr userDrawn="1"/>
        </p:nvPicPr>
        <p:blipFill>
          <a:blip r:embed="rId2"/>
          <a:srcRect/>
          <a:stretch/>
        </p:blipFill>
        <p:spPr>
          <a:xfrm>
            <a:off x="11078020" y="239401"/>
            <a:ext cx="869688" cy="869688"/>
          </a:xfrm>
          <a:prstGeom prst="rect">
            <a:avLst/>
          </a:prstGeom>
        </p:spPr>
      </p:pic>
      <p:pic>
        <p:nvPicPr>
          <p:cNvPr id="12" name="Picture 11" descr="A blue circle on a black background&#10;&#10;AI-generated content may be incorrect.">
            <a:extLst>
              <a:ext uri="{FF2B5EF4-FFF2-40B4-BE49-F238E27FC236}">
                <a16:creationId xmlns:a16="http://schemas.microsoft.com/office/drawing/2014/main" id="{4B6B9408-FA06-1BCF-91C0-D66FEA9DF65D}"/>
              </a:ext>
            </a:extLst>
          </p:cNvPr>
          <p:cNvPicPr>
            <a:picLocks noChangeAspect="1"/>
          </p:cNvPicPr>
          <p:nvPr userDrawn="1"/>
        </p:nvPicPr>
        <p:blipFill>
          <a:blip r:embed="rId3"/>
          <a:stretch>
            <a:fillRect/>
          </a:stretch>
        </p:blipFill>
        <p:spPr>
          <a:xfrm rot="16200000">
            <a:off x="8197122" y="2848131"/>
            <a:ext cx="4009868" cy="4009868"/>
          </a:xfrm>
          <a:prstGeom prst="rect">
            <a:avLst/>
          </a:prstGeom>
        </p:spPr>
      </p:pic>
    </p:spTree>
    <p:extLst>
      <p:ext uri="{BB962C8B-B14F-4D97-AF65-F5344CB8AC3E}">
        <p14:creationId xmlns:p14="http://schemas.microsoft.com/office/powerpoint/2010/main" val="28328177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Well Governed SAI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867EA-2D87-DB27-8E8B-20A1AB3D6A08}"/>
              </a:ext>
            </a:extLst>
          </p:cNvPr>
          <p:cNvSpPr/>
          <p:nvPr userDrawn="1"/>
        </p:nvSpPr>
        <p:spPr>
          <a:xfrm>
            <a:off x="0" y="0"/>
            <a:ext cx="4586686" cy="65339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28E358D-1224-9D15-2183-F59D5CB5789A}"/>
              </a:ext>
            </a:extLst>
          </p:cNvPr>
          <p:cNvPicPr>
            <a:picLocks noChangeAspect="1"/>
          </p:cNvPicPr>
          <p:nvPr userDrawn="1"/>
        </p:nvPicPr>
        <p:blipFill rotWithShape="1">
          <a:blip r:embed="rId2"/>
          <a:srcRect r="20500"/>
          <a:stretch/>
        </p:blipFill>
        <p:spPr>
          <a:xfrm rot="10800000">
            <a:off x="123443" y="517444"/>
            <a:ext cx="4339800" cy="5458819"/>
          </a:xfrm>
          <a:prstGeom prst="rect">
            <a:avLst/>
          </a:prstGeom>
        </p:spPr>
      </p:pic>
      <p:sp>
        <p:nvSpPr>
          <p:cNvPr id="5" name="Plassholder for innhold 2">
            <a:extLst>
              <a:ext uri="{FF2B5EF4-FFF2-40B4-BE49-F238E27FC236}">
                <a16:creationId xmlns:a16="http://schemas.microsoft.com/office/drawing/2014/main" id="{8B9AD3C0-8012-E658-A856-5A2C5E68FDF9}"/>
              </a:ext>
            </a:extLst>
          </p:cNvPr>
          <p:cNvSpPr>
            <a:spLocks noGrp="1"/>
          </p:cNvSpPr>
          <p:nvPr>
            <p:ph idx="11" hasCustomPrompt="1"/>
          </p:nvPr>
        </p:nvSpPr>
        <p:spPr>
          <a:xfrm>
            <a:off x="4864308" y="1632856"/>
            <a:ext cx="6994589" cy="4343407"/>
          </a:xfrm>
        </p:spPr>
        <p:txBody>
          <a:bodyPr>
            <a:normAutofit/>
          </a:bodyPr>
          <a:lstStyle>
            <a:lvl1pPr>
              <a:defRPr sz="2200"/>
            </a:lvl1pPr>
            <a:lvl2pPr>
              <a:defRPr sz="2200"/>
            </a:lvl2pPr>
            <a:lvl3pPr>
              <a:defRPr sz="2200"/>
            </a:lvl3pPr>
          </a:lstStyle>
          <a:p>
            <a:pPr lvl="0"/>
            <a:r>
              <a:rPr lang="en-GB"/>
              <a:t>Click to edit Master text styles</a:t>
            </a:r>
          </a:p>
          <a:p>
            <a:pPr lvl="1"/>
            <a:r>
              <a:rPr lang="en-GB"/>
              <a:t>Second level</a:t>
            </a:r>
          </a:p>
          <a:p>
            <a:pPr lvl="2"/>
            <a:r>
              <a:rPr lang="en-GB"/>
              <a:t>Third level</a:t>
            </a:r>
          </a:p>
        </p:txBody>
      </p:sp>
      <p:sp>
        <p:nvSpPr>
          <p:cNvPr id="6" name="Tittel 1">
            <a:extLst>
              <a:ext uri="{FF2B5EF4-FFF2-40B4-BE49-F238E27FC236}">
                <a16:creationId xmlns:a16="http://schemas.microsoft.com/office/drawing/2014/main" id="{5AA6A361-759F-39CA-C2AB-14B2F377164E}"/>
              </a:ext>
            </a:extLst>
          </p:cNvPr>
          <p:cNvSpPr>
            <a:spLocks noGrp="1"/>
          </p:cNvSpPr>
          <p:nvPr>
            <p:ph type="title" hasCustomPrompt="1"/>
          </p:nvPr>
        </p:nvSpPr>
        <p:spPr>
          <a:xfrm>
            <a:off x="4848307" y="636720"/>
            <a:ext cx="7026589" cy="671121"/>
          </a:xfrm>
        </p:spPr>
        <p:txBody>
          <a:bodyPr anchor="t">
            <a:normAutofit/>
          </a:bodyPr>
          <a:lstStyle>
            <a:lvl1pPr>
              <a:defRPr sz="3600" b="1">
                <a:solidFill>
                  <a:schemeClr val="tx1"/>
                </a:solidFill>
              </a:defRPr>
            </a:lvl1pPr>
          </a:lstStyle>
          <a:p>
            <a:r>
              <a:rPr lang="en-GB"/>
              <a:t>Well-Governed SAIs</a:t>
            </a:r>
            <a:endParaRPr lang="nb-NO"/>
          </a:p>
        </p:txBody>
      </p:sp>
      <p:sp>
        <p:nvSpPr>
          <p:cNvPr id="3" name="Rectangle 2">
            <a:extLst>
              <a:ext uri="{FF2B5EF4-FFF2-40B4-BE49-F238E27FC236}">
                <a16:creationId xmlns:a16="http://schemas.microsoft.com/office/drawing/2014/main" id="{31AC630B-E621-4C32-521F-D3F058B389E0}"/>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28DE669E-37B8-5EAA-5721-3653F493271B}"/>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7" name="TextBox 6">
            <a:extLst>
              <a:ext uri="{FF2B5EF4-FFF2-40B4-BE49-F238E27FC236}">
                <a16:creationId xmlns:a16="http://schemas.microsoft.com/office/drawing/2014/main" id="{9669800F-120A-BAD5-6C0E-E28BC20E4895}"/>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10" name="Picture 9" descr="A blue circle on a black background&#10;&#10;AI-generated content may be incorrect.">
            <a:extLst>
              <a:ext uri="{FF2B5EF4-FFF2-40B4-BE49-F238E27FC236}">
                <a16:creationId xmlns:a16="http://schemas.microsoft.com/office/drawing/2014/main" id="{2A5D88FD-6085-E9C0-3F9B-D4689A64F63E}"/>
              </a:ext>
            </a:extLst>
          </p:cNvPr>
          <p:cNvPicPr>
            <a:picLocks noChangeAspect="1"/>
          </p:cNvPicPr>
          <p:nvPr userDrawn="1"/>
        </p:nvPicPr>
        <p:blipFill>
          <a:blip r:embed="rId3"/>
          <a:stretch>
            <a:fillRect/>
          </a:stretch>
        </p:blipFill>
        <p:spPr>
          <a:xfrm rot="16200000">
            <a:off x="8197122" y="2848131"/>
            <a:ext cx="4009868" cy="4009868"/>
          </a:xfrm>
          <a:prstGeom prst="rect">
            <a:avLst/>
          </a:prstGeom>
        </p:spPr>
      </p:pic>
      <p:pic>
        <p:nvPicPr>
          <p:cNvPr id="11" name="Bilde 10">
            <a:extLst>
              <a:ext uri="{FF2B5EF4-FFF2-40B4-BE49-F238E27FC236}">
                <a16:creationId xmlns:a16="http://schemas.microsoft.com/office/drawing/2014/main" id="{16BA6503-AC74-C185-EFA9-E9AE648841D5}"/>
              </a:ext>
            </a:extLst>
          </p:cNvPr>
          <p:cNvPicPr>
            <a:picLocks noChangeAspect="1"/>
          </p:cNvPicPr>
          <p:nvPr userDrawn="1"/>
        </p:nvPicPr>
        <p:blipFill>
          <a:blip r:embed="rId4"/>
          <a:srcRect/>
          <a:stretch/>
        </p:blipFill>
        <p:spPr>
          <a:xfrm>
            <a:off x="11078020" y="239401"/>
            <a:ext cx="869688" cy="869688"/>
          </a:xfrm>
          <a:prstGeom prst="rect">
            <a:avLst/>
          </a:prstGeom>
        </p:spPr>
      </p:pic>
    </p:spTree>
    <p:extLst>
      <p:ext uri="{BB962C8B-B14F-4D97-AF65-F5344CB8AC3E}">
        <p14:creationId xmlns:p14="http://schemas.microsoft.com/office/powerpoint/2010/main" val="30708068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Professional SAI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867EA-2D87-DB27-8E8B-20A1AB3D6A08}"/>
              </a:ext>
            </a:extLst>
          </p:cNvPr>
          <p:cNvSpPr/>
          <p:nvPr userDrawn="1"/>
        </p:nvSpPr>
        <p:spPr>
          <a:xfrm>
            <a:off x="0" y="0"/>
            <a:ext cx="4586686" cy="6533996"/>
          </a:xfrm>
          <a:prstGeom prst="rect">
            <a:avLst/>
          </a:prstGeom>
          <a:solidFill>
            <a:schemeClr val="accent4">
              <a:lumMod val="20000"/>
              <a:lumOff val="80000"/>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ssholder for innhold 2">
            <a:extLst>
              <a:ext uri="{FF2B5EF4-FFF2-40B4-BE49-F238E27FC236}">
                <a16:creationId xmlns:a16="http://schemas.microsoft.com/office/drawing/2014/main" id="{8B9AD3C0-8012-E658-A856-5A2C5E68FDF9}"/>
              </a:ext>
            </a:extLst>
          </p:cNvPr>
          <p:cNvSpPr>
            <a:spLocks noGrp="1"/>
          </p:cNvSpPr>
          <p:nvPr>
            <p:ph idx="11" hasCustomPrompt="1"/>
          </p:nvPr>
        </p:nvSpPr>
        <p:spPr>
          <a:xfrm>
            <a:off x="4864308" y="1632856"/>
            <a:ext cx="6994589" cy="4343407"/>
          </a:xfrm>
        </p:spPr>
        <p:txBody>
          <a:bodyPr>
            <a:normAutofit/>
          </a:bodyPr>
          <a:lstStyle>
            <a:lvl1pPr>
              <a:defRPr sz="2200"/>
            </a:lvl1pPr>
            <a:lvl2pPr>
              <a:defRPr sz="2200"/>
            </a:lvl2pPr>
            <a:lvl3pPr>
              <a:defRPr sz="2200"/>
            </a:lvl3pPr>
          </a:lstStyle>
          <a:p>
            <a:pPr lvl="0"/>
            <a:r>
              <a:rPr lang="en-GB"/>
              <a:t>Click to edit Master text styles</a:t>
            </a:r>
          </a:p>
          <a:p>
            <a:pPr lvl="1"/>
            <a:r>
              <a:rPr lang="en-GB"/>
              <a:t>Second level</a:t>
            </a:r>
          </a:p>
          <a:p>
            <a:pPr lvl="2"/>
            <a:r>
              <a:rPr lang="en-GB"/>
              <a:t>Third level</a:t>
            </a:r>
          </a:p>
        </p:txBody>
      </p:sp>
      <p:sp>
        <p:nvSpPr>
          <p:cNvPr id="6" name="Tittel 1">
            <a:extLst>
              <a:ext uri="{FF2B5EF4-FFF2-40B4-BE49-F238E27FC236}">
                <a16:creationId xmlns:a16="http://schemas.microsoft.com/office/drawing/2014/main" id="{5AA6A361-759F-39CA-C2AB-14B2F377164E}"/>
              </a:ext>
            </a:extLst>
          </p:cNvPr>
          <p:cNvSpPr>
            <a:spLocks noGrp="1"/>
          </p:cNvSpPr>
          <p:nvPr>
            <p:ph type="title" hasCustomPrompt="1"/>
          </p:nvPr>
        </p:nvSpPr>
        <p:spPr>
          <a:xfrm>
            <a:off x="4848307" y="636720"/>
            <a:ext cx="7026589" cy="671121"/>
          </a:xfrm>
        </p:spPr>
        <p:txBody>
          <a:bodyPr anchor="t">
            <a:normAutofit/>
          </a:bodyPr>
          <a:lstStyle>
            <a:lvl1pPr>
              <a:defRPr sz="3600" b="1">
                <a:solidFill>
                  <a:schemeClr val="accent4"/>
                </a:solidFill>
              </a:defRPr>
            </a:lvl1pPr>
          </a:lstStyle>
          <a:p>
            <a:r>
              <a:rPr lang="en-GB"/>
              <a:t>Professional SAIs</a:t>
            </a:r>
            <a:endParaRPr lang="nb-NO"/>
          </a:p>
        </p:txBody>
      </p:sp>
      <p:pic>
        <p:nvPicPr>
          <p:cNvPr id="7" name="Picture 6">
            <a:extLst>
              <a:ext uri="{FF2B5EF4-FFF2-40B4-BE49-F238E27FC236}">
                <a16:creationId xmlns:a16="http://schemas.microsoft.com/office/drawing/2014/main" id="{EBADF52B-F5B5-C425-84B0-4E0180C8C629}"/>
              </a:ext>
            </a:extLst>
          </p:cNvPr>
          <p:cNvPicPr>
            <a:picLocks noChangeAspect="1"/>
          </p:cNvPicPr>
          <p:nvPr userDrawn="1"/>
        </p:nvPicPr>
        <p:blipFill rotWithShape="1">
          <a:blip r:embed="rId2"/>
          <a:srcRect r="6019"/>
          <a:stretch/>
        </p:blipFill>
        <p:spPr>
          <a:xfrm>
            <a:off x="256155" y="1099349"/>
            <a:ext cx="4074376" cy="4335297"/>
          </a:xfrm>
          <a:prstGeom prst="rect">
            <a:avLst/>
          </a:prstGeom>
        </p:spPr>
      </p:pic>
      <p:sp>
        <p:nvSpPr>
          <p:cNvPr id="3" name="Rectangle 2">
            <a:extLst>
              <a:ext uri="{FF2B5EF4-FFF2-40B4-BE49-F238E27FC236}">
                <a16:creationId xmlns:a16="http://schemas.microsoft.com/office/drawing/2014/main" id="{8652087F-120E-6D95-2DC5-EFC1F02A3A39}"/>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628D752-DC63-D15C-7039-FB75397AD03D}"/>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9" name="TextBox 8">
            <a:extLst>
              <a:ext uri="{FF2B5EF4-FFF2-40B4-BE49-F238E27FC236}">
                <a16:creationId xmlns:a16="http://schemas.microsoft.com/office/drawing/2014/main" id="{303B7DB8-6843-6610-260E-4350D6156926}"/>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10" name="Picture 9" descr="A blue circle on a black background&#10;&#10;AI-generated content may be incorrect.">
            <a:extLst>
              <a:ext uri="{FF2B5EF4-FFF2-40B4-BE49-F238E27FC236}">
                <a16:creationId xmlns:a16="http://schemas.microsoft.com/office/drawing/2014/main" id="{BF21CD3D-99CA-0C0B-D5DE-3729A4AFCEFB}"/>
              </a:ext>
            </a:extLst>
          </p:cNvPr>
          <p:cNvPicPr>
            <a:picLocks noChangeAspect="1"/>
          </p:cNvPicPr>
          <p:nvPr userDrawn="1"/>
        </p:nvPicPr>
        <p:blipFill>
          <a:blip r:embed="rId3"/>
          <a:stretch>
            <a:fillRect/>
          </a:stretch>
        </p:blipFill>
        <p:spPr>
          <a:xfrm rot="16200000">
            <a:off x="8197122" y="2848131"/>
            <a:ext cx="4009868" cy="4009868"/>
          </a:xfrm>
          <a:prstGeom prst="rect">
            <a:avLst/>
          </a:prstGeom>
        </p:spPr>
      </p:pic>
      <p:pic>
        <p:nvPicPr>
          <p:cNvPr id="11" name="Bilde 10">
            <a:extLst>
              <a:ext uri="{FF2B5EF4-FFF2-40B4-BE49-F238E27FC236}">
                <a16:creationId xmlns:a16="http://schemas.microsoft.com/office/drawing/2014/main" id="{AC593916-E43E-6D13-98FF-B5B307F23291}"/>
              </a:ext>
            </a:extLst>
          </p:cNvPr>
          <p:cNvPicPr>
            <a:picLocks noChangeAspect="1"/>
          </p:cNvPicPr>
          <p:nvPr userDrawn="1"/>
        </p:nvPicPr>
        <p:blipFill>
          <a:blip r:embed="rId4"/>
          <a:srcRect/>
          <a:stretch/>
        </p:blipFill>
        <p:spPr>
          <a:xfrm>
            <a:off x="11078020" y="239401"/>
            <a:ext cx="869688" cy="869688"/>
          </a:xfrm>
          <a:prstGeom prst="rect">
            <a:avLst/>
          </a:prstGeom>
        </p:spPr>
      </p:pic>
    </p:spTree>
    <p:extLst>
      <p:ext uri="{BB962C8B-B14F-4D97-AF65-F5344CB8AC3E}">
        <p14:creationId xmlns:p14="http://schemas.microsoft.com/office/powerpoint/2010/main" val="42832538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Relevant SAI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867EA-2D87-DB27-8E8B-20A1AB3D6A08}"/>
              </a:ext>
            </a:extLst>
          </p:cNvPr>
          <p:cNvSpPr/>
          <p:nvPr userDrawn="1"/>
        </p:nvSpPr>
        <p:spPr>
          <a:xfrm>
            <a:off x="0" y="0"/>
            <a:ext cx="4586686" cy="6533996"/>
          </a:xfrm>
          <a:prstGeom prst="rect">
            <a:avLst/>
          </a:prstGeom>
          <a:solidFill>
            <a:schemeClr val="accent6">
              <a:lumMod val="20000"/>
              <a:lumOff val="80000"/>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ssholder for innhold 2">
            <a:extLst>
              <a:ext uri="{FF2B5EF4-FFF2-40B4-BE49-F238E27FC236}">
                <a16:creationId xmlns:a16="http://schemas.microsoft.com/office/drawing/2014/main" id="{8B9AD3C0-8012-E658-A856-5A2C5E68FDF9}"/>
              </a:ext>
            </a:extLst>
          </p:cNvPr>
          <p:cNvSpPr>
            <a:spLocks noGrp="1"/>
          </p:cNvSpPr>
          <p:nvPr>
            <p:ph idx="11" hasCustomPrompt="1"/>
          </p:nvPr>
        </p:nvSpPr>
        <p:spPr>
          <a:xfrm>
            <a:off x="4864308" y="1632856"/>
            <a:ext cx="6994589" cy="4343407"/>
          </a:xfrm>
        </p:spPr>
        <p:txBody>
          <a:bodyPr>
            <a:normAutofit/>
          </a:bodyPr>
          <a:lstStyle>
            <a:lvl1pPr>
              <a:defRPr sz="2200"/>
            </a:lvl1pPr>
            <a:lvl2pPr>
              <a:defRPr sz="2200"/>
            </a:lvl2pPr>
            <a:lvl3pPr>
              <a:defRPr sz="2200"/>
            </a:lvl3pPr>
          </a:lstStyle>
          <a:p>
            <a:pPr lvl="0"/>
            <a:r>
              <a:rPr lang="en-GB"/>
              <a:t>Click to edit Master text styles</a:t>
            </a:r>
          </a:p>
          <a:p>
            <a:pPr lvl="1"/>
            <a:r>
              <a:rPr lang="en-GB"/>
              <a:t>Second level</a:t>
            </a:r>
          </a:p>
          <a:p>
            <a:pPr lvl="2"/>
            <a:r>
              <a:rPr lang="en-GB"/>
              <a:t>Third level</a:t>
            </a:r>
          </a:p>
        </p:txBody>
      </p:sp>
      <p:sp>
        <p:nvSpPr>
          <p:cNvPr id="6" name="Tittel 1">
            <a:extLst>
              <a:ext uri="{FF2B5EF4-FFF2-40B4-BE49-F238E27FC236}">
                <a16:creationId xmlns:a16="http://schemas.microsoft.com/office/drawing/2014/main" id="{5AA6A361-759F-39CA-C2AB-14B2F377164E}"/>
              </a:ext>
            </a:extLst>
          </p:cNvPr>
          <p:cNvSpPr>
            <a:spLocks noGrp="1"/>
          </p:cNvSpPr>
          <p:nvPr>
            <p:ph type="title" hasCustomPrompt="1"/>
          </p:nvPr>
        </p:nvSpPr>
        <p:spPr>
          <a:xfrm>
            <a:off x="4848307" y="636720"/>
            <a:ext cx="7026589" cy="671121"/>
          </a:xfrm>
        </p:spPr>
        <p:txBody>
          <a:bodyPr anchor="t">
            <a:normAutofit/>
          </a:bodyPr>
          <a:lstStyle>
            <a:lvl1pPr>
              <a:defRPr sz="3600" b="1">
                <a:solidFill>
                  <a:schemeClr val="accent6"/>
                </a:solidFill>
              </a:defRPr>
            </a:lvl1pPr>
          </a:lstStyle>
          <a:p>
            <a:r>
              <a:rPr lang="en-GB"/>
              <a:t>Relevant SAIs</a:t>
            </a:r>
            <a:endParaRPr lang="nb-NO"/>
          </a:p>
        </p:txBody>
      </p:sp>
      <p:pic>
        <p:nvPicPr>
          <p:cNvPr id="11" name="Picture 10">
            <a:extLst>
              <a:ext uri="{FF2B5EF4-FFF2-40B4-BE49-F238E27FC236}">
                <a16:creationId xmlns:a16="http://schemas.microsoft.com/office/drawing/2014/main" id="{F806974E-FEDE-F095-96DB-64424A6008F7}"/>
              </a:ext>
            </a:extLst>
          </p:cNvPr>
          <p:cNvPicPr>
            <a:picLocks noChangeAspect="1"/>
          </p:cNvPicPr>
          <p:nvPr userDrawn="1"/>
        </p:nvPicPr>
        <p:blipFill>
          <a:blip r:embed="rId2"/>
          <a:srcRect/>
          <a:stretch/>
        </p:blipFill>
        <p:spPr>
          <a:xfrm>
            <a:off x="-131321" y="1552084"/>
            <a:ext cx="4586686" cy="3057790"/>
          </a:xfrm>
          <a:prstGeom prst="rect">
            <a:avLst/>
          </a:prstGeom>
        </p:spPr>
      </p:pic>
      <p:sp>
        <p:nvSpPr>
          <p:cNvPr id="3" name="Rectangle 2">
            <a:extLst>
              <a:ext uri="{FF2B5EF4-FFF2-40B4-BE49-F238E27FC236}">
                <a16:creationId xmlns:a16="http://schemas.microsoft.com/office/drawing/2014/main" id="{F5ED4FA9-A9DD-86F7-82B7-57069F706EBA}"/>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946D422-1E71-749B-62AC-AAEE5546090E}"/>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7" name="TextBox 6">
            <a:extLst>
              <a:ext uri="{FF2B5EF4-FFF2-40B4-BE49-F238E27FC236}">
                <a16:creationId xmlns:a16="http://schemas.microsoft.com/office/drawing/2014/main" id="{A5008C61-16D1-EFD4-B32F-57ADA6A060AA}"/>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9" name="Picture 8" descr="A blue circle on a black background&#10;&#10;AI-generated content may be incorrect.">
            <a:extLst>
              <a:ext uri="{FF2B5EF4-FFF2-40B4-BE49-F238E27FC236}">
                <a16:creationId xmlns:a16="http://schemas.microsoft.com/office/drawing/2014/main" id="{47C499C4-1C34-F888-95C7-6B2F8A7CE697}"/>
              </a:ext>
            </a:extLst>
          </p:cNvPr>
          <p:cNvPicPr>
            <a:picLocks noChangeAspect="1"/>
          </p:cNvPicPr>
          <p:nvPr userDrawn="1"/>
        </p:nvPicPr>
        <p:blipFill>
          <a:blip r:embed="rId3"/>
          <a:stretch>
            <a:fillRect/>
          </a:stretch>
        </p:blipFill>
        <p:spPr>
          <a:xfrm rot="16200000">
            <a:off x="8197122" y="2848131"/>
            <a:ext cx="4009868" cy="4009868"/>
          </a:xfrm>
          <a:prstGeom prst="rect">
            <a:avLst/>
          </a:prstGeom>
        </p:spPr>
      </p:pic>
      <p:pic>
        <p:nvPicPr>
          <p:cNvPr id="10" name="Bilde 10">
            <a:extLst>
              <a:ext uri="{FF2B5EF4-FFF2-40B4-BE49-F238E27FC236}">
                <a16:creationId xmlns:a16="http://schemas.microsoft.com/office/drawing/2014/main" id="{CE346B57-D1C1-4BF8-D375-6739E6B63F95}"/>
              </a:ext>
            </a:extLst>
          </p:cNvPr>
          <p:cNvPicPr>
            <a:picLocks noChangeAspect="1"/>
          </p:cNvPicPr>
          <p:nvPr userDrawn="1"/>
        </p:nvPicPr>
        <p:blipFill>
          <a:blip r:embed="rId4"/>
          <a:srcRect/>
          <a:stretch/>
        </p:blipFill>
        <p:spPr>
          <a:xfrm>
            <a:off x="11078020" y="239401"/>
            <a:ext cx="869688" cy="869688"/>
          </a:xfrm>
          <a:prstGeom prst="rect">
            <a:avLst/>
          </a:prstGeom>
        </p:spPr>
      </p:pic>
    </p:spTree>
    <p:extLst>
      <p:ext uri="{BB962C8B-B14F-4D97-AF65-F5344CB8AC3E}">
        <p14:creationId xmlns:p14="http://schemas.microsoft.com/office/powerpoint/2010/main" val="12960716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Independent SAI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867EA-2D87-DB27-8E8B-20A1AB3D6A08}"/>
              </a:ext>
            </a:extLst>
          </p:cNvPr>
          <p:cNvSpPr/>
          <p:nvPr userDrawn="1"/>
        </p:nvSpPr>
        <p:spPr>
          <a:xfrm>
            <a:off x="0" y="0"/>
            <a:ext cx="4586686" cy="6533996"/>
          </a:xfrm>
          <a:prstGeom prst="rect">
            <a:avLst/>
          </a:prstGeom>
          <a:solidFill>
            <a:schemeClr val="accent2">
              <a:lumMod val="20000"/>
              <a:lumOff val="80000"/>
              <a:alpha val="2430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ssholder for innhold 2">
            <a:extLst>
              <a:ext uri="{FF2B5EF4-FFF2-40B4-BE49-F238E27FC236}">
                <a16:creationId xmlns:a16="http://schemas.microsoft.com/office/drawing/2014/main" id="{8B9AD3C0-8012-E658-A856-5A2C5E68FDF9}"/>
              </a:ext>
            </a:extLst>
          </p:cNvPr>
          <p:cNvSpPr>
            <a:spLocks noGrp="1"/>
          </p:cNvSpPr>
          <p:nvPr>
            <p:ph idx="11" hasCustomPrompt="1"/>
          </p:nvPr>
        </p:nvSpPr>
        <p:spPr>
          <a:xfrm>
            <a:off x="4864308" y="1632856"/>
            <a:ext cx="6994589" cy="4343407"/>
          </a:xfrm>
        </p:spPr>
        <p:txBody>
          <a:bodyPr>
            <a:normAutofit/>
          </a:bodyPr>
          <a:lstStyle>
            <a:lvl1pPr>
              <a:defRPr sz="2200"/>
            </a:lvl1pPr>
            <a:lvl2pPr>
              <a:defRPr sz="2200"/>
            </a:lvl2pPr>
            <a:lvl3pPr>
              <a:defRPr sz="2200"/>
            </a:lvl3pPr>
          </a:lstStyle>
          <a:p>
            <a:pPr lvl="0"/>
            <a:r>
              <a:rPr lang="en-GB"/>
              <a:t>Click to edit Master text styles</a:t>
            </a:r>
          </a:p>
          <a:p>
            <a:pPr lvl="1"/>
            <a:r>
              <a:rPr lang="en-GB"/>
              <a:t>Second level</a:t>
            </a:r>
          </a:p>
          <a:p>
            <a:pPr lvl="2"/>
            <a:r>
              <a:rPr lang="en-GB"/>
              <a:t>Third level</a:t>
            </a:r>
          </a:p>
        </p:txBody>
      </p:sp>
      <p:sp>
        <p:nvSpPr>
          <p:cNvPr id="6" name="Tittel 1">
            <a:extLst>
              <a:ext uri="{FF2B5EF4-FFF2-40B4-BE49-F238E27FC236}">
                <a16:creationId xmlns:a16="http://schemas.microsoft.com/office/drawing/2014/main" id="{5AA6A361-759F-39CA-C2AB-14B2F377164E}"/>
              </a:ext>
            </a:extLst>
          </p:cNvPr>
          <p:cNvSpPr>
            <a:spLocks noGrp="1"/>
          </p:cNvSpPr>
          <p:nvPr>
            <p:ph type="title" hasCustomPrompt="1"/>
          </p:nvPr>
        </p:nvSpPr>
        <p:spPr>
          <a:xfrm>
            <a:off x="4848307" y="636720"/>
            <a:ext cx="7026589" cy="671121"/>
          </a:xfrm>
        </p:spPr>
        <p:txBody>
          <a:bodyPr anchor="t">
            <a:normAutofit/>
          </a:bodyPr>
          <a:lstStyle>
            <a:lvl1pPr>
              <a:defRPr sz="3600" b="1">
                <a:solidFill>
                  <a:srgbClr val="00B0F0"/>
                </a:solidFill>
              </a:defRPr>
            </a:lvl1pPr>
          </a:lstStyle>
          <a:p>
            <a:r>
              <a:rPr lang="en-GB"/>
              <a:t>Independent SAIs</a:t>
            </a:r>
            <a:endParaRPr lang="nb-NO"/>
          </a:p>
        </p:txBody>
      </p:sp>
      <p:pic>
        <p:nvPicPr>
          <p:cNvPr id="7" name="Picture 6">
            <a:extLst>
              <a:ext uri="{FF2B5EF4-FFF2-40B4-BE49-F238E27FC236}">
                <a16:creationId xmlns:a16="http://schemas.microsoft.com/office/drawing/2014/main" id="{A19D1CF1-0D5B-913E-4EB8-C246B2083CD6}"/>
              </a:ext>
            </a:extLst>
          </p:cNvPr>
          <p:cNvPicPr>
            <a:picLocks noChangeAspect="1"/>
          </p:cNvPicPr>
          <p:nvPr userDrawn="1"/>
        </p:nvPicPr>
        <p:blipFill>
          <a:blip r:embed="rId2"/>
          <a:stretch>
            <a:fillRect/>
          </a:stretch>
        </p:blipFill>
        <p:spPr>
          <a:xfrm>
            <a:off x="121638" y="958898"/>
            <a:ext cx="4343407" cy="4343407"/>
          </a:xfrm>
          <a:prstGeom prst="rect">
            <a:avLst/>
          </a:prstGeom>
        </p:spPr>
      </p:pic>
      <p:sp>
        <p:nvSpPr>
          <p:cNvPr id="3" name="Rectangle 2">
            <a:extLst>
              <a:ext uri="{FF2B5EF4-FFF2-40B4-BE49-F238E27FC236}">
                <a16:creationId xmlns:a16="http://schemas.microsoft.com/office/drawing/2014/main" id="{AE125708-6569-FBB5-63BA-4E39A338D3AF}"/>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765EE598-F114-9786-B74C-BA4FC463539D}"/>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9" name="TextBox 8">
            <a:extLst>
              <a:ext uri="{FF2B5EF4-FFF2-40B4-BE49-F238E27FC236}">
                <a16:creationId xmlns:a16="http://schemas.microsoft.com/office/drawing/2014/main" id="{58C62B9E-B3E5-AE4C-305C-CB0982B4F979}"/>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10" name="Picture 9" descr="A blue circle on a black background&#10;&#10;AI-generated content may be incorrect.">
            <a:extLst>
              <a:ext uri="{FF2B5EF4-FFF2-40B4-BE49-F238E27FC236}">
                <a16:creationId xmlns:a16="http://schemas.microsoft.com/office/drawing/2014/main" id="{49C15A13-37B5-F6C5-3265-5E518A874CC7}"/>
              </a:ext>
            </a:extLst>
          </p:cNvPr>
          <p:cNvPicPr>
            <a:picLocks noChangeAspect="1"/>
          </p:cNvPicPr>
          <p:nvPr userDrawn="1"/>
        </p:nvPicPr>
        <p:blipFill>
          <a:blip r:embed="rId3"/>
          <a:stretch>
            <a:fillRect/>
          </a:stretch>
        </p:blipFill>
        <p:spPr>
          <a:xfrm rot="16200000">
            <a:off x="8197122" y="2848131"/>
            <a:ext cx="4009868" cy="4009868"/>
          </a:xfrm>
          <a:prstGeom prst="rect">
            <a:avLst/>
          </a:prstGeom>
        </p:spPr>
      </p:pic>
      <p:pic>
        <p:nvPicPr>
          <p:cNvPr id="11" name="Bilde 10">
            <a:extLst>
              <a:ext uri="{FF2B5EF4-FFF2-40B4-BE49-F238E27FC236}">
                <a16:creationId xmlns:a16="http://schemas.microsoft.com/office/drawing/2014/main" id="{A91E2FF4-C116-497C-6CA4-482EAFC33702}"/>
              </a:ext>
            </a:extLst>
          </p:cNvPr>
          <p:cNvPicPr>
            <a:picLocks noChangeAspect="1"/>
          </p:cNvPicPr>
          <p:nvPr userDrawn="1"/>
        </p:nvPicPr>
        <p:blipFill>
          <a:blip r:embed="rId4"/>
          <a:srcRect/>
          <a:stretch/>
        </p:blipFill>
        <p:spPr>
          <a:xfrm>
            <a:off x="11078020" y="239401"/>
            <a:ext cx="869688" cy="869688"/>
          </a:xfrm>
          <a:prstGeom prst="rect">
            <a:avLst/>
          </a:prstGeom>
        </p:spPr>
      </p:pic>
    </p:spTree>
    <p:extLst>
      <p:ext uri="{BB962C8B-B14F-4D97-AF65-F5344CB8AC3E}">
        <p14:creationId xmlns:p14="http://schemas.microsoft.com/office/powerpoint/2010/main" val="12847397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Bilateral Suppor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867EA-2D87-DB27-8E8B-20A1AB3D6A08}"/>
              </a:ext>
            </a:extLst>
          </p:cNvPr>
          <p:cNvSpPr/>
          <p:nvPr userDrawn="1"/>
        </p:nvSpPr>
        <p:spPr>
          <a:xfrm>
            <a:off x="0" y="0"/>
            <a:ext cx="4586686" cy="6533996"/>
          </a:xfrm>
          <a:prstGeom prst="rect">
            <a:avLst/>
          </a:prstGeom>
          <a:solidFill>
            <a:schemeClr val="accent5">
              <a:lumMod val="20000"/>
              <a:lumOff val="80000"/>
              <a:alpha val="4049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ssholder for innhold 2">
            <a:extLst>
              <a:ext uri="{FF2B5EF4-FFF2-40B4-BE49-F238E27FC236}">
                <a16:creationId xmlns:a16="http://schemas.microsoft.com/office/drawing/2014/main" id="{8B9AD3C0-8012-E658-A856-5A2C5E68FDF9}"/>
              </a:ext>
            </a:extLst>
          </p:cNvPr>
          <p:cNvSpPr>
            <a:spLocks noGrp="1"/>
          </p:cNvSpPr>
          <p:nvPr>
            <p:ph idx="11" hasCustomPrompt="1"/>
          </p:nvPr>
        </p:nvSpPr>
        <p:spPr>
          <a:xfrm>
            <a:off x="4864308" y="1632856"/>
            <a:ext cx="6994589" cy="4343407"/>
          </a:xfrm>
        </p:spPr>
        <p:txBody>
          <a:bodyPr>
            <a:noAutofit/>
          </a:bodyPr>
          <a:lstStyle>
            <a:lvl1pPr>
              <a:defRPr sz="2200"/>
            </a:lvl1pPr>
            <a:lvl2pPr>
              <a:defRPr sz="2200"/>
            </a:lvl2pPr>
            <a:lvl3pPr>
              <a:defRPr sz="2200"/>
            </a:lvl3pPr>
          </a:lstStyle>
          <a:p>
            <a:pPr lvl="0"/>
            <a:r>
              <a:rPr lang="en-GB"/>
              <a:t>Click to edit Master text styles</a:t>
            </a:r>
          </a:p>
          <a:p>
            <a:pPr lvl="1"/>
            <a:r>
              <a:rPr lang="en-GB"/>
              <a:t>Second level</a:t>
            </a:r>
          </a:p>
          <a:p>
            <a:pPr lvl="2"/>
            <a:r>
              <a:rPr lang="en-GB"/>
              <a:t>Third level</a:t>
            </a:r>
          </a:p>
        </p:txBody>
      </p:sp>
      <p:sp>
        <p:nvSpPr>
          <p:cNvPr id="6" name="Tittel 1">
            <a:extLst>
              <a:ext uri="{FF2B5EF4-FFF2-40B4-BE49-F238E27FC236}">
                <a16:creationId xmlns:a16="http://schemas.microsoft.com/office/drawing/2014/main" id="{5AA6A361-759F-39CA-C2AB-14B2F377164E}"/>
              </a:ext>
            </a:extLst>
          </p:cNvPr>
          <p:cNvSpPr>
            <a:spLocks noGrp="1"/>
          </p:cNvSpPr>
          <p:nvPr>
            <p:ph type="title" hasCustomPrompt="1"/>
          </p:nvPr>
        </p:nvSpPr>
        <p:spPr>
          <a:xfrm>
            <a:off x="4848307" y="636720"/>
            <a:ext cx="7026589" cy="671121"/>
          </a:xfrm>
        </p:spPr>
        <p:txBody>
          <a:bodyPr anchor="t">
            <a:normAutofit/>
          </a:bodyPr>
          <a:lstStyle>
            <a:lvl1pPr>
              <a:defRPr sz="3600" b="1">
                <a:solidFill>
                  <a:schemeClr val="accent5"/>
                </a:solidFill>
              </a:defRPr>
            </a:lvl1pPr>
          </a:lstStyle>
          <a:p>
            <a:r>
              <a:rPr lang="en-GB"/>
              <a:t>Bilateral Support</a:t>
            </a:r>
            <a:endParaRPr lang="nb-NO"/>
          </a:p>
        </p:txBody>
      </p:sp>
      <p:pic>
        <p:nvPicPr>
          <p:cNvPr id="3" name="Picture 2">
            <a:extLst>
              <a:ext uri="{FF2B5EF4-FFF2-40B4-BE49-F238E27FC236}">
                <a16:creationId xmlns:a16="http://schemas.microsoft.com/office/drawing/2014/main" id="{94DB2245-4046-A775-8439-3BDE262CFBCA}"/>
              </a:ext>
            </a:extLst>
          </p:cNvPr>
          <p:cNvPicPr>
            <a:picLocks noChangeAspect="1"/>
          </p:cNvPicPr>
          <p:nvPr userDrawn="1"/>
        </p:nvPicPr>
        <p:blipFill>
          <a:blip r:embed="rId2"/>
          <a:stretch>
            <a:fillRect/>
          </a:stretch>
        </p:blipFill>
        <p:spPr>
          <a:xfrm>
            <a:off x="507273" y="1468119"/>
            <a:ext cx="3560975" cy="3560975"/>
          </a:xfrm>
          <a:prstGeom prst="rect">
            <a:avLst/>
          </a:prstGeom>
        </p:spPr>
      </p:pic>
      <p:sp>
        <p:nvSpPr>
          <p:cNvPr id="4" name="Rectangle 3">
            <a:extLst>
              <a:ext uri="{FF2B5EF4-FFF2-40B4-BE49-F238E27FC236}">
                <a16:creationId xmlns:a16="http://schemas.microsoft.com/office/drawing/2014/main" id="{F680D49E-67DC-E646-2AC0-74F03E3854AA}"/>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CF275DF-B3E8-BD41-ED6F-B07F14F9809C}"/>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9" name="TextBox 8">
            <a:extLst>
              <a:ext uri="{FF2B5EF4-FFF2-40B4-BE49-F238E27FC236}">
                <a16:creationId xmlns:a16="http://schemas.microsoft.com/office/drawing/2014/main" id="{0F58F9AA-6A56-CE9A-5453-8FC1B2B59AC0}"/>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10" name="Picture 9" descr="A blue circle on a black background&#10;&#10;AI-generated content may be incorrect.">
            <a:extLst>
              <a:ext uri="{FF2B5EF4-FFF2-40B4-BE49-F238E27FC236}">
                <a16:creationId xmlns:a16="http://schemas.microsoft.com/office/drawing/2014/main" id="{B0707FDB-3064-ACAE-2BA8-25173D51C9DF}"/>
              </a:ext>
            </a:extLst>
          </p:cNvPr>
          <p:cNvPicPr>
            <a:picLocks noChangeAspect="1"/>
          </p:cNvPicPr>
          <p:nvPr userDrawn="1"/>
        </p:nvPicPr>
        <p:blipFill>
          <a:blip r:embed="rId3"/>
          <a:stretch>
            <a:fillRect/>
          </a:stretch>
        </p:blipFill>
        <p:spPr>
          <a:xfrm rot="16200000">
            <a:off x="8197122" y="2848131"/>
            <a:ext cx="4009868" cy="4009868"/>
          </a:xfrm>
          <a:prstGeom prst="rect">
            <a:avLst/>
          </a:prstGeom>
        </p:spPr>
      </p:pic>
      <p:pic>
        <p:nvPicPr>
          <p:cNvPr id="11" name="Bilde 10">
            <a:extLst>
              <a:ext uri="{FF2B5EF4-FFF2-40B4-BE49-F238E27FC236}">
                <a16:creationId xmlns:a16="http://schemas.microsoft.com/office/drawing/2014/main" id="{E1922E65-E8BA-F003-2EB3-630B198E1CB9}"/>
              </a:ext>
            </a:extLst>
          </p:cNvPr>
          <p:cNvPicPr>
            <a:picLocks noChangeAspect="1"/>
          </p:cNvPicPr>
          <p:nvPr userDrawn="1"/>
        </p:nvPicPr>
        <p:blipFill>
          <a:blip r:embed="rId4"/>
          <a:srcRect/>
          <a:stretch/>
        </p:blipFill>
        <p:spPr>
          <a:xfrm>
            <a:off x="11078020" y="239401"/>
            <a:ext cx="869688" cy="869688"/>
          </a:xfrm>
          <a:prstGeom prst="rect">
            <a:avLst/>
          </a:prstGeom>
        </p:spPr>
      </p:pic>
    </p:spTree>
    <p:extLst>
      <p:ext uri="{BB962C8B-B14F-4D97-AF65-F5344CB8AC3E}">
        <p14:creationId xmlns:p14="http://schemas.microsoft.com/office/powerpoint/2010/main" val="6136564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Global Founda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867EA-2D87-DB27-8E8B-20A1AB3D6A08}"/>
              </a:ext>
            </a:extLst>
          </p:cNvPr>
          <p:cNvSpPr/>
          <p:nvPr userDrawn="1"/>
        </p:nvSpPr>
        <p:spPr>
          <a:xfrm>
            <a:off x="0" y="0"/>
            <a:ext cx="4586686" cy="6533996"/>
          </a:xfrm>
          <a:prstGeom prst="rect">
            <a:avLst/>
          </a:prstGeom>
          <a:solidFill>
            <a:schemeClr val="bg2">
              <a:lumMod val="90000"/>
              <a:alpha val="4049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ssholder for innhold 2">
            <a:extLst>
              <a:ext uri="{FF2B5EF4-FFF2-40B4-BE49-F238E27FC236}">
                <a16:creationId xmlns:a16="http://schemas.microsoft.com/office/drawing/2014/main" id="{8B9AD3C0-8012-E658-A856-5A2C5E68FDF9}"/>
              </a:ext>
            </a:extLst>
          </p:cNvPr>
          <p:cNvSpPr>
            <a:spLocks noGrp="1"/>
          </p:cNvSpPr>
          <p:nvPr>
            <p:ph idx="11" hasCustomPrompt="1"/>
          </p:nvPr>
        </p:nvSpPr>
        <p:spPr>
          <a:xfrm>
            <a:off x="4864308" y="1632856"/>
            <a:ext cx="6994589" cy="4343407"/>
          </a:xfrm>
        </p:spPr>
        <p:txBody>
          <a:bodyPr>
            <a:normAutofit/>
          </a:bodyPr>
          <a:lstStyle>
            <a:lvl1pPr>
              <a:defRPr sz="2200"/>
            </a:lvl1pPr>
            <a:lvl2pPr>
              <a:defRPr sz="2200"/>
            </a:lvl2pPr>
            <a:lvl3pPr>
              <a:defRPr sz="2200"/>
            </a:lvl3pPr>
          </a:lstStyle>
          <a:p>
            <a:pPr lvl="0"/>
            <a:r>
              <a:rPr lang="en-GB"/>
              <a:t>Click to edit Master text styles</a:t>
            </a:r>
          </a:p>
          <a:p>
            <a:pPr lvl="1"/>
            <a:r>
              <a:rPr lang="en-GB"/>
              <a:t>Second level</a:t>
            </a:r>
          </a:p>
          <a:p>
            <a:pPr lvl="2"/>
            <a:r>
              <a:rPr lang="en-GB"/>
              <a:t>Third level</a:t>
            </a:r>
          </a:p>
        </p:txBody>
      </p:sp>
      <p:sp>
        <p:nvSpPr>
          <p:cNvPr id="6" name="Tittel 1">
            <a:extLst>
              <a:ext uri="{FF2B5EF4-FFF2-40B4-BE49-F238E27FC236}">
                <a16:creationId xmlns:a16="http://schemas.microsoft.com/office/drawing/2014/main" id="{5AA6A361-759F-39CA-C2AB-14B2F377164E}"/>
              </a:ext>
            </a:extLst>
          </p:cNvPr>
          <p:cNvSpPr>
            <a:spLocks noGrp="1"/>
          </p:cNvSpPr>
          <p:nvPr>
            <p:ph type="title" hasCustomPrompt="1"/>
          </p:nvPr>
        </p:nvSpPr>
        <p:spPr>
          <a:xfrm>
            <a:off x="4848307" y="636720"/>
            <a:ext cx="7026589" cy="671121"/>
          </a:xfrm>
        </p:spPr>
        <p:txBody>
          <a:bodyPr anchor="t">
            <a:normAutofit/>
          </a:bodyPr>
          <a:lstStyle>
            <a:lvl1pPr>
              <a:defRPr sz="3600" b="1">
                <a:solidFill>
                  <a:schemeClr val="bg2">
                    <a:lumMod val="50000"/>
                  </a:schemeClr>
                </a:solidFill>
              </a:defRPr>
            </a:lvl1pPr>
          </a:lstStyle>
          <a:p>
            <a:r>
              <a:rPr lang="en-GB"/>
              <a:t>Global Foundations</a:t>
            </a:r>
            <a:endParaRPr lang="nb-NO"/>
          </a:p>
        </p:txBody>
      </p:sp>
      <p:pic>
        <p:nvPicPr>
          <p:cNvPr id="10" name="Picture 9">
            <a:extLst>
              <a:ext uri="{FF2B5EF4-FFF2-40B4-BE49-F238E27FC236}">
                <a16:creationId xmlns:a16="http://schemas.microsoft.com/office/drawing/2014/main" id="{42B52A97-2205-B90B-63C0-F095F3EE39EF}"/>
              </a:ext>
            </a:extLst>
          </p:cNvPr>
          <p:cNvPicPr>
            <a:picLocks noChangeAspect="1"/>
          </p:cNvPicPr>
          <p:nvPr userDrawn="1"/>
        </p:nvPicPr>
        <p:blipFill>
          <a:blip r:embed="rId2"/>
          <a:stretch>
            <a:fillRect/>
          </a:stretch>
        </p:blipFill>
        <p:spPr>
          <a:xfrm>
            <a:off x="503470" y="1478144"/>
            <a:ext cx="3901711" cy="3901711"/>
          </a:xfrm>
          <a:prstGeom prst="rect">
            <a:avLst/>
          </a:prstGeom>
        </p:spPr>
      </p:pic>
      <p:sp>
        <p:nvSpPr>
          <p:cNvPr id="3" name="Rectangle 2">
            <a:extLst>
              <a:ext uri="{FF2B5EF4-FFF2-40B4-BE49-F238E27FC236}">
                <a16:creationId xmlns:a16="http://schemas.microsoft.com/office/drawing/2014/main" id="{B46EA563-C15D-9C15-2D41-CF77B210B5A2}"/>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DC44760-4A4D-0100-CE91-7FCBA5FAC6CF}"/>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7" name="TextBox 6">
            <a:extLst>
              <a:ext uri="{FF2B5EF4-FFF2-40B4-BE49-F238E27FC236}">
                <a16:creationId xmlns:a16="http://schemas.microsoft.com/office/drawing/2014/main" id="{CA0B6AC3-879F-7CE2-06D4-BE3CE503B0B3}"/>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9" name="Picture 8" descr="A blue circle on a black background&#10;&#10;AI-generated content may be incorrect.">
            <a:extLst>
              <a:ext uri="{FF2B5EF4-FFF2-40B4-BE49-F238E27FC236}">
                <a16:creationId xmlns:a16="http://schemas.microsoft.com/office/drawing/2014/main" id="{6BACE07D-7D74-A366-45E4-A150395F7AA1}"/>
              </a:ext>
            </a:extLst>
          </p:cNvPr>
          <p:cNvPicPr>
            <a:picLocks noChangeAspect="1"/>
          </p:cNvPicPr>
          <p:nvPr userDrawn="1"/>
        </p:nvPicPr>
        <p:blipFill>
          <a:blip r:embed="rId3"/>
          <a:stretch>
            <a:fillRect/>
          </a:stretch>
        </p:blipFill>
        <p:spPr>
          <a:xfrm rot="16200000">
            <a:off x="8197122" y="2848131"/>
            <a:ext cx="4009868" cy="4009868"/>
          </a:xfrm>
          <a:prstGeom prst="rect">
            <a:avLst/>
          </a:prstGeom>
        </p:spPr>
      </p:pic>
      <p:pic>
        <p:nvPicPr>
          <p:cNvPr id="11" name="Bilde 10">
            <a:extLst>
              <a:ext uri="{FF2B5EF4-FFF2-40B4-BE49-F238E27FC236}">
                <a16:creationId xmlns:a16="http://schemas.microsoft.com/office/drawing/2014/main" id="{974D0E53-5470-1A87-B080-3C465A1BAE51}"/>
              </a:ext>
            </a:extLst>
          </p:cNvPr>
          <p:cNvPicPr>
            <a:picLocks noChangeAspect="1"/>
          </p:cNvPicPr>
          <p:nvPr userDrawn="1"/>
        </p:nvPicPr>
        <p:blipFill>
          <a:blip r:embed="rId4"/>
          <a:srcRect/>
          <a:stretch/>
        </p:blipFill>
        <p:spPr>
          <a:xfrm>
            <a:off x="11078020" y="239401"/>
            <a:ext cx="869688" cy="869688"/>
          </a:xfrm>
          <a:prstGeom prst="rect">
            <a:avLst/>
          </a:prstGeom>
        </p:spPr>
      </p:pic>
    </p:spTree>
    <p:extLst>
      <p:ext uri="{BB962C8B-B14F-4D97-AF65-F5344CB8AC3E}">
        <p14:creationId xmlns:p14="http://schemas.microsoft.com/office/powerpoint/2010/main" val="29734789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Gen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9867EA-2D87-DB27-8E8B-20A1AB3D6A08}"/>
              </a:ext>
            </a:extLst>
          </p:cNvPr>
          <p:cNvSpPr/>
          <p:nvPr userDrawn="1"/>
        </p:nvSpPr>
        <p:spPr>
          <a:xfrm>
            <a:off x="0" y="0"/>
            <a:ext cx="4586686" cy="6533996"/>
          </a:xfrm>
          <a:prstGeom prst="rect">
            <a:avLst/>
          </a:prstGeom>
          <a:solidFill>
            <a:srgbClr val="F8AE92">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ssholder for innhold 2">
            <a:extLst>
              <a:ext uri="{FF2B5EF4-FFF2-40B4-BE49-F238E27FC236}">
                <a16:creationId xmlns:a16="http://schemas.microsoft.com/office/drawing/2014/main" id="{8B9AD3C0-8012-E658-A856-5A2C5E68FDF9}"/>
              </a:ext>
            </a:extLst>
          </p:cNvPr>
          <p:cNvSpPr>
            <a:spLocks noGrp="1"/>
          </p:cNvSpPr>
          <p:nvPr>
            <p:ph idx="11" hasCustomPrompt="1"/>
          </p:nvPr>
        </p:nvSpPr>
        <p:spPr>
          <a:xfrm>
            <a:off x="4864308" y="1632856"/>
            <a:ext cx="6994589" cy="4343407"/>
          </a:xfrm>
        </p:spPr>
        <p:txBody>
          <a:bodyPr>
            <a:normAutofit/>
          </a:bodyPr>
          <a:lstStyle>
            <a:lvl1pPr>
              <a:defRPr sz="2200"/>
            </a:lvl1pPr>
            <a:lvl2pPr>
              <a:defRPr sz="2200"/>
            </a:lvl2pPr>
            <a:lvl3pPr>
              <a:defRPr sz="2200"/>
            </a:lvl3pPr>
          </a:lstStyle>
          <a:p>
            <a:pPr lvl="0"/>
            <a:r>
              <a:rPr lang="en-GB"/>
              <a:t>Click to edit Master text styles</a:t>
            </a:r>
          </a:p>
          <a:p>
            <a:pPr lvl="1"/>
            <a:r>
              <a:rPr lang="en-GB"/>
              <a:t>Second level</a:t>
            </a:r>
          </a:p>
          <a:p>
            <a:pPr lvl="2"/>
            <a:r>
              <a:rPr lang="en-GB"/>
              <a:t>Third level</a:t>
            </a:r>
          </a:p>
        </p:txBody>
      </p:sp>
      <p:sp>
        <p:nvSpPr>
          <p:cNvPr id="6" name="Tittel 1">
            <a:extLst>
              <a:ext uri="{FF2B5EF4-FFF2-40B4-BE49-F238E27FC236}">
                <a16:creationId xmlns:a16="http://schemas.microsoft.com/office/drawing/2014/main" id="{5AA6A361-759F-39CA-C2AB-14B2F377164E}"/>
              </a:ext>
            </a:extLst>
          </p:cNvPr>
          <p:cNvSpPr>
            <a:spLocks noGrp="1"/>
          </p:cNvSpPr>
          <p:nvPr>
            <p:ph type="title" hasCustomPrompt="1"/>
          </p:nvPr>
        </p:nvSpPr>
        <p:spPr>
          <a:xfrm>
            <a:off x="4848307" y="636720"/>
            <a:ext cx="7026589" cy="671121"/>
          </a:xfrm>
        </p:spPr>
        <p:txBody>
          <a:bodyPr anchor="t">
            <a:normAutofit/>
          </a:bodyPr>
          <a:lstStyle>
            <a:lvl1pPr>
              <a:defRPr sz="3600" b="1">
                <a:solidFill>
                  <a:srgbClr val="F15D23"/>
                </a:solidFill>
                <a:latin typeface="+mj-lt"/>
              </a:defRPr>
            </a:lvl1pPr>
          </a:lstStyle>
          <a:p>
            <a:r>
              <a:rPr lang="en-GB"/>
              <a:t>Gender</a:t>
            </a:r>
            <a:endParaRPr lang="nb-NO"/>
          </a:p>
        </p:txBody>
      </p:sp>
      <p:pic>
        <p:nvPicPr>
          <p:cNvPr id="3" name="Picture 2">
            <a:extLst>
              <a:ext uri="{FF2B5EF4-FFF2-40B4-BE49-F238E27FC236}">
                <a16:creationId xmlns:a16="http://schemas.microsoft.com/office/drawing/2014/main" id="{D8AA4CCE-1E1E-B240-53F1-63430A29FC5B}"/>
              </a:ext>
            </a:extLst>
          </p:cNvPr>
          <p:cNvPicPr>
            <a:picLocks noChangeAspect="1"/>
          </p:cNvPicPr>
          <p:nvPr userDrawn="1"/>
        </p:nvPicPr>
        <p:blipFill>
          <a:blip r:embed="rId2"/>
          <a:stretch>
            <a:fillRect/>
          </a:stretch>
        </p:blipFill>
        <p:spPr>
          <a:xfrm>
            <a:off x="137559" y="1111215"/>
            <a:ext cx="4311565" cy="4311565"/>
          </a:xfrm>
          <a:prstGeom prst="rect">
            <a:avLst/>
          </a:prstGeom>
        </p:spPr>
      </p:pic>
      <p:sp>
        <p:nvSpPr>
          <p:cNvPr id="4" name="Rectangle 3">
            <a:extLst>
              <a:ext uri="{FF2B5EF4-FFF2-40B4-BE49-F238E27FC236}">
                <a16:creationId xmlns:a16="http://schemas.microsoft.com/office/drawing/2014/main" id="{CB678FC8-19C8-2BA0-2C16-D6CC27D109DB}"/>
              </a:ext>
            </a:extLst>
          </p:cNvPr>
          <p:cNvSpPr/>
          <p:nvPr userDrawn="1"/>
        </p:nvSpPr>
        <p:spPr>
          <a:xfrm>
            <a:off x="0" y="6215038"/>
            <a:ext cx="12206990" cy="64296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A8E59AA-35EB-FFA1-E9AD-DFB7DD48CF61}"/>
              </a:ext>
            </a:extLst>
          </p:cNvPr>
          <p:cNvSpPr txBox="1"/>
          <p:nvPr userDrawn="1"/>
        </p:nvSpPr>
        <p:spPr>
          <a:xfrm>
            <a:off x="294121" y="6380108"/>
            <a:ext cx="10567050" cy="307777"/>
          </a:xfrm>
          <a:prstGeom prst="rect">
            <a:avLst/>
          </a:prstGeom>
          <a:noFill/>
        </p:spPr>
        <p:txBody>
          <a:bodyPr wrap="square">
            <a:spAutoFit/>
          </a:bodyPr>
          <a:lstStyle/>
          <a:p>
            <a:pPr algn="l"/>
            <a:r>
              <a:rPr lang="en-US" sz="1400" b="0" i="0">
                <a:solidFill>
                  <a:schemeClr val="bg1"/>
                </a:solidFill>
                <a:latin typeface="+mn-lt"/>
                <a:cs typeface="Calibri Light" panose="020F0302020204030204" pitchFamily="34" charset="0"/>
              </a:rPr>
              <a:t>INTOSAI DEVELOPMENT INITIATIVE – </a:t>
            </a:r>
            <a:r>
              <a:rPr lang="en-AU" sz="1400" b="0" i="0">
                <a:solidFill>
                  <a:schemeClr val="bg1"/>
                </a:solidFill>
                <a:effectLst/>
                <a:latin typeface="+mn-lt"/>
                <a:cs typeface="Calibri Light" panose="020F0302020204030204" pitchFamily="34" charset="0"/>
              </a:rPr>
              <a:t>Independent, credible and sustainable SAIs for better societies and improved lives</a:t>
            </a:r>
            <a:endParaRPr lang="en-AU" sz="1400" b="0" i="0">
              <a:solidFill>
                <a:schemeClr val="bg1"/>
              </a:solidFill>
              <a:effectLst/>
              <a:highlight>
                <a:srgbClr val="FFFFFF"/>
              </a:highlight>
              <a:latin typeface="+mn-lt"/>
              <a:cs typeface="Calibri Light" panose="020F0302020204030204" pitchFamily="34" charset="0"/>
            </a:endParaRPr>
          </a:p>
        </p:txBody>
      </p:sp>
      <p:sp>
        <p:nvSpPr>
          <p:cNvPr id="9" name="TextBox 8">
            <a:extLst>
              <a:ext uri="{FF2B5EF4-FFF2-40B4-BE49-F238E27FC236}">
                <a16:creationId xmlns:a16="http://schemas.microsoft.com/office/drawing/2014/main" id="{1688729D-1C16-45E1-C418-97373535A486}"/>
              </a:ext>
            </a:extLst>
          </p:cNvPr>
          <p:cNvSpPr txBox="1"/>
          <p:nvPr userDrawn="1"/>
        </p:nvSpPr>
        <p:spPr>
          <a:xfrm>
            <a:off x="11021302" y="6380108"/>
            <a:ext cx="681642" cy="307777"/>
          </a:xfrm>
          <a:prstGeom prst="rect">
            <a:avLst/>
          </a:prstGeom>
          <a:noFill/>
        </p:spPr>
        <p:txBody>
          <a:bodyPr wrap="square" rtlCol="0">
            <a:spAutoFit/>
          </a:bodyPr>
          <a:lstStyle/>
          <a:p>
            <a:pPr algn="r"/>
            <a:fld id="{6DEC9737-7D4E-0D45-9BA0-93BDF00398DD}" type="slidenum">
              <a:rPr lang="en-US" sz="1400" smtClean="0">
                <a:solidFill>
                  <a:schemeClr val="bg1"/>
                </a:solidFill>
              </a:rPr>
              <a:pPr algn="r"/>
              <a:t>‹#›</a:t>
            </a:fld>
            <a:endParaRPr lang="en-US" sz="1600">
              <a:solidFill>
                <a:schemeClr val="bg1"/>
              </a:solidFill>
            </a:endParaRPr>
          </a:p>
        </p:txBody>
      </p:sp>
      <p:pic>
        <p:nvPicPr>
          <p:cNvPr id="10" name="Picture 9" descr="A blue circle on a black background&#10;&#10;AI-generated content may be incorrect.">
            <a:extLst>
              <a:ext uri="{FF2B5EF4-FFF2-40B4-BE49-F238E27FC236}">
                <a16:creationId xmlns:a16="http://schemas.microsoft.com/office/drawing/2014/main" id="{6D7FCB0A-D35C-F422-A59A-3997C3736A77}"/>
              </a:ext>
            </a:extLst>
          </p:cNvPr>
          <p:cNvPicPr>
            <a:picLocks noChangeAspect="1"/>
          </p:cNvPicPr>
          <p:nvPr userDrawn="1"/>
        </p:nvPicPr>
        <p:blipFill>
          <a:blip r:embed="rId3"/>
          <a:stretch>
            <a:fillRect/>
          </a:stretch>
        </p:blipFill>
        <p:spPr>
          <a:xfrm rot="16200000">
            <a:off x="8197122" y="2848131"/>
            <a:ext cx="4009868" cy="4009868"/>
          </a:xfrm>
          <a:prstGeom prst="rect">
            <a:avLst/>
          </a:prstGeom>
        </p:spPr>
      </p:pic>
      <p:pic>
        <p:nvPicPr>
          <p:cNvPr id="11" name="Bilde 10">
            <a:extLst>
              <a:ext uri="{FF2B5EF4-FFF2-40B4-BE49-F238E27FC236}">
                <a16:creationId xmlns:a16="http://schemas.microsoft.com/office/drawing/2014/main" id="{4E027B59-47BA-44D7-BD0B-E32E355BFE1F}"/>
              </a:ext>
            </a:extLst>
          </p:cNvPr>
          <p:cNvPicPr>
            <a:picLocks noChangeAspect="1"/>
          </p:cNvPicPr>
          <p:nvPr userDrawn="1"/>
        </p:nvPicPr>
        <p:blipFill>
          <a:blip r:embed="rId4"/>
          <a:srcRect/>
          <a:stretch/>
        </p:blipFill>
        <p:spPr>
          <a:xfrm>
            <a:off x="11078020" y="239401"/>
            <a:ext cx="869688" cy="869688"/>
          </a:xfrm>
          <a:prstGeom prst="rect">
            <a:avLst/>
          </a:prstGeom>
        </p:spPr>
      </p:pic>
    </p:spTree>
    <p:extLst>
      <p:ext uri="{BB962C8B-B14F-4D97-AF65-F5344CB8AC3E}">
        <p14:creationId xmlns:p14="http://schemas.microsoft.com/office/powerpoint/2010/main" val="719541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D220A-08E5-4C44-886A-448960F849F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FAF276-B5A9-4E83-ACE4-6B0EED3540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E649D8-5FB2-4DE4-A9F8-7586793349BE}"/>
              </a:ext>
            </a:extLst>
          </p:cNvPr>
          <p:cNvSpPr>
            <a:spLocks noGrp="1"/>
          </p:cNvSpPr>
          <p:nvPr>
            <p:ph type="dt" sz="half" idx="10"/>
          </p:nvPr>
        </p:nvSpPr>
        <p:spPr/>
        <p:txBody>
          <a:bodyPr/>
          <a:lstStyle/>
          <a:p>
            <a:fld id="{E8AF2863-A804-49C6-A9E0-E14AE0CD6B83}" type="datetimeFigureOut">
              <a:rPr lang="en-GB" smtClean="0"/>
              <a:t>28/04/2025</a:t>
            </a:fld>
            <a:endParaRPr lang="en-GB"/>
          </a:p>
        </p:txBody>
      </p:sp>
      <p:sp>
        <p:nvSpPr>
          <p:cNvPr id="5" name="Footer Placeholder 4">
            <a:extLst>
              <a:ext uri="{FF2B5EF4-FFF2-40B4-BE49-F238E27FC236}">
                <a16:creationId xmlns:a16="http://schemas.microsoft.com/office/drawing/2014/main" id="{CE0B9F44-8AB1-42E2-A71C-DD13BA3D6D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F7B050-A60A-458F-8584-2A6FFB74B721}"/>
              </a:ext>
            </a:extLst>
          </p:cNvPr>
          <p:cNvSpPr>
            <a:spLocks noGrp="1"/>
          </p:cNvSpPr>
          <p:nvPr>
            <p:ph type="sldNum" sz="quarter" idx="12"/>
          </p:nvPr>
        </p:nvSpPr>
        <p:spPr/>
        <p:txBody>
          <a:bodyPr/>
          <a:lstStyle/>
          <a:p>
            <a:fld id="{D5020F99-5DCB-44D6-BED2-C6A540E3F228}" type="slidenum">
              <a:rPr lang="en-GB" smtClean="0"/>
              <a:t>‹#›</a:t>
            </a:fld>
            <a:endParaRPr lang="en-GB"/>
          </a:p>
        </p:txBody>
      </p:sp>
    </p:spTree>
    <p:extLst>
      <p:ext uri="{BB962C8B-B14F-4D97-AF65-F5344CB8AC3E}">
        <p14:creationId xmlns:p14="http://schemas.microsoft.com/office/powerpoint/2010/main" val="1405644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theme" Target="../theme/theme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openxmlformats.org/officeDocument/2006/relationships/theme" Target="../theme/theme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D2B98D-4A6F-8D6A-04A6-232D528D3D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B1F3191-E043-7AF8-F322-46CB5EFFC1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41644331"/>
      </p:ext>
    </p:extLst>
  </p:cSld>
  <p:clrMap bg1="lt1" tx1="dk1" bg2="lt2" tx2="dk2" accent1="accent1" accent2="accent2" accent3="accent3" accent4="accent4" accent5="accent5" accent6="accent6" hlink="hlink" folHlink="folHlink"/>
  <p:sldLayoutIdLst>
    <p:sldLayoutId id="2147483775" r:id="rId1"/>
    <p:sldLayoutId id="2147483803" r:id="rId2"/>
    <p:sldLayoutId id="2147483779" r:id="rId3"/>
    <p:sldLayoutId id="2147483777" r:id="rId4"/>
    <p:sldLayoutId id="2147483762" r:id="rId5"/>
    <p:sldLayoutId id="2147483776" r:id="rId6"/>
    <p:sldLayoutId id="2147483778" r:id="rId7"/>
    <p:sldLayoutId id="2147483807" r:id="rId8"/>
    <p:sldLayoutId id="2147483811" r:id="rId9"/>
    <p:sldLayoutId id="2147483812" r:id="rId10"/>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D2B98D-4A6F-8D6A-04A6-232D528D3D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B1F3191-E043-7AF8-F322-46CB5EFFC1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64327657"/>
      </p:ext>
    </p:extLst>
  </p:cSld>
  <p:clrMap bg1="lt1" tx1="dk1" bg2="lt2" tx2="dk2" accent1="accent1" accent2="accent2" accent3="accent3" accent4="accent4" accent5="accent5" accent6="accent6" hlink="hlink" folHlink="folHlink"/>
  <p:sldLayoutIdLst>
    <p:sldLayoutId id="2147483781" r:id="rId1"/>
    <p:sldLayoutId id="2147483804" r:id="rId2"/>
    <p:sldLayoutId id="2147483782" r:id="rId3"/>
    <p:sldLayoutId id="2147483783" r:id="rId4"/>
    <p:sldLayoutId id="2147483784" r:id="rId5"/>
    <p:sldLayoutId id="2147483785" r:id="rId6"/>
    <p:sldLayoutId id="2147483786" r:id="rId7"/>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ED29CE-2BF3-E212-513B-14C1DCE26E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DF4A42E-C89A-4131-38AE-DDA9554745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7887424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63" r:id="rId3"/>
    <p:sldLayoutId id="2147483768" r:id="rId4"/>
    <p:sldLayoutId id="2147483749" r:id="rId5"/>
    <p:sldLayoutId id="2147483764" r:id="rId6"/>
    <p:sldLayoutId id="2147483765" r:id="rId7"/>
    <p:sldLayoutId id="2147483766" r:id="rId8"/>
    <p:sldLayoutId id="2147483699" r:id="rId9"/>
    <p:sldLayoutId id="2147483700" r:id="rId10"/>
    <p:sldLayoutId id="2147483705" r:id="rId11"/>
    <p:sldLayoutId id="2147483720" r:id="rId12"/>
    <p:sldLayoutId id="2147483767" r:id="rId13"/>
    <p:sldLayoutId id="2147483701" r:id="rId14"/>
    <p:sldLayoutId id="2147483808" r:id="rId15"/>
    <p:sldLayoutId id="2147483809" r:id="rId16"/>
    <p:sldLayoutId id="2147483810" r:id="rId17"/>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ED29CE-2BF3-E212-513B-14C1DCE26E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DF4A42E-C89A-4131-38AE-DDA9554745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8149254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787" r:id="rId4"/>
    <p:sldLayoutId id="2147483805" r:id="rId5"/>
    <p:sldLayoutId id="2147483750" r:id="rId6"/>
    <p:sldLayoutId id="2147483695" r:id="rId7"/>
    <p:sldLayoutId id="2147483696" r:id="rId8"/>
    <p:sldLayoutId id="2147483697" r:id="rId9"/>
    <p:sldLayoutId id="2147483702" r:id="rId10"/>
    <p:sldLayoutId id="2147483703" r:id="rId11"/>
    <p:sldLayoutId id="2147483706" r:id="rId12"/>
    <p:sldLayoutId id="2147483721" r:id="rId13"/>
    <p:sldLayoutId id="2147483698" r:id="rId14"/>
    <p:sldLayoutId id="2147483704"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ED29CE-2BF3-E212-513B-14C1DCE26E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DF4A42E-C89A-4131-38AE-DDA9554745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4003473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806"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ED29CE-2BF3-E212-513B-14C1DCE26E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DF4A42E-C89A-4131-38AE-DDA9554745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6109370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57" r:id="rId4"/>
    <p:sldLayoutId id="2147483758" r:id="rId5"/>
    <p:sldLayoutId id="2147483751"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ED29CE-2BF3-E212-513B-14C1DCE26E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DF4A42E-C89A-4131-38AE-DDA9554745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615156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www.idi.no/work-streams/professional-sais/pesa-certification" TargetMode="External"/><Relationship Id="rId1" Type="http://schemas.openxmlformats.org/officeDocument/2006/relationships/slideLayout" Target="../slideLayouts/slideLayout30.xml"/><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5.xml"/><Relationship Id="rId1" Type="http://schemas.openxmlformats.org/officeDocument/2006/relationships/video" Target="https://player.vimeo.com/video/1005288418?app_id=122963"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1.png"/><Relationship Id="rId2" Type="http://schemas.openxmlformats.org/officeDocument/2006/relationships/diagramData" Target="../diagrams/data2.xml"/><Relationship Id="rId1" Type="http://schemas.openxmlformats.org/officeDocument/2006/relationships/slideLayout" Target="../slideLayouts/slideLayout3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3.xml"/><Relationship Id="rId7" Type="http://schemas.microsoft.com/office/2007/relationships/diagramDrawing" Target="../diagrams/drawing3.xml"/><Relationship Id="rId2" Type="http://schemas.microsoft.com/office/2018/10/relationships/comments" Target="../comments/modernComment_AB0_76DB8E93.xml"/><Relationship Id="rId1" Type="http://schemas.openxmlformats.org/officeDocument/2006/relationships/slideLayout" Target="../slideLayouts/slideLayout3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4.png"/><Relationship Id="rId2" Type="http://schemas.openxmlformats.org/officeDocument/2006/relationships/diagramData" Target="../diagrams/data5.xml"/><Relationship Id="rId1" Type="http://schemas.openxmlformats.org/officeDocument/2006/relationships/slideLayout" Target="../slideLayouts/slideLayout3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5.png"/><Relationship Id="rId2" Type="http://schemas.openxmlformats.org/officeDocument/2006/relationships/diagramData" Target="../diagrams/data6.xml"/><Relationship Id="rId1" Type="http://schemas.openxmlformats.org/officeDocument/2006/relationships/slideLayout" Target="../slideLayouts/slideLayout3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6.png"/><Relationship Id="rId2" Type="http://schemas.openxmlformats.org/officeDocument/2006/relationships/diagramData" Target="../diagrams/data7.xml"/><Relationship Id="rId1" Type="http://schemas.openxmlformats.org/officeDocument/2006/relationships/slideLayout" Target="../slideLayouts/slideLayout3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251B34-412E-A4C3-097C-BBCF71C9A949}"/>
              </a:ext>
            </a:extLst>
          </p:cNvPr>
          <p:cNvSpPr>
            <a:spLocks noGrp="1"/>
          </p:cNvSpPr>
          <p:nvPr>
            <p:ph type="body" idx="1"/>
          </p:nvPr>
        </p:nvSpPr>
        <p:spPr>
          <a:xfrm>
            <a:off x="6448262" y="2593031"/>
            <a:ext cx="5185058" cy="2033833"/>
          </a:xfrm>
        </p:spPr>
        <p:txBody>
          <a:bodyPr>
            <a:normAutofit fontScale="92500" lnSpcReduction="10000"/>
          </a:bodyPr>
          <a:lstStyle/>
          <a:p>
            <a:pPr algn="ctr"/>
            <a:r>
              <a:rPr lang="en-GB" sz="3200" dirty="0"/>
              <a:t>Professional qualification for public sector audit professionals in financial, performance and compliance audits </a:t>
            </a:r>
          </a:p>
          <a:p>
            <a:endParaRPr lang="en-GB" dirty="0"/>
          </a:p>
        </p:txBody>
      </p:sp>
      <p:sp>
        <p:nvSpPr>
          <p:cNvPr id="3" name="Title 2">
            <a:extLst>
              <a:ext uri="{FF2B5EF4-FFF2-40B4-BE49-F238E27FC236}">
                <a16:creationId xmlns:a16="http://schemas.microsoft.com/office/drawing/2014/main" id="{049B0772-9ACA-335D-DA51-41C56B80669C}"/>
              </a:ext>
            </a:extLst>
          </p:cNvPr>
          <p:cNvSpPr>
            <a:spLocks noGrp="1"/>
          </p:cNvSpPr>
          <p:nvPr>
            <p:ph type="title"/>
          </p:nvPr>
        </p:nvSpPr>
        <p:spPr/>
        <p:txBody>
          <a:bodyPr/>
          <a:lstStyle/>
          <a:p>
            <a:r>
              <a:rPr lang="en-US" dirty="0"/>
              <a:t>Professional Education for SAI Auditors (PESA)</a:t>
            </a:r>
            <a:endParaRPr lang="en-GB" dirty="0"/>
          </a:p>
        </p:txBody>
      </p:sp>
      <p:pic>
        <p:nvPicPr>
          <p:cNvPr id="1026" name="Picture 2">
            <a:extLst>
              <a:ext uri="{FF2B5EF4-FFF2-40B4-BE49-F238E27FC236}">
                <a16:creationId xmlns:a16="http://schemas.microsoft.com/office/drawing/2014/main" id="{8E290459-528F-AE0D-5D1B-D64734EDC5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53" y="2136765"/>
            <a:ext cx="6085779" cy="3211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802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2CEA34-E9FD-9E9B-1E65-5A83F314B63C}"/>
              </a:ext>
            </a:extLst>
          </p:cNvPr>
          <p:cNvSpPr>
            <a:spLocks noGrp="1"/>
          </p:cNvSpPr>
          <p:nvPr>
            <p:ph sz="half" idx="4294967295"/>
          </p:nvPr>
        </p:nvSpPr>
        <p:spPr>
          <a:xfrm>
            <a:off x="5435600" y="1220788"/>
            <a:ext cx="6756400" cy="4756150"/>
          </a:xfrm>
        </p:spPr>
        <p:txBody>
          <a:bodyPr/>
          <a:lstStyle/>
          <a:p>
            <a:endParaRPr lang="en-GB" dirty="0">
              <a:hlinkClick r:id="rId2"/>
            </a:endParaRPr>
          </a:p>
          <a:p>
            <a:endParaRPr lang="en-GB" dirty="0"/>
          </a:p>
        </p:txBody>
      </p:sp>
      <p:sp>
        <p:nvSpPr>
          <p:cNvPr id="3" name="Title 2">
            <a:extLst>
              <a:ext uri="{FF2B5EF4-FFF2-40B4-BE49-F238E27FC236}">
                <a16:creationId xmlns:a16="http://schemas.microsoft.com/office/drawing/2014/main" id="{62ED6C8B-E86B-73B4-BE8A-00BA958C18F4}"/>
              </a:ext>
            </a:extLst>
          </p:cNvPr>
          <p:cNvSpPr>
            <a:spLocks noGrp="1"/>
          </p:cNvSpPr>
          <p:nvPr>
            <p:ph type="title" idx="4294967295"/>
          </p:nvPr>
        </p:nvSpPr>
        <p:spPr>
          <a:xfrm>
            <a:off x="369476" y="377371"/>
            <a:ext cx="4119144" cy="1341605"/>
          </a:xfrm>
        </p:spPr>
        <p:txBody>
          <a:bodyPr>
            <a:normAutofit/>
          </a:bodyPr>
          <a:lstStyle/>
          <a:p>
            <a:r>
              <a:rPr lang="en-GB" sz="2400" b="1" i="0" dirty="0">
                <a:solidFill>
                  <a:srgbClr val="000000"/>
                </a:solidFill>
                <a:effectLst/>
                <a:latin typeface="+mn-lt"/>
              </a:rPr>
              <a:t>Sultan Said Saif AL-Maawali. PESA Certified Performance Auditor</a:t>
            </a:r>
            <a:r>
              <a:rPr lang="en-GB" sz="2400" b="0" i="0" dirty="0">
                <a:solidFill>
                  <a:srgbClr val="000000"/>
                </a:solidFill>
                <a:effectLst/>
                <a:latin typeface="+mn-lt"/>
              </a:rPr>
              <a:t> </a:t>
            </a:r>
            <a:endParaRPr lang="en-GB" sz="2400" dirty="0">
              <a:latin typeface="+mn-lt"/>
            </a:endParaRPr>
          </a:p>
        </p:txBody>
      </p:sp>
      <p:pic>
        <p:nvPicPr>
          <p:cNvPr id="1026" name="Picture 2" descr="A person wearing a turban and a white shirt&#10;&#10;AI-generated content may be incorrect.">
            <a:extLst>
              <a:ext uri="{FF2B5EF4-FFF2-40B4-BE49-F238E27FC236}">
                <a16:creationId xmlns:a16="http://schemas.microsoft.com/office/drawing/2014/main" id="{DE959FA0-1656-3881-270A-93A06A72D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371" y="44429"/>
            <a:ext cx="2590429" cy="31210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2BBA3AA-92DE-4F92-3D0C-E62B52B829F4}"/>
              </a:ext>
            </a:extLst>
          </p:cNvPr>
          <p:cNvSpPr txBox="1"/>
          <p:nvPr/>
        </p:nvSpPr>
        <p:spPr>
          <a:xfrm>
            <a:off x="218983" y="2003284"/>
            <a:ext cx="5859948" cy="4119076"/>
          </a:xfrm>
          <a:prstGeom prst="rect">
            <a:avLst/>
          </a:prstGeom>
          <a:noFill/>
        </p:spPr>
        <p:txBody>
          <a:bodyPr wrap="square">
            <a:spAutoFit/>
          </a:bodyPr>
          <a:lstStyle/>
          <a:p>
            <a:pPr algn="just" rtl="0" fontAlgn="base">
              <a:spcAft>
                <a:spcPts val="800"/>
              </a:spcAft>
            </a:pPr>
            <a:r>
              <a:rPr lang="en-GB" sz="2400" b="1" i="0" dirty="0">
                <a:solidFill>
                  <a:srgbClr val="000000"/>
                </a:solidFill>
                <a:effectLst/>
              </a:rPr>
              <a:t>“</a:t>
            </a:r>
            <a:r>
              <a:rPr lang="en-GB" sz="2400" b="0" i="0" dirty="0">
                <a:solidFill>
                  <a:srgbClr val="000000"/>
                </a:solidFill>
                <a:effectLst/>
              </a:rPr>
              <a:t>PESA Certification has been a </a:t>
            </a:r>
            <a:r>
              <a:rPr lang="en-GB" sz="2400" b="1" i="0" dirty="0">
                <a:solidFill>
                  <a:srgbClr val="000000"/>
                </a:solidFill>
                <a:effectLst/>
              </a:rPr>
              <a:t>transformative experience</a:t>
            </a:r>
            <a:r>
              <a:rPr lang="en-GB" sz="2400" b="0" i="0" dirty="0">
                <a:solidFill>
                  <a:srgbClr val="000000"/>
                </a:solidFill>
                <a:effectLst/>
              </a:rPr>
              <a:t> for my professional auditing career. The comprehensive training provided through the program has significantly </a:t>
            </a:r>
            <a:r>
              <a:rPr lang="en-GB" sz="2400" b="1" i="0" dirty="0">
                <a:solidFill>
                  <a:srgbClr val="000000"/>
                </a:solidFill>
                <a:effectLst/>
              </a:rPr>
              <a:t>enhanced my ability to conduct effective and impactful audits</a:t>
            </a:r>
            <a:r>
              <a:rPr lang="en-GB" sz="2400" b="0" i="0" dirty="0">
                <a:solidFill>
                  <a:srgbClr val="000000"/>
                </a:solidFill>
                <a:effectLst/>
              </a:rPr>
              <a:t>. I highly recommend PESA Certification to any auditor looking to elevate their expertise and contribute meaningfully to their community</a:t>
            </a:r>
            <a:r>
              <a:rPr lang="en-GB" sz="2400" b="1" i="0" dirty="0">
                <a:solidFill>
                  <a:srgbClr val="000000"/>
                </a:solidFill>
                <a:effectLst/>
              </a:rPr>
              <a:t>”.</a:t>
            </a:r>
            <a:r>
              <a:rPr lang="en-GB" sz="2400" b="0" i="0" dirty="0">
                <a:solidFill>
                  <a:srgbClr val="000000"/>
                </a:solidFill>
                <a:effectLst/>
              </a:rPr>
              <a:t> </a:t>
            </a:r>
          </a:p>
          <a:p>
            <a:pPr algn="just" rtl="0" fontAlgn="base">
              <a:lnSpc>
                <a:spcPts val="1781"/>
              </a:lnSpc>
              <a:spcAft>
                <a:spcPts val="800"/>
              </a:spcAft>
            </a:pPr>
            <a:r>
              <a:rPr lang="en-GB" sz="1800" b="0" i="0" dirty="0">
                <a:solidFill>
                  <a:srgbClr val="000000"/>
                </a:solidFill>
                <a:effectLst/>
                <a:latin typeface="Times New Roman" panose="02020603050405020304" pitchFamily="18" charset="0"/>
              </a:rPr>
              <a:t> </a:t>
            </a:r>
            <a:endParaRPr lang="en-GB" b="0" i="0" dirty="0">
              <a:solidFill>
                <a:srgbClr val="000000"/>
              </a:solidFill>
              <a:effectLst/>
              <a:latin typeface="Segoe UI" panose="020B0502040204020203" pitchFamily="34" charset="0"/>
            </a:endParaRPr>
          </a:p>
        </p:txBody>
      </p:sp>
      <p:pic>
        <p:nvPicPr>
          <p:cNvPr id="9" name="Picture 8">
            <a:extLst>
              <a:ext uri="{FF2B5EF4-FFF2-40B4-BE49-F238E27FC236}">
                <a16:creationId xmlns:a16="http://schemas.microsoft.com/office/drawing/2014/main" id="{47439C29-9DFC-C477-B3B1-D727BE41950D}"/>
              </a:ext>
            </a:extLst>
          </p:cNvPr>
          <p:cNvPicPr>
            <a:picLocks noChangeAspect="1"/>
          </p:cNvPicPr>
          <p:nvPr/>
        </p:nvPicPr>
        <p:blipFill>
          <a:blip r:embed="rId4"/>
          <a:stretch>
            <a:fillRect/>
          </a:stretch>
        </p:blipFill>
        <p:spPr>
          <a:xfrm>
            <a:off x="9112725" y="1221069"/>
            <a:ext cx="2964246" cy="3705308"/>
          </a:xfrm>
          <a:prstGeom prst="rect">
            <a:avLst/>
          </a:prstGeom>
        </p:spPr>
      </p:pic>
      <p:pic>
        <p:nvPicPr>
          <p:cNvPr id="8" name="Picture 7">
            <a:extLst>
              <a:ext uri="{FF2B5EF4-FFF2-40B4-BE49-F238E27FC236}">
                <a16:creationId xmlns:a16="http://schemas.microsoft.com/office/drawing/2014/main" id="{5DDBB1E3-0F1F-2185-D571-1CFFD929D705}"/>
              </a:ext>
            </a:extLst>
          </p:cNvPr>
          <p:cNvPicPr>
            <a:picLocks noChangeAspect="1"/>
          </p:cNvPicPr>
          <p:nvPr/>
        </p:nvPicPr>
        <p:blipFill>
          <a:blip r:embed="rId5"/>
          <a:stretch>
            <a:fillRect/>
          </a:stretch>
        </p:blipFill>
        <p:spPr>
          <a:xfrm>
            <a:off x="7230660" y="2841247"/>
            <a:ext cx="3254834" cy="3298121"/>
          </a:xfrm>
          <a:prstGeom prst="rect">
            <a:avLst/>
          </a:prstGeom>
        </p:spPr>
      </p:pic>
    </p:spTree>
    <p:extLst>
      <p:ext uri="{BB962C8B-B14F-4D97-AF65-F5344CB8AC3E}">
        <p14:creationId xmlns:p14="http://schemas.microsoft.com/office/powerpoint/2010/main" val="1261322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9B7CB-D4FF-4FD2-9B33-D0AF32C7444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D239BF-2C94-8C7E-71FF-4C7A653A8A8C}"/>
              </a:ext>
            </a:extLst>
          </p:cNvPr>
          <p:cNvSpPr>
            <a:spLocks noGrp="1"/>
          </p:cNvSpPr>
          <p:nvPr>
            <p:ph type="title" idx="4294967295"/>
          </p:nvPr>
        </p:nvSpPr>
        <p:spPr>
          <a:xfrm>
            <a:off x="957943" y="500062"/>
            <a:ext cx="10515600" cy="1325563"/>
          </a:xfrm>
        </p:spPr>
        <p:txBody>
          <a:bodyPr anchor="ctr">
            <a:normAutofit/>
          </a:bodyPr>
          <a:lstStyle/>
          <a:p>
            <a:pPr>
              <a:lnSpc>
                <a:spcPct val="110000"/>
              </a:lnSpc>
            </a:pPr>
            <a:r>
              <a:rPr lang="en-GB" sz="3600"/>
              <a:t>What are IDI’s future plans for PESA?</a:t>
            </a:r>
            <a:br>
              <a:rPr lang="en-GB" sz="3600"/>
            </a:br>
            <a:endParaRPr lang="en-GB" sz="3600"/>
          </a:p>
        </p:txBody>
      </p:sp>
      <p:pic>
        <p:nvPicPr>
          <p:cNvPr id="2050" name="Picture 2" descr="How To Ask Questions Effectively. When ...">
            <a:extLst>
              <a:ext uri="{FF2B5EF4-FFF2-40B4-BE49-F238E27FC236}">
                <a16:creationId xmlns:a16="http://schemas.microsoft.com/office/drawing/2014/main" id="{86ED75EB-9A2E-62F3-1C22-E17A050C2949}"/>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l="1544"/>
          <a:stretch/>
        </p:blipFill>
        <p:spPr bwMode="auto">
          <a:xfrm>
            <a:off x="0" y="1825625"/>
            <a:ext cx="10515600" cy="4351338"/>
          </a:xfrm>
          <a:prstGeom prst="rect">
            <a:avLst/>
          </a:prstGeom>
          <a:solidFill>
            <a:srgbClr val="FFFFFF"/>
          </a:solidFill>
        </p:spPr>
      </p:pic>
    </p:spTree>
    <p:extLst>
      <p:ext uri="{BB962C8B-B14F-4D97-AF65-F5344CB8AC3E}">
        <p14:creationId xmlns:p14="http://schemas.microsoft.com/office/powerpoint/2010/main" val="1814623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Phoroptor">
            <a:extLst>
              <a:ext uri="{FF2B5EF4-FFF2-40B4-BE49-F238E27FC236}">
                <a16:creationId xmlns:a16="http://schemas.microsoft.com/office/drawing/2014/main" id="{291F94D1-1617-0870-3781-1B78F6E108C2}"/>
              </a:ext>
            </a:extLst>
          </p:cNvPr>
          <p:cNvPicPr>
            <a:picLocks noChangeAspect="1"/>
          </p:cNvPicPr>
          <p:nvPr/>
        </p:nvPicPr>
        <p:blipFill>
          <a:blip r:embed="rId2"/>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EC6BD81E-8BC0-2DD0-9029-3F179B30C579}"/>
              </a:ext>
            </a:extLst>
          </p:cNvPr>
          <p:cNvSpPr>
            <a:spLocks noGrp="1"/>
          </p:cNvSpPr>
          <p:nvPr>
            <p:ph type="ctrTitle"/>
          </p:nvPr>
        </p:nvSpPr>
        <p:spPr>
          <a:xfrm>
            <a:off x="320040" y="5795685"/>
            <a:ext cx="8183880" cy="960120"/>
          </a:xfrm>
        </p:spPr>
        <p:txBody>
          <a:bodyPr anchor="ctr">
            <a:normAutofit/>
          </a:bodyPr>
          <a:lstStyle/>
          <a:p>
            <a:pPr algn="l"/>
            <a:r>
              <a:rPr lang="nb-NO"/>
              <a:t>Vision </a:t>
            </a:r>
            <a:endParaRPr lang="en-GB"/>
          </a:p>
        </p:txBody>
      </p:sp>
      <p:sp>
        <p:nvSpPr>
          <p:cNvPr id="3" name="Subtitle 2">
            <a:extLst>
              <a:ext uri="{FF2B5EF4-FFF2-40B4-BE49-F238E27FC236}">
                <a16:creationId xmlns:a16="http://schemas.microsoft.com/office/drawing/2014/main" id="{A6F91D59-7960-C348-377D-950845E33A62}"/>
              </a:ext>
            </a:extLst>
          </p:cNvPr>
          <p:cNvSpPr>
            <a:spLocks noGrp="1"/>
          </p:cNvSpPr>
          <p:nvPr>
            <p:ph type="subTitle" idx="1"/>
          </p:nvPr>
        </p:nvSpPr>
        <p:spPr>
          <a:xfrm>
            <a:off x="8587818" y="5795685"/>
            <a:ext cx="3409109" cy="960120"/>
          </a:xfrm>
        </p:spPr>
        <p:txBody>
          <a:bodyPr anchor="ctr">
            <a:normAutofit/>
          </a:bodyPr>
          <a:lstStyle/>
          <a:p>
            <a:pPr algn="r"/>
            <a:endParaRPr lang="en-GB" sz="1900"/>
          </a:p>
        </p:txBody>
      </p:sp>
      <p:sp>
        <p:nvSpPr>
          <p:cNvPr id="5" name="TextBox 4">
            <a:extLst>
              <a:ext uri="{FF2B5EF4-FFF2-40B4-BE49-F238E27FC236}">
                <a16:creationId xmlns:a16="http://schemas.microsoft.com/office/drawing/2014/main" id="{28444EB8-AFE1-8AA1-0AFD-2981F8555CDD}"/>
              </a:ext>
            </a:extLst>
          </p:cNvPr>
          <p:cNvSpPr txBox="1"/>
          <p:nvPr/>
        </p:nvSpPr>
        <p:spPr>
          <a:xfrm>
            <a:off x="167640" y="949087"/>
            <a:ext cx="4415246" cy="31085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rgbClr val="000000"/>
                </a:solidFill>
                <a:effectLst/>
                <a:uLnTx/>
                <a:uFillTx/>
                <a:latin typeface="Neue Haas Grotesk Text Pro"/>
                <a:ea typeface="+mn-ea"/>
                <a:cs typeface="+mn-cs"/>
              </a:rPr>
              <a:t>Professional Education for SAI Auditors (PESA) is a credible and well recognised professional qualification of choice for public sector audit professionals</a:t>
            </a:r>
          </a:p>
        </p:txBody>
      </p:sp>
    </p:spTree>
    <p:extLst>
      <p:ext uri="{BB962C8B-B14F-4D97-AF65-F5344CB8AC3E}">
        <p14:creationId xmlns:p14="http://schemas.microsoft.com/office/powerpoint/2010/main" val="121919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5D353-8A2A-A8A6-2FF5-3E92B75DEE89}"/>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83EFC72D-C6C0-6E20-12EB-345C78401E1C}"/>
              </a:ext>
            </a:extLst>
          </p:cNvPr>
          <p:cNvSpPr>
            <a:spLocks noGrp="1"/>
          </p:cNvSpPr>
          <p:nvPr>
            <p:ph type="title"/>
          </p:nvPr>
        </p:nvSpPr>
        <p:spPr>
          <a:xfrm>
            <a:off x="7085889" y="1269790"/>
            <a:ext cx="3932237" cy="690815"/>
          </a:xfrm>
        </p:spPr>
        <p:txBody>
          <a:bodyPr>
            <a:normAutofit/>
          </a:bodyPr>
          <a:lstStyle/>
          <a:p>
            <a:r>
              <a:rPr lang="en-US" dirty="0"/>
              <a:t>PESA Accreditation</a:t>
            </a:r>
          </a:p>
        </p:txBody>
      </p:sp>
      <p:pic>
        <p:nvPicPr>
          <p:cNvPr id="4" name="Picture 3">
            <a:extLst>
              <a:ext uri="{FF2B5EF4-FFF2-40B4-BE49-F238E27FC236}">
                <a16:creationId xmlns:a16="http://schemas.microsoft.com/office/drawing/2014/main" id="{19235142-3C2A-063A-946E-9038CC3FE796}"/>
              </a:ext>
            </a:extLst>
          </p:cNvPr>
          <p:cNvPicPr>
            <a:picLocks noChangeAspect="1"/>
          </p:cNvPicPr>
          <p:nvPr/>
        </p:nvPicPr>
        <p:blipFill>
          <a:blip r:embed="rId3"/>
          <a:srcRect t="51094" r="1" b="2"/>
          <a:stretch/>
        </p:blipFill>
        <p:spPr>
          <a:xfrm>
            <a:off x="136800" y="786580"/>
            <a:ext cx="6733691" cy="5247937"/>
          </a:xfrm>
          <a:prstGeom prst="rect">
            <a:avLst/>
          </a:prstGeom>
          <a:noFill/>
        </p:spPr>
      </p:pic>
      <p:sp>
        <p:nvSpPr>
          <p:cNvPr id="11" name="Text Placeholder 3">
            <a:extLst>
              <a:ext uri="{FF2B5EF4-FFF2-40B4-BE49-F238E27FC236}">
                <a16:creationId xmlns:a16="http://schemas.microsoft.com/office/drawing/2014/main" id="{30C85692-DA18-7759-E8A5-F7D019AAB6E9}"/>
              </a:ext>
            </a:extLst>
          </p:cNvPr>
          <p:cNvSpPr>
            <a:spLocks noGrp="1"/>
          </p:cNvSpPr>
          <p:nvPr>
            <p:ph type="body" sz="half" idx="2"/>
          </p:nvPr>
        </p:nvSpPr>
        <p:spPr>
          <a:xfrm>
            <a:off x="7089065" y="2482635"/>
            <a:ext cx="3932237" cy="3371361"/>
          </a:xfrm>
        </p:spPr>
        <p:txBody>
          <a:bodyPr>
            <a:normAutofit fontScale="62500" lnSpcReduction="20000"/>
          </a:bodyPr>
          <a:lstStyle/>
          <a:p>
            <a:pPr marL="457200" lvl="0" indent="-457200">
              <a:buFont typeface="Arial" panose="020B0604020202020204" pitchFamily="34" charset="0"/>
              <a:buChar char="•"/>
            </a:pPr>
            <a:r>
              <a:rPr lang="en-GB" sz="2800" dirty="0"/>
              <a:t>Even as PESA has been delivering value for the SAI community since 2020, the time is now right to start the process of getting externally accreditation for PESA.</a:t>
            </a:r>
          </a:p>
          <a:p>
            <a:pPr marL="457200" lvl="0" indent="-457200">
              <a:buFont typeface="Arial" panose="020B0604020202020204" pitchFamily="34" charset="0"/>
              <a:buChar char="•"/>
            </a:pPr>
            <a:r>
              <a:rPr lang="en-GB" sz="2800" dirty="0"/>
              <a:t> Accreditation will provide independent assurance that the PESA qualification adheres to high standards of quality. </a:t>
            </a:r>
          </a:p>
          <a:p>
            <a:pPr marL="457200" lvl="0" indent="-457200">
              <a:buFont typeface="Arial" panose="020B0604020202020204" pitchFamily="34" charset="0"/>
              <a:buChar char="•"/>
            </a:pPr>
            <a:r>
              <a:rPr lang="en-GB" sz="2800" dirty="0"/>
              <a:t>IDI’s main aim in seeking accreditation is to enhance the recognition, confidence and growth opportunities for PESA qualified SAI auditors.</a:t>
            </a:r>
            <a:endParaRPr lang="en-US" sz="2800" dirty="0"/>
          </a:p>
        </p:txBody>
      </p:sp>
    </p:spTree>
    <p:extLst>
      <p:ext uri="{BB962C8B-B14F-4D97-AF65-F5344CB8AC3E}">
        <p14:creationId xmlns:p14="http://schemas.microsoft.com/office/powerpoint/2010/main" val="2045129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CCC1E65-FF80-9462-283B-0E0B54543F4F}"/>
              </a:ext>
            </a:extLst>
          </p:cNvPr>
          <p:cNvSpPr>
            <a:spLocks noGrp="1"/>
          </p:cNvSpPr>
          <p:nvPr>
            <p:ph type="body" idx="1"/>
          </p:nvPr>
        </p:nvSpPr>
        <p:spPr/>
        <p:txBody>
          <a:bodyPr>
            <a:normAutofit fontScale="92500" lnSpcReduction="20000"/>
          </a:bodyPr>
          <a:lstStyle/>
          <a:p>
            <a:pPr marL="914400" lvl="1" indent="-457200">
              <a:spcBef>
                <a:spcPts val="1200"/>
              </a:spcBef>
              <a:buFont typeface="Arial" panose="020B0604020202020204" pitchFamily="34" charset="0"/>
              <a:buChar char="•"/>
            </a:pPr>
            <a:r>
              <a:rPr lang="en-GB" sz="2800" dirty="0">
                <a:solidFill>
                  <a:schemeClr val="tx1"/>
                </a:solidFill>
              </a:rPr>
              <a:t>Motion to be presented at INCOSAI after due approval by the IDI Board and INTOSAI Governing Board. The motion will propose that:</a:t>
            </a:r>
          </a:p>
          <a:p>
            <a:pPr marL="1371600" lvl="2" indent="-457200">
              <a:spcBef>
                <a:spcPts val="1200"/>
              </a:spcBef>
              <a:buFont typeface="Arial" panose="020B0604020202020204" pitchFamily="34" charset="0"/>
              <a:buChar char="•"/>
            </a:pPr>
            <a:r>
              <a:rPr lang="en-US" sz="2800" dirty="0">
                <a:solidFill>
                  <a:schemeClr val="tx1"/>
                </a:solidFill>
              </a:rPr>
              <a:t>INTOSAI </a:t>
            </a:r>
            <a:r>
              <a:rPr lang="en-US" sz="2800" dirty="0" err="1">
                <a:solidFill>
                  <a:schemeClr val="tx1"/>
                </a:solidFill>
              </a:rPr>
              <a:t>recognises</a:t>
            </a:r>
            <a:r>
              <a:rPr lang="en-US" sz="2800" dirty="0">
                <a:solidFill>
                  <a:schemeClr val="tx1"/>
                </a:solidFill>
              </a:rPr>
              <a:t> IDI’s Professional Education for SAI Auditors (PESA) as a valuable professional qualification for SAI audit professionals and supports IDI’s efforts for external accreditation to enhance the professional credentials of the PESA qualification</a:t>
            </a:r>
            <a:r>
              <a:rPr lang="en-GB" sz="2800" dirty="0">
                <a:solidFill>
                  <a:schemeClr val="tx1"/>
                </a:solidFill>
              </a:rPr>
              <a:t>.</a:t>
            </a:r>
          </a:p>
          <a:p>
            <a:pPr marL="914400" lvl="1" indent="-457200">
              <a:spcBef>
                <a:spcPts val="1200"/>
              </a:spcBef>
              <a:buFont typeface="Arial" panose="020B0604020202020204" pitchFamily="34" charset="0"/>
              <a:buChar char="•"/>
            </a:pPr>
            <a:r>
              <a:rPr lang="en-GB" sz="2800" dirty="0">
                <a:solidFill>
                  <a:schemeClr val="tx1"/>
                </a:solidFill>
              </a:rPr>
              <a:t>Create ‘champions’ for PESA such as PAS who will provide an opportunity for awareness raising around PESA for example by allowing for regular updates in meetings. </a:t>
            </a:r>
          </a:p>
          <a:p>
            <a:pPr marL="914400" lvl="1" indent="-457200">
              <a:spcBef>
                <a:spcPts val="1200"/>
              </a:spcBef>
              <a:buFont typeface="Arial" panose="020B0604020202020204" pitchFamily="34" charset="0"/>
              <a:buChar char="•"/>
            </a:pPr>
            <a:r>
              <a:rPr lang="en-GB" sz="2800" dirty="0">
                <a:solidFill>
                  <a:schemeClr val="tx1"/>
                </a:solidFill>
              </a:rPr>
              <a:t>Encourage Heads of SAIs and other INTOSAI bodies to champion PESA as a professional qualification. </a:t>
            </a:r>
          </a:p>
          <a:p>
            <a:pPr marL="914400" lvl="1" indent="-457200">
              <a:spcBef>
                <a:spcPts val="1200"/>
              </a:spcBef>
              <a:buFont typeface="Arial" panose="020B0604020202020204" pitchFamily="34" charset="0"/>
              <a:buChar char="•"/>
            </a:pPr>
            <a:r>
              <a:rPr lang="en-GB" sz="2800" dirty="0">
                <a:solidFill>
                  <a:schemeClr val="tx1"/>
                </a:solidFill>
              </a:rPr>
              <a:t>Awareness raising and advocacy for PESA before and after INCOSAI:</a:t>
            </a:r>
          </a:p>
          <a:p>
            <a:pPr marL="1371600" lvl="2" indent="-457200">
              <a:spcBef>
                <a:spcPts val="1200"/>
              </a:spcBef>
              <a:buFont typeface="Arial" panose="020B0604020202020204" pitchFamily="34" charset="0"/>
              <a:buChar char="•"/>
            </a:pPr>
            <a:r>
              <a:rPr lang="en-GB" sz="2800" dirty="0">
                <a:solidFill>
                  <a:schemeClr val="tx1"/>
                </a:solidFill>
              </a:rPr>
              <a:t>Organise a side event at INCOSAI with PSC.</a:t>
            </a:r>
          </a:p>
          <a:p>
            <a:endParaRPr lang="en-GB" dirty="0"/>
          </a:p>
        </p:txBody>
      </p:sp>
      <p:sp>
        <p:nvSpPr>
          <p:cNvPr id="5" name="Title 4">
            <a:extLst>
              <a:ext uri="{FF2B5EF4-FFF2-40B4-BE49-F238E27FC236}">
                <a16:creationId xmlns:a16="http://schemas.microsoft.com/office/drawing/2014/main" id="{B3C4D56B-422C-29C8-E8D5-3B8A7331A4E6}"/>
              </a:ext>
            </a:extLst>
          </p:cNvPr>
          <p:cNvSpPr>
            <a:spLocks noGrp="1"/>
          </p:cNvSpPr>
          <p:nvPr>
            <p:ph type="title"/>
          </p:nvPr>
        </p:nvSpPr>
        <p:spPr>
          <a:xfrm>
            <a:off x="613186" y="350912"/>
            <a:ext cx="9920344" cy="687297"/>
          </a:xfrm>
        </p:spPr>
        <p:txBody>
          <a:bodyPr/>
          <a:lstStyle/>
          <a:p>
            <a:r>
              <a:rPr lang="en-GB" dirty="0"/>
              <a:t>INTOSAI Recognition</a:t>
            </a:r>
          </a:p>
        </p:txBody>
      </p:sp>
    </p:spTree>
    <p:extLst>
      <p:ext uri="{BB962C8B-B14F-4D97-AF65-F5344CB8AC3E}">
        <p14:creationId xmlns:p14="http://schemas.microsoft.com/office/powerpoint/2010/main" val="1500152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FBE2A-163E-AEF2-CDDE-63CA4F9C644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725566B-10FA-B4CD-0FB4-A1F42BE0E92D}"/>
              </a:ext>
            </a:extLst>
          </p:cNvPr>
          <p:cNvSpPr>
            <a:spLocks noGrp="1"/>
          </p:cNvSpPr>
          <p:nvPr>
            <p:ph type="title"/>
          </p:nvPr>
        </p:nvSpPr>
        <p:spPr>
          <a:xfrm>
            <a:off x="7085889" y="1269790"/>
            <a:ext cx="3932237" cy="1098501"/>
          </a:xfrm>
        </p:spPr>
        <p:txBody>
          <a:bodyPr anchor="b">
            <a:normAutofit/>
          </a:bodyPr>
          <a:lstStyle/>
          <a:p>
            <a:r>
              <a:rPr lang="en-GB" dirty="0"/>
              <a:t>SAI Recognition</a:t>
            </a:r>
          </a:p>
        </p:txBody>
      </p:sp>
      <p:pic>
        <p:nvPicPr>
          <p:cNvPr id="2" name="Online Media 1" title="PESA Testimonial Yvonne Jones">
            <a:hlinkClick r:id="" action="ppaction://media"/>
            <a:extLst>
              <a:ext uri="{FF2B5EF4-FFF2-40B4-BE49-F238E27FC236}">
                <a16:creationId xmlns:a16="http://schemas.microsoft.com/office/drawing/2014/main" id="{28638489-D81D-0EF6-7299-6E901BADDFB7}"/>
              </a:ext>
            </a:extLst>
          </p:cNvPr>
          <p:cNvPicPr>
            <a:picLocks noRot="1" noChangeAspect="1"/>
          </p:cNvPicPr>
          <p:nvPr>
            <a:videoFile r:link="rId1"/>
          </p:nvPr>
        </p:nvPicPr>
        <p:blipFill>
          <a:blip r:embed="rId3"/>
          <a:stretch>
            <a:fillRect/>
          </a:stretch>
        </p:blipFill>
        <p:spPr>
          <a:xfrm>
            <a:off x="136800" y="1676069"/>
            <a:ext cx="5959200" cy="3352050"/>
          </a:xfrm>
          <a:prstGeom prst="rect">
            <a:avLst/>
          </a:prstGeom>
          <a:noFill/>
        </p:spPr>
      </p:pic>
      <p:sp>
        <p:nvSpPr>
          <p:cNvPr id="6" name="Text Placeholder 5">
            <a:extLst>
              <a:ext uri="{FF2B5EF4-FFF2-40B4-BE49-F238E27FC236}">
                <a16:creationId xmlns:a16="http://schemas.microsoft.com/office/drawing/2014/main" id="{DF4160EA-145D-D449-B081-437E27562531}"/>
              </a:ext>
            </a:extLst>
          </p:cNvPr>
          <p:cNvSpPr>
            <a:spLocks noGrp="1"/>
          </p:cNvSpPr>
          <p:nvPr>
            <p:ph type="body" sz="half" idx="2"/>
          </p:nvPr>
        </p:nvSpPr>
        <p:spPr>
          <a:xfrm>
            <a:off x="7089065" y="2482635"/>
            <a:ext cx="3932237" cy="3371361"/>
          </a:xfrm>
        </p:spPr>
        <p:txBody>
          <a:bodyPr>
            <a:normAutofit/>
          </a:bodyPr>
          <a:lstStyle/>
          <a:p>
            <a:r>
              <a:rPr lang="en-GB" sz="1700" kern="100" dirty="0">
                <a:effectLst/>
              </a:rPr>
              <a:t>Actions to raise awareness of PESA within SAIs in addition to the above: </a:t>
            </a:r>
          </a:p>
          <a:p>
            <a:pPr marL="342900" lvl="0" indent="-342900">
              <a:buFont typeface="+mj-lt"/>
              <a:buAutoNum type="alphaLcParenR"/>
            </a:pPr>
            <a:r>
              <a:rPr lang="en-GB" sz="1700" kern="100" dirty="0">
                <a:effectLst/>
              </a:rPr>
              <a:t>Regional-level discussions including high-level dialogues on professionalisation in OLACEFS, CREFIAF and ARABOSAI in 2025. </a:t>
            </a:r>
          </a:p>
          <a:p>
            <a:pPr marL="342900" lvl="0" indent="-342900">
              <a:buFont typeface="+mj-lt"/>
              <a:buAutoNum type="alphaLcParenR"/>
            </a:pPr>
            <a:r>
              <a:rPr lang="en-GB" sz="1700" kern="100" dirty="0">
                <a:effectLst/>
              </a:rPr>
              <a:t>Presentations within individual SAIs on request </a:t>
            </a:r>
          </a:p>
          <a:p>
            <a:pPr marL="342900" lvl="0" indent="-342900">
              <a:buFont typeface="+mj-lt"/>
              <a:buAutoNum type="alphaLcParenR"/>
            </a:pPr>
            <a:r>
              <a:rPr lang="en-GB" sz="1700" kern="100" dirty="0">
                <a:effectLst/>
              </a:rPr>
              <a:t>Encourage experience sharing by Heads of SAI</a:t>
            </a:r>
          </a:p>
          <a:p>
            <a:r>
              <a:rPr lang="en-GB" sz="1700" b="1" kern="100" dirty="0">
                <a:effectLst/>
              </a:rPr>
              <a:t> </a:t>
            </a:r>
            <a:endParaRPr lang="en-GB" sz="1700" kern="100" dirty="0">
              <a:effectLst/>
            </a:endParaRPr>
          </a:p>
          <a:p>
            <a:endParaRPr lang="en-GB" sz="1700" dirty="0"/>
          </a:p>
        </p:txBody>
      </p:sp>
      <p:sp>
        <p:nvSpPr>
          <p:cNvPr id="4" name="TextBox 3">
            <a:extLst>
              <a:ext uri="{FF2B5EF4-FFF2-40B4-BE49-F238E27FC236}">
                <a16:creationId xmlns:a16="http://schemas.microsoft.com/office/drawing/2014/main" id="{27738043-0425-2F70-8ED7-CFC4B6251696}"/>
              </a:ext>
            </a:extLst>
          </p:cNvPr>
          <p:cNvSpPr txBox="1"/>
          <p:nvPr/>
        </p:nvSpPr>
        <p:spPr>
          <a:xfrm>
            <a:off x="768075" y="5329982"/>
            <a:ext cx="6102416" cy="369332"/>
          </a:xfrm>
          <a:prstGeom prst="rect">
            <a:avLst/>
          </a:prstGeom>
          <a:noFill/>
        </p:spPr>
        <p:txBody>
          <a:bodyPr wrap="square">
            <a:spAutoFit/>
          </a:bodyPr>
          <a:lstStyle/>
          <a:p>
            <a:r>
              <a:rPr lang="en-GB" b="0" i="0" dirty="0">
                <a:solidFill>
                  <a:srgbClr val="000000"/>
                </a:solidFill>
                <a:effectLst/>
                <a:latin typeface="Roboto" panose="02000000000000000000" pitchFamily="2" charset="0"/>
              </a:rPr>
              <a:t>Yvonne Jones, Director of Audit St. Lucia</a:t>
            </a:r>
            <a:endParaRPr lang="en-GB" dirty="0"/>
          </a:p>
        </p:txBody>
      </p:sp>
    </p:spTree>
    <p:extLst>
      <p:ext uri="{BB962C8B-B14F-4D97-AF65-F5344CB8AC3E}">
        <p14:creationId xmlns:p14="http://schemas.microsoft.com/office/powerpoint/2010/main" val="20465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62792-8F13-90F8-1F39-18836496DBB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513A3-8996-2BCB-9B01-12B40FAAE360}"/>
              </a:ext>
            </a:extLst>
          </p:cNvPr>
          <p:cNvSpPr>
            <a:spLocks noGrp="1"/>
          </p:cNvSpPr>
          <p:nvPr>
            <p:ph type="title" idx="4294967295"/>
          </p:nvPr>
        </p:nvSpPr>
        <p:spPr>
          <a:xfrm>
            <a:off x="957943" y="500062"/>
            <a:ext cx="10515600" cy="1325563"/>
          </a:xfrm>
        </p:spPr>
        <p:txBody>
          <a:bodyPr anchor="ctr">
            <a:normAutofit/>
          </a:bodyPr>
          <a:lstStyle/>
          <a:p>
            <a:pPr>
              <a:lnSpc>
                <a:spcPct val="110000"/>
              </a:lnSpc>
            </a:pPr>
            <a:r>
              <a:rPr lang="en-GB" sz="3600"/>
              <a:t>Any questions?</a:t>
            </a:r>
            <a:br>
              <a:rPr lang="en-GB" sz="3600"/>
            </a:br>
            <a:endParaRPr lang="en-GB" sz="3600"/>
          </a:p>
        </p:txBody>
      </p:sp>
      <p:pic>
        <p:nvPicPr>
          <p:cNvPr id="2050" name="Picture 2" descr="How To Ask Questions Effectively. When ...">
            <a:extLst>
              <a:ext uri="{FF2B5EF4-FFF2-40B4-BE49-F238E27FC236}">
                <a16:creationId xmlns:a16="http://schemas.microsoft.com/office/drawing/2014/main" id="{1A6E3FF3-9638-4C7A-8D13-FCD76A0AFABF}"/>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l="1544"/>
          <a:stretch/>
        </p:blipFill>
        <p:spPr bwMode="auto">
          <a:xfrm>
            <a:off x="0" y="1825625"/>
            <a:ext cx="10515600" cy="4351338"/>
          </a:xfrm>
          <a:prstGeom prst="rect">
            <a:avLst/>
          </a:prstGeom>
          <a:solidFill>
            <a:srgbClr val="FFFFFF"/>
          </a:solidFill>
        </p:spPr>
      </p:pic>
    </p:spTree>
    <p:extLst>
      <p:ext uri="{BB962C8B-B14F-4D97-AF65-F5344CB8AC3E}">
        <p14:creationId xmlns:p14="http://schemas.microsoft.com/office/powerpoint/2010/main" val="1408382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712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0946" y="996950"/>
            <a:ext cx="8037512" cy="1143000"/>
          </a:xfrm>
        </p:spPr>
        <p:txBody>
          <a:bodyPr lIns="91440" tIns="45720" rIns="91440" bIns="45720" anchor="t"/>
          <a:lstStyle/>
          <a:p>
            <a:r>
              <a:rPr lang="en-GB" dirty="0"/>
              <a:t>PESA has in place every element of a professional qualification</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677649968"/>
              </p:ext>
            </p:extLst>
          </p:nvPr>
        </p:nvGraphicFramePr>
        <p:xfrm>
          <a:off x="405702" y="1568450"/>
          <a:ext cx="11155362" cy="4414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6193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759FD-8C2C-0E87-E9F2-D8B4379662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F4B5CA-5B71-9CC3-88C7-AC1B634A50D5}"/>
              </a:ext>
            </a:extLst>
          </p:cNvPr>
          <p:cNvSpPr>
            <a:spLocks noGrp="1"/>
          </p:cNvSpPr>
          <p:nvPr>
            <p:ph type="title" idx="4294967295"/>
          </p:nvPr>
        </p:nvSpPr>
        <p:spPr>
          <a:xfrm>
            <a:off x="300946" y="996950"/>
            <a:ext cx="8037512" cy="1143000"/>
          </a:xfrm>
        </p:spPr>
        <p:txBody>
          <a:bodyPr lIns="91440" tIns="45720" rIns="91440" bIns="45720" anchor="t"/>
          <a:lstStyle/>
          <a:p>
            <a:r>
              <a:rPr lang="nb-NO" dirty="0"/>
              <a:t>Framework for Professional </a:t>
            </a:r>
            <a:r>
              <a:rPr lang="en-GB" dirty="0"/>
              <a:t>Qualification</a:t>
            </a:r>
            <a:endParaRPr lang="en-GB" dirty="0">
              <a:ea typeface="Calibri Light"/>
              <a:cs typeface="Calibri Light"/>
            </a:endParaRPr>
          </a:p>
        </p:txBody>
      </p:sp>
      <p:graphicFrame>
        <p:nvGraphicFramePr>
          <p:cNvPr id="4" name="Content Placeholder 3">
            <a:extLst>
              <a:ext uri="{FF2B5EF4-FFF2-40B4-BE49-F238E27FC236}">
                <a16:creationId xmlns:a16="http://schemas.microsoft.com/office/drawing/2014/main" id="{673FC8FB-B19E-202A-2982-74155E6EE671}"/>
              </a:ext>
            </a:extLst>
          </p:cNvPr>
          <p:cNvGraphicFramePr>
            <a:graphicFrameLocks noGrp="1"/>
          </p:cNvGraphicFramePr>
          <p:nvPr>
            <p:ph idx="4294967295"/>
            <p:extLst>
              <p:ext uri="{D42A27DB-BD31-4B8C-83A1-F6EECF244321}">
                <p14:modId xmlns:p14="http://schemas.microsoft.com/office/powerpoint/2010/main" val="1403479434"/>
              </p:ext>
            </p:extLst>
          </p:nvPr>
        </p:nvGraphicFramePr>
        <p:xfrm>
          <a:off x="405702" y="2139950"/>
          <a:ext cx="2409060" cy="3044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32AB328F-1EF7-A08F-C009-3271AEE741DB}"/>
              </a:ext>
            </a:extLst>
          </p:cNvPr>
          <p:cNvSpPr txBox="1"/>
          <p:nvPr/>
        </p:nvSpPr>
        <p:spPr>
          <a:xfrm>
            <a:off x="2911753" y="2632564"/>
            <a:ext cx="5276534" cy="2769989"/>
          </a:xfrm>
          <a:prstGeom prst="rect">
            <a:avLst/>
          </a:prstGeom>
          <a:noFill/>
        </p:spPr>
        <p:txBody>
          <a:bodyPr wrap="square" rtlCol="0">
            <a:spAutoFit/>
          </a:bodyPr>
          <a:lstStyle/>
          <a:p>
            <a:pPr marL="914400" lvl="1" indent="-457200">
              <a:spcBef>
                <a:spcPts val="1200"/>
              </a:spcBef>
              <a:buFont typeface="Arial" panose="020B0604020202020204" pitchFamily="34" charset="0"/>
              <a:buChar char="•"/>
            </a:pPr>
            <a:r>
              <a:rPr lang="en-GB" sz="2400" dirty="0"/>
              <a:t>INTOSAI Competency Framework for SAI Auditors</a:t>
            </a:r>
          </a:p>
          <a:p>
            <a:pPr marL="914400" lvl="1" indent="-457200">
              <a:spcBef>
                <a:spcPts val="1200"/>
              </a:spcBef>
              <a:buFont typeface="Arial" panose="020B0604020202020204" pitchFamily="34" charset="0"/>
              <a:buChar char="•"/>
            </a:pPr>
            <a:r>
              <a:rPr lang="en-GB" sz="2400" dirty="0"/>
              <a:t>Developed with TFIAP</a:t>
            </a:r>
          </a:p>
          <a:p>
            <a:pPr marL="914400" lvl="1" indent="-457200">
              <a:spcBef>
                <a:spcPts val="1200"/>
              </a:spcBef>
              <a:buFont typeface="Arial" panose="020B0604020202020204" pitchFamily="34" charset="0"/>
              <a:buChar char="•"/>
            </a:pPr>
            <a:r>
              <a:rPr lang="en-GB" sz="2400" dirty="0"/>
              <a:t>Aligned with ISSAIs for Performance Audit </a:t>
            </a:r>
          </a:p>
          <a:p>
            <a:pPr marL="914400" lvl="1" indent="-457200">
              <a:spcBef>
                <a:spcPts val="1200"/>
              </a:spcBef>
              <a:buFont typeface="Arial" panose="020B0604020202020204" pitchFamily="34" charset="0"/>
              <a:buChar char="•"/>
            </a:pPr>
            <a:r>
              <a:rPr lang="en-GB" sz="2400" dirty="0"/>
              <a:t>Laddered in 2024</a:t>
            </a:r>
          </a:p>
        </p:txBody>
      </p:sp>
      <p:pic>
        <p:nvPicPr>
          <p:cNvPr id="5" name="Picture 4">
            <a:extLst>
              <a:ext uri="{FF2B5EF4-FFF2-40B4-BE49-F238E27FC236}">
                <a16:creationId xmlns:a16="http://schemas.microsoft.com/office/drawing/2014/main" id="{07451252-5155-76B3-8616-4869E9979788}"/>
              </a:ext>
            </a:extLst>
          </p:cNvPr>
          <p:cNvPicPr>
            <a:picLocks noChangeAspect="1"/>
          </p:cNvPicPr>
          <p:nvPr/>
        </p:nvPicPr>
        <p:blipFill>
          <a:blip r:embed="rId7"/>
          <a:stretch>
            <a:fillRect/>
          </a:stretch>
        </p:blipFill>
        <p:spPr>
          <a:xfrm>
            <a:off x="8524216" y="1190673"/>
            <a:ext cx="3457677" cy="4942854"/>
          </a:xfrm>
          <a:prstGeom prst="rect">
            <a:avLst/>
          </a:prstGeom>
        </p:spPr>
      </p:pic>
    </p:spTree>
    <p:extLst>
      <p:ext uri="{BB962C8B-B14F-4D97-AF65-F5344CB8AC3E}">
        <p14:creationId xmlns:p14="http://schemas.microsoft.com/office/powerpoint/2010/main" val="310150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6F11C-42A2-A1E4-E670-DB08A33D80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958E9B-A200-6734-86A4-46A6B2B04F8E}"/>
              </a:ext>
            </a:extLst>
          </p:cNvPr>
          <p:cNvSpPr>
            <a:spLocks noGrp="1"/>
          </p:cNvSpPr>
          <p:nvPr>
            <p:ph type="title" idx="4294967295"/>
          </p:nvPr>
        </p:nvSpPr>
        <p:spPr>
          <a:xfrm>
            <a:off x="300946" y="996950"/>
            <a:ext cx="8037512" cy="1143000"/>
          </a:xfrm>
        </p:spPr>
        <p:txBody>
          <a:bodyPr lIns="91440" tIns="45720" rIns="91440" bIns="45720" anchor="t"/>
          <a:lstStyle/>
          <a:p>
            <a:r>
              <a:rPr lang="nb-NO" dirty="0"/>
              <a:t>Framework for Professional </a:t>
            </a:r>
            <a:r>
              <a:rPr lang="en-GB" dirty="0"/>
              <a:t>Qualification</a:t>
            </a:r>
            <a:endParaRPr lang="en-GB" dirty="0">
              <a:ea typeface="Calibri Light"/>
              <a:cs typeface="Calibri Light"/>
            </a:endParaRPr>
          </a:p>
        </p:txBody>
      </p:sp>
      <p:graphicFrame>
        <p:nvGraphicFramePr>
          <p:cNvPr id="4" name="Content Placeholder 3">
            <a:extLst>
              <a:ext uri="{FF2B5EF4-FFF2-40B4-BE49-F238E27FC236}">
                <a16:creationId xmlns:a16="http://schemas.microsoft.com/office/drawing/2014/main" id="{A9CB046D-7047-9BA1-29F9-BBCC60E0718F}"/>
              </a:ext>
            </a:extLst>
          </p:cNvPr>
          <p:cNvGraphicFramePr>
            <a:graphicFrameLocks noGrp="1"/>
          </p:cNvGraphicFramePr>
          <p:nvPr>
            <p:ph idx="4294967295"/>
            <p:extLst>
              <p:ext uri="{D42A27DB-BD31-4B8C-83A1-F6EECF244321}">
                <p14:modId xmlns:p14="http://schemas.microsoft.com/office/powerpoint/2010/main" val="538237012"/>
              </p:ext>
            </p:extLst>
          </p:nvPr>
        </p:nvGraphicFramePr>
        <p:xfrm>
          <a:off x="300946" y="2141993"/>
          <a:ext cx="2417011" cy="2661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8A863412-6936-C1B9-0086-EEAD6FB4A15E}"/>
              </a:ext>
            </a:extLst>
          </p:cNvPr>
          <p:cNvSpPr txBox="1"/>
          <p:nvPr/>
        </p:nvSpPr>
        <p:spPr>
          <a:xfrm>
            <a:off x="2368099" y="2031355"/>
            <a:ext cx="6426043" cy="4360040"/>
          </a:xfrm>
          <a:prstGeom prst="rect">
            <a:avLst/>
          </a:prstGeom>
          <a:noFill/>
        </p:spPr>
        <p:txBody>
          <a:bodyPr wrap="square" lIns="91440" tIns="45720" rIns="91440" bIns="45720" rtlCol="0" anchor="t">
            <a:spAutoFit/>
          </a:bodyPr>
          <a:lstStyle/>
          <a:p>
            <a:pPr marL="285750" marR="4445" indent="-285750">
              <a:lnSpc>
                <a:spcPct val="111100"/>
              </a:lnSpc>
              <a:spcBef>
                <a:spcPts val="91"/>
              </a:spcBef>
              <a:buFont typeface="Arial" panose="020B0604020202020204" pitchFamily="34" charset="0"/>
              <a:buChar char="•"/>
            </a:pPr>
            <a:r>
              <a:rPr lang="en-GB" sz="2400" dirty="0"/>
              <a:t>PESA provides education based on a syllabus designed to grow people towards the competencies outlined in INTOSAI’s Competency framework for Public Sector Audit Professionals at Supreme Audit Institutions.</a:t>
            </a:r>
            <a:endParaRPr lang="en-US"/>
          </a:p>
          <a:p>
            <a:pPr marL="285750" marR="4445" indent="-285750">
              <a:lnSpc>
                <a:spcPct val="111100"/>
              </a:lnSpc>
              <a:spcBef>
                <a:spcPts val="91"/>
              </a:spcBef>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A group of audit experts from across the community collaborated with IDI for the syllabus design.</a:t>
            </a:r>
          </a:p>
          <a:p>
            <a:endParaRPr lang="en-GB" dirty="0"/>
          </a:p>
        </p:txBody>
      </p:sp>
      <p:pic>
        <p:nvPicPr>
          <p:cNvPr id="6" name="Picture 5">
            <a:extLst>
              <a:ext uri="{FF2B5EF4-FFF2-40B4-BE49-F238E27FC236}">
                <a16:creationId xmlns:a16="http://schemas.microsoft.com/office/drawing/2014/main" id="{19425C48-0C62-1987-56B1-6480384ED4C4}"/>
              </a:ext>
            </a:extLst>
          </p:cNvPr>
          <p:cNvPicPr>
            <a:picLocks noChangeAspect="1"/>
          </p:cNvPicPr>
          <p:nvPr/>
        </p:nvPicPr>
        <p:blipFill>
          <a:blip r:embed="rId8"/>
          <a:stretch>
            <a:fillRect/>
          </a:stretch>
        </p:blipFill>
        <p:spPr>
          <a:xfrm>
            <a:off x="8666922" y="1568450"/>
            <a:ext cx="3123448" cy="3074535"/>
          </a:xfrm>
          <a:prstGeom prst="rect">
            <a:avLst/>
          </a:prstGeom>
        </p:spPr>
      </p:pic>
    </p:spTree>
    <p:extLst>
      <p:ext uri="{BB962C8B-B14F-4D97-AF65-F5344CB8AC3E}">
        <p14:creationId xmlns:p14="http://schemas.microsoft.com/office/powerpoint/2010/main" val="1994100371"/>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8EB42-C473-2DB1-0A3B-90D2FC98F0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F0F4EA-364F-4D1B-9303-6498245DD1B8}"/>
              </a:ext>
            </a:extLst>
          </p:cNvPr>
          <p:cNvSpPr>
            <a:spLocks noGrp="1"/>
          </p:cNvSpPr>
          <p:nvPr>
            <p:ph type="title" idx="4294967295"/>
          </p:nvPr>
        </p:nvSpPr>
        <p:spPr>
          <a:xfrm>
            <a:off x="300946" y="996950"/>
            <a:ext cx="8037512" cy="1143000"/>
          </a:xfrm>
        </p:spPr>
        <p:txBody>
          <a:bodyPr lIns="91440" tIns="45720" rIns="91440" bIns="45720" anchor="t"/>
          <a:lstStyle/>
          <a:p>
            <a:r>
              <a:rPr lang="nb-NO" dirty="0"/>
              <a:t>Framework for Professional </a:t>
            </a:r>
            <a:r>
              <a:rPr lang="en-GB" dirty="0"/>
              <a:t>Qualification</a:t>
            </a:r>
            <a:endParaRPr lang="en-GB" dirty="0">
              <a:ea typeface="Calibri Light"/>
              <a:cs typeface="Calibri Light"/>
            </a:endParaRPr>
          </a:p>
        </p:txBody>
      </p:sp>
      <p:graphicFrame>
        <p:nvGraphicFramePr>
          <p:cNvPr id="4" name="Content Placeholder 3">
            <a:extLst>
              <a:ext uri="{FF2B5EF4-FFF2-40B4-BE49-F238E27FC236}">
                <a16:creationId xmlns:a16="http://schemas.microsoft.com/office/drawing/2014/main" id="{EFC8729B-938D-E445-6918-DB59E92FA89B}"/>
              </a:ext>
            </a:extLst>
          </p:cNvPr>
          <p:cNvGraphicFramePr>
            <a:graphicFrameLocks noGrp="1"/>
          </p:cNvGraphicFramePr>
          <p:nvPr>
            <p:ph idx="4294967295"/>
            <p:extLst>
              <p:ext uri="{D42A27DB-BD31-4B8C-83A1-F6EECF244321}">
                <p14:modId xmlns:p14="http://schemas.microsoft.com/office/powerpoint/2010/main" val="1293242920"/>
              </p:ext>
            </p:extLst>
          </p:nvPr>
        </p:nvGraphicFramePr>
        <p:xfrm>
          <a:off x="300946" y="2141993"/>
          <a:ext cx="2417011" cy="2661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CE22635A-9978-5A62-C62B-05EEB95491CA}"/>
              </a:ext>
            </a:extLst>
          </p:cNvPr>
          <p:cNvSpPr txBox="1"/>
          <p:nvPr/>
        </p:nvSpPr>
        <p:spPr>
          <a:xfrm>
            <a:off x="2470868" y="2198509"/>
            <a:ext cx="6102626" cy="3662541"/>
          </a:xfrm>
          <a:prstGeom prst="rect">
            <a:avLst/>
          </a:prstGeom>
          <a:noFill/>
        </p:spPr>
        <p:txBody>
          <a:bodyPr wrap="square" lIns="91440" tIns="45720" rIns="91440" bIns="45720" anchor="t">
            <a:spAutoFit/>
          </a:bodyPr>
          <a:lstStyle/>
          <a:p>
            <a:pPr marL="914400" lvl="1" indent="-457200">
              <a:spcBef>
                <a:spcPts val="1200"/>
              </a:spcBef>
              <a:buFont typeface="Arial" panose="020B0604020202020204" pitchFamily="34" charset="0"/>
              <a:buChar char="•"/>
            </a:pPr>
            <a:r>
              <a:rPr lang="en-GB" sz="2400" dirty="0"/>
              <a:t>170 hours of digital education</a:t>
            </a:r>
          </a:p>
          <a:p>
            <a:pPr marL="914400" lvl="1" indent="-457200">
              <a:spcBef>
                <a:spcPts val="1200"/>
              </a:spcBef>
              <a:buFont typeface="Arial" panose="020B0604020202020204" pitchFamily="34" charset="0"/>
              <a:buChar char="•"/>
            </a:pPr>
            <a:r>
              <a:rPr lang="en-GB" sz="2400" dirty="0"/>
              <a:t>Instant feedback</a:t>
            </a:r>
          </a:p>
          <a:p>
            <a:pPr marL="914400" lvl="1" indent="-457200">
              <a:spcBef>
                <a:spcPts val="1200"/>
              </a:spcBef>
              <a:buFont typeface="Arial" panose="020B0604020202020204" pitchFamily="34" charset="0"/>
              <a:buChar char="•"/>
            </a:pPr>
            <a:r>
              <a:rPr lang="en-GB" sz="2400" dirty="0"/>
              <a:t>Access to the help desk</a:t>
            </a:r>
          </a:p>
          <a:p>
            <a:pPr marL="914400" lvl="1" indent="-457200">
              <a:spcBef>
                <a:spcPts val="1200"/>
              </a:spcBef>
              <a:buFont typeface="Arial" panose="020B0604020202020204" pitchFamily="34" charset="0"/>
              <a:buChar char="•"/>
            </a:pPr>
            <a:r>
              <a:rPr lang="en-GB" sz="2400" dirty="0"/>
              <a:t>Mentors and case studies from SAI Context</a:t>
            </a:r>
          </a:p>
          <a:p>
            <a:pPr marL="914400" lvl="1" indent="-457200">
              <a:spcBef>
                <a:spcPts val="1200"/>
              </a:spcBef>
              <a:buFont typeface="Arial" panose="020B0604020202020204" pitchFamily="34" charset="0"/>
              <a:buChar char="•"/>
            </a:pPr>
            <a:r>
              <a:rPr lang="en-GB" sz="2400" dirty="0"/>
              <a:t>Based on the IDI ISSAI Implementation Handbook developed with support from PAS</a:t>
            </a:r>
          </a:p>
        </p:txBody>
      </p:sp>
      <p:pic>
        <p:nvPicPr>
          <p:cNvPr id="6" name="Picture 5">
            <a:extLst>
              <a:ext uri="{FF2B5EF4-FFF2-40B4-BE49-F238E27FC236}">
                <a16:creationId xmlns:a16="http://schemas.microsoft.com/office/drawing/2014/main" id="{A1F3D131-4BD1-52B8-28BC-87C7123DDADD}"/>
              </a:ext>
            </a:extLst>
          </p:cNvPr>
          <p:cNvPicPr>
            <a:picLocks noChangeAspect="1"/>
          </p:cNvPicPr>
          <p:nvPr/>
        </p:nvPicPr>
        <p:blipFill>
          <a:blip r:embed="rId8"/>
          <a:stretch>
            <a:fillRect/>
          </a:stretch>
        </p:blipFill>
        <p:spPr>
          <a:xfrm>
            <a:off x="8134184" y="1468837"/>
            <a:ext cx="3878795" cy="2176381"/>
          </a:xfrm>
          <a:prstGeom prst="rect">
            <a:avLst/>
          </a:prstGeom>
        </p:spPr>
      </p:pic>
    </p:spTree>
    <p:extLst>
      <p:ext uri="{BB962C8B-B14F-4D97-AF65-F5344CB8AC3E}">
        <p14:creationId xmlns:p14="http://schemas.microsoft.com/office/powerpoint/2010/main" val="3944503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777B4-1472-3F0D-CD22-CFA28D0732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23EC75-38B2-8527-0B95-A01ECA531FD3}"/>
              </a:ext>
            </a:extLst>
          </p:cNvPr>
          <p:cNvSpPr>
            <a:spLocks noGrp="1"/>
          </p:cNvSpPr>
          <p:nvPr>
            <p:ph type="title" idx="4294967295"/>
          </p:nvPr>
        </p:nvSpPr>
        <p:spPr>
          <a:xfrm>
            <a:off x="300946" y="996950"/>
            <a:ext cx="8037512" cy="1143000"/>
          </a:xfrm>
        </p:spPr>
        <p:txBody>
          <a:bodyPr lIns="91440" tIns="45720" rIns="91440" bIns="45720" anchor="t"/>
          <a:lstStyle/>
          <a:p>
            <a:r>
              <a:rPr lang="nb-NO" dirty="0"/>
              <a:t>Framework for Professional </a:t>
            </a:r>
            <a:r>
              <a:rPr lang="en-GB" dirty="0"/>
              <a:t>Qualification</a:t>
            </a:r>
            <a:endParaRPr lang="en-GB" dirty="0">
              <a:ea typeface="Calibri Light"/>
              <a:cs typeface="Calibri Light"/>
            </a:endParaRPr>
          </a:p>
        </p:txBody>
      </p:sp>
      <p:graphicFrame>
        <p:nvGraphicFramePr>
          <p:cNvPr id="4" name="Content Placeholder 3">
            <a:extLst>
              <a:ext uri="{FF2B5EF4-FFF2-40B4-BE49-F238E27FC236}">
                <a16:creationId xmlns:a16="http://schemas.microsoft.com/office/drawing/2014/main" id="{D80766DA-89FA-746E-28A1-1E65CE4E9D59}"/>
              </a:ext>
            </a:extLst>
          </p:cNvPr>
          <p:cNvGraphicFramePr>
            <a:graphicFrameLocks noGrp="1"/>
          </p:cNvGraphicFramePr>
          <p:nvPr>
            <p:ph idx="4294967295"/>
            <p:extLst>
              <p:ext uri="{D42A27DB-BD31-4B8C-83A1-F6EECF244321}">
                <p14:modId xmlns:p14="http://schemas.microsoft.com/office/powerpoint/2010/main" val="1815614495"/>
              </p:ext>
            </p:extLst>
          </p:nvPr>
        </p:nvGraphicFramePr>
        <p:xfrm>
          <a:off x="300946" y="2141993"/>
          <a:ext cx="2417011" cy="26616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B0B784C6-2EB7-1CEF-2C77-27E3EBC043D5}"/>
              </a:ext>
            </a:extLst>
          </p:cNvPr>
          <p:cNvSpPr txBox="1"/>
          <p:nvPr/>
        </p:nvSpPr>
        <p:spPr>
          <a:xfrm>
            <a:off x="2783628" y="2459504"/>
            <a:ext cx="4676037" cy="2400657"/>
          </a:xfrm>
          <a:prstGeom prst="rect">
            <a:avLst/>
          </a:prstGeom>
          <a:noFill/>
        </p:spPr>
        <p:txBody>
          <a:bodyPr wrap="square" rtlCol="0">
            <a:spAutoFit/>
          </a:bodyPr>
          <a:lstStyle/>
          <a:p>
            <a:pPr marL="914400" lvl="1" indent="-457200">
              <a:spcBef>
                <a:spcPts val="1200"/>
              </a:spcBef>
              <a:buFont typeface="Arial" panose="020B0604020202020204" pitchFamily="34" charset="0"/>
              <a:buChar char="•"/>
            </a:pPr>
            <a:r>
              <a:rPr lang="en-GB" sz="2400" dirty="0"/>
              <a:t>Initial Professional Development Portfolio</a:t>
            </a:r>
          </a:p>
          <a:p>
            <a:pPr marL="914400" lvl="1" indent="-457200">
              <a:spcBef>
                <a:spcPts val="1200"/>
              </a:spcBef>
              <a:buFont typeface="Arial" panose="020B0604020202020204" pitchFamily="34" charset="0"/>
              <a:buChar char="•"/>
            </a:pPr>
            <a:r>
              <a:rPr lang="en-GB" sz="2400" dirty="0"/>
              <a:t>Partnership with SAI</a:t>
            </a:r>
          </a:p>
          <a:p>
            <a:pPr marL="914400" lvl="1" indent="-457200">
              <a:spcBef>
                <a:spcPts val="1200"/>
              </a:spcBef>
              <a:buFont typeface="Arial" panose="020B0604020202020204" pitchFamily="34" charset="0"/>
              <a:buChar char="•"/>
            </a:pPr>
            <a:r>
              <a:rPr lang="en-GB" sz="2400" dirty="0"/>
              <a:t>Apply ISSAIs to SAI Context</a:t>
            </a:r>
          </a:p>
          <a:p>
            <a:pPr marL="914400" lvl="1" indent="-457200">
              <a:spcBef>
                <a:spcPts val="1200"/>
              </a:spcBef>
              <a:buFont typeface="Arial" panose="020B0604020202020204" pitchFamily="34" charset="0"/>
              <a:buChar char="•"/>
            </a:pPr>
            <a:r>
              <a:rPr lang="en-GB" sz="2400" dirty="0"/>
              <a:t>Principle-based standards</a:t>
            </a:r>
          </a:p>
        </p:txBody>
      </p:sp>
      <p:pic>
        <p:nvPicPr>
          <p:cNvPr id="5" name="Picture 4">
            <a:extLst>
              <a:ext uri="{FF2B5EF4-FFF2-40B4-BE49-F238E27FC236}">
                <a16:creationId xmlns:a16="http://schemas.microsoft.com/office/drawing/2014/main" id="{2DA9A330-68A5-116B-E230-870F33F5F758}"/>
              </a:ext>
            </a:extLst>
          </p:cNvPr>
          <p:cNvPicPr>
            <a:picLocks noChangeAspect="1"/>
          </p:cNvPicPr>
          <p:nvPr/>
        </p:nvPicPr>
        <p:blipFill>
          <a:blip r:embed="rId7"/>
          <a:stretch>
            <a:fillRect/>
          </a:stretch>
        </p:blipFill>
        <p:spPr>
          <a:xfrm>
            <a:off x="7515963" y="1793227"/>
            <a:ext cx="4676037" cy="4352921"/>
          </a:xfrm>
          <a:prstGeom prst="rect">
            <a:avLst/>
          </a:prstGeom>
        </p:spPr>
      </p:pic>
    </p:spTree>
    <p:extLst>
      <p:ext uri="{BB962C8B-B14F-4D97-AF65-F5344CB8AC3E}">
        <p14:creationId xmlns:p14="http://schemas.microsoft.com/office/powerpoint/2010/main" val="1059904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8EC3B-E79C-BCA3-5E32-2C05A6C8D6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501059-B5C5-2AB6-E358-A88BB7C49681}"/>
              </a:ext>
            </a:extLst>
          </p:cNvPr>
          <p:cNvSpPr>
            <a:spLocks noGrp="1"/>
          </p:cNvSpPr>
          <p:nvPr>
            <p:ph type="title" idx="4294967295"/>
          </p:nvPr>
        </p:nvSpPr>
        <p:spPr>
          <a:xfrm>
            <a:off x="300946" y="996950"/>
            <a:ext cx="8037512" cy="1143000"/>
          </a:xfrm>
        </p:spPr>
        <p:txBody>
          <a:bodyPr lIns="91440" tIns="45720" rIns="91440" bIns="45720" anchor="t"/>
          <a:lstStyle/>
          <a:p>
            <a:r>
              <a:rPr lang="nb-NO" dirty="0"/>
              <a:t>Framework for Professional </a:t>
            </a:r>
            <a:r>
              <a:rPr lang="en-GB" dirty="0"/>
              <a:t>Qualification</a:t>
            </a:r>
            <a:endParaRPr lang="en-GB" dirty="0">
              <a:ea typeface="Calibri Light"/>
              <a:cs typeface="Calibri Light"/>
            </a:endParaRPr>
          </a:p>
        </p:txBody>
      </p:sp>
      <p:graphicFrame>
        <p:nvGraphicFramePr>
          <p:cNvPr id="4" name="Content Placeholder 3">
            <a:extLst>
              <a:ext uri="{FF2B5EF4-FFF2-40B4-BE49-F238E27FC236}">
                <a16:creationId xmlns:a16="http://schemas.microsoft.com/office/drawing/2014/main" id="{03554699-70EF-EFF9-0B13-4E029803B6E7}"/>
              </a:ext>
            </a:extLst>
          </p:cNvPr>
          <p:cNvGraphicFramePr>
            <a:graphicFrameLocks noGrp="1"/>
          </p:cNvGraphicFramePr>
          <p:nvPr>
            <p:ph idx="4294967295"/>
            <p:extLst>
              <p:ext uri="{D42A27DB-BD31-4B8C-83A1-F6EECF244321}">
                <p14:modId xmlns:p14="http://schemas.microsoft.com/office/powerpoint/2010/main" val="3553721584"/>
              </p:ext>
            </p:extLst>
          </p:nvPr>
        </p:nvGraphicFramePr>
        <p:xfrm>
          <a:off x="300946" y="2141993"/>
          <a:ext cx="2417011" cy="26616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72BD8B47-0791-7E36-22BE-A88211F8AC05}"/>
              </a:ext>
            </a:extLst>
          </p:cNvPr>
          <p:cNvSpPr txBox="1"/>
          <p:nvPr/>
        </p:nvSpPr>
        <p:spPr>
          <a:xfrm>
            <a:off x="2620696" y="2641818"/>
            <a:ext cx="4209476" cy="3139321"/>
          </a:xfrm>
          <a:prstGeom prst="rect">
            <a:avLst/>
          </a:prstGeom>
          <a:noFill/>
        </p:spPr>
        <p:txBody>
          <a:bodyPr wrap="square" rtlCol="0">
            <a:spAutoFit/>
          </a:bodyPr>
          <a:lstStyle/>
          <a:p>
            <a:pPr marL="914400" lvl="1" indent="-457200">
              <a:spcBef>
                <a:spcPts val="1200"/>
              </a:spcBef>
              <a:buFont typeface="Arial" panose="020B0604020202020204" pitchFamily="34" charset="0"/>
              <a:buChar char="•"/>
            </a:pPr>
            <a:r>
              <a:rPr lang="en-GB" sz="2400" dirty="0"/>
              <a:t>Exams offered twice a year</a:t>
            </a:r>
          </a:p>
          <a:p>
            <a:pPr marL="914400" lvl="1" indent="-457200">
              <a:spcBef>
                <a:spcPts val="1200"/>
              </a:spcBef>
              <a:buFont typeface="Arial" panose="020B0604020202020204" pitchFamily="34" charset="0"/>
              <a:buChar char="•"/>
            </a:pPr>
            <a:r>
              <a:rPr lang="en-GB" sz="2400" dirty="0"/>
              <a:t>Cross Cutting Competencies</a:t>
            </a:r>
          </a:p>
          <a:p>
            <a:pPr marL="914400" lvl="1" indent="-457200">
              <a:spcBef>
                <a:spcPts val="1200"/>
              </a:spcBef>
              <a:buFont typeface="Arial" panose="020B0604020202020204" pitchFamily="34" charset="0"/>
              <a:buChar char="•"/>
            </a:pPr>
            <a:r>
              <a:rPr lang="en-GB" sz="2400" dirty="0"/>
              <a:t>Functional Competencies</a:t>
            </a:r>
          </a:p>
          <a:p>
            <a:pPr marL="914400" lvl="1" indent="-457200">
              <a:spcBef>
                <a:spcPts val="1200"/>
              </a:spcBef>
              <a:buFont typeface="Arial" panose="020B0604020202020204" pitchFamily="34" charset="0"/>
              <a:buChar char="•"/>
            </a:pPr>
            <a:r>
              <a:rPr lang="en-GB" sz="2400" dirty="0"/>
              <a:t>Application based</a:t>
            </a:r>
          </a:p>
        </p:txBody>
      </p:sp>
      <p:pic>
        <p:nvPicPr>
          <p:cNvPr id="6" name="Picture 5">
            <a:extLst>
              <a:ext uri="{FF2B5EF4-FFF2-40B4-BE49-F238E27FC236}">
                <a16:creationId xmlns:a16="http://schemas.microsoft.com/office/drawing/2014/main" id="{A4EF131E-2FED-9102-8F85-4E3BB03D4821}"/>
              </a:ext>
            </a:extLst>
          </p:cNvPr>
          <p:cNvPicPr>
            <a:picLocks noChangeAspect="1"/>
          </p:cNvPicPr>
          <p:nvPr/>
        </p:nvPicPr>
        <p:blipFill>
          <a:blip r:embed="rId7"/>
          <a:stretch>
            <a:fillRect/>
          </a:stretch>
        </p:blipFill>
        <p:spPr>
          <a:xfrm>
            <a:off x="6830172" y="2716475"/>
            <a:ext cx="5240958" cy="3144575"/>
          </a:xfrm>
          <a:prstGeom prst="rect">
            <a:avLst/>
          </a:prstGeom>
        </p:spPr>
      </p:pic>
    </p:spTree>
    <p:extLst>
      <p:ext uri="{BB962C8B-B14F-4D97-AF65-F5344CB8AC3E}">
        <p14:creationId xmlns:p14="http://schemas.microsoft.com/office/powerpoint/2010/main" val="1438622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43E57-B5FF-E98E-78A3-E7B3AD375A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E290A4-5F7C-F009-4EFD-51DCC35D7E9B}"/>
              </a:ext>
            </a:extLst>
          </p:cNvPr>
          <p:cNvSpPr>
            <a:spLocks noGrp="1"/>
          </p:cNvSpPr>
          <p:nvPr>
            <p:ph type="title" idx="4294967295"/>
          </p:nvPr>
        </p:nvSpPr>
        <p:spPr>
          <a:xfrm>
            <a:off x="300946" y="996950"/>
            <a:ext cx="8037512" cy="1143000"/>
          </a:xfrm>
        </p:spPr>
        <p:txBody>
          <a:bodyPr lIns="91440" tIns="45720" rIns="91440" bIns="45720" anchor="t"/>
          <a:lstStyle/>
          <a:p>
            <a:r>
              <a:rPr lang="nb-NO" dirty="0"/>
              <a:t>Framework for Professional </a:t>
            </a:r>
            <a:r>
              <a:rPr lang="en-GB" dirty="0"/>
              <a:t>Qualification</a:t>
            </a:r>
            <a:endParaRPr lang="en-GB" dirty="0">
              <a:ea typeface="Calibri Light"/>
              <a:cs typeface="Calibri Light"/>
            </a:endParaRPr>
          </a:p>
        </p:txBody>
      </p:sp>
      <p:graphicFrame>
        <p:nvGraphicFramePr>
          <p:cNvPr id="4" name="Content Placeholder 3">
            <a:extLst>
              <a:ext uri="{FF2B5EF4-FFF2-40B4-BE49-F238E27FC236}">
                <a16:creationId xmlns:a16="http://schemas.microsoft.com/office/drawing/2014/main" id="{F550A8E7-6A7C-DA1F-3836-F36F99863E66}"/>
              </a:ext>
            </a:extLst>
          </p:cNvPr>
          <p:cNvGraphicFramePr>
            <a:graphicFrameLocks noGrp="1"/>
          </p:cNvGraphicFramePr>
          <p:nvPr>
            <p:ph idx="4294967295"/>
            <p:extLst>
              <p:ext uri="{D42A27DB-BD31-4B8C-83A1-F6EECF244321}">
                <p14:modId xmlns:p14="http://schemas.microsoft.com/office/powerpoint/2010/main" val="1186170527"/>
              </p:ext>
            </p:extLst>
          </p:nvPr>
        </p:nvGraphicFramePr>
        <p:xfrm>
          <a:off x="300946" y="2141993"/>
          <a:ext cx="2417011" cy="26616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CB33F706-12C5-30A6-9025-57620E262341}"/>
              </a:ext>
            </a:extLst>
          </p:cNvPr>
          <p:cNvSpPr txBox="1"/>
          <p:nvPr/>
        </p:nvSpPr>
        <p:spPr>
          <a:xfrm>
            <a:off x="2374159" y="2488758"/>
            <a:ext cx="3721841" cy="2092881"/>
          </a:xfrm>
          <a:prstGeom prst="rect">
            <a:avLst/>
          </a:prstGeom>
          <a:noFill/>
        </p:spPr>
        <p:txBody>
          <a:bodyPr wrap="square" rtlCol="0">
            <a:spAutoFit/>
          </a:bodyPr>
          <a:lstStyle/>
          <a:p>
            <a:pPr marL="914400" lvl="1" indent="-457200">
              <a:spcBef>
                <a:spcPts val="1200"/>
              </a:spcBef>
              <a:buFont typeface="Arial" panose="020B0604020202020204" pitchFamily="34" charset="0"/>
              <a:buChar char="•"/>
            </a:pPr>
            <a:r>
              <a:rPr lang="en-GB" sz="2400" dirty="0"/>
              <a:t>PESA Circle</a:t>
            </a:r>
          </a:p>
          <a:p>
            <a:pPr marL="914400" lvl="1" indent="-457200">
              <a:spcBef>
                <a:spcPts val="1200"/>
              </a:spcBef>
              <a:buFont typeface="Arial" panose="020B0604020202020204" pitchFamily="34" charset="0"/>
              <a:buChar char="•"/>
            </a:pPr>
            <a:r>
              <a:rPr lang="en-GB" sz="2400" dirty="0"/>
              <a:t>CPD Opportunities </a:t>
            </a:r>
            <a:r>
              <a:rPr lang="en-GB" sz="2400" dirty="0" err="1"/>
              <a:t>e.g</a:t>
            </a:r>
            <a:r>
              <a:rPr lang="en-GB" sz="2400" dirty="0"/>
              <a:t> updates on standards, data analytics etc</a:t>
            </a:r>
          </a:p>
        </p:txBody>
      </p:sp>
      <p:pic>
        <p:nvPicPr>
          <p:cNvPr id="6" name="Picture 5">
            <a:extLst>
              <a:ext uri="{FF2B5EF4-FFF2-40B4-BE49-F238E27FC236}">
                <a16:creationId xmlns:a16="http://schemas.microsoft.com/office/drawing/2014/main" id="{630E5B27-9F29-3C9F-F7F0-970D450A6F1B}"/>
              </a:ext>
            </a:extLst>
          </p:cNvPr>
          <p:cNvPicPr>
            <a:picLocks noChangeAspect="1"/>
          </p:cNvPicPr>
          <p:nvPr/>
        </p:nvPicPr>
        <p:blipFill>
          <a:blip r:embed="rId7"/>
          <a:stretch>
            <a:fillRect/>
          </a:stretch>
        </p:blipFill>
        <p:spPr>
          <a:xfrm>
            <a:off x="6490915" y="1995778"/>
            <a:ext cx="5608320" cy="4206240"/>
          </a:xfrm>
          <a:prstGeom prst="rect">
            <a:avLst/>
          </a:prstGeom>
        </p:spPr>
      </p:pic>
    </p:spTree>
    <p:extLst>
      <p:ext uri="{BB962C8B-B14F-4D97-AF65-F5344CB8AC3E}">
        <p14:creationId xmlns:p14="http://schemas.microsoft.com/office/powerpoint/2010/main" val="4273062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433A91-D559-3C2C-7314-5E05F7B909D3}"/>
              </a:ext>
            </a:extLst>
          </p:cNvPr>
          <p:cNvSpPr>
            <a:spLocks noGrp="1"/>
          </p:cNvSpPr>
          <p:nvPr>
            <p:ph type="title"/>
          </p:nvPr>
        </p:nvSpPr>
        <p:spPr>
          <a:xfrm>
            <a:off x="7085889" y="1269790"/>
            <a:ext cx="3932237" cy="1098501"/>
          </a:xfrm>
        </p:spPr>
        <p:txBody>
          <a:bodyPr anchor="b">
            <a:normAutofit/>
          </a:bodyPr>
          <a:lstStyle/>
          <a:p>
            <a:r>
              <a:rPr lang="nb-NO" dirty="0"/>
              <a:t>PESA </a:t>
            </a:r>
            <a:r>
              <a:rPr lang="en-GB" dirty="0"/>
              <a:t>Graduates</a:t>
            </a:r>
          </a:p>
        </p:txBody>
      </p:sp>
      <p:pic>
        <p:nvPicPr>
          <p:cNvPr id="2050" name="Picture 2" descr="A collage of people standing and standing in front of a group of people&#10;&#10;Description automatically generated">
            <a:extLst>
              <a:ext uri="{FF2B5EF4-FFF2-40B4-BE49-F238E27FC236}">
                <a16:creationId xmlns:a16="http://schemas.microsoft.com/office/drawing/2014/main" id="{F97DA36F-5B52-C250-5378-F34BE6682CA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7976" y="619444"/>
            <a:ext cx="6733691" cy="5386952"/>
          </a:xfrm>
          <a:prstGeom prst="rect">
            <a:avLst/>
          </a:prstGeom>
          <a:solidFill>
            <a:srgbClr val="FFFFFF"/>
          </a:solidFill>
        </p:spPr>
      </p:pic>
      <p:sp>
        <p:nvSpPr>
          <p:cNvPr id="2055" name="Text Placeholder 3">
            <a:extLst>
              <a:ext uri="{FF2B5EF4-FFF2-40B4-BE49-F238E27FC236}">
                <a16:creationId xmlns:a16="http://schemas.microsoft.com/office/drawing/2014/main" id="{0F471272-921B-5B52-028D-E2522D7213B8}"/>
              </a:ext>
            </a:extLst>
          </p:cNvPr>
          <p:cNvSpPr>
            <a:spLocks noGrp="1"/>
          </p:cNvSpPr>
          <p:nvPr>
            <p:ph type="body" sz="half" idx="2"/>
          </p:nvPr>
        </p:nvSpPr>
        <p:spPr>
          <a:xfrm>
            <a:off x="7085889" y="2635035"/>
            <a:ext cx="4798135" cy="3371361"/>
          </a:xfrm>
        </p:spPr>
        <p:txBody>
          <a:bodyPr vert="horz" lIns="91440" tIns="45720" rIns="91440" bIns="45720" rtlCol="0" anchor="t">
            <a:noAutofit/>
          </a:bodyPr>
          <a:lstStyle/>
          <a:p>
            <a:r>
              <a:rPr lang="en-US" sz="2800" dirty="0"/>
              <a:t>408 graduates (51% female) from 75 countries</a:t>
            </a:r>
          </a:p>
          <a:p>
            <a:r>
              <a:rPr lang="en-US" sz="2800" dirty="0"/>
              <a:t>111 Compliance Auditors</a:t>
            </a:r>
          </a:p>
          <a:p>
            <a:r>
              <a:rPr lang="en-US" sz="2800" dirty="0"/>
              <a:t>137 Financial Auditors</a:t>
            </a:r>
          </a:p>
          <a:p>
            <a:r>
              <a:rPr lang="en-US" sz="2800" dirty="0"/>
              <a:t>174 Performance Auditors</a:t>
            </a:r>
          </a:p>
          <a:p>
            <a:r>
              <a:rPr lang="en-US" sz="2800" dirty="0"/>
              <a:t> </a:t>
            </a:r>
          </a:p>
          <a:p>
            <a:endParaRPr lang="en-US" sz="2800" dirty="0"/>
          </a:p>
        </p:txBody>
      </p:sp>
    </p:spTree>
    <p:extLst>
      <p:ext uri="{BB962C8B-B14F-4D97-AF65-F5344CB8AC3E}">
        <p14:creationId xmlns:p14="http://schemas.microsoft.com/office/powerpoint/2010/main" val="3631350878"/>
      </p:ext>
    </p:extLst>
  </p:cSld>
  <p:clrMapOvr>
    <a:masterClrMapping/>
  </p:clrMapOvr>
</p:sld>
</file>

<file path=ppt/theme/theme1.xml><?xml version="1.0" encoding="utf-8"?>
<a:theme xmlns:a="http://schemas.openxmlformats.org/drawingml/2006/main" name="1_IDI TITLE PAGE">
  <a:themeElements>
    <a:clrScheme name="IDI Colours">
      <a:dk1>
        <a:srgbClr val="005592"/>
      </a:dk1>
      <a:lt1>
        <a:srgbClr val="FFFFFF"/>
      </a:lt1>
      <a:dk2>
        <a:srgbClr val="0E2841"/>
      </a:dk2>
      <a:lt2>
        <a:srgbClr val="E8E8E8"/>
      </a:lt2>
      <a:accent1>
        <a:srgbClr val="00548E"/>
      </a:accent1>
      <a:accent2>
        <a:srgbClr val="009ACE"/>
      </a:accent2>
      <a:accent3>
        <a:srgbClr val="6DA9DC"/>
      </a:accent3>
      <a:accent4>
        <a:srgbClr val="71BF44"/>
      </a:accent4>
      <a:accent5>
        <a:srgbClr val="A02B93"/>
      </a:accent5>
      <a:accent6>
        <a:srgbClr val="FBAA43"/>
      </a:accent6>
      <a:hlink>
        <a:srgbClr val="009ACE"/>
      </a:hlink>
      <a:folHlink>
        <a:srgbClr val="6DA9DC"/>
      </a:folHlink>
    </a:clrScheme>
    <a:fontScheme name="Aptos">
      <a:majorFont>
        <a:latin typeface="Oswa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DI PPT TEMPLATE 2025_V3" id="{CE9EE71B-23C7-C544-853A-34C80A2D45AE}" vid="{E68A8580-A137-2144-B5EA-AA3ECFABA229}"/>
    </a:ext>
  </a:extLst>
</a:theme>
</file>

<file path=ppt/theme/theme2.xml><?xml version="1.0" encoding="utf-8"?>
<a:theme xmlns:a="http://schemas.openxmlformats.org/drawingml/2006/main" name="2_IDI TITLE PAGE">
  <a:themeElements>
    <a:clrScheme name="IDI Theme Colours 2025">
      <a:dk1>
        <a:srgbClr val="005592"/>
      </a:dk1>
      <a:lt1>
        <a:srgbClr val="FFFFFF"/>
      </a:lt1>
      <a:dk2>
        <a:srgbClr val="0E2841"/>
      </a:dk2>
      <a:lt2>
        <a:srgbClr val="E8E8E8"/>
      </a:lt2>
      <a:accent1>
        <a:srgbClr val="00548E"/>
      </a:accent1>
      <a:accent2>
        <a:srgbClr val="00C2F7"/>
      </a:accent2>
      <a:accent3>
        <a:srgbClr val="C24F3B"/>
      </a:accent3>
      <a:accent4>
        <a:srgbClr val="04A582"/>
      </a:accent4>
      <a:accent5>
        <a:srgbClr val="05645E"/>
      </a:accent5>
      <a:accent6>
        <a:srgbClr val="F5B941"/>
      </a:accent6>
      <a:hlink>
        <a:srgbClr val="03548E"/>
      </a:hlink>
      <a:folHlink>
        <a:srgbClr val="45BEF1"/>
      </a:folHlink>
    </a:clrScheme>
    <a:fontScheme name="Aptos">
      <a:majorFont>
        <a:latin typeface="Oswa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DI PPT TEMPLATE 2025_V3" id="{CE9EE71B-23C7-C544-853A-34C80A2D45AE}" vid="{E68A8580-A137-2144-B5EA-AA3ECFABA229}"/>
    </a:ext>
  </a:extLst>
</a:theme>
</file>

<file path=ppt/theme/theme3.xml><?xml version="1.0" encoding="utf-8"?>
<a:theme xmlns:a="http://schemas.openxmlformats.org/drawingml/2006/main" name="2_IDI White and Blue Theme">
  <a:themeElements>
    <a:clrScheme name="IDI Colours">
      <a:dk1>
        <a:srgbClr val="005592"/>
      </a:dk1>
      <a:lt1>
        <a:srgbClr val="FFFFFF"/>
      </a:lt1>
      <a:dk2>
        <a:srgbClr val="0E2841"/>
      </a:dk2>
      <a:lt2>
        <a:srgbClr val="E8E8E8"/>
      </a:lt2>
      <a:accent1>
        <a:srgbClr val="00548E"/>
      </a:accent1>
      <a:accent2>
        <a:srgbClr val="009ACE"/>
      </a:accent2>
      <a:accent3>
        <a:srgbClr val="6DA9DC"/>
      </a:accent3>
      <a:accent4>
        <a:srgbClr val="71BF44"/>
      </a:accent4>
      <a:accent5>
        <a:srgbClr val="A02B93"/>
      </a:accent5>
      <a:accent6>
        <a:srgbClr val="FBAA43"/>
      </a:accent6>
      <a:hlink>
        <a:srgbClr val="009ACE"/>
      </a:hlink>
      <a:folHlink>
        <a:srgbClr val="6DA9DC"/>
      </a:folHlink>
    </a:clrScheme>
    <a:fontScheme name="Aptos">
      <a:majorFont>
        <a:latin typeface="Oswa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DI PPT TEMPLATE 2025_V3" id="{CE9EE71B-23C7-C544-853A-34C80A2D45AE}" vid="{C7E282C1-F722-BF42-9D96-9F0951E5FBA6}"/>
    </a:ext>
  </a:extLst>
</a:theme>
</file>

<file path=ppt/theme/theme4.xml><?xml version="1.0" encoding="utf-8"?>
<a:theme xmlns:a="http://schemas.openxmlformats.org/drawingml/2006/main" name="3_IDI Blue Theme">
  <a:themeElements>
    <a:clrScheme name="IDI Colours">
      <a:dk1>
        <a:srgbClr val="005592"/>
      </a:dk1>
      <a:lt1>
        <a:srgbClr val="FFFFFF"/>
      </a:lt1>
      <a:dk2>
        <a:srgbClr val="0E2841"/>
      </a:dk2>
      <a:lt2>
        <a:srgbClr val="E8E8E8"/>
      </a:lt2>
      <a:accent1>
        <a:srgbClr val="00548E"/>
      </a:accent1>
      <a:accent2>
        <a:srgbClr val="009ACE"/>
      </a:accent2>
      <a:accent3>
        <a:srgbClr val="6DA9DC"/>
      </a:accent3>
      <a:accent4>
        <a:srgbClr val="71BF44"/>
      </a:accent4>
      <a:accent5>
        <a:srgbClr val="A02B93"/>
      </a:accent5>
      <a:accent6>
        <a:srgbClr val="FBAA43"/>
      </a:accent6>
      <a:hlink>
        <a:srgbClr val="009ACE"/>
      </a:hlink>
      <a:folHlink>
        <a:srgbClr val="6DA9DC"/>
      </a:folHlink>
    </a:clrScheme>
    <a:fontScheme name="Aptos">
      <a:majorFont>
        <a:latin typeface="Oswa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DI PPT TEMPLATE 2025_V3" id="{CE9EE71B-23C7-C544-853A-34C80A2D45AE}" vid="{A6B23163-EBF2-1845-A247-9006B7F79C40}"/>
    </a:ext>
  </a:extLst>
</a:theme>
</file>

<file path=ppt/theme/theme5.xml><?xml version="1.0" encoding="utf-8"?>
<a:theme xmlns:a="http://schemas.openxmlformats.org/drawingml/2006/main" name="4_IDI Coral Theme">
  <a:themeElements>
    <a:clrScheme name="IDI Colours">
      <a:dk1>
        <a:srgbClr val="005592"/>
      </a:dk1>
      <a:lt1>
        <a:srgbClr val="FFFFFF"/>
      </a:lt1>
      <a:dk2>
        <a:srgbClr val="0E2841"/>
      </a:dk2>
      <a:lt2>
        <a:srgbClr val="E8E8E8"/>
      </a:lt2>
      <a:accent1>
        <a:srgbClr val="00548E"/>
      </a:accent1>
      <a:accent2>
        <a:srgbClr val="009ACE"/>
      </a:accent2>
      <a:accent3>
        <a:srgbClr val="6DA9DC"/>
      </a:accent3>
      <a:accent4>
        <a:srgbClr val="71BF44"/>
      </a:accent4>
      <a:accent5>
        <a:srgbClr val="A02B93"/>
      </a:accent5>
      <a:accent6>
        <a:srgbClr val="FBAA43"/>
      </a:accent6>
      <a:hlink>
        <a:srgbClr val="009ACE"/>
      </a:hlink>
      <a:folHlink>
        <a:srgbClr val="6DA9DC"/>
      </a:folHlink>
    </a:clrScheme>
    <a:fontScheme name="Aptos">
      <a:majorFont>
        <a:latin typeface="Oswa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DI PPT TEMPLATE 2025_V3" id="{CE9EE71B-23C7-C544-853A-34C80A2D45AE}" vid="{A6B23163-EBF2-1845-A247-9006B7F79C40}"/>
    </a:ext>
  </a:extLst>
</a:theme>
</file>

<file path=ppt/theme/theme6.xml><?xml version="1.0" encoding="utf-8"?>
<a:theme xmlns:a="http://schemas.openxmlformats.org/drawingml/2006/main" name="4_IDI Strategic Plan Look &amp; Feel">
  <a:themeElements>
    <a:clrScheme name="IDI Colours">
      <a:dk1>
        <a:srgbClr val="005592"/>
      </a:dk1>
      <a:lt1>
        <a:srgbClr val="FFFFFF"/>
      </a:lt1>
      <a:dk2>
        <a:srgbClr val="0E2841"/>
      </a:dk2>
      <a:lt2>
        <a:srgbClr val="E8E8E8"/>
      </a:lt2>
      <a:accent1>
        <a:srgbClr val="00548E"/>
      </a:accent1>
      <a:accent2>
        <a:srgbClr val="009ACE"/>
      </a:accent2>
      <a:accent3>
        <a:srgbClr val="6DA9DC"/>
      </a:accent3>
      <a:accent4>
        <a:srgbClr val="71BF44"/>
      </a:accent4>
      <a:accent5>
        <a:srgbClr val="A02B93"/>
      </a:accent5>
      <a:accent6>
        <a:srgbClr val="FBAA43"/>
      </a:accent6>
      <a:hlink>
        <a:srgbClr val="009ACE"/>
      </a:hlink>
      <a:folHlink>
        <a:srgbClr val="6DA9DC"/>
      </a:folHlink>
    </a:clrScheme>
    <a:fontScheme name="Aptos">
      <a:majorFont>
        <a:latin typeface="Oswa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DI PPT TEMPLATE 2025_V3" id="{CE9EE71B-23C7-C544-853A-34C80A2D45AE}" vid="{48BEDCC9-817A-2E4A-AC32-9829D284955C}"/>
    </a:ext>
  </a:extLst>
</a:theme>
</file>

<file path=ppt/theme/theme7.xml><?xml version="1.0" encoding="utf-8"?>
<a:theme xmlns:a="http://schemas.openxmlformats.org/drawingml/2006/main" name="5_IDI Work Streams">
  <a:themeElements>
    <a:clrScheme name="IDI Colours">
      <a:dk1>
        <a:srgbClr val="005592"/>
      </a:dk1>
      <a:lt1>
        <a:srgbClr val="FFFFFF"/>
      </a:lt1>
      <a:dk2>
        <a:srgbClr val="0E2841"/>
      </a:dk2>
      <a:lt2>
        <a:srgbClr val="E8E8E8"/>
      </a:lt2>
      <a:accent1>
        <a:srgbClr val="00548E"/>
      </a:accent1>
      <a:accent2>
        <a:srgbClr val="009ACE"/>
      </a:accent2>
      <a:accent3>
        <a:srgbClr val="6DA9DC"/>
      </a:accent3>
      <a:accent4>
        <a:srgbClr val="71BF44"/>
      </a:accent4>
      <a:accent5>
        <a:srgbClr val="A02B93"/>
      </a:accent5>
      <a:accent6>
        <a:srgbClr val="FBAA43"/>
      </a:accent6>
      <a:hlink>
        <a:srgbClr val="009ACE"/>
      </a:hlink>
      <a:folHlink>
        <a:srgbClr val="6DA9DC"/>
      </a:folHlink>
    </a:clrScheme>
    <a:fontScheme name="Aptos">
      <a:majorFont>
        <a:latin typeface="Oswa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DI PPT TEMPLATE 2025_V3" id="{CE9EE71B-23C7-C544-853A-34C80A2D45AE}" vid="{8C3313DC-2D55-C44F-9D9B-B9BC48FCD3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f25bb21-7a5e-4e42-ae39-80d9da0c972b" xsi:nil="true"/>
    <lcf76f155ced4ddcb4097134ff3c332f xmlns="483be1f1-5112-47e2-b898-2567674721b7">
      <Terms xmlns="http://schemas.microsoft.com/office/infopath/2007/PartnerControls"/>
    </lcf76f155ced4ddcb4097134ff3c332f>
    <_Version xmlns="http://schemas.microsoft.com/sharepoint/v3/fields" xsi:nil="true"/>
    <_Flow_SignoffStatus xmlns="483be1f1-5112-47e2-b898-2567674721b7" xsi:nil="true"/>
    <Status xmlns="483be1f1-5112-47e2-b898-2567674721b7">Draft</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FEA1802E9ABA489C5AA486A1CDBEC5" ma:contentTypeVersion="21" ma:contentTypeDescription="Create a new document." ma:contentTypeScope="" ma:versionID="9d841fdb3805d5f66e42bf10a9354340">
  <xsd:schema xmlns:xsd="http://www.w3.org/2001/XMLSchema" xmlns:xs="http://www.w3.org/2001/XMLSchema" xmlns:p="http://schemas.microsoft.com/office/2006/metadata/properties" xmlns:ns2="483be1f1-5112-47e2-b898-2567674721b7" xmlns:ns3="bf25bb21-7a5e-4e42-ae39-80d9da0c972b" xmlns:ns4="http://schemas.microsoft.com/sharepoint/v3/fields" targetNamespace="http://schemas.microsoft.com/office/2006/metadata/properties" ma:root="true" ma:fieldsID="26aca67197be97c88cc78e12c188b0b5" ns2:_="" ns3:_="" ns4:_="">
    <xsd:import namespace="483be1f1-5112-47e2-b898-2567674721b7"/>
    <xsd:import namespace="bf25bb21-7a5e-4e42-ae39-80d9da0c972b"/>
    <xsd:import namespace="http://schemas.microsoft.com/sharepoint/v3/fields"/>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_Flow_SignoffStatus" minOccurs="0"/>
                <xsd:element ref="ns2:Status" minOccurs="0"/>
                <xsd:element ref="ns2:MediaServiceGenerationTime" minOccurs="0"/>
                <xsd:element ref="ns2:MediaServiceEventHashCode" minOccurs="0"/>
                <xsd:element ref="ns2:MediaServiceAutoKeyPoints" minOccurs="0"/>
                <xsd:element ref="ns2:MediaServiceKeyPoints" minOccurs="0"/>
                <xsd:element ref="ns4:_Vers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3be1f1-5112-47e2-b898-2567674721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_Flow_SignoffStatus" ma:index="16" nillable="true" ma:displayName="Sign-off status" ma:internalName="_x0024_Resources_x003a_core_x002c_Signoff_Status_x003b_">
      <xsd:simpleType>
        <xsd:restriction base="dms:Text"/>
      </xsd:simpleType>
    </xsd:element>
    <xsd:element name="Status" ma:index="17" nillable="true" ma:displayName="Status" ma:default="Draft" ma:format="Dropdown" ma:internalName="Status">
      <xsd:simpleType>
        <xsd:restriction base="dms:Choice">
          <xsd:enumeration value="Draft"/>
          <xsd:enumeration value="Completed"/>
          <xsd:enumeration value="Approved"/>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34f2bee-6a0a-406a-a8c6-7640a9ae8cb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f25bb21-7a5e-4e42-ae39-80d9da0c972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d30d9749-47c9-46ad-8f9a-befe823a8d82}" ma:internalName="TaxCatchAll" ma:showField="CatchAllData" ma:web="bf25bb21-7a5e-4e42-ae39-80d9da0c972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Version" ma:index="22"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4A9E62-C10E-475C-8608-CE3FE8FD5A41}">
  <ds:schemaRefs>
    <ds:schemaRef ds:uri="http://schemas.microsoft.com/sharepoint/v3/contenttype/forms"/>
  </ds:schemaRefs>
</ds:datastoreItem>
</file>

<file path=customXml/itemProps2.xml><?xml version="1.0" encoding="utf-8"?>
<ds:datastoreItem xmlns:ds="http://schemas.openxmlformats.org/officeDocument/2006/customXml" ds:itemID="{C1C77CE3-2A8F-4944-BCDD-93C11728FC0C}">
  <ds:schemaRefs>
    <ds:schemaRef ds:uri="483be1f1-5112-47e2-b898-2567674721b7"/>
    <ds:schemaRef ds:uri="bf25bb21-7a5e-4e42-ae39-80d9da0c972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067C92C-3E67-445A-8440-5911172EFC02}">
  <ds:schemaRefs>
    <ds:schemaRef ds:uri="483be1f1-5112-47e2-b898-2567674721b7"/>
    <ds:schemaRef ds:uri="bf25bb21-7a5e-4e42-ae39-80d9da0c97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219</TotalTime>
  <Words>709</Words>
  <Application>Microsoft Office PowerPoint</Application>
  <PresentationFormat>Widescreen</PresentationFormat>
  <Paragraphs>79</Paragraphs>
  <Slides>17</Slides>
  <Notes>3</Notes>
  <HiddenSlides>0</HiddenSlides>
  <MMClips>1</MMClips>
  <ScaleCrop>false</ScaleCrop>
  <HeadingPairs>
    <vt:vector size="4" baseType="variant">
      <vt:variant>
        <vt:lpstr>Theme</vt:lpstr>
      </vt:variant>
      <vt:variant>
        <vt:i4>7</vt:i4>
      </vt:variant>
      <vt:variant>
        <vt:lpstr>Slide Titles</vt:lpstr>
      </vt:variant>
      <vt:variant>
        <vt:i4>17</vt:i4>
      </vt:variant>
    </vt:vector>
  </HeadingPairs>
  <TitlesOfParts>
    <vt:vector size="24" baseType="lpstr">
      <vt:lpstr>1_IDI TITLE PAGE</vt:lpstr>
      <vt:lpstr>2_IDI TITLE PAGE</vt:lpstr>
      <vt:lpstr>2_IDI White and Blue Theme</vt:lpstr>
      <vt:lpstr>3_IDI Blue Theme</vt:lpstr>
      <vt:lpstr>4_IDI Coral Theme</vt:lpstr>
      <vt:lpstr>4_IDI Strategic Plan Look &amp; Feel</vt:lpstr>
      <vt:lpstr>5_IDI Work Streams</vt:lpstr>
      <vt:lpstr>Professional Education for SAI Auditors (PESA)</vt:lpstr>
      <vt:lpstr>PESA has in place every element of a professional qualification</vt:lpstr>
      <vt:lpstr>Framework for Professional Qualification</vt:lpstr>
      <vt:lpstr>Framework for Professional Qualification</vt:lpstr>
      <vt:lpstr>Framework for Professional Qualification</vt:lpstr>
      <vt:lpstr>Framework for Professional Qualification</vt:lpstr>
      <vt:lpstr>Framework for Professional Qualification</vt:lpstr>
      <vt:lpstr>Framework for Professional Qualification</vt:lpstr>
      <vt:lpstr>PESA Graduates</vt:lpstr>
      <vt:lpstr>Sultan Said Saif AL-Maawali. PESA Certified Performance Auditor </vt:lpstr>
      <vt:lpstr>What are IDI’s future plans for PESA? </vt:lpstr>
      <vt:lpstr>Vision </vt:lpstr>
      <vt:lpstr>PESA Accreditation</vt:lpstr>
      <vt:lpstr>INTOSAI Recognition</vt:lpstr>
      <vt:lpstr>SAI Recognition</vt:lpstr>
      <vt:lpstr>Any questions?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Gannon</dc:creator>
  <cp:lastModifiedBy>Jade Quarrell</cp:lastModifiedBy>
  <cp:revision>14</cp:revision>
  <dcterms:created xsi:type="dcterms:W3CDTF">2024-05-08T00:16:24Z</dcterms:created>
  <dcterms:modified xsi:type="dcterms:W3CDTF">2025-04-28T16:00:00Z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0x01010076FEA1802E9ABA489C5AA486A1CDBEC5</vt:lpwstr>
  </property>
  <property fmtid="{D5CDD505-2E9C-101B-9397-08002B2CF9AE}" pid="3" name="MediaServiceImageTags">
    <vt:lpwstr/>
  </property>
</Properties>
</file>