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8288000" cy="10287000"/>
  <p:notesSz cx="6858000" cy="9144000"/>
  <p:embeddedFontLst>
    <p:embeddedFont>
      <p:font typeface="Suwannason Heavy Italics" panose="020B0604020202020204" charset="-34"/>
      <p:regular r:id="rId28"/>
    </p:embeddedFont>
    <p:embeddedFont>
      <p:font typeface="Antonio Ultra-Bold Italics" panose="020B0604020202020204" charset="0"/>
      <p:regular r:id="rId29"/>
    </p:embeddedFont>
    <p:embeddedFont>
      <p:font typeface="Montserrat Light Bold" panose="020B0604020202020204" charset="0"/>
      <p:regular r:id="rId30"/>
    </p:embeddedFont>
    <p:embeddedFont>
      <p:font typeface="Antonio" panose="020B0604020202020204" charset="0"/>
      <p:regular r:id="rId31"/>
    </p:embeddedFont>
    <p:embeddedFont>
      <p:font typeface="Aileron Bold" panose="020B0604020202020204" charset="0"/>
      <p:regular r:id="rId32"/>
    </p:embeddedFont>
    <p:embeddedFont>
      <p:font typeface="Aleo Bold" panose="020B0604020202020204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Aileron" panose="020B0604020202020204" charset="0"/>
      <p:regular r:id="rId38"/>
    </p:embeddedFont>
    <p:embeddedFont>
      <p:font typeface="Suwannason Bold" panose="020B0604020202020204" charset="-34"/>
      <p:regular r:id="rId39"/>
    </p:embeddedFont>
    <p:embeddedFont>
      <p:font typeface="Antonio Bold" panose="020B0604020202020204" charset="0"/>
      <p:regular r:id="rId40"/>
    </p:embeddedFont>
    <p:embeddedFont>
      <p:font typeface="เอฟซี ซับเจค คอนเดนซ์​" charset="-34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F1E604-C47E-4D5D-A6F4-05751DF79106}" v="2" dt="2025-03-13T03:55:27.4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160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I_Thailand Phattraravee" userId="070d3f17aeea850d" providerId="LiveId" clId="{66F1E604-C47E-4D5D-A6F4-05751DF79106}"/>
    <pc:docChg chg="undo custSel modSld">
      <pc:chgData name="SAI_Thailand Phattraravee" userId="070d3f17aeea850d" providerId="LiveId" clId="{66F1E604-C47E-4D5D-A6F4-05751DF79106}" dt="2025-03-13T03:55:30.091" v="105" actId="115"/>
      <pc:docMkLst>
        <pc:docMk/>
      </pc:docMkLst>
      <pc:sldChg chg="delSp modSp mod">
        <pc:chgData name="SAI_Thailand Phattraravee" userId="070d3f17aeea850d" providerId="LiveId" clId="{66F1E604-C47E-4D5D-A6F4-05751DF79106}" dt="2025-03-13T03:46:54.729" v="96" actId="20577"/>
        <pc:sldMkLst>
          <pc:docMk/>
          <pc:sldMk cId="0" sldId="256"/>
        </pc:sldMkLst>
        <pc:spChg chg="mod topLvl">
          <ac:chgData name="SAI_Thailand Phattraravee" userId="070d3f17aeea850d" providerId="LiveId" clId="{66F1E604-C47E-4D5D-A6F4-05751DF79106}" dt="2025-03-11T06:27:14.119" v="2" actId="165"/>
          <ac:spMkLst>
            <pc:docMk/>
            <pc:sldMk cId="0" sldId="256"/>
            <ac:spMk id="19" creationId="{00000000-0000-0000-0000-000000000000}"/>
          </ac:spMkLst>
        </pc:spChg>
        <pc:spChg chg="mod">
          <ac:chgData name="SAI_Thailand Phattraravee" userId="070d3f17aeea850d" providerId="LiveId" clId="{66F1E604-C47E-4D5D-A6F4-05751DF79106}" dt="2025-03-11T06:27:20.278" v="6" actId="1035"/>
          <ac:spMkLst>
            <pc:docMk/>
            <pc:sldMk cId="0" sldId="256"/>
            <ac:spMk id="21" creationId="{00000000-0000-0000-0000-000000000000}"/>
          </ac:spMkLst>
        </pc:spChg>
        <pc:spChg chg="mod">
          <ac:chgData name="SAI_Thailand Phattraravee" userId="070d3f17aeea850d" providerId="LiveId" clId="{66F1E604-C47E-4D5D-A6F4-05751DF79106}" dt="2025-03-13T03:45:45.228" v="75" actId="20577"/>
          <ac:spMkLst>
            <pc:docMk/>
            <pc:sldMk cId="0" sldId="256"/>
            <ac:spMk id="22" creationId="{00000000-0000-0000-0000-000000000000}"/>
          </ac:spMkLst>
        </pc:spChg>
        <pc:spChg chg="mod">
          <ac:chgData name="SAI_Thailand Phattraravee" userId="070d3f17aeea850d" providerId="LiveId" clId="{66F1E604-C47E-4D5D-A6F4-05751DF79106}" dt="2025-03-13T03:46:54.729" v="96" actId="20577"/>
          <ac:spMkLst>
            <pc:docMk/>
            <pc:sldMk cId="0" sldId="256"/>
            <ac:spMk id="29" creationId="{00000000-0000-0000-0000-000000000000}"/>
          </ac:spMkLst>
        </pc:spChg>
        <pc:spChg chg="mod">
          <ac:chgData name="SAI_Thailand Phattraravee" userId="070d3f17aeea850d" providerId="LiveId" clId="{66F1E604-C47E-4D5D-A6F4-05751DF79106}" dt="2025-03-11T06:27:30.685" v="19" actId="1038"/>
          <ac:spMkLst>
            <pc:docMk/>
            <pc:sldMk cId="0" sldId="256"/>
            <ac:spMk id="32" creationId="{00000000-0000-0000-0000-000000000000}"/>
          </ac:spMkLst>
        </pc:spChg>
        <pc:grpChg chg="del mod">
          <ac:chgData name="SAI_Thailand Phattraravee" userId="070d3f17aeea850d" providerId="LiveId" clId="{66F1E604-C47E-4D5D-A6F4-05751DF79106}" dt="2025-03-11T06:27:14.119" v="2" actId="165"/>
          <ac:grpSpMkLst>
            <pc:docMk/>
            <pc:sldMk cId="0" sldId="256"/>
            <ac:grpSpMk id="18" creationId="{00000000-0000-0000-0000-000000000000}"/>
          </ac:grpSpMkLst>
        </pc:grpChg>
        <pc:grpChg chg="mod topLvl">
          <ac:chgData name="SAI_Thailand Phattraravee" userId="070d3f17aeea850d" providerId="LiveId" clId="{66F1E604-C47E-4D5D-A6F4-05751DF79106}" dt="2025-03-11T06:27:14.119" v="2" actId="165"/>
          <ac:grpSpMkLst>
            <pc:docMk/>
            <pc:sldMk cId="0" sldId="256"/>
            <ac:grpSpMk id="20" creationId="{00000000-0000-0000-0000-000000000000}"/>
          </ac:grpSpMkLst>
        </pc:grpChg>
      </pc:sldChg>
      <pc:sldChg chg="modSp mod">
        <pc:chgData name="SAI_Thailand Phattraravee" userId="070d3f17aeea850d" providerId="LiveId" clId="{66F1E604-C47E-4D5D-A6F4-05751DF79106}" dt="2025-03-11T06:28:14.548" v="29" actId="1076"/>
        <pc:sldMkLst>
          <pc:docMk/>
          <pc:sldMk cId="0" sldId="258"/>
        </pc:sldMkLst>
        <pc:spChg chg="mod">
          <ac:chgData name="SAI_Thailand Phattraravee" userId="070d3f17aeea850d" providerId="LiveId" clId="{66F1E604-C47E-4D5D-A6F4-05751DF79106}" dt="2025-03-11T06:28:00.999" v="26" actId="20577"/>
          <ac:spMkLst>
            <pc:docMk/>
            <pc:sldMk cId="0" sldId="258"/>
            <ac:spMk id="13" creationId="{00000000-0000-0000-0000-000000000000}"/>
          </ac:spMkLst>
        </pc:spChg>
        <pc:spChg chg="mod">
          <ac:chgData name="SAI_Thailand Phattraravee" userId="070d3f17aeea850d" providerId="LiveId" clId="{66F1E604-C47E-4D5D-A6F4-05751DF79106}" dt="2025-03-11T06:28:14.548" v="29" actId="1076"/>
          <ac:spMkLst>
            <pc:docMk/>
            <pc:sldMk cId="0" sldId="258"/>
            <ac:spMk id="14" creationId="{00000000-0000-0000-0000-000000000000}"/>
          </ac:spMkLst>
        </pc:spChg>
      </pc:sldChg>
      <pc:sldChg chg="modSp mod">
        <pc:chgData name="SAI_Thailand Phattraravee" userId="070d3f17aeea850d" providerId="LiveId" clId="{66F1E604-C47E-4D5D-A6F4-05751DF79106}" dt="2025-03-11T06:28:25.881" v="30" actId="404"/>
        <pc:sldMkLst>
          <pc:docMk/>
          <pc:sldMk cId="0" sldId="260"/>
        </pc:sldMkLst>
        <pc:spChg chg="mod">
          <ac:chgData name="SAI_Thailand Phattraravee" userId="070d3f17aeea850d" providerId="LiveId" clId="{66F1E604-C47E-4D5D-A6F4-05751DF79106}" dt="2025-03-11T06:28:25.881" v="30" actId="404"/>
          <ac:spMkLst>
            <pc:docMk/>
            <pc:sldMk cId="0" sldId="260"/>
            <ac:spMk id="11" creationId="{00000000-0000-0000-0000-000000000000}"/>
          </ac:spMkLst>
        </pc:spChg>
      </pc:sldChg>
      <pc:sldChg chg="modSp mod">
        <pc:chgData name="SAI_Thailand Phattraravee" userId="070d3f17aeea850d" providerId="LiveId" clId="{66F1E604-C47E-4D5D-A6F4-05751DF79106}" dt="2025-03-11T06:32:37.845" v="60" actId="114"/>
        <pc:sldMkLst>
          <pc:docMk/>
          <pc:sldMk cId="0" sldId="262"/>
        </pc:sldMkLst>
        <pc:spChg chg="mod">
          <ac:chgData name="SAI_Thailand Phattraravee" userId="070d3f17aeea850d" providerId="LiveId" clId="{66F1E604-C47E-4D5D-A6F4-05751DF79106}" dt="2025-03-11T06:32:37.845" v="60" actId="114"/>
          <ac:spMkLst>
            <pc:docMk/>
            <pc:sldMk cId="0" sldId="262"/>
            <ac:spMk id="10" creationId="{00000000-0000-0000-0000-000000000000}"/>
          </ac:spMkLst>
        </pc:spChg>
        <pc:spChg chg="mod">
          <ac:chgData name="SAI_Thailand Phattraravee" userId="070d3f17aeea850d" providerId="LiveId" clId="{66F1E604-C47E-4D5D-A6F4-05751DF79106}" dt="2025-03-11T06:28:47.774" v="34" actId="114"/>
          <ac:spMkLst>
            <pc:docMk/>
            <pc:sldMk cId="0" sldId="262"/>
            <ac:spMk id="18" creationId="{00000000-0000-0000-0000-000000000000}"/>
          </ac:spMkLst>
        </pc:spChg>
      </pc:sldChg>
      <pc:sldChg chg="modSp mod">
        <pc:chgData name="SAI_Thailand Phattraravee" userId="070d3f17aeea850d" providerId="LiveId" clId="{66F1E604-C47E-4D5D-A6F4-05751DF79106}" dt="2025-03-11T06:32:41.015" v="61" actId="114"/>
        <pc:sldMkLst>
          <pc:docMk/>
          <pc:sldMk cId="0" sldId="263"/>
        </pc:sldMkLst>
        <pc:spChg chg="mod">
          <ac:chgData name="SAI_Thailand Phattraravee" userId="070d3f17aeea850d" providerId="LiveId" clId="{66F1E604-C47E-4D5D-A6F4-05751DF79106}" dt="2025-03-11T06:32:41.015" v="61" actId="114"/>
          <ac:spMkLst>
            <pc:docMk/>
            <pc:sldMk cId="0" sldId="263"/>
            <ac:spMk id="10" creationId="{00000000-0000-0000-0000-000000000000}"/>
          </ac:spMkLst>
        </pc:spChg>
      </pc:sldChg>
      <pc:sldChg chg="modSp mod">
        <pc:chgData name="SAI_Thailand Phattraravee" userId="070d3f17aeea850d" providerId="LiveId" clId="{66F1E604-C47E-4D5D-A6F4-05751DF79106}" dt="2025-03-11T06:32:46.082" v="62" actId="114"/>
        <pc:sldMkLst>
          <pc:docMk/>
          <pc:sldMk cId="0" sldId="264"/>
        </pc:sldMkLst>
        <pc:spChg chg="mod">
          <ac:chgData name="SAI_Thailand Phattraravee" userId="070d3f17aeea850d" providerId="LiveId" clId="{66F1E604-C47E-4D5D-A6F4-05751DF79106}" dt="2025-03-11T06:32:46.082" v="62" actId="114"/>
          <ac:spMkLst>
            <pc:docMk/>
            <pc:sldMk cId="0" sldId="264"/>
            <ac:spMk id="10" creationId="{00000000-0000-0000-0000-000000000000}"/>
          </ac:spMkLst>
        </pc:spChg>
        <pc:spChg chg="mod">
          <ac:chgData name="SAI_Thailand Phattraravee" userId="070d3f17aeea850d" providerId="LiveId" clId="{66F1E604-C47E-4D5D-A6F4-05751DF79106}" dt="2025-03-11T06:29:06.106" v="38" actId="1036"/>
          <ac:spMkLst>
            <pc:docMk/>
            <pc:sldMk cId="0" sldId="264"/>
            <ac:spMk id="18" creationId="{00000000-0000-0000-0000-000000000000}"/>
          </ac:spMkLst>
        </pc:spChg>
      </pc:sldChg>
      <pc:sldChg chg="modSp mod">
        <pc:chgData name="SAI_Thailand Phattraravee" userId="070d3f17aeea850d" providerId="LiveId" clId="{66F1E604-C47E-4D5D-A6F4-05751DF79106}" dt="2025-03-11T06:32:50.193" v="63" actId="114"/>
        <pc:sldMkLst>
          <pc:docMk/>
          <pc:sldMk cId="0" sldId="265"/>
        </pc:sldMkLst>
        <pc:spChg chg="mod">
          <ac:chgData name="SAI_Thailand Phattraravee" userId="070d3f17aeea850d" providerId="LiveId" clId="{66F1E604-C47E-4D5D-A6F4-05751DF79106}" dt="2025-03-11T06:29:22.866" v="42" actId="1076"/>
          <ac:spMkLst>
            <pc:docMk/>
            <pc:sldMk cId="0" sldId="265"/>
            <ac:spMk id="14" creationId="{00000000-0000-0000-0000-000000000000}"/>
          </ac:spMkLst>
        </pc:spChg>
        <pc:spChg chg="mod">
          <ac:chgData name="SAI_Thailand Phattraravee" userId="070d3f17aeea850d" providerId="LiveId" clId="{66F1E604-C47E-4D5D-A6F4-05751DF79106}" dt="2025-03-11T06:32:50.193" v="63" actId="114"/>
          <ac:spMkLst>
            <pc:docMk/>
            <pc:sldMk cId="0" sldId="265"/>
            <ac:spMk id="16" creationId="{00000000-0000-0000-0000-000000000000}"/>
          </ac:spMkLst>
        </pc:spChg>
      </pc:sldChg>
      <pc:sldChg chg="modSp mod">
        <pc:chgData name="SAI_Thailand Phattraravee" userId="070d3f17aeea850d" providerId="LiveId" clId="{66F1E604-C47E-4D5D-A6F4-05751DF79106}" dt="2025-03-11T06:32:56.302" v="64" actId="114"/>
        <pc:sldMkLst>
          <pc:docMk/>
          <pc:sldMk cId="0" sldId="266"/>
        </pc:sldMkLst>
        <pc:spChg chg="mod">
          <ac:chgData name="SAI_Thailand Phattraravee" userId="070d3f17aeea850d" providerId="LiveId" clId="{66F1E604-C47E-4D5D-A6F4-05751DF79106}" dt="2025-03-11T06:30:08.415" v="50" actId="1035"/>
          <ac:spMkLst>
            <pc:docMk/>
            <pc:sldMk cId="0" sldId="266"/>
            <ac:spMk id="14" creationId="{00000000-0000-0000-0000-000000000000}"/>
          </ac:spMkLst>
        </pc:spChg>
        <pc:spChg chg="mod">
          <ac:chgData name="SAI_Thailand Phattraravee" userId="070d3f17aeea850d" providerId="LiveId" clId="{66F1E604-C47E-4D5D-A6F4-05751DF79106}" dt="2025-03-11T06:32:56.302" v="64" actId="114"/>
          <ac:spMkLst>
            <pc:docMk/>
            <pc:sldMk cId="0" sldId="266"/>
            <ac:spMk id="15" creationId="{00000000-0000-0000-0000-000000000000}"/>
          </ac:spMkLst>
        </pc:spChg>
        <pc:grpChg chg="mod">
          <ac:chgData name="SAI_Thailand Phattraravee" userId="070d3f17aeea850d" providerId="LiveId" clId="{66F1E604-C47E-4D5D-A6F4-05751DF79106}" dt="2025-03-11T06:30:02.844" v="47" actId="1036"/>
          <ac:grpSpMkLst>
            <pc:docMk/>
            <pc:sldMk cId="0" sldId="266"/>
            <ac:grpSpMk id="10" creationId="{00000000-0000-0000-0000-000000000000}"/>
          </ac:grpSpMkLst>
        </pc:grpChg>
      </pc:sldChg>
      <pc:sldChg chg="modSp mod">
        <pc:chgData name="SAI_Thailand Phattraravee" userId="070d3f17aeea850d" providerId="LiveId" clId="{66F1E604-C47E-4D5D-A6F4-05751DF79106}" dt="2025-03-11T06:33:02.561" v="65" actId="114"/>
        <pc:sldMkLst>
          <pc:docMk/>
          <pc:sldMk cId="0" sldId="267"/>
        </pc:sldMkLst>
        <pc:spChg chg="mod">
          <ac:chgData name="SAI_Thailand Phattraravee" userId="070d3f17aeea850d" providerId="LiveId" clId="{66F1E604-C47E-4D5D-A6F4-05751DF79106}" dt="2025-03-11T06:30:26.997" v="52" actId="1036"/>
          <ac:spMkLst>
            <pc:docMk/>
            <pc:sldMk cId="0" sldId="267"/>
            <ac:spMk id="14" creationId="{00000000-0000-0000-0000-000000000000}"/>
          </ac:spMkLst>
        </pc:spChg>
        <pc:spChg chg="mod">
          <ac:chgData name="SAI_Thailand Phattraravee" userId="070d3f17aeea850d" providerId="LiveId" clId="{66F1E604-C47E-4D5D-A6F4-05751DF79106}" dt="2025-03-11T06:33:02.561" v="65" actId="114"/>
          <ac:spMkLst>
            <pc:docMk/>
            <pc:sldMk cId="0" sldId="267"/>
            <ac:spMk id="16" creationId="{00000000-0000-0000-0000-000000000000}"/>
          </ac:spMkLst>
        </pc:spChg>
        <pc:grpChg chg="mod">
          <ac:chgData name="SAI_Thailand Phattraravee" userId="070d3f17aeea850d" providerId="LiveId" clId="{66F1E604-C47E-4D5D-A6F4-05751DF79106}" dt="2025-03-11T06:30:27.657" v="53" actId="1076"/>
          <ac:grpSpMkLst>
            <pc:docMk/>
            <pc:sldMk cId="0" sldId="267"/>
            <ac:grpSpMk id="2" creationId="{00000000-0000-0000-0000-000000000000}"/>
          </ac:grpSpMkLst>
        </pc:grpChg>
      </pc:sldChg>
      <pc:sldChg chg="modSp mod">
        <pc:chgData name="SAI_Thailand Phattraravee" userId="070d3f17aeea850d" providerId="LiveId" clId="{66F1E604-C47E-4D5D-A6F4-05751DF79106}" dt="2025-03-11T06:33:07.401" v="66" actId="114"/>
        <pc:sldMkLst>
          <pc:docMk/>
          <pc:sldMk cId="0" sldId="268"/>
        </pc:sldMkLst>
        <pc:spChg chg="mod">
          <ac:chgData name="SAI_Thailand Phattraravee" userId="070d3f17aeea850d" providerId="LiveId" clId="{66F1E604-C47E-4D5D-A6F4-05751DF79106}" dt="2025-03-11T06:30:37.052" v="55" actId="1036"/>
          <ac:spMkLst>
            <pc:docMk/>
            <pc:sldMk cId="0" sldId="268"/>
            <ac:spMk id="13" creationId="{00000000-0000-0000-0000-000000000000}"/>
          </ac:spMkLst>
        </pc:spChg>
        <pc:spChg chg="mod">
          <ac:chgData name="SAI_Thailand Phattraravee" userId="070d3f17aeea850d" providerId="LiveId" clId="{66F1E604-C47E-4D5D-A6F4-05751DF79106}" dt="2025-03-11T06:33:07.401" v="66" actId="114"/>
          <ac:spMkLst>
            <pc:docMk/>
            <pc:sldMk cId="0" sldId="268"/>
            <ac:spMk id="15" creationId="{00000000-0000-0000-0000-000000000000}"/>
          </ac:spMkLst>
        </pc:spChg>
      </pc:sldChg>
      <pc:sldChg chg="modSp mod">
        <pc:chgData name="SAI_Thailand Phattraravee" userId="070d3f17aeea850d" providerId="LiveId" clId="{66F1E604-C47E-4D5D-A6F4-05751DF79106}" dt="2025-03-11T06:33:12.085" v="67" actId="114"/>
        <pc:sldMkLst>
          <pc:docMk/>
          <pc:sldMk cId="0" sldId="269"/>
        </pc:sldMkLst>
        <pc:spChg chg="mod">
          <ac:chgData name="SAI_Thailand Phattraravee" userId="070d3f17aeea850d" providerId="LiveId" clId="{66F1E604-C47E-4D5D-A6F4-05751DF79106}" dt="2025-03-11T06:33:12.085" v="67" actId="114"/>
          <ac:spMkLst>
            <pc:docMk/>
            <pc:sldMk cId="0" sldId="269"/>
            <ac:spMk id="10" creationId="{00000000-0000-0000-0000-000000000000}"/>
          </ac:spMkLst>
        </pc:spChg>
      </pc:sldChg>
      <pc:sldChg chg="modSp mod">
        <pc:chgData name="SAI_Thailand Phattraravee" userId="070d3f17aeea850d" providerId="LiveId" clId="{66F1E604-C47E-4D5D-A6F4-05751DF79106}" dt="2025-03-11T06:33:14.963" v="68" actId="114"/>
        <pc:sldMkLst>
          <pc:docMk/>
          <pc:sldMk cId="0" sldId="270"/>
        </pc:sldMkLst>
        <pc:spChg chg="mod">
          <ac:chgData name="SAI_Thailand Phattraravee" userId="070d3f17aeea850d" providerId="LiveId" clId="{66F1E604-C47E-4D5D-A6F4-05751DF79106}" dt="2025-03-11T06:33:14.963" v="68" actId="114"/>
          <ac:spMkLst>
            <pc:docMk/>
            <pc:sldMk cId="0" sldId="270"/>
            <ac:spMk id="10" creationId="{00000000-0000-0000-0000-000000000000}"/>
          </ac:spMkLst>
        </pc:spChg>
      </pc:sldChg>
      <pc:sldChg chg="modSp mod">
        <pc:chgData name="SAI_Thailand Phattraravee" userId="070d3f17aeea850d" providerId="LiveId" clId="{66F1E604-C47E-4D5D-A6F4-05751DF79106}" dt="2025-03-11T06:33:19.792" v="69" actId="114"/>
        <pc:sldMkLst>
          <pc:docMk/>
          <pc:sldMk cId="0" sldId="271"/>
        </pc:sldMkLst>
        <pc:spChg chg="mod">
          <ac:chgData name="SAI_Thailand Phattraravee" userId="070d3f17aeea850d" providerId="LiveId" clId="{66F1E604-C47E-4D5D-A6F4-05751DF79106}" dt="2025-03-11T06:33:19.792" v="69" actId="114"/>
          <ac:spMkLst>
            <pc:docMk/>
            <pc:sldMk cId="0" sldId="271"/>
            <ac:spMk id="10" creationId="{00000000-0000-0000-0000-000000000000}"/>
          </ac:spMkLst>
        </pc:spChg>
      </pc:sldChg>
      <pc:sldChg chg="modSp mod">
        <pc:chgData name="SAI_Thailand Phattraravee" userId="070d3f17aeea850d" providerId="LiveId" clId="{66F1E604-C47E-4D5D-A6F4-05751DF79106}" dt="2025-03-11T06:33:27.055" v="70" actId="114"/>
        <pc:sldMkLst>
          <pc:docMk/>
          <pc:sldMk cId="0" sldId="272"/>
        </pc:sldMkLst>
        <pc:spChg chg="mod">
          <ac:chgData name="SAI_Thailand Phattraravee" userId="070d3f17aeea850d" providerId="LiveId" clId="{66F1E604-C47E-4D5D-A6F4-05751DF79106}" dt="2025-03-11T06:33:27.055" v="70" actId="114"/>
          <ac:spMkLst>
            <pc:docMk/>
            <pc:sldMk cId="0" sldId="272"/>
            <ac:spMk id="10" creationId="{00000000-0000-0000-0000-000000000000}"/>
          </ac:spMkLst>
        </pc:spChg>
      </pc:sldChg>
      <pc:sldChg chg="modSp mod">
        <pc:chgData name="SAI_Thailand Phattraravee" userId="070d3f17aeea850d" providerId="LiveId" clId="{66F1E604-C47E-4D5D-A6F4-05751DF79106}" dt="2025-03-11T06:33:33.564" v="71" actId="114"/>
        <pc:sldMkLst>
          <pc:docMk/>
          <pc:sldMk cId="0" sldId="273"/>
        </pc:sldMkLst>
        <pc:spChg chg="mod">
          <ac:chgData name="SAI_Thailand Phattraravee" userId="070d3f17aeea850d" providerId="LiveId" clId="{66F1E604-C47E-4D5D-A6F4-05751DF79106}" dt="2025-03-11T06:33:33.564" v="71" actId="114"/>
          <ac:spMkLst>
            <pc:docMk/>
            <pc:sldMk cId="0" sldId="273"/>
            <ac:spMk id="10" creationId="{00000000-0000-0000-0000-000000000000}"/>
          </ac:spMkLst>
        </pc:spChg>
      </pc:sldChg>
      <pc:sldChg chg="modSp mod">
        <pc:chgData name="SAI_Thailand Phattraravee" userId="070d3f17aeea850d" providerId="LiveId" clId="{66F1E604-C47E-4D5D-A6F4-05751DF79106}" dt="2025-03-11T06:33:40.265" v="72" actId="114"/>
        <pc:sldMkLst>
          <pc:docMk/>
          <pc:sldMk cId="0" sldId="274"/>
        </pc:sldMkLst>
        <pc:spChg chg="mod">
          <ac:chgData name="SAI_Thailand Phattraravee" userId="070d3f17aeea850d" providerId="LiveId" clId="{66F1E604-C47E-4D5D-A6F4-05751DF79106}" dt="2025-03-11T06:33:40.265" v="72" actId="114"/>
          <ac:spMkLst>
            <pc:docMk/>
            <pc:sldMk cId="0" sldId="274"/>
            <ac:spMk id="10" creationId="{00000000-0000-0000-0000-000000000000}"/>
          </ac:spMkLst>
        </pc:spChg>
      </pc:sldChg>
      <pc:sldChg chg="modSp mod">
        <pc:chgData name="SAI_Thailand Phattraravee" userId="070d3f17aeea850d" providerId="LiveId" clId="{66F1E604-C47E-4D5D-A6F4-05751DF79106}" dt="2025-03-11T06:33:43.816" v="73" actId="114"/>
        <pc:sldMkLst>
          <pc:docMk/>
          <pc:sldMk cId="0" sldId="275"/>
        </pc:sldMkLst>
        <pc:spChg chg="mod">
          <ac:chgData name="SAI_Thailand Phattraravee" userId="070d3f17aeea850d" providerId="LiveId" clId="{66F1E604-C47E-4D5D-A6F4-05751DF79106}" dt="2025-03-11T06:33:43.816" v="73" actId="114"/>
          <ac:spMkLst>
            <pc:docMk/>
            <pc:sldMk cId="0" sldId="275"/>
            <ac:spMk id="10" creationId="{00000000-0000-0000-0000-000000000000}"/>
          </ac:spMkLst>
        </pc:spChg>
      </pc:sldChg>
      <pc:sldChg chg="modSp mod">
        <pc:chgData name="SAI_Thailand Phattraravee" userId="070d3f17aeea850d" providerId="LiveId" clId="{66F1E604-C47E-4D5D-A6F4-05751DF79106}" dt="2025-03-11T06:31:08.136" v="57" actId="2710"/>
        <pc:sldMkLst>
          <pc:docMk/>
          <pc:sldMk cId="0" sldId="276"/>
        </pc:sldMkLst>
        <pc:spChg chg="mod">
          <ac:chgData name="SAI_Thailand Phattraravee" userId="070d3f17aeea850d" providerId="LiveId" clId="{66F1E604-C47E-4D5D-A6F4-05751DF79106}" dt="2025-03-11T06:31:08.136" v="57" actId="2710"/>
          <ac:spMkLst>
            <pc:docMk/>
            <pc:sldMk cId="0" sldId="276"/>
            <ac:spMk id="10" creationId="{00000000-0000-0000-0000-000000000000}"/>
          </ac:spMkLst>
        </pc:spChg>
      </pc:sldChg>
      <pc:sldChg chg="modSp mod">
        <pc:chgData name="SAI_Thailand Phattraravee" userId="070d3f17aeea850d" providerId="LiveId" clId="{66F1E604-C47E-4D5D-A6F4-05751DF79106}" dt="2025-03-11T06:31:27.971" v="58" actId="114"/>
        <pc:sldMkLst>
          <pc:docMk/>
          <pc:sldMk cId="0" sldId="279"/>
        </pc:sldMkLst>
        <pc:spChg chg="mod">
          <ac:chgData name="SAI_Thailand Phattraravee" userId="070d3f17aeea850d" providerId="LiveId" clId="{66F1E604-C47E-4D5D-A6F4-05751DF79106}" dt="2025-03-11T06:31:27.971" v="58" actId="114"/>
          <ac:spMkLst>
            <pc:docMk/>
            <pc:sldMk cId="0" sldId="279"/>
            <ac:spMk id="10" creationId="{00000000-0000-0000-0000-000000000000}"/>
          </ac:spMkLst>
        </pc:spChg>
      </pc:sldChg>
      <pc:sldChg chg="modSp mod">
        <pc:chgData name="SAI_Thailand Phattraravee" userId="070d3f17aeea850d" providerId="LiveId" clId="{66F1E604-C47E-4D5D-A6F4-05751DF79106}" dt="2025-03-11T06:31:34.039" v="59" actId="114"/>
        <pc:sldMkLst>
          <pc:docMk/>
          <pc:sldMk cId="0" sldId="280"/>
        </pc:sldMkLst>
        <pc:spChg chg="mod">
          <ac:chgData name="SAI_Thailand Phattraravee" userId="070d3f17aeea850d" providerId="LiveId" clId="{66F1E604-C47E-4D5D-A6F4-05751DF79106}" dt="2025-03-11T06:31:34.039" v="59" actId="114"/>
          <ac:spMkLst>
            <pc:docMk/>
            <pc:sldMk cId="0" sldId="280"/>
            <ac:spMk id="10" creationId="{00000000-0000-0000-0000-000000000000}"/>
          </ac:spMkLst>
        </pc:spChg>
      </pc:sldChg>
      <pc:sldChg chg="modSp mod">
        <pc:chgData name="SAI_Thailand Phattraravee" userId="070d3f17aeea850d" providerId="LiveId" clId="{66F1E604-C47E-4D5D-A6F4-05751DF79106}" dt="2025-03-13T03:55:30.091" v="105" actId="115"/>
        <pc:sldMkLst>
          <pc:docMk/>
          <pc:sldMk cId="0" sldId="281"/>
        </pc:sldMkLst>
        <pc:spChg chg="mod">
          <ac:chgData name="SAI_Thailand Phattraravee" userId="070d3f17aeea850d" providerId="LiveId" clId="{66F1E604-C47E-4D5D-A6F4-05751DF79106}" dt="2025-03-13T03:55:30.091" v="105" actId="115"/>
          <ac:spMkLst>
            <pc:docMk/>
            <pc:sldMk cId="0" sldId="281"/>
            <ac:spMk id="27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0" Type="http://schemas.openxmlformats.org/officeDocument/2006/relationships/image" Target="../media/image6.png"/><Relationship Id="rId4" Type="http://schemas.openxmlformats.org/officeDocument/2006/relationships/image" Target="../media/image1.jpeg"/><Relationship Id="rId9" Type="http://schemas.openxmlformats.org/officeDocument/2006/relationships/image" Target="../media/image5.png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1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9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30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4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42.png"/><Relationship Id="rId5" Type="http://schemas.openxmlformats.org/officeDocument/2006/relationships/image" Target="../media/image5.png"/><Relationship Id="rId10" Type="http://schemas.openxmlformats.org/officeDocument/2006/relationships/image" Target="../media/image46.svg"/><Relationship Id="rId4" Type="http://schemas.openxmlformats.org/officeDocument/2006/relationships/image" Target="../media/image9.png"/><Relationship Id="rId9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hyperlink" Target="mailto:matulee@hotmail.com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55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47.png"/><Relationship Id="rId5" Type="http://schemas.openxmlformats.org/officeDocument/2006/relationships/image" Target="../media/image5.png"/><Relationship Id="rId10" Type="http://schemas.openxmlformats.org/officeDocument/2006/relationships/image" Target="../media/image53.svg"/><Relationship Id="rId4" Type="http://schemas.openxmlformats.org/officeDocument/2006/relationships/image" Target="../media/image9.png"/><Relationship Id="rId9" Type="http://schemas.openxmlformats.org/officeDocument/2006/relationships/image" Target="../media/image46.png"/><Relationship Id="rId1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9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4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657" r="1313" b="65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-1925">
            <a:off x="3065" y="353920"/>
            <a:ext cx="19453780" cy="10942751"/>
            <a:chOff x="0" y="0"/>
            <a:chExt cx="25938373" cy="1459033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938353" cy="14590395"/>
            </a:xfrm>
            <a:custGeom>
              <a:avLst/>
              <a:gdLst/>
              <a:ahLst/>
              <a:cxnLst/>
              <a:rect l="l" t="t" r="r" b="b"/>
              <a:pathLst>
                <a:path w="25938353" h="14590395">
                  <a:moveTo>
                    <a:pt x="0" y="0"/>
                  </a:moveTo>
                  <a:lnTo>
                    <a:pt x="25938353" y="0"/>
                  </a:lnTo>
                  <a:lnTo>
                    <a:pt x="25938353" y="14590395"/>
                  </a:lnTo>
                  <a:lnTo>
                    <a:pt x="0" y="145903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9000"/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 rot="-10800000">
            <a:off x="-662833" y="-971214"/>
            <a:ext cx="19120304" cy="10755171"/>
            <a:chOff x="0" y="0"/>
            <a:chExt cx="25493739" cy="1434022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493726" cy="14340205"/>
            </a:xfrm>
            <a:custGeom>
              <a:avLst/>
              <a:gdLst/>
              <a:ahLst/>
              <a:cxnLst/>
              <a:rect l="l" t="t" r="r" b="b"/>
              <a:pathLst>
                <a:path w="25493726" h="14340205">
                  <a:moveTo>
                    <a:pt x="0" y="0"/>
                  </a:moveTo>
                  <a:lnTo>
                    <a:pt x="25493726" y="0"/>
                  </a:lnTo>
                  <a:lnTo>
                    <a:pt x="25493726" y="14340205"/>
                  </a:lnTo>
                  <a:lnTo>
                    <a:pt x="0" y="143402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9000"/>
              </a:blip>
              <a:stretch>
                <a:fillRect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-19811494" y="-19669662"/>
            <a:ext cx="57791288" cy="37973692"/>
            <a:chOff x="0" y="0"/>
            <a:chExt cx="77055051" cy="5063158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7055092" cy="50631598"/>
            </a:xfrm>
            <a:custGeom>
              <a:avLst/>
              <a:gdLst/>
              <a:ahLst/>
              <a:cxnLst/>
              <a:rect l="l" t="t" r="r" b="b"/>
              <a:pathLst>
                <a:path w="77055092" h="50631598">
                  <a:moveTo>
                    <a:pt x="0" y="0"/>
                  </a:moveTo>
                  <a:lnTo>
                    <a:pt x="77055092" y="0"/>
                  </a:lnTo>
                  <a:lnTo>
                    <a:pt x="77055092" y="50631598"/>
                  </a:lnTo>
                  <a:lnTo>
                    <a:pt x="0" y="506315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252619" y="171699"/>
            <a:ext cx="17782761" cy="9943602"/>
          </a:xfrm>
          <a:custGeom>
            <a:avLst/>
            <a:gdLst/>
            <a:ahLst/>
            <a:cxnLst/>
            <a:rect l="l" t="t" r="r" b="b"/>
            <a:pathLst>
              <a:path w="17782761" h="9943602">
                <a:moveTo>
                  <a:pt x="0" y="0"/>
                </a:moveTo>
                <a:lnTo>
                  <a:pt x="17782762" y="0"/>
                </a:lnTo>
                <a:lnTo>
                  <a:pt x="17782762" y="9943603"/>
                </a:lnTo>
                <a:lnTo>
                  <a:pt x="0" y="99436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2569483" y="4406372"/>
            <a:ext cx="11775976" cy="11761256"/>
            <a:chOff x="0" y="0"/>
            <a:chExt cx="15701301" cy="156816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701263" cy="15681706"/>
            </a:xfrm>
            <a:custGeom>
              <a:avLst/>
              <a:gdLst/>
              <a:ahLst/>
              <a:cxnLst/>
              <a:rect l="l" t="t" r="r" b="b"/>
              <a:pathLst>
                <a:path w="15701263" h="15681706">
                  <a:moveTo>
                    <a:pt x="0" y="0"/>
                  </a:moveTo>
                  <a:lnTo>
                    <a:pt x="15701263" y="0"/>
                  </a:lnTo>
                  <a:lnTo>
                    <a:pt x="15701263" y="15681706"/>
                  </a:lnTo>
                  <a:lnTo>
                    <a:pt x="0" y="156817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41" b="-41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7438870" y="785399"/>
            <a:ext cx="1650157" cy="1648094"/>
            <a:chOff x="0" y="0"/>
            <a:chExt cx="3292736" cy="328862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292729" cy="3288665"/>
            </a:xfrm>
            <a:custGeom>
              <a:avLst/>
              <a:gdLst/>
              <a:ahLst/>
              <a:cxnLst/>
              <a:rect l="l" t="t" r="r" b="b"/>
              <a:pathLst>
                <a:path w="3292729" h="3288665">
                  <a:moveTo>
                    <a:pt x="0" y="0"/>
                  </a:moveTo>
                  <a:lnTo>
                    <a:pt x="3292729" y="0"/>
                  </a:lnTo>
                  <a:lnTo>
                    <a:pt x="3292729" y="3288665"/>
                  </a:lnTo>
                  <a:lnTo>
                    <a:pt x="0" y="32886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61" b="-61"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9504866" y="785399"/>
            <a:ext cx="2516174" cy="1648094"/>
            <a:chOff x="0" y="0"/>
            <a:chExt cx="3354899" cy="219745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354959" cy="2197481"/>
            </a:xfrm>
            <a:custGeom>
              <a:avLst/>
              <a:gdLst/>
              <a:ahLst/>
              <a:cxnLst/>
              <a:rect l="l" t="t" r="r" b="b"/>
              <a:pathLst>
                <a:path w="3354959" h="2197481">
                  <a:moveTo>
                    <a:pt x="0" y="0"/>
                  </a:moveTo>
                  <a:lnTo>
                    <a:pt x="3354959" y="0"/>
                  </a:lnTo>
                  <a:lnTo>
                    <a:pt x="3354959" y="2197481"/>
                  </a:lnTo>
                  <a:lnTo>
                    <a:pt x="0" y="21974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t="-238" r="1" b="-237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10093800" y="1609446"/>
            <a:ext cx="1731502" cy="1729337"/>
            <a:chOff x="0" y="0"/>
            <a:chExt cx="2308669" cy="230578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308606" cy="2305812"/>
            </a:xfrm>
            <a:custGeom>
              <a:avLst/>
              <a:gdLst/>
              <a:ahLst/>
              <a:cxnLst/>
              <a:rect l="l" t="t" r="r" b="b"/>
              <a:pathLst>
                <a:path w="2308606" h="2305812">
                  <a:moveTo>
                    <a:pt x="0" y="0"/>
                  </a:moveTo>
                  <a:lnTo>
                    <a:pt x="2308606" y="0"/>
                  </a:lnTo>
                  <a:lnTo>
                    <a:pt x="2308606" y="2305812"/>
                  </a:lnTo>
                  <a:lnTo>
                    <a:pt x="0" y="2305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41" r="-2" b="-40"/>
              </a:stretch>
            </a:blipFill>
          </p:spPr>
        </p:sp>
      </p:grpSp>
      <p:sp>
        <p:nvSpPr>
          <p:cNvPr id="19" name="Freeform 19"/>
          <p:cNvSpPr/>
          <p:nvPr/>
        </p:nvSpPr>
        <p:spPr>
          <a:xfrm>
            <a:off x="4335642" y="7161086"/>
            <a:ext cx="10297754" cy="585448"/>
          </a:xfrm>
          <a:custGeom>
            <a:avLst/>
            <a:gdLst/>
            <a:ahLst/>
            <a:cxnLst/>
            <a:rect l="l" t="t" r="r" b="b"/>
            <a:pathLst>
              <a:path w="13730339" h="780597">
                <a:moveTo>
                  <a:pt x="0" y="0"/>
                </a:moveTo>
                <a:lnTo>
                  <a:pt x="13730339" y="0"/>
                </a:lnTo>
                <a:lnTo>
                  <a:pt x="13730339" y="780597"/>
                </a:lnTo>
                <a:lnTo>
                  <a:pt x="0" y="78059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4624300" y="7277100"/>
            <a:ext cx="9720436" cy="766196"/>
            <a:chOff x="0" y="78891"/>
            <a:chExt cx="12909364" cy="1017558"/>
          </a:xfrm>
        </p:grpSpPr>
        <p:sp>
          <p:nvSpPr>
            <p:cNvPr id="21" name="Freeform 21"/>
            <p:cNvSpPr/>
            <p:nvPr/>
          </p:nvSpPr>
          <p:spPr>
            <a:xfrm>
              <a:off x="0" y="78891"/>
              <a:ext cx="12909364" cy="988983"/>
            </a:xfrm>
            <a:custGeom>
              <a:avLst/>
              <a:gdLst/>
              <a:ahLst/>
              <a:cxnLst/>
              <a:rect l="l" t="t" r="r" b="b"/>
              <a:pathLst>
                <a:path w="12909364" h="988983">
                  <a:moveTo>
                    <a:pt x="0" y="0"/>
                  </a:moveTo>
                  <a:lnTo>
                    <a:pt x="12909364" y="0"/>
                  </a:lnTo>
                  <a:lnTo>
                    <a:pt x="12909364" y="988983"/>
                  </a:lnTo>
                  <a:lnTo>
                    <a:pt x="0" y="98898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78891"/>
              <a:ext cx="12909364" cy="101755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599"/>
                </a:lnSpc>
              </a:pPr>
              <a:r>
                <a:rPr lang="en-US" sz="3333" spc="270" dirty="0">
                  <a:solidFill>
                    <a:srgbClr val="FFFFFF"/>
                  </a:solidFill>
                  <a:latin typeface="เอฟซี ซับเจค คอนเดนซ์​"/>
                  <a:ea typeface="เอฟซี ซับเจค คอนเดนซ์​"/>
                  <a:cs typeface="เอฟซี ซับเจค คอนเดนซ์​"/>
                  <a:sym typeface="เอฟซี ซับเจค คอนเดนซ์​"/>
                </a:rPr>
                <a:t>APRIL 1-2, 2025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3272055" y="3408702"/>
            <a:ext cx="7636883" cy="7893419"/>
            <a:chOff x="0" y="0"/>
            <a:chExt cx="10182511" cy="1052455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0182479" cy="10524617"/>
            </a:xfrm>
            <a:custGeom>
              <a:avLst/>
              <a:gdLst/>
              <a:ahLst/>
              <a:cxnLst/>
              <a:rect l="l" t="t" r="r" b="b"/>
              <a:pathLst>
                <a:path w="10182479" h="10524617">
                  <a:moveTo>
                    <a:pt x="0" y="0"/>
                  </a:moveTo>
                  <a:lnTo>
                    <a:pt x="10182479" y="0"/>
                  </a:lnTo>
                  <a:lnTo>
                    <a:pt x="10182479" y="10524617"/>
                  </a:lnTo>
                  <a:lnTo>
                    <a:pt x="0" y="105246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t="-19" b="-19"/>
              </a:stretch>
            </a:blipFill>
          </p:spPr>
        </p:sp>
      </p:grpSp>
      <p:grpSp>
        <p:nvGrpSpPr>
          <p:cNvPr id="25" name="Group 25"/>
          <p:cNvGrpSpPr/>
          <p:nvPr/>
        </p:nvGrpSpPr>
        <p:grpSpPr>
          <a:xfrm rot="-409752">
            <a:off x="-2278418" y="-6382369"/>
            <a:ext cx="8988354" cy="9290288"/>
            <a:chOff x="0" y="0"/>
            <a:chExt cx="11984472" cy="12387051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1984482" cy="12387072"/>
            </a:xfrm>
            <a:custGeom>
              <a:avLst/>
              <a:gdLst/>
              <a:ahLst/>
              <a:cxnLst/>
              <a:rect l="l" t="t" r="r" b="b"/>
              <a:pathLst>
                <a:path w="11984482" h="12387072">
                  <a:moveTo>
                    <a:pt x="0" y="0"/>
                  </a:moveTo>
                  <a:lnTo>
                    <a:pt x="11984482" y="0"/>
                  </a:lnTo>
                  <a:lnTo>
                    <a:pt x="11984482" y="12387072"/>
                  </a:lnTo>
                  <a:lnTo>
                    <a:pt x="0" y="12387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t="-19" b="-19"/>
              </a:stretch>
            </a:blipFill>
          </p:spPr>
        </p:sp>
      </p:grpSp>
      <p:grpSp>
        <p:nvGrpSpPr>
          <p:cNvPr id="27" name="Group 27"/>
          <p:cNvGrpSpPr/>
          <p:nvPr/>
        </p:nvGrpSpPr>
        <p:grpSpPr>
          <a:xfrm>
            <a:off x="0" y="4086698"/>
            <a:ext cx="18288000" cy="2502695"/>
            <a:chOff x="0" y="0"/>
            <a:chExt cx="24384000" cy="3336926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24384000" cy="3336926"/>
            </a:xfrm>
            <a:custGeom>
              <a:avLst/>
              <a:gdLst/>
              <a:ahLst/>
              <a:cxnLst/>
              <a:rect l="l" t="t" r="r" b="b"/>
              <a:pathLst>
                <a:path w="24384000" h="3336926">
                  <a:moveTo>
                    <a:pt x="0" y="0"/>
                  </a:moveTo>
                  <a:lnTo>
                    <a:pt x="24384000" y="0"/>
                  </a:lnTo>
                  <a:lnTo>
                    <a:pt x="24384000" y="3336926"/>
                  </a:lnTo>
                  <a:lnTo>
                    <a:pt x="0" y="333692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371475"/>
              <a:ext cx="24384000" cy="370840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7815"/>
                </a:lnSpc>
              </a:pPr>
              <a:r>
                <a:rPr lang="en-US" sz="5400" b="1" spc="6" dirty="0">
                  <a:solidFill>
                    <a:srgbClr val="142B4A"/>
                  </a:solidFill>
                  <a:latin typeface="Suwannason Bold"/>
                  <a:ea typeface="Suwannason Bold"/>
                  <a:cs typeface="Suwannason Bold"/>
                  <a:sym typeface="Suwannason Bold"/>
                </a:rPr>
                <a:t>SAI Thailand: Innovation in Performance Audit </a:t>
              </a:r>
            </a:p>
            <a:p>
              <a:pPr algn="ctr">
                <a:lnSpc>
                  <a:spcPts val="7815"/>
                </a:lnSpc>
              </a:pPr>
              <a:r>
                <a:rPr lang="en-US" sz="5400" b="1" spc="6" dirty="0">
                  <a:solidFill>
                    <a:srgbClr val="142B4A"/>
                  </a:solidFill>
                  <a:latin typeface="Suwannason Bold"/>
                  <a:ea typeface="Suwannason Bold"/>
                  <a:cs typeface="Suwannason Bold"/>
                  <a:sym typeface="Suwannason Bold"/>
                </a:rPr>
                <a:t>            Using GIS and Technology</a:t>
              </a:r>
              <a:endParaRPr lang="en-US" sz="6600" b="1" spc="6" dirty="0">
                <a:solidFill>
                  <a:srgbClr val="142B4A"/>
                </a:solidFill>
                <a:latin typeface="Suwannason Bold"/>
                <a:ea typeface="Suwannason Bold"/>
                <a:cs typeface="Suwannason Bold"/>
                <a:sym typeface="Suwannason Bold"/>
              </a:endParaRP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-944884" y="8807410"/>
            <a:ext cx="18394684" cy="1822490"/>
            <a:chOff x="0" y="0"/>
            <a:chExt cx="24526245" cy="2429987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24047174" cy="1972787"/>
            </a:xfrm>
            <a:custGeom>
              <a:avLst/>
              <a:gdLst/>
              <a:ahLst/>
              <a:cxnLst/>
              <a:rect l="l" t="t" r="r" b="b"/>
              <a:pathLst>
                <a:path w="24047174" h="1972787">
                  <a:moveTo>
                    <a:pt x="0" y="0"/>
                  </a:moveTo>
                  <a:lnTo>
                    <a:pt x="24047174" y="0"/>
                  </a:lnTo>
                  <a:lnTo>
                    <a:pt x="24047174" y="1972787"/>
                  </a:lnTo>
                  <a:lnTo>
                    <a:pt x="0" y="197278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479071" y="304800"/>
              <a:ext cx="24047174" cy="212518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r">
                <a:lnSpc>
                  <a:spcPts val="3331"/>
                </a:lnSpc>
              </a:pPr>
              <a:r>
                <a:rPr lang="en-US" sz="2823" b="1" spc="2" dirty="0">
                  <a:solidFill>
                    <a:srgbClr val="FFFFFF"/>
                  </a:solidFill>
                  <a:latin typeface="Suwannason Bold"/>
                  <a:ea typeface="Suwannason Bold"/>
                  <a:cs typeface="Suwannason Bold"/>
                  <a:sym typeface="Suwannason Bold"/>
                </a:rPr>
                <a:t>Dr. </a:t>
              </a:r>
              <a:r>
                <a:rPr lang="en-US" sz="2823" b="1" spc="2" dirty="0" err="1">
                  <a:solidFill>
                    <a:srgbClr val="FFFFFF"/>
                  </a:solidFill>
                  <a:latin typeface="Suwannason Bold"/>
                  <a:ea typeface="Suwannason Bold"/>
                  <a:cs typeface="Suwannason Bold"/>
                  <a:sym typeface="Suwannason Bold"/>
                </a:rPr>
                <a:t>Matulee</a:t>
              </a:r>
              <a:r>
                <a:rPr lang="en-US" sz="2823" b="1" spc="2" dirty="0">
                  <a:solidFill>
                    <a:srgbClr val="FFFFFF"/>
                  </a:solidFill>
                  <a:latin typeface="Suwannason Bold"/>
                  <a:ea typeface="Suwannason Bold"/>
                  <a:cs typeface="Suwannason Bold"/>
                  <a:sym typeface="Suwannason Bold"/>
                </a:rPr>
                <a:t> </a:t>
              </a:r>
              <a:r>
                <a:rPr lang="en-US" sz="2823" b="1" spc="2" dirty="0" err="1">
                  <a:solidFill>
                    <a:srgbClr val="FFFFFF"/>
                  </a:solidFill>
                  <a:latin typeface="Suwannason Bold"/>
                  <a:ea typeface="Suwannason Bold"/>
                  <a:cs typeface="Suwannason Bold"/>
                  <a:sym typeface="Suwannason Bold"/>
                </a:rPr>
                <a:t>Yokee</a:t>
              </a:r>
              <a:endParaRPr lang="en-US" sz="2823" b="1" spc="2" dirty="0">
                <a:solidFill>
                  <a:srgbClr val="FFFFFF"/>
                </a:solidFill>
                <a:latin typeface="Suwannason Bold"/>
                <a:ea typeface="Suwannason Bold"/>
                <a:cs typeface="Suwannason Bold"/>
                <a:sym typeface="Suwannason Bold"/>
              </a:endParaRPr>
            </a:p>
            <a:p>
              <a:pPr algn="r">
                <a:lnSpc>
                  <a:spcPts val="3331"/>
                </a:lnSpc>
              </a:pPr>
              <a:r>
                <a:rPr lang="en-US" sz="2823" b="1" spc="2" dirty="0">
                  <a:solidFill>
                    <a:srgbClr val="FFFFFF"/>
                  </a:solidFill>
                  <a:latin typeface="Suwannason Bold"/>
                  <a:ea typeface="Suwannason Bold"/>
                  <a:cs typeface="Suwannason Bold"/>
                  <a:sym typeface="Suwannason Bold"/>
                </a:rPr>
                <a:t>Assistant Auditor General</a:t>
              </a:r>
            </a:p>
            <a:p>
              <a:pPr algn="r">
                <a:lnSpc>
                  <a:spcPts val="3331"/>
                </a:lnSpc>
              </a:pPr>
              <a:r>
                <a:rPr lang="en-US" sz="2823" b="1" spc="2" dirty="0">
                  <a:solidFill>
                    <a:srgbClr val="FFFFFF"/>
                  </a:solidFill>
                  <a:latin typeface="Suwannason Bold"/>
                  <a:ea typeface="Suwannason Bold"/>
                  <a:cs typeface="Suwannason Bold"/>
                  <a:sym typeface="Suwannason Bold"/>
                </a:rPr>
                <a:t>State Audit Office of the Kingdom of Thailand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925">
            <a:off x="-225536" y="272149"/>
            <a:ext cx="19453780" cy="10942751"/>
            <a:chOff x="0" y="0"/>
            <a:chExt cx="25938373" cy="145903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938353" cy="14590395"/>
            </a:xfrm>
            <a:custGeom>
              <a:avLst/>
              <a:gdLst/>
              <a:ahLst/>
              <a:cxnLst/>
              <a:rect l="l" t="t" r="r" b="b"/>
              <a:pathLst>
                <a:path w="25938353" h="14590395">
                  <a:moveTo>
                    <a:pt x="0" y="0"/>
                  </a:moveTo>
                  <a:lnTo>
                    <a:pt x="25938353" y="0"/>
                  </a:lnTo>
                  <a:lnTo>
                    <a:pt x="25938353" y="14590395"/>
                  </a:lnTo>
                  <a:lnTo>
                    <a:pt x="0" y="145903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9000"/>
              </a:blip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485886" y="492708"/>
            <a:ext cx="17316228" cy="778403"/>
            <a:chOff x="0" y="0"/>
            <a:chExt cx="23088304" cy="1037871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976064" cy="974844"/>
              <a:chOff x="0" y="0"/>
              <a:chExt cx="3292736" cy="328862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292729" cy="3288665"/>
              </a:xfrm>
              <a:custGeom>
                <a:avLst/>
                <a:gdLst/>
                <a:ahLst/>
                <a:cxnLst/>
                <a:rect l="l" t="t" r="r" b="b"/>
                <a:pathLst>
                  <a:path w="3292729" h="3288665">
                    <a:moveTo>
                      <a:pt x="0" y="0"/>
                    </a:moveTo>
                    <a:lnTo>
                      <a:pt x="3292729" y="0"/>
                    </a:lnTo>
                    <a:lnTo>
                      <a:pt x="3292729" y="3288665"/>
                    </a:lnTo>
                    <a:lnTo>
                      <a:pt x="0" y="328866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t="-61" b="-61"/>
                </a:stretch>
              </a:blip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21713501" y="137375"/>
              <a:ext cx="1374803" cy="900496"/>
              <a:chOff x="0" y="0"/>
              <a:chExt cx="1374803" cy="90049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374775" cy="900557"/>
              </a:xfrm>
              <a:custGeom>
                <a:avLst/>
                <a:gdLst/>
                <a:ahLst/>
                <a:cxnLst/>
                <a:rect l="l" t="t" r="r" b="b"/>
                <a:pathLst>
                  <a:path w="1374775" h="900557">
                    <a:moveTo>
                      <a:pt x="0" y="0"/>
                    </a:moveTo>
                    <a:lnTo>
                      <a:pt x="1374775" y="0"/>
                    </a:lnTo>
                    <a:lnTo>
                      <a:pt x="1374775" y="900557"/>
                    </a:lnTo>
                    <a:lnTo>
                      <a:pt x="0" y="90055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t="-238" r="-2" b="-232"/>
                </a:stretch>
              </a:blipFill>
            </p:spPr>
          </p:sp>
        </p:grpSp>
      </p:grpSp>
      <p:sp>
        <p:nvSpPr>
          <p:cNvPr id="9" name="Freeform 9"/>
          <p:cNvSpPr/>
          <p:nvPr/>
        </p:nvSpPr>
        <p:spPr>
          <a:xfrm>
            <a:off x="457293" y="2254521"/>
            <a:ext cx="17246674" cy="8429312"/>
          </a:xfrm>
          <a:custGeom>
            <a:avLst/>
            <a:gdLst/>
            <a:ahLst/>
            <a:cxnLst/>
            <a:rect l="l" t="t" r="r" b="b"/>
            <a:pathLst>
              <a:path w="17246674" h="8429312">
                <a:moveTo>
                  <a:pt x="0" y="0"/>
                </a:moveTo>
                <a:lnTo>
                  <a:pt x="17246674" y="0"/>
                </a:lnTo>
                <a:lnTo>
                  <a:pt x="17246674" y="8429312"/>
                </a:lnTo>
                <a:lnTo>
                  <a:pt x="0" y="84293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8894075" y="9258300"/>
            <a:ext cx="8404830" cy="1052971"/>
            <a:chOff x="0" y="0"/>
            <a:chExt cx="11206439" cy="1403961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1206439" cy="1389293"/>
              <a:chOff x="0" y="0"/>
              <a:chExt cx="2213618" cy="274428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213618" cy="274428"/>
              </a:xfrm>
              <a:custGeom>
                <a:avLst/>
                <a:gdLst/>
                <a:ahLst/>
                <a:cxnLst/>
                <a:rect l="l" t="t" r="r" b="b"/>
                <a:pathLst>
                  <a:path w="2213618" h="274428">
                    <a:moveTo>
                      <a:pt x="0" y="0"/>
                    </a:moveTo>
                    <a:lnTo>
                      <a:pt x="2213618" y="0"/>
                    </a:lnTo>
                    <a:lnTo>
                      <a:pt x="2213618" y="274428"/>
                    </a:lnTo>
                    <a:lnTo>
                      <a:pt x="0" y="274428"/>
                    </a:lnTo>
                    <a:close/>
                  </a:path>
                </a:pathLst>
              </a:custGeom>
              <a:solidFill>
                <a:srgbClr val="D2EEFA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28575"/>
                <a:ext cx="2213618" cy="30300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40"/>
                  </a:lnSpc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375669" y="224151"/>
              <a:ext cx="10455099" cy="11798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897"/>
                </a:lnSpc>
                <a:spcBef>
                  <a:spcPct val="0"/>
                </a:spcBef>
              </a:pPr>
              <a:r>
                <a:rPr lang="en-US" sz="6000" b="1" dirty="0">
                  <a:solidFill>
                    <a:srgbClr val="000000"/>
                  </a:solidFill>
                  <a:latin typeface="Antonio Ultra-Bold Italics"/>
                  <a:ea typeface="Antonio Ultra-Bold Italics"/>
                  <a:cs typeface="Antonio Ultra-Bold Italics"/>
                  <a:sym typeface="Antonio Ultra-Bold Italics"/>
                </a:rPr>
                <a:t>Field Planning</a:t>
              </a:r>
            </a:p>
          </p:txBody>
        </p:sp>
      </p:grpSp>
      <p:sp>
        <p:nvSpPr>
          <p:cNvPr id="15" name="Freeform 15"/>
          <p:cNvSpPr/>
          <p:nvPr/>
        </p:nvSpPr>
        <p:spPr>
          <a:xfrm rot="3791001">
            <a:off x="6700074" y="5304356"/>
            <a:ext cx="1160078" cy="494483"/>
          </a:xfrm>
          <a:custGeom>
            <a:avLst/>
            <a:gdLst/>
            <a:ahLst/>
            <a:cxnLst/>
            <a:rect l="l" t="t" r="r" b="b"/>
            <a:pathLst>
              <a:path w="1160078" h="494483">
                <a:moveTo>
                  <a:pt x="0" y="0"/>
                </a:moveTo>
                <a:lnTo>
                  <a:pt x="1160077" y="0"/>
                </a:lnTo>
                <a:lnTo>
                  <a:pt x="1160077" y="494484"/>
                </a:lnTo>
                <a:lnTo>
                  <a:pt x="0" y="4944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274804" y="883476"/>
            <a:ext cx="13700226" cy="90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97"/>
              </a:lnSpc>
            </a:pPr>
            <a:r>
              <a:rPr lang="en-US" sz="6897" b="1" dirty="0">
                <a:solidFill>
                  <a:srgbClr val="9D3625"/>
                </a:solidFill>
                <a:latin typeface="Antonio Ultra-Bold Italics"/>
                <a:ea typeface="Antonio Ultra-Bold Italics"/>
                <a:cs typeface="Antonio Ultra-Bold Italics"/>
                <a:sym typeface="Antonio Ultra-Bold Italics"/>
              </a:rPr>
              <a:t>Geographic Information System (GIS)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682769" y="7330703"/>
            <a:ext cx="2563441" cy="2448582"/>
            <a:chOff x="0" y="0"/>
            <a:chExt cx="3417922" cy="3264776"/>
          </a:xfrm>
        </p:grpSpPr>
        <p:sp>
          <p:nvSpPr>
            <p:cNvPr id="18" name="TextBox 18"/>
            <p:cNvSpPr txBox="1"/>
            <p:nvPr/>
          </p:nvSpPr>
          <p:spPr>
            <a:xfrm>
              <a:off x="0" y="-19050"/>
              <a:ext cx="3417922" cy="12483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61"/>
                </a:lnSpc>
              </a:pPr>
              <a:r>
                <a:rPr lang="en-US" sz="2968" b="1" spc="44">
                  <a:solidFill>
                    <a:srgbClr val="9D3625"/>
                  </a:solidFill>
                  <a:latin typeface="Aleo Bold"/>
                  <a:ea typeface="Aleo Bold"/>
                  <a:cs typeface="Aleo Bold"/>
                  <a:sym typeface="Aleo Bold"/>
                </a:rPr>
                <a:t>THE IMAGE SHOWS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1291720"/>
              <a:ext cx="3417922" cy="19730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40"/>
                </a:lnSpc>
              </a:pPr>
              <a:r>
                <a:rPr lang="en-US" sz="1696" b="1">
                  <a:solidFill>
                    <a:srgbClr val="9D3625"/>
                  </a:solidFill>
                  <a:latin typeface="Montserrat Light Bold"/>
                  <a:ea typeface="Montserrat Light Bold"/>
                  <a:cs typeface="Montserrat Light Bold"/>
                  <a:sym typeface="Montserrat Light Bold"/>
                </a:rPr>
                <a:t>the use of aerial photography for planning inspections and defining areas for on-site surveys</a:t>
              </a:r>
            </a:p>
          </p:txBody>
        </p:sp>
      </p:grpSp>
      <p:sp>
        <p:nvSpPr>
          <p:cNvPr id="20" name="Freeform 20"/>
          <p:cNvSpPr/>
          <p:nvPr/>
        </p:nvSpPr>
        <p:spPr>
          <a:xfrm rot="7245635">
            <a:off x="8563961" y="5308668"/>
            <a:ext cx="1160078" cy="494483"/>
          </a:xfrm>
          <a:custGeom>
            <a:avLst/>
            <a:gdLst/>
            <a:ahLst/>
            <a:cxnLst/>
            <a:rect l="l" t="t" r="r" b="b"/>
            <a:pathLst>
              <a:path w="1160078" h="494483">
                <a:moveTo>
                  <a:pt x="0" y="0"/>
                </a:moveTo>
                <a:lnTo>
                  <a:pt x="1160078" y="0"/>
                </a:lnTo>
                <a:lnTo>
                  <a:pt x="1160078" y="494483"/>
                </a:lnTo>
                <a:lnTo>
                  <a:pt x="0" y="4944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791001">
            <a:off x="11313142" y="5277956"/>
            <a:ext cx="1160078" cy="494483"/>
          </a:xfrm>
          <a:custGeom>
            <a:avLst/>
            <a:gdLst/>
            <a:ahLst/>
            <a:cxnLst/>
            <a:rect l="l" t="t" r="r" b="b"/>
            <a:pathLst>
              <a:path w="1160078" h="494483">
                <a:moveTo>
                  <a:pt x="0" y="0"/>
                </a:moveTo>
                <a:lnTo>
                  <a:pt x="1160078" y="0"/>
                </a:lnTo>
                <a:lnTo>
                  <a:pt x="1160078" y="494484"/>
                </a:lnTo>
                <a:lnTo>
                  <a:pt x="0" y="4944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3372047">
            <a:off x="10830814" y="7971386"/>
            <a:ext cx="1160078" cy="494483"/>
          </a:xfrm>
          <a:custGeom>
            <a:avLst/>
            <a:gdLst/>
            <a:ahLst/>
            <a:cxnLst/>
            <a:rect l="l" t="t" r="r" b="b"/>
            <a:pathLst>
              <a:path w="1160078" h="494483">
                <a:moveTo>
                  <a:pt x="0" y="0"/>
                </a:moveTo>
                <a:lnTo>
                  <a:pt x="1160077" y="0"/>
                </a:lnTo>
                <a:lnTo>
                  <a:pt x="1160077" y="494483"/>
                </a:lnTo>
                <a:lnTo>
                  <a:pt x="0" y="4944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925">
            <a:off x="-216011" y="272149"/>
            <a:ext cx="19453780" cy="10942751"/>
            <a:chOff x="0" y="0"/>
            <a:chExt cx="25938373" cy="145903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938353" cy="14590395"/>
            </a:xfrm>
            <a:custGeom>
              <a:avLst/>
              <a:gdLst/>
              <a:ahLst/>
              <a:cxnLst/>
              <a:rect l="l" t="t" r="r" b="b"/>
              <a:pathLst>
                <a:path w="25938353" h="14590395">
                  <a:moveTo>
                    <a:pt x="0" y="0"/>
                  </a:moveTo>
                  <a:lnTo>
                    <a:pt x="25938353" y="0"/>
                  </a:lnTo>
                  <a:lnTo>
                    <a:pt x="25938353" y="14590395"/>
                  </a:lnTo>
                  <a:lnTo>
                    <a:pt x="0" y="145903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9000"/>
              </a:blip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485886" y="492708"/>
            <a:ext cx="17316228" cy="778403"/>
            <a:chOff x="0" y="0"/>
            <a:chExt cx="23088304" cy="1037871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976064" cy="974844"/>
              <a:chOff x="0" y="0"/>
              <a:chExt cx="3292736" cy="328862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292729" cy="3288665"/>
              </a:xfrm>
              <a:custGeom>
                <a:avLst/>
                <a:gdLst/>
                <a:ahLst/>
                <a:cxnLst/>
                <a:rect l="l" t="t" r="r" b="b"/>
                <a:pathLst>
                  <a:path w="3292729" h="3288665">
                    <a:moveTo>
                      <a:pt x="0" y="0"/>
                    </a:moveTo>
                    <a:lnTo>
                      <a:pt x="3292729" y="0"/>
                    </a:lnTo>
                    <a:lnTo>
                      <a:pt x="3292729" y="3288665"/>
                    </a:lnTo>
                    <a:lnTo>
                      <a:pt x="0" y="328866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t="-61" b="-61"/>
                </a:stretch>
              </a:blip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21713501" y="137375"/>
              <a:ext cx="1374803" cy="900496"/>
              <a:chOff x="0" y="0"/>
              <a:chExt cx="1374803" cy="90049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374775" cy="900557"/>
              </a:xfrm>
              <a:custGeom>
                <a:avLst/>
                <a:gdLst/>
                <a:ahLst/>
                <a:cxnLst/>
                <a:rect l="l" t="t" r="r" b="b"/>
                <a:pathLst>
                  <a:path w="1374775" h="900557">
                    <a:moveTo>
                      <a:pt x="0" y="0"/>
                    </a:moveTo>
                    <a:lnTo>
                      <a:pt x="1374775" y="0"/>
                    </a:lnTo>
                    <a:lnTo>
                      <a:pt x="1374775" y="900557"/>
                    </a:lnTo>
                    <a:lnTo>
                      <a:pt x="0" y="90055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t="-238" r="-2" b="-232"/>
                </a:stretch>
              </a:blipFill>
            </p:spPr>
          </p:sp>
        </p:grpSp>
      </p:grpSp>
      <p:sp>
        <p:nvSpPr>
          <p:cNvPr id="9" name="Freeform 9"/>
          <p:cNvSpPr/>
          <p:nvPr/>
        </p:nvSpPr>
        <p:spPr>
          <a:xfrm>
            <a:off x="1223473" y="2046346"/>
            <a:ext cx="15870117" cy="8158284"/>
          </a:xfrm>
          <a:custGeom>
            <a:avLst/>
            <a:gdLst/>
            <a:ahLst/>
            <a:cxnLst/>
            <a:rect l="l" t="t" r="r" b="b"/>
            <a:pathLst>
              <a:path w="15870117" h="8158284">
                <a:moveTo>
                  <a:pt x="0" y="0"/>
                </a:moveTo>
                <a:lnTo>
                  <a:pt x="15870117" y="0"/>
                </a:lnTo>
                <a:lnTo>
                  <a:pt x="15870117" y="8158285"/>
                </a:lnTo>
                <a:lnTo>
                  <a:pt x="0" y="81582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25" b="-3503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6840723" y="9586204"/>
            <a:ext cx="10252866" cy="655081"/>
            <a:chOff x="0" y="0"/>
            <a:chExt cx="13670489" cy="873441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3670489" cy="824569"/>
              <a:chOff x="0" y="0"/>
              <a:chExt cx="2700343" cy="162878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700344" cy="162878"/>
              </a:xfrm>
              <a:custGeom>
                <a:avLst/>
                <a:gdLst/>
                <a:ahLst/>
                <a:cxnLst/>
                <a:rect l="l" t="t" r="r" b="b"/>
                <a:pathLst>
                  <a:path w="2700344" h="162878">
                    <a:moveTo>
                      <a:pt x="0" y="0"/>
                    </a:moveTo>
                    <a:lnTo>
                      <a:pt x="2700344" y="0"/>
                    </a:lnTo>
                    <a:lnTo>
                      <a:pt x="2700344" y="162878"/>
                    </a:lnTo>
                    <a:lnTo>
                      <a:pt x="0" y="162878"/>
                    </a:lnTo>
                    <a:close/>
                  </a:path>
                </a:pathLst>
              </a:custGeom>
              <a:solidFill>
                <a:srgbClr val="D2EEFA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28575"/>
                <a:ext cx="2700343" cy="1914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40"/>
                  </a:lnSpc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445623" y="172395"/>
              <a:ext cx="12753945" cy="7010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097"/>
                </a:lnSpc>
                <a:spcBef>
                  <a:spcPct val="0"/>
                </a:spcBef>
              </a:pPr>
              <a:r>
                <a:rPr lang="en-US" sz="4097" b="1" dirty="0">
                  <a:solidFill>
                    <a:srgbClr val="000000"/>
                  </a:solidFill>
                  <a:latin typeface="Antonio Ultra-Bold Italics"/>
                  <a:ea typeface="Antonio Ultra-Bold Italics"/>
                  <a:cs typeface="Antonio Ultra-Bold Italics"/>
                  <a:sym typeface="Antonio Ultra-Bold Italics"/>
                </a:rPr>
                <a:t>Inspection of Land Use Conditions and Changes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423344" y="1137726"/>
            <a:ext cx="13700226" cy="90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97"/>
              </a:lnSpc>
            </a:pPr>
            <a:r>
              <a:rPr lang="en-US" sz="6897" b="1" dirty="0">
                <a:solidFill>
                  <a:srgbClr val="9D3625"/>
                </a:solidFill>
                <a:latin typeface="Antonio Ultra-Bold Italics"/>
                <a:ea typeface="Antonio Ultra-Bold Italics"/>
                <a:cs typeface="Antonio Ultra-Bold Italics"/>
                <a:sym typeface="Antonio Ultra-Bold Italics"/>
              </a:rPr>
              <a:t>Geographic Information System (GIS)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423344" y="7536241"/>
            <a:ext cx="2743963" cy="2171346"/>
            <a:chOff x="0" y="0"/>
            <a:chExt cx="3658617" cy="2895128"/>
          </a:xfrm>
        </p:grpSpPr>
        <p:sp>
          <p:nvSpPr>
            <p:cNvPr id="17" name="TextBox 17"/>
            <p:cNvSpPr txBox="1"/>
            <p:nvPr/>
          </p:nvSpPr>
          <p:spPr>
            <a:xfrm>
              <a:off x="0" y="-9525"/>
              <a:ext cx="3658617" cy="12515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98"/>
                </a:lnSpc>
              </a:pPr>
              <a:r>
                <a:rPr lang="en-US" sz="2998" b="1" spc="44">
                  <a:solidFill>
                    <a:srgbClr val="9D3625"/>
                  </a:solidFill>
                  <a:latin typeface="Aleo Bold"/>
                  <a:ea typeface="Aleo Bold"/>
                  <a:cs typeface="Aleo Bold"/>
                  <a:sym typeface="Aleo Bold"/>
                </a:rPr>
                <a:t>THE IMAGE SHOWS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1305352"/>
              <a:ext cx="3658617" cy="1589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64"/>
                </a:lnSpc>
              </a:pPr>
              <a:r>
                <a:rPr lang="en-US" sz="1713" b="1">
                  <a:solidFill>
                    <a:srgbClr val="9D3625"/>
                  </a:solidFill>
                  <a:latin typeface="Montserrat Light Bold"/>
                  <a:ea typeface="Montserrat Light Bold"/>
                  <a:cs typeface="Montserrat Light Bold"/>
                  <a:sym typeface="Montserrat Light Bold"/>
                </a:rPr>
                <a:t>the use of aerial photography to monitor land use changes over time</a:t>
              </a:r>
            </a:p>
          </p:txBody>
        </p:sp>
      </p:grpSp>
      <p:sp>
        <p:nvSpPr>
          <p:cNvPr id="19" name="Freeform 19"/>
          <p:cNvSpPr/>
          <p:nvPr/>
        </p:nvSpPr>
        <p:spPr>
          <a:xfrm rot="6583802">
            <a:off x="8535101" y="5804348"/>
            <a:ext cx="4050627" cy="2313920"/>
          </a:xfrm>
          <a:custGeom>
            <a:avLst/>
            <a:gdLst/>
            <a:ahLst/>
            <a:cxnLst/>
            <a:rect l="l" t="t" r="r" b="b"/>
            <a:pathLst>
              <a:path w="4050627" h="2313920">
                <a:moveTo>
                  <a:pt x="0" y="0"/>
                </a:moveTo>
                <a:lnTo>
                  <a:pt x="4050627" y="0"/>
                </a:lnTo>
                <a:lnTo>
                  <a:pt x="4050627" y="2313921"/>
                </a:lnTo>
                <a:lnTo>
                  <a:pt x="0" y="23139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925">
            <a:off x="3062" y="195945"/>
            <a:ext cx="19453780" cy="10942751"/>
            <a:chOff x="0" y="0"/>
            <a:chExt cx="25938373" cy="145903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938353" cy="14590395"/>
            </a:xfrm>
            <a:custGeom>
              <a:avLst/>
              <a:gdLst/>
              <a:ahLst/>
              <a:cxnLst/>
              <a:rect l="l" t="t" r="r" b="b"/>
              <a:pathLst>
                <a:path w="25938353" h="14590395">
                  <a:moveTo>
                    <a:pt x="0" y="0"/>
                  </a:moveTo>
                  <a:lnTo>
                    <a:pt x="25938353" y="0"/>
                  </a:lnTo>
                  <a:lnTo>
                    <a:pt x="25938353" y="14590395"/>
                  </a:lnTo>
                  <a:lnTo>
                    <a:pt x="0" y="145903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9000"/>
              </a:blip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485886" y="492708"/>
            <a:ext cx="17316228" cy="778403"/>
            <a:chOff x="0" y="0"/>
            <a:chExt cx="23088304" cy="1037871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976064" cy="974844"/>
              <a:chOff x="0" y="0"/>
              <a:chExt cx="3292736" cy="328862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292729" cy="3288665"/>
              </a:xfrm>
              <a:custGeom>
                <a:avLst/>
                <a:gdLst/>
                <a:ahLst/>
                <a:cxnLst/>
                <a:rect l="l" t="t" r="r" b="b"/>
                <a:pathLst>
                  <a:path w="3292729" h="3288665">
                    <a:moveTo>
                      <a:pt x="0" y="0"/>
                    </a:moveTo>
                    <a:lnTo>
                      <a:pt x="3292729" y="0"/>
                    </a:lnTo>
                    <a:lnTo>
                      <a:pt x="3292729" y="3288665"/>
                    </a:lnTo>
                    <a:lnTo>
                      <a:pt x="0" y="328866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t="-61" b="-61"/>
                </a:stretch>
              </a:blip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21713501" y="137375"/>
              <a:ext cx="1374803" cy="900496"/>
              <a:chOff x="0" y="0"/>
              <a:chExt cx="1374803" cy="90049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374775" cy="900557"/>
              </a:xfrm>
              <a:custGeom>
                <a:avLst/>
                <a:gdLst/>
                <a:ahLst/>
                <a:cxnLst/>
                <a:rect l="l" t="t" r="r" b="b"/>
                <a:pathLst>
                  <a:path w="1374775" h="900557">
                    <a:moveTo>
                      <a:pt x="0" y="0"/>
                    </a:moveTo>
                    <a:lnTo>
                      <a:pt x="1374775" y="0"/>
                    </a:lnTo>
                    <a:lnTo>
                      <a:pt x="1374775" y="900557"/>
                    </a:lnTo>
                    <a:lnTo>
                      <a:pt x="0" y="90055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t="-238" r="-2" b="-232"/>
                </a:stretch>
              </a:blipFill>
            </p:spPr>
          </p:sp>
        </p:grpSp>
      </p:grpSp>
      <p:sp>
        <p:nvSpPr>
          <p:cNvPr id="9" name="Freeform 9"/>
          <p:cNvSpPr/>
          <p:nvPr/>
        </p:nvSpPr>
        <p:spPr>
          <a:xfrm>
            <a:off x="939952" y="2017828"/>
            <a:ext cx="16366973" cy="8592661"/>
          </a:xfrm>
          <a:custGeom>
            <a:avLst/>
            <a:gdLst/>
            <a:ahLst/>
            <a:cxnLst/>
            <a:rect l="l" t="t" r="r" b="b"/>
            <a:pathLst>
              <a:path w="16366973" h="8592661">
                <a:moveTo>
                  <a:pt x="0" y="0"/>
                </a:moveTo>
                <a:lnTo>
                  <a:pt x="16366973" y="0"/>
                </a:lnTo>
                <a:lnTo>
                  <a:pt x="16366973" y="8592661"/>
                </a:lnTo>
                <a:lnTo>
                  <a:pt x="0" y="85926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7054059" y="9668573"/>
            <a:ext cx="10252866" cy="656527"/>
            <a:chOff x="0" y="0"/>
            <a:chExt cx="13670489" cy="875369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3670489" cy="824569"/>
              <a:chOff x="0" y="0"/>
              <a:chExt cx="2700343" cy="162878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700344" cy="162878"/>
              </a:xfrm>
              <a:custGeom>
                <a:avLst/>
                <a:gdLst/>
                <a:ahLst/>
                <a:cxnLst/>
                <a:rect l="l" t="t" r="r" b="b"/>
                <a:pathLst>
                  <a:path w="2700344" h="162878">
                    <a:moveTo>
                      <a:pt x="0" y="0"/>
                    </a:moveTo>
                    <a:lnTo>
                      <a:pt x="2700344" y="0"/>
                    </a:lnTo>
                    <a:lnTo>
                      <a:pt x="2700344" y="162878"/>
                    </a:lnTo>
                    <a:lnTo>
                      <a:pt x="0" y="162878"/>
                    </a:lnTo>
                    <a:close/>
                  </a:path>
                </a:pathLst>
              </a:custGeom>
              <a:solidFill>
                <a:srgbClr val="D2EEFA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28575"/>
                <a:ext cx="2700343" cy="1914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40"/>
                  </a:lnSpc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445623" y="174323"/>
              <a:ext cx="12753945" cy="7010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097"/>
                </a:lnSpc>
                <a:spcBef>
                  <a:spcPct val="0"/>
                </a:spcBef>
              </a:pPr>
              <a:r>
                <a:rPr lang="en-US" sz="4097" b="1" dirty="0">
                  <a:solidFill>
                    <a:srgbClr val="000000"/>
                  </a:solidFill>
                  <a:latin typeface="Antonio Ultra-Bold Italics"/>
                  <a:ea typeface="Antonio Ultra-Bold Italics"/>
                  <a:cs typeface="Antonio Ultra-Bold Italics"/>
                  <a:sym typeface="Antonio Ultra-Bold Italics"/>
                </a:rPr>
                <a:t>Inspection of Land Use Conditions and Changes</a:t>
              </a:r>
            </a:p>
          </p:txBody>
        </p:sp>
      </p:grpSp>
      <p:sp>
        <p:nvSpPr>
          <p:cNvPr id="15" name="Freeform 15"/>
          <p:cNvSpPr/>
          <p:nvPr/>
        </p:nvSpPr>
        <p:spPr>
          <a:xfrm rot="6583802">
            <a:off x="8510491" y="6242331"/>
            <a:ext cx="4050627" cy="2313920"/>
          </a:xfrm>
          <a:custGeom>
            <a:avLst/>
            <a:gdLst/>
            <a:ahLst/>
            <a:cxnLst/>
            <a:rect l="l" t="t" r="r" b="b"/>
            <a:pathLst>
              <a:path w="4050627" h="2313920">
                <a:moveTo>
                  <a:pt x="0" y="0"/>
                </a:moveTo>
                <a:lnTo>
                  <a:pt x="4050626" y="0"/>
                </a:lnTo>
                <a:lnTo>
                  <a:pt x="4050626" y="2313921"/>
                </a:lnTo>
                <a:lnTo>
                  <a:pt x="0" y="23139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346889" y="883476"/>
            <a:ext cx="13700226" cy="90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97"/>
              </a:lnSpc>
            </a:pPr>
            <a:r>
              <a:rPr lang="en-US" sz="6897" b="1" dirty="0">
                <a:solidFill>
                  <a:srgbClr val="9D3625"/>
                </a:solidFill>
                <a:latin typeface="Antonio Ultra-Bold Italics"/>
                <a:ea typeface="Antonio Ultra-Bold Italics"/>
                <a:cs typeface="Antonio Ultra-Bold Italics"/>
                <a:sym typeface="Antonio Ultra-Bold Italics"/>
              </a:rPr>
              <a:t>Geographic Information System (GIS)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028700" y="6928701"/>
            <a:ext cx="3104870" cy="2149155"/>
            <a:chOff x="0" y="0"/>
            <a:chExt cx="4139827" cy="2865540"/>
          </a:xfrm>
        </p:grpSpPr>
        <p:sp>
          <p:nvSpPr>
            <p:cNvPr id="18" name="TextBox 18"/>
            <p:cNvSpPr txBox="1"/>
            <p:nvPr/>
          </p:nvSpPr>
          <p:spPr>
            <a:xfrm>
              <a:off x="0" y="-19050"/>
              <a:ext cx="4139827" cy="12483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61"/>
                </a:lnSpc>
              </a:pPr>
              <a:r>
                <a:rPr lang="en-US" sz="2968" b="1" spc="44">
                  <a:solidFill>
                    <a:srgbClr val="9D3625"/>
                  </a:solidFill>
                  <a:latin typeface="Aleo Bold"/>
                  <a:ea typeface="Aleo Bold"/>
                  <a:cs typeface="Aleo Bold"/>
                  <a:sym typeface="Aleo Bold"/>
                </a:rPr>
                <a:t>THE IMAGE SHOWS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1291720"/>
              <a:ext cx="4139827" cy="15738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40"/>
                </a:lnSpc>
              </a:pPr>
              <a:r>
                <a:rPr lang="en-US" sz="1696" b="1">
                  <a:solidFill>
                    <a:srgbClr val="9D3625"/>
                  </a:solidFill>
                  <a:latin typeface="Montserrat Light Bold"/>
                  <a:ea typeface="Montserrat Light Bold"/>
                  <a:cs typeface="Montserrat Light Bold"/>
                  <a:sym typeface="Montserrat Light Bold"/>
                </a:rPr>
                <a:t>the use of aerial photography to monitor land use changes over time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925">
            <a:off x="-225536" y="272149"/>
            <a:ext cx="19453780" cy="10942751"/>
            <a:chOff x="0" y="0"/>
            <a:chExt cx="25938373" cy="145903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938353" cy="14590395"/>
            </a:xfrm>
            <a:custGeom>
              <a:avLst/>
              <a:gdLst/>
              <a:ahLst/>
              <a:cxnLst/>
              <a:rect l="l" t="t" r="r" b="b"/>
              <a:pathLst>
                <a:path w="25938353" h="14590395">
                  <a:moveTo>
                    <a:pt x="0" y="0"/>
                  </a:moveTo>
                  <a:lnTo>
                    <a:pt x="25938353" y="0"/>
                  </a:lnTo>
                  <a:lnTo>
                    <a:pt x="25938353" y="14590395"/>
                  </a:lnTo>
                  <a:lnTo>
                    <a:pt x="0" y="145903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9000"/>
              </a:blip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485886" y="492708"/>
            <a:ext cx="17316228" cy="778403"/>
            <a:chOff x="0" y="0"/>
            <a:chExt cx="23088304" cy="1037871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976064" cy="974844"/>
              <a:chOff x="0" y="0"/>
              <a:chExt cx="3292736" cy="328862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292729" cy="3288665"/>
              </a:xfrm>
              <a:custGeom>
                <a:avLst/>
                <a:gdLst/>
                <a:ahLst/>
                <a:cxnLst/>
                <a:rect l="l" t="t" r="r" b="b"/>
                <a:pathLst>
                  <a:path w="3292729" h="3288665">
                    <a:moveTo>
                      <a:pt x="0" y="0"/>
                    </a:moveTo>
                    <a:lnTo>
                      <a:pt x="3292729" y="0"/>
                    </a:lnTo>
                    <a:lnTo>
                      <a:pt x="3292729" y="3288665"/>
                    </a:lnTo>
                    <a:lnTo>
                      <a:pt x="0" y="328866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t="-61" b="-61"/>
                </a:stretch>
              </a:blip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21713501" y="137375"/>
              <a:ext cx="1374803" cy="900496"/>
              <a:chOff x="0" y="0"/>
              <a:chExt cx="1374803" cy="90049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374775" cy="900557"/>
              </a:xfrm>
              <a:custGeom>
                <a:avLst/>
                <a:gdLst/>
                <a:ahLst/>
                <a:cxnLst/>
                <a:rect l="l" t="t" r="r" b="b"/>
                <a:pathLst>
                  <a:path w="1374775" h="900557">
                    <a:moveTo>
                      <a:pt x="0" y="0"/>
                    </a:moveTo>
                    <a:lnTo>
                      <a:pt x="1374775" y="0"/>
                    </a:lnTo>
                    <a:lnTo>
                      <a:pt x="1374775" y="900557"/>
                    </a:lnTo>
                    <a:lnTo>
                      <a:pt x="0" y="90055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t="-238" r="-2" b="-232"/>
                </a:stretch>
              </a:blipFill>
            </p:spPr>
          </p:sp>
        </p:grpSp>
      </p:grpSp>
      <p:grpSp>
        <p:nvGrpSpPr>
          <p:cNvPr id="9" name="Group 9"/>
          <p:cNvGrpSpPr/>
          <p:nvPr/>
        </p:nvGrpSpPr>
        <p:grpSpPr>
          <a:xfrm>
            <a:off x="6310917" y="9077856"/>
            <a:ext cx="10252866" cy="637644"/>
            <a:chOff x="0" y="0"/>
            <a:chExt cx="13670489" cy="850191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3670489" cy="824569"/>
              <a:chOff x="0" y="0"/>
              <a:chExt cx="2700343" cy="162878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700344" cy="162878"/>
              </a:xfrm>
              <a:custGeom>
                <a:avLst/>
                <a:gdLst/>
                <a:ahLst/>
                <a:cxnLst/>
                <a:rect l="l" t="t" r="r" b="b"/>
                <a:pathLst>
                  <a:path w="2700344" h="162878">
                    <a:moveTo>
                      <a:pt x="0" y="0"/>
                    </a:moveTo>
                    <a:lnTo>
                      <a:pt x="2700344" y="0"/>
                    </a:lnTo>
                    <a:lnTo>
                      <a:pt x="2700344" y="162878"/>
                    </a:lnTo>
                    <a:lnTo>
                      <a:pt x="0" y="162878"/>
                    </a:lnTo>
                    <a:close/>
                  </a:path>
                </a:pathLst>
              </a:custGeom>
              <a:solidFill>
                <a:srgbClr val="D2EEFA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28575"/>
                <a:ext cx="2700343" cy="1914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40"/>
                  </a:lnSpc>
                </a:pPr>
                <a:endParaRPr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445623" y="149145"/>
              <a:ext cx="12753945" cy="7010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097"/>
                </a:lnSpc>
                <a:spcBef>
                  <a:spcPct val="0"/>
                </a:spcBef>
              </a:pPr>
              <a:r>
                <a:rPr lang="en-US" sz="4097" b="1" dirty="0">
                  <a:solidFill>
                    <a:srgbClr val="000000"/>
                  </a:solidFill>
                  <a:latin typeface="Antonio Ultra-Bold Italics"/>
                  <a:ea typeface="Antonio Ultra-Bold Italics"/>
                  <a:cs typeface="Antonio Ultra-Bold Italics"/>
                  <a:sym typeface="Antonio Ultra-Bold Italics"/>
                </a:rPr>
                <a:t>Inspection of Land Use Conditions and Changes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4015826" y="2469931"/>
            <a:ext cx="12547958" cy="6430828"/>
          </a:xfrm>
          <a:custGeom>
            <a:avLst/>
            <a:gdLst/>
            <a:ahLst/>
            <a:cxnLst/>
            <a:rect l="l" t="t" r="r" b="b"/>
            <a:pathLst>
              <a:path w="12547958" h="6430828">
                <a:moveTo>
                  <a:pt x="0" y="0"/>
                </a:moveTo>
                <a:lnTo>
                  <a:pt x="12547958" y="0"/>
                </a:lnTo>
                <a:lnTo>
                  <a:pt x="12547958" y="6430828"/>
                </a:lnTo>
                <a:lnTo>
                  <a:pt x="0" y="64308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324025" y="1015259"/>
            <a:ext cx="13700226" cy="90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97"/>
              </a:lnSpc>
            </a:pPr>
            <a:r>
              <a:rPr lang="en-US" sz="6897" b="1" dirty="0">
                <a:solidFill>
                  <a:srgbClr val="9D3625"/>
                </a:solidFill>
                <a:latin typeface="Antonio Ultra-Bold Italics"/>
                <a:ea typeface="Antonio Ultra-Bold Italics"/>
                <a:cs typeface="Antonio Ultra-Bold Italics"/>
                <a:sym typeface="Antonio Ultra-Bold Italics"/>
              </a:rPr>
              <a:t>Geographic Information System (GIS)</a:t>
            </a:r>
          </a:p>
        </p:txBody>
      </p:sp>
      <p:sp>
        <p:nvSpPr>
          <p:cNvPr id="16" name="Freeform 16"/>
          <p:cNvSpPr/>
          <p:nvPr/>
        </p:nvSpPr>
        <p:spPr>
          <a:xfrm rot="6583802">
            <a:off x="7634472" y="4372378"/>
            <a:ext cx="5310665" cy="3033717"/>
          </a:xfrm>
          <a:custGeom>
            <a:avLst/>
            <a:gdLst/>
            <a:ahLst/>
            <a:cxnLst/>
            <a:rect l="l" t="t" r="r" b="b"/>
            <a:pathLst>
              <a:path w="5310665" h="3033717">
                <a:moveTo>
                  <a:pt x="0" y="0"/>
                </a:moveTo>
                <a:lnTo>
                  <a:pt x="5310665" y="0"/>
                </a:lnTo>
                <a:lnTo>
                  <a:pt x="5310665" y="3033717"/>
                </a:lnTo>
                <a:lnTo>
                  <a:pt x="0" y="30337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485886" y="8900759"/>
            <a:ext cx="5565912" cy="1101759"/>
            <a:chOff x="0" y="0"/>
            <a:chExt cx="7421216" cy="1469011"/>
          </a:xfrm>
        </p:grpSpPr>
        <p:sp>
          <p:nvSpPr>
            <p:cNvPr id="18" name="TextBox 18"/>
            <p:cNvSpPr txBox="1"/>
            <p:nvPr/>
          </p:nvSpPr>
          <p:spPr>
            <a:xfrm>
              <a:off x="0" y="-19050"/>
              <a:ext cx="7421216" cy="6349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61"/>
                </a:lnSpc>
              </a:pPr>
              <a:r>
                <a:rPr lang="en-US" sz="2968" b="1" spc="44">
                  <a:solidFill>
                    <a:srgbClr val="9D3625"/>
                  </a:solidFill>
                  <a:latin typeface="Aleo Bold"/>
                  <a:ea typeface="Aleo Bold"/>
                  <a:cs typeface="Aleo Bold"/>
                  <a:sym typeface="Aleo Bold"/>
                </a:rPr>
                <a:t>THE IMAGE SHOWS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678345"/>
              <a:ext cx="7421216" cy="7906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40"/>
                </a:lnSpc>
              </a:pPr>
              <a:r>
                <a:rPr lang="en-US" sz="1696" b="1">
                  <a:solidFill>
                    <a:srgbClr val="9D3625"/>
                  </a:solidFill>
                  <a:latin typeface="Montserrat Light Bold"/>
                  <a:ea typeface="Montserrat Light Bold"/>
                  <a:cs typeface="Montserrat Light Bold"/>
                  <a:sym typeface="Montserrat Light Bold"/>
                </a:rPr>
                <a:t>the use of aerial photography to monitor land use changes over time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925">
            <a:off x="-206486" y="272149"/>
            <a:ext cx="19453780" cy="10942751"/>
            <a:chOff x="0" y="0"/>
            <a:chExt cx="25938373" cy="145903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938353" cy="14590395"/>
            </a:xfrm>
            <a:custGeom>
              <a:avLst/>
              <a:gdLst/>
              <a:ahLst/>
              <a:cxnLst/>
              <a:rect l="l" t="t" r="r" b="b"/>
              <a:pathLst>
                <a:path w="25938353" h="14590395">
                  <a:moveTo>
                    <a:pt x="0" y="0"/>
                  </a:moveTo>
                  <a:lnTo>
                    <a:pt x="25938353" y="0"/>
                  </a:lnTo>
                  <a:lnTo>
                    <a:pt x="25938353" y="14590395"/>
                  </a:lnTo>
                  <a:lnTo>
                    <a:pt x="0" y="145903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9000"/>
              </a:blip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485886" y="492708"/>
            <a:ext cx="17316228" cy="778403"/>
            <a:chOff x="0" y="0"/>
            <a:chExt cx="23088304" cy="1037871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976064" cy="974844"/>
              <a:chOff x="0" y="0"/>
              <a:chExt cx="3292736" cy="328862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292729" cy="3288665"/>
              </a:xfrm>
              <a:custGeom>
                <a:avLst/>
                <a:gdLst/>
                <a:ahLst/>
                <a:cxnLst/>
                <a:rect l="l" t="t" r="r" b="b"/>
                <a:pathLst>
                  <a:path w="3292729" h="3288665">
                    <a:moveTo>
                      <a:pt x="0" y="0"/>
                    </a:moveTo>
                    <a:lnTo>
                      <a:pt x="3292729" y="0"/>
                    </a:lnTo>
                    <a:lnTo>
                      <a:pt x="3292729" y="3288665"/>
                    </a:lnTo>
                    <a:lnTo>
                      <a:pt x="0" y="328866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t="-61" b="-61"/>
                </a:stretch>
              </a:blip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21713501" y="137375"/>
              <a:ext cx="1374803" cy="900496"/>
              <a:chOff x="0" y="0"/>
              <a:chExt cx="1374803" cy="90049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374775" cy="900557"/>
              </a:xfrm>
              <a:custGeom>
                <a:avLst/>
                <a:gdLst/>
                <a:ahLst/>
                <a:cxnLst/>
                <a:rect l="l" t="t" r="r" b="b"/>
                <a:pathLst>
                  <a:path w="1374775" h="900557">
                    <a:moveTo>
                      <a:pt x="0" y="0"/>
                    </a:moveTo>
                    <a:lnTo>
                      <a:pt x="1374775" y="0"/>
                    </a:lnTo>
                    <a:lnTo>
                      <a:pt x="1374775" y="900557"/>
                    </a:lnTo>
                    <a:lnTo>
                      <a:pt x="0" y="90055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t="-238" r="-2" b="-232"/>
                </a:stretch>
              </a:blipFill>
            </p:spPr>
          </p:sp>
        </p:grpSp>
      </p:grpSp>
      <p:sp>
        <p:nvSpPr>
          <p:cNvPr id="9" name="Freeform 9"/>
          <p:cNvSpPr/>
          <p:nvPr/>
        </p:nvSpPr>
        <p:spPr>
          <a:xfrm>
            <a:off x="3032441" y="2268196"/>
            <a:ext cx="12442526" cy="7776579"/>
          </a:xfrm>
          <a:custGeom>
            <a:avLst/>
            <a:gdLst/>
            <a:ahLst/>
            <a:cxnLst/>
            <a:rect l="l" t="t" r="r" b="b"/>
            <a:pathLst>
              <a:path w="12442526" h="7776579">
                <a:moveTo>
                  <a:pt x="0" y="0"/>
                </a:moveTo>
                <a:lnTo>
                  <a:pt x="12442526" y="0"/>
                </a:lnTo>
                <a:lnTo>
                  <a:pt x="12442526" y="7776579"/>
                </a:lnTo>
                <a:lnTo>
                  <a:pt x="0" y="77765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324025" y="1015259"/>
            <a:ext cx="13700226" cy="90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97"/>
              </a:lnSpc>
            </a:pPr>
            <a:r>
              <a:rPr lang="en-US" sz="6897" b="1" dirty="0">
                <a:solidFill>
                  <a:srgbClr val="9D3625"/>
                </a:solidFill>
                <a:latin typeface="Antonio Ultra-Bold Italics"/>
                <a:ea typeface="Antonio Ultra-Bold Italics"/>
                <a:cs typeface="Antonio Ultra-Bold Italics"/>
                <a:sym typeface="Antonio Ultra-Bold Italics"/>
              </a:rPr>
              <a:t>Geographic Information System (GIS)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925">
            <a:off x="-225536" y="272149"/>
            <a:ext cx="19453780" cy="10942751"/>
            <a:chOff x="0" y="0"/>
            <a:chExt cx="25938373" cy="145903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938353" cy="14590395"/>
            </a:xfrm>
            <a:custGeom>
              <a:avLst/>
              <a:gdLst/>
              <a:ahLst/>
              <a:cxnLst/>
              <a:rect l="l" t="t" r="r" b="b"/>
              <a:pathLst>
                <a:path w="25938353" h="14590395">
                  <a:moveTo>
                    <a:pt x="0" y="0"/>
                  </a:moveTo>
                  <a:lnTo>
                    <a:pt x="25938353" y="0"/>
                  </a:lnTo>
                  <a:lnTo>
                    <a:pt x="25938353" y="14590395"/>
                  </a:lnTo>
                  <a:lnTo>
                    <a:pt x="0" y="145903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9000"/>
              </a:blip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485886" y="492708"/>
            <a:ext cx="17316228" cy="778403"/>
            <a:chOff x="0" y="0"/>
            <a:chExt cx="23088304" cy="1037871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976064" cy="974844"/>
              <a:chOff x="0" y="0"/>
              <a:chExt cx="3292736" cy="328862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292729" cy="3288665"/>
              </a:xfrm>
              <a:custGeom>
                <a:avLst/>
                <a:gdLst/>
                <a:ahLst/>
                <a:cxnLst/>
                <a:rect l="l" t="t" r="r" b="b"/>
                <a:pathLst>
                  <a:path w="3292729" h="3288665">
                    <a:moveTo>
                      <a:pt x="0" y="0"/>
                    </a:moveTo>
                    <a:lnTo>
                      <a:pt x="3292729" y="0"/>
                    </a:lnTo>
                    <a:lnTo>
                      <a:pt x="3292729" y="3288665"/>
                    </a:lnTo>
                    <a:lnTo>
                      <a:pt x="0" y="328866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t="-61" b="-61"/>
                </a:stretch>
              </a:blip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21713501" y="137375"/>
              <a:ext cx="1374803" cy="900496"/>
              <a:chOff x="0" y="0"/>
              <a:chExt cx="1374803" cy="90049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374775" cy="900557"/>
              </a:xfrm>
              <a:custGeom>
                <a:avLst/>
                <a:gdLst/>
                <a:ahLst/>
                <a:cxnLst/>
                <a:rect l="l" t="t" r="r" b="b"/>
                <a:pathLst>
                  <a:path w="1374775" h="900557">
                    <a:moveTo>
                      <a:pt x="0" y="0"/>
                    </a:moveTo>
                    <a:lnTo>
                      <a:pt x="1374775" y="0"/>
                    </a:lnTo>
                    <a:lnTo>
                      <a:pt x="1374775" y="900557"/>
                    </a:lnTo>
                    <a:lnTo>
                      <a:pt x="0" y="90055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t="-238" r="-2" b="-232"/>
                </a:stretch>
              </a:blipFill>
            </p:spPr>
          </p:sp>
        </p:grpSp>
      </p:grpSp>
      <p:sp>
        <p:nvSpPr>
          <p:cNvPr id="9" name="Freeform 9"/>
          <p:cNvSpPr/>
          <p:nvPr/>
        </p:nvSpPr>
        <p:spPr>
          <a:xfrm>
            <a:off x="2327696" y="2279555"/>
            <a:ext cx="14518765" cy="7676797"/>
          </a:xfrm>
          <a:custGeom>
            <a:avLst/>
            <a:gdLst/>
            <a:ahLst/>
            <a:cxnLst/>
            <a:rect l="l" t="t" r="r" b="b"/>
            <a:pathLst>
              <a:path w="14518765" h="7676797">
                <a:moveTo>
                  <a:pt x="0" y="0"/>
                </a:moveTo>
                <a:lnTo>
                  <a:pt x="14518766" y="0"/>
                </a:lnTo>
                <a:lnTo>
                  <a:pt x="14518766" y="7676797"/>
                </a:lnTo>
                <a:lnTo>
                  <a:pt x="0" y="76767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324025" y="1015259"/>
            <a:ext cx="13700226" cy="90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97"/>
              </a:lnSpc>
            </a:pPr>
            <a:r>
              <a:rPr lang="en-US" sz="6897" b="1" dirty="0">
                <a:solidFill>
                  <a:srgbClr val="9D3625"/>
                </a:solidFill>
                <a:latin typeface="Antonio Ultra-Bold Italics"/>
                <a:ea typeface="Antonio Ultra-Bold Italics"/>
                <a:cs typeface="Antonio Ultra-Bold Italics"/>
                <a:sym typeface="Antonio Ultra-Bold Italics"/>
              </a:rPr>
              <a:t>Geographic Information System (GIS)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16019" y="4028673"/>
            <a:ext cx="1711513" cy="659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3"/>
              </a:lnSpc>
              <a:spcBef>
                <a:spcPct val="0"/>
              </a:spcBef>
            </a:pPr>
            <a:r>
              <a:rPr lang="en-US" sz="4993" b="1" i="1">
                <a:solidFill>
                  <a:srgbClr val="000000"/>
                </a:solidFill>
                <a:latin typeface="Antonio Ultra-Bold Italics"/>
                <a:ea typeface="Antonio Ultra-Bold Italics"/>
                <a:cs typeface="Antonio Ultra-Bold Italics"/>
                <a:sym typeface="Antonio Ultra-Bold Italics"/>
              </a:rPr>
              <a:t>In 2018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925">
            <a:off x="-225536" y="272149"/>
            <a:ext cx="19453780" cy="10942751"/>
            <a:chOff x="0" y="0"/>
            <a:chExt cx="25938373" cy="145903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938353" cy="14590395"/>
            </a:xfrm>
            <a:custGeom>
              <a:avLst/>
              <a:gdLst/>
              <a:ahLst/>
              <a:cxnLst/>
              <a:rect l="l" t="t" r="r" b="b"/>
              <a:pathLst>
                <a:path w="25938353" h="14590395">
                  <a:moveTo>
                    <a:pt x="0" y="0"/>
                  </a:moveTo>
                  <a:lnTo>
                    <a:pt x="25938353" y="0"/>
                  </a:lnTo>
                  <a:lnTo>
                    <a:pt x="25938353" y="14590395"/>
                  </a:lnTo>
                  <a:lnTo>
                    <a:pt x="0" y="145903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9000"/>
              </a:blip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485886" y="492708"/>
            <a:ext cx="17316228" cy="778403"/>
            <a:chOff x="0" y="0"/>
            <a:chExt cx="23088304" cy="1037871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976064" cy="974844"/>
              <a:chOff x="0" y="0"/>
              <a:chExt cx="3292736" cy="328862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292729" cy="3288665"/>
              </a:xfrm>
              <a:custGeom>
                <a:avLst/>
                <a:gdLst/>
                <a:ahLst/>
                <a:cxnLst/>
                <a:rect l="l" t="t" r="r" b="b"/>
                <a:pathLst>
                  <a:path w="3292729" h="3288665">
                    <a:moveTo>
                      <a:pt x="0" y="0"/>
                    </a:moveTo>
                    <a:lnTo>
                      <a:pt x="3292729" y="0"/>
                    </a:lnTo>
                    <a:lnTo>
                      <a:pt x="3292729" y="3288665"/>
                    </a:lnTo>
                    <a:lnTo>
                      <a:pt x="0" y="328866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t="-61" b="-61"/>
                </a:stretch>
              </a:blip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21713501" y="137375"/>
              <a:ext cx="1374803" cy="900496"/>
              <a:chOff x="0" y="0"/>
              <a:chExt cx="1374803" cy="90049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374775" cy="900557"/>
              </a:xfrm>
              <a:custGeom>
                <a:avLst/>
                <a:gdLst/>
                <a:ahLst/>
                <a:cxnLst/>
                <a:rect l="l" t="t" r="r" b="b"/>
                <a:pathLst>
                  <a:path w="1374775" h="900557">
                    <a:moveTo>
                      <a:pt x="0" y="0"/>
                    </a:moveTo>
                    <a:lnTo>
                      <a:pt x="1374775" y="0"/>
                    </a:lnTo>
                    <a:lnTo>
                      <a:pt x="1374775" y="900557"/>
                    </a:lnTo>
                    <a:lnTo>
                      <a:pt x="0" y="90055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t="-238" r="-2" b="-232"/>
                </a:stretch>
              </a:blipFill>
            </p:spPr>
          </p:sp>
        </p:grpSp>
      </p:grpSp>
      <p:sp>
        <p:nvSpPr>
          <p:cNvPr id="9" name="Freeform 9"/>
          <p:cNvSpPr/>
          <p:nvPr/>
        </p:nvSpPr>
        <p:spPr>
          <a:xfrm>
            <a:off x="2316385" y="2331781"/>
            <a:ext cx="14484239" cy="7622331"/>
          </a:xfrm>
          <a:custGeom>
            <a:avLst/>
            <a:gdLst/>
            <a:ahLst/>
            <a:cxnLst/>
            <a:rect l="l" t="t" r="r" b="b"/>
            <a:pathLst>
              <a:path w="14484239" h="7622331">
                <a:moveTo>
                  <a:pt x="0" y="0"/>
                </a:moveTo>
                <a:lnTo>
                  <a:pt x="14484238" y="0"/>
                </a:lnTo>
                <a:lnTo>
                  <a:pt x="14484238" y="7622331"/>
                </a:lnTo>
                <a:lnTo>
                  <a:pt x="0" y="76223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324025" y="1015259"/>
            <a:ext cx="13700226" cy="90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97"/>
              </a:lnSpc>
            </a:pPr>
            <a:r>
              <a:rPr lang="en-US" sz="6897" b="1" dirty="0">
                <a:solidFill>
                  <a:srgbClr val="9D3625"/>
                </a:solidFill>
                <a:latin typeface="Antonio Ultra-Bold Italics"/>
                <a:ea typeface="Antonio Ultra-Bold Italics"/>
                <a:cs typeface="Antonio Ultra-Bold Italics"/>
                <a:sym typeface="Antonio Ultra-Bold Italics"/>
              </a:rPr>
              <a:t>Geographic Information System (GIS)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73479" y="4028673"/>
            <a:ext cx="1796592" cy="659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3"/>
              </a:lnSpc>
              <a:spcBef>
                <a:spcPct val="0"/>
              </a:spcBef>
            </a:pPr>
            <a:r>
              <a:rPr lang="en-US" sz="4993" b="1" i="1">
                <a:solidFill>
                  <a:srgbClr val="000000"/>
                </a:solidFill>
                <a:latin typeface="Antonio Ultra-Bold Italics"/>
                <a:ea typeface="Antonio Ultra-Bold Italics"/>
                <a:cs typeface="Antonio Ultra-Bold Italics"/>
                <a:sym typeface="Antonio Ultra-Bold Italics"/>
              </a:rPr>
              <a:t>In 2025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925">
            <a:off x="-225536" y="272149"/>
            <a:ext cx="19453780" cy="10942751"/>
            <a:chOff x="0" y="0"/>
            <a:chExt cx="25938373" cy="145903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938353" cy="14590395"/>
            </a:xfrm>
            <a:custGeom>
              <a:avLst/>
              <a:gdLst/>
              <a:ahLst/>
              <a:cxnLst/>
              <a:rect l="l" t="t" r="r" b="b"/>
              <a:pathLst>
                <a:path w="25938353" h="14590395">
                  <a:moveTo>
                    <a:pt x="0" y="0"/>
                  </a:moveTo>
                  <a:lnTo>
                    <a:pt x="25938353" y="0"/>
                  </a:lnTo>
                  <a:lnTo>
                    <a:pt x="25938353" y="14590395"/>
                  </a:lnTo>
                  <a:lnTo>
                    <a:pt x="0" y="145903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9000"/>
              </a:blip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485886" y="492708"/>
            <a:ext cx="17316228" cy="778403"/>
            <a:chOff x="0" y="0"/>
            <a:chExt cx="23088304" cy="1037871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976064" cy="974844"/>
              <a:chOff x="0" y="0"/>
              <a:chExt cx="3292736" cy="328862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292729" cy="3288665"/>
              </a:xfrm>
              <a:custGeom>
                <a:avLst/>
                <a:gdLst/>
                <a:ahLst/>
                <a:cxnLst/>
                <a:rect l="l" t="t" r="r" b="b"/>
                <a:pathLst>
                  <a:path w="3292729" h="3288665">
                    <a:moveTo>
                      <a:pt x="0" y="0"/>
                    </a:moveTo>
                    <a:lnTo>
                      <a:pt x="3292729" y="0"/>
                    </a:lnTo>
                    <a:lnTo>
                      <a:pt x="3292729" y="3288665"/>
                    </a:lnTo>
                    <a:lnTo>
                      <a:pt x="0" y="328866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t="-61" b="-61"/>
                </a:stretch>
              </a:blip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21713501" y="137375"/>
              <a:ext cx="1374803" cy="900496"/>
              <a:chOff x="0" y="0"/>
              <a:chExt cx="1374803" cy="90049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374775" cy="900557"/>
              </a:xfrm>
              <a:custGeom>
                <a:avLst/>
                <a:gdLst/>
                <a:ahLst/>
                <a:cxnLst/>
                <a:rect l="l" t="t" r="r" b="b"/>
                <a:pathLst>
                  <a:path w="1374775" h="900557">
                    <a:moveTo>
                      <a:pt x="0" y="0"/>
                    </a:moveTo>
                    <a:lnTo>
                      <a:pt x="1374775" y="0"/>
                    </a:lnTo>
                    <a:lnTo>
                      <a:pt x="1374775" y="900557"/>
                    </a:lnTo>
                    <a:lnTo>
                      <a:pt x="0" y="90055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t="-238" r="-2" b="-232"/>
                </a:stretch>
              </a:blipFill>
            </p:spPr>
          </p:sp>
        </p:grpSp>
      </p:grpSp>
      <p:sp>
        <p:nvSpPr>
          <p:cNvPr id="9" name="Freeform 9"/>
          <p:cNvSpPr/>
          <p:nvPr/>
        </p:nvSpPr>
        <p:spPr>
          <a:xfrm>
            <a:off x="2532664" y="2324509"/>
            <a:ext cx="13765929" cy="7726128"/>
          </a:xfrm>
          <a:custGeom>
            <a:avLst/>
            <a:gdLst/>
            <a:ahLst/>
            <a:cxnLst/>
            <a:rect l="l" t="t" r="r" b="b"/>
            <a:pathLst>
              <a:path w="13765929" h="7726128">
                <a:moveTo>
                  <a:pt x="0" y="0"/>
                </a:moveTo>
                <a:lnTo>
                  <a:pt x="13765930" y="0"/>
                </a:lnTo>
                <a:lnTo>
                  <a:pt x="13765930" y="7726128"/>
                </a:lnTo>
                <a:lnTo>
                  <a:pt x="0" y="77261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324025" y="1015259"/>
            <a:ext cx="13700226" cy="90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97"/>
              </a:lnSpc>
            </a:pPr>
            <a:r>
              <a:rPr lang="en-US" sz="6897" b="1" dirty="0">
                <a:solidFill>
                  <a:srgbClr val="9D3625"/>
                </a:solidFill>
                <a:latin typeface="Antonio Ultra-Bold Italics"/>
                <a:ea typeface="Antonio Ultra-Bold Italics"/>
                <a:cs typeface="Antonio Ultra-Bold Italics"/>
                <a:sym typeface="Antonio Ultra-Bold Italics"/>
              </a:rPr>
              <a:t>Geographic Information System (GIS)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72057" y="4028673"/>
            <a:ext cx="1799437" cy="659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3"/>
              </a:lnSpc>
              <a:spcBef>
                <a:spcPct val="0"/>
              </a:spcBef>
            </a:pPr>
            <a:r>
              <a:rPr lang="en-US" sz="4993" b="1" i="1">
                <a:solidFill>
                  <a:srgbClr val="000000"/>
                </a:solidFill>
                <a:latin typeface="Antonio Ultra-Bold Italics"/>
                <a:ea typeface="Antonio Ultra-Bold Italics"/>
                <a:cs typeface="Antonio Ultra-Bold Italics"/>
                <a:sym typeface="Antonio Ultra-Bold Italics"/>
              </a:rPr>
              <a:t>In 2023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925">
            <a:off x="-225536" y="272149"/>
            <a:ext cx="19453780" cy="10942751"/>
            <a:chOff x="0" y="0"/>
            <a:chExt cx="25938373" cy="145903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938353" cy="14590395"/>
            </a:xfrm>
            <a:custGeom>
              <a:avLst/>
              <a:gdLst/>
              <a:ahLst/>
              <a:cxnLst/>
              <a:rect l="l" t="t" r="r" b="b"/>
              <a:pathLst>
                <a:path w="25938353" h="14590395">
                  <a:moveTo>
                    <a:pt x="0" y="0"/>
                  </a:moveTo>
                  <a:lnTo>
                    <a:pt x="25938353" y="0"/>
                  </a:lnTo>
                  <a:lnTo>
                    <a:pt x="25938353" y="14590395"/>
                  </a:lnTo>
                  <a:lnTo>
                    <a:pt x="0" y="145903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9000"/>
              </a:blip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485886" y="492708"/>
            <a:ext cx="17316228" cy="778403"/>
            <a:chOff x="0" y="0"/>
            <a:chExt cx="23088304" cy="1037871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976064" cy="974844"/>
              <a:chOff x="0" y="0"/>
              <a:chExt cx="3292736" cy="328862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292729" cy="3288665"/>
              </a:xfrm>
              <a:custGeom>
                <a:avLst/>
                <a:gdLst/>
                <a:ahLst/>
                <a:cxnLst/>
                <a:rect l="l" t="t" r="r" b="b"/>
                <a:pathLst>
                  <a:path w="3292729" h="3288665">
                    <a:moveTo>
                      <a:pt x="0" y="0"/>
                    </a:moveTo>
                    <a:lnTo>
                      <a:pt x="3292729" y="0"/>
                    </a:lnTo>
                    <a:lnTo>
                      <a:pt x="3292729" y="3288665"/>
                    </a:lnTo>
                    <a:lnTo>
                      <a:pt x="0" y="328866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t="-61" b="-61"/>
                </a:stretch>
              </a:blip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21713501" y="137375"/>
              <a:ext cx="1374803" cy="900496"/>
              <a:chOff x="0" y="0"/>
              <a:chExt cx="1374803" cy="90049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374775" cy="900557"/>
              </a:xfrm>
              <a:custGeom>
                <a:avLst/>
                <a:gdLst/>
                <a:ahLst/>
                <a:cxnLst/>
                <a:rect l="l" t="t" r="r" b="b"/>
                <a:pathLst>
                  <a:path w="1374775" h="900557">
                    <a:moveTo>
                      <a:pt x="0" y="0"/>
                    </a:moveTo>
                    <a:lnTo>
                      <a:pt x="1374775" y="0"/>
                    </a:lnTo>
                    <a:lnTo>
                      <a:pt x="1374775" y="900557"/>
                    </a:lnTo>
                    <a:lnTo>
                      <a:pt x="0" y="90055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t="-238" r="-2" b="-232"/>
                </a:stretch>
              </a:blipFill>
            </p:spPr>
          </p:sp>
        </p:grpSp>
      </p:grpSp>
      <p:sp>
        <p:nvSpPr>
          <p:cNvPr id="9" name="Freeform 9"/>
          <p:cNvSpPr/>
          <p:nvPr/>
        </p:nvSpPr>
        <p:spPr>
          <a:xfrm>
            <a:off x="2594968" y="2253159"/>
            <a:ext cx="14016632" cy="7884355"/>
          </a:xfrm>
          <a:custGeom>
            <a:avLst/>
            <a:gdLst/>
            <a:ahLst/>
            <a:cxnLst/>
            <a:rect l="l" t="t" r="r" b="b"/>
            <a:pathLst>
              <a:path w="14016632" h="7884355">
                <a:moveTo>
                  <a:pt x="0" y="0"/>
                </a:moveTo>
                <a:lnTo>
                  <a:pt x="14016632" y="0"/>
                </a:lnTo>
                <a:lnTo>
                  <a:pt x="14016632" y="7884355"/>
                </a:lnTo>
                <a:lnTo>
                  <a:pt x="0" y="78843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324025" y="1015259"/>
            <a:ext cx="13700226" cy="90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97"/>
              </a:lnSpc>
            </a:pPr>
            <a:r>
              <a:rPr lang="en-US" sz="6897" b="1" dirty="0">
                <a:solidFill>
                  <a:srgbClr val="9D3625"/>
                </a:solidFill>
                <a:latin typeface="Antonio Ultra-Bold Italics"/>
                <a:ea typeface="Antonio Ultra-Bold Italics"/>
                <a:cs typeface="Antonio Ultra-Bold Italics"/>
                <a:sym typeface="Antonio Ultra-Bold Italics"/>
              </a:rPr>
              <a:t>Geographic Information System (GIS)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38732" y="4028673"/>
            <a:ext cx="1799437" cy="659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3"/>
              </a:lnSpc>
              <a:spcBef>
                <a:spcPct val="0"/>
              </a:spcBef>
            </a:pPr>
            <a:r>
              <a:rPr lang="en-US" sz="4993" b="1" i="1">
                <a:solidFill>
                  <a:srgbClr val="000000"/>
                </a:solidFill>
                <a:latin typeface="Antonio Ultra-Bold Italics"/>
                <a:ea typeface="Antonio Ultra-Bold Italics"/>
                <a:cs typeface="Antonio Ultra-Bold Italics"/>
                <a:sym typeface="Antonio Ultra-Bold Italics"/>
              </a:rPr>
              <a:t>In 2023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925">
            <a:off x="-225536" y="272149"/>
            <a:ext cx="19453780" cy="10942751"/>
            <a:chOff x="0" y="0"/>
            <a:chExt cx="25938373" cy="145903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938353" cy="14590395"/>
            </a:xfrm>
            <a:custGeom>
              <a:avLst/>
              <a:gdLst/>
              <a:ahLst/>
              <a:cxnLst/>
              <a:rect l="l" t="t" r="r" b="b"/>
              <a:pathLst>
                <a:path w="25938353" h="14590395">
                  <a:moveTo>
                    <a:pt x="0" y="0"/>
                  </a:moveTo>
                  <a:lnTo>
                    <a:pt x="25938353" y="0"/>
                  </a:lnTo>
                  <a:lnTo>
                    <a:pt x="25938353" y="14590395"/>
                  </a:lnTo>
                  <a:lnTo>
                    <a:pt x="0" y="145903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9000"/>
              </a:blip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485886" y="492708"/>
            <a:ext cx="17316228" cy="778403"/>
            <a:chOff x="0" y="0"/>
            <a:chExt cx="23088304" cy="1037871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976064" cy="974844"/>
              <a:chOff x="0" y="0"/>
              <a:chExt cx="3292736" cy="328862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292729" cy="3288665"/>
              </a:xfrm>
              <a:custGeom>
                <a:avLst/>
                <a:gdLst/>
                <a:ahLst/>
                <a:cxnLst/>
                <a:rect l="l" t="t" r="r" b="b"/>
                <a:pathLst>
                  <a:path w="3292729" h="3288665">
                    <a:moveTo>
                      <a:pt x="0" y="0"/>
                    </a:moveTo>
                    <a:lnTo>
                      <a:pt x="3292729" y="0"/>
                    </a:lnTo>
                    <a:lnTo>
                      <a:pt x="3292729" y="3288665"/>
                    </a:lnTo>
                    <a:lnTo>
                      <a:pt x="0" y="328866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t="-61" b="-61"/>
                </a:stretch>
              </a:blip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21713501" y="137375"/>
              <a:ext cx="1374803" cy="900496"/>
              <a:chOff x="0" y="0"/>
              <a:chExt cx="1374803" cy="90049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374775" cy="900557"/>
              </a:xfrm>
              <a:custGeom>
                <a:avLst/>
                <a:gdLst/>
                <a:ahLst/>
                <a:cxnLst/>
                <a:rect l="l" t="t" r="r" b="b"/>
                <a:pathLst>
                  <a:path w="1374775" h="900557">
                    <a:moveTo>
                      <a:pt x="0" y="0"/>
                    </a:moveTo>
                    <a:lnTo>
                      <a:pt x="1374775" y="0"/>
                    </a:lnTo>
                    <a:lnTo>
                      <a:pt x="1374775" y="900557"/>
                    </a:lnTo>
                    <a:lnTo>
                      <a:pt x="0" y="90055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t="-238" r="-2" b="-232"/>
                </a:stretch>
              </a:blipFill>
            </p:spPr>
          </p:sp>
        </p:grpSp>
      </p:grpSp>
      <p:sp>
        <p:nvSpPr>
          <p:cNvPr id="9" name="Freeform 9"/>
          <p:cNvSpPr/>
          <p:nvPr/>
        </p:nvSpPr>
        <p:spPr>
          <a:xfrm>
            <a:off x="2369532" y="2188122"/>
            <a:ext cx="14030653" cy="7892242"/>
          </a:xfrm>
          <a:custGeom>
            <a:avLst/>
            <a:gdLst/>
            <a:ahLst/>
            <a:cxnLst/>
            <a:rect l="l" t="t" r="r" b="b"/>
            <a:pathLst>
              <a:path w="14030653" h="7892242">
                <a:moveTo>
                  <a:pt x="0" y="0"/>
                </a:moveTo>
                <a:lnTo>
                  <a:pt x="14030653" y="0"/>
                </a:lnTo>
                <a:lnTo>
                  <a:pt x="14030653" y="7892242"/>
                </a:lnTo>
                <a:lnTo>
                  <a:pt x="0" y="78922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324025" y="1015259"/>
            <a:ext cx="13700226" cy="90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97"/>
              </a:lnSpc>
            </a:pPr>
            <a:r>
              <a:rPr lang="en-US" sz="6897" b="1" dirty="0">
                <a:solidFill>
                  <a:srgbClr val="9D3625"/>
                </a:solidFill>
                <a:latin typeface="Antonio Ultra-Bold Italics"/>
                <a:ea typeface="Antonio Ultra-Bold Italics"/>
                <a:cs typeface="Antonio Ultra-Bold Italics"/>
                <a:sym typeface="Antonio Ultra-Bold Italics"/>
              </a:rPr>
              <a:t>Geographic Information System (GIS)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72057" y="4028673"/>
            <a:ext cx="1799437" cy="659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3"/>
              </a:lnSpc>
              <a:spcBef>
                <a:spcPct val="0"/>
              </a:spcBef>
            </a:pPr>
            <a:r>
              <a:rPr lang="en-US" sz="4993" b="1" i="1">
                <a:solidFill>
                  <a:srgbClr val="000000"/>
                </a:solidFill>
                <a:latin typeface="Antonio Ultra-Bold Italics"/>
                <a:ea typeface="Antonio Ultra-Bold Italics"/>
                <a:cs typeface="Antonio Ultra-Bold Italics"/>
                <a:sym typeface="Antonio Ultra-Bold Italics"/>
              </a:rPr>
              <a:t>In 2023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925">
            <a:off x="3065" y="353920"/>
            <a:ext cx="19453780" cy="10942751"/>
            <a:chOff x="0" y="0"/>
            <a:chExt cx="25938373" cy="145903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938353" cy="14590395"/>
            </a:xfrm>
            <a:custGeom>
              <a:avLst/>
              <a:gdLst/>
              <a:ahLst/>
              <a:cxnLst/>
              <a:rect l="l" t="t" r="r" b="b"/>
              <a:pathLst>
                <a:path w="25938353" h="14590395">
                  <a:moveTo>
                    <a:pt x="0" y="0"/>
                  </a:moveTo>
                  <a:lnTo>
                    <a:pt x="25938353" y="0"/>
                  </a:lnTo>
                  <a:lnTo>
                    <a:pt x="25938353" y="14590395"/>
                  </a:lnTo>
                  <a:lnTo>
                    <a:pt x="0" y="145903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9000"/>
              </a:blip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 rot="-10800000">
            <a:off x="-662833" y="-971214"/>
            <a:ext cx="19120304" cy="10755171"/>
            <a:chOff x="0" y="0"/>
            <a:chExt cx="25493739" cy="1434022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5493726" cy="14340205"/>
            </a:xfrm>
            <a:custGeom>
              <a:avLst/>
              <a:gdLst/>
              <a:ahLst/>
              <a:cxnLst/>
              <a:rect l="l" t="t" r="r" b="b"/>
              <a:pathLst>
                <a:path w="25493726" h="14340205">
                  <a:moveTo>
                    <a:pt x="0" y="0"/>
                  </a:moveTo>
                  <a:lnTo>
                    <a:pt x="25493726" y="0"/>
                  </a:lnTo>
                  <a:lnTo>
                    <a:pt x="25493726" y="14340205"/>
                  </a:lnTo>
                  <a:lnTo>
                    <a:pt x="0" y="143402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9000"/>
              </a:blip>
              <a:stretch>
                <a:fillRect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-19811494" y="-20479051"/>
            <a:ext cx="57791288" cy="37973692"/>
            <a:chOff x="0" y="0"/>
            <a:chExt cx="77055051" cy="5063158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7055092" cy="50631598"/>
            </a:xfrm>
            <a:custGeom>
              <a:avLst/>
              <a:gdLst/>
              <a:ahLst/>
              <a:cxnLst/>
              <a:rect l="l" t="t" r="r" b="b"/>
              <a:pathLst>
                <a:path w="77055092" h="50631598">
                  <a:moveTo>
                    <a:pt x="0" y="0"/>
                  </a:moveTo>
                  <a:lnTo>
                    <a:pt x="77055092" y="0"/>
                  </a:lnTo>
                  <a:lnTo>
                    <a:pt x="77055092" y="50631598"/>
                  </a:lnTo>
                  <a:lnTo>
                    <a:pt x="0" y="506315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3272055" y="3408702"/>
            <a:ext cx="7636883" cy="7893419"/>
            <a:chOff x="0" y="0"/>
            <a:chExt cx="10182511" cy="1052455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182479" cy="10524617"/>
            </a:xfrm>
            <a:custGeom>
              <a:avLst/>
              <a:gdLst/>
              <a:ahLst/>
              <a:cxnLst/>
              <a:rect l="l" t="t" r="r" b="b"/>
              <a:pathLst>
                <a:path w="10182479" h="10524617">
                  <a:moveTo>
                    <a:pt x="0" y="0"/>
                  </a:moveTo>
                  <a:lnTo>
                    <a:pt x="10182479" y="0"/>
                  </a:lnTo>
                  <a:lnTo>
                    <a:pt x="10182479" y="10524617"/>
                  </a:lnTo>
                  <a:lnTo>
                    <a:pt x="0" y="105246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9" b="-19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-6608183" y="2008922"/>
            <a:ext cx="7636883" cy="7893419"/>
            <a:chOff x="0" y="0"/>
            <a:chExt cx="10182511" cy="1052455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182479" cy="10524617"/>
            </a:xfrm>
            <a:custGeom>
              <a:avLst/>
              <a:gdLst/>
              <a:ahLst/>
              <a:cxnLst/>
              <a:rect l="l" t="t" r="r" b="b"/>
              <a:pathLst>
                <a:path w="10182479" h="10524617">
                  <a:moveTo>
                    <a:pt x="0" y="0"/>
                  </a:moveTo>
                  <a:lnTo>
                    <a:pt x="10182479" y="0"/>
                  </a:lnTo>
                  <a:lnTo>
                    <a:pt x="10182479" y="10524617"/>
                  </a:lnTo>
                  <a:lnTo>
                    <a:pt x="0" y="105246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9" b="-19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12569483" y="4406372"/>
            <a:ext cx="11775976" cy="11761256"/>
            <a:chOff x="0" y="0"/>
            <a:chExt cx="15701301" cy="156816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701263" cy="15681706"/>
            </a:xfrm>
            <a:custGeom>
              <a:avLst/>
              <a:gdLst/>
              <a:ahLst/>
              <a:cxnLst/>
              <a:rect l="l" t="t" r="r" b="b"/>
              <a:pathLst>
                <a:path w="15701263" h="15681706">
                  <a:moveTo>
                    <a:pt x="0" y="0"/>
                  </a:moveTo>
                  <a:lnTo>
                    <a:pt x="15701263" y="0"/>
                  </a:lnTo>
                  <a:lnTo>
                    <a:pt x="15701263" y="15681706"/>
                  </a:lnTo>
                  <a:lnTo>
                    <a:pt x="0" y="156817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41" b="-41"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10093800" y="2512756"/>
            <a:ext cx="1731502" cy="1729337"/>
            <a:chOff x="0" y="0"/>
            <a:chExt cx="2308669" cy="230578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308606" cy="2305812"/>
            </a:xfrm>
            <a:custGeom>
              <a:avLst/>
              <a:gdLst/>
              <a:ahLst/>
              <a:cxnLst/>
              <a:rect l="l" t="t" r="r" b="b"/>
              <a:pathLst>
                <a:path w="2308606" h="2305812">
                  <a:moveTo>
                    <a:pt x="0" y="0"/>
                  </a:moveTo>
                  <a:lnTo>
                    <a:pt x="2308606" y="0"/>
                  </a:lnTo>
                  <a:lnTo>
                    <a:pt x="2308606" y="2305812"/>
                  </a:lnTo>
                  <a:lnTo>
                    <a:pt x="0" y="2305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41" r="-2" b="-40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485886" y="492708"/>
            <a:ext cx="732048" cy="731133"/>
            <a:chOff x="0" y="0"/>
            <a:chExt cx="3292736" cy="328862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292729" cy="3288665"/>
            </a:xfrm>
            <a:custGeom>
              <a:avLst/>
              <a:gdLst/>
              <a:ahLst/>
              <a:cxnLst/>
              <a:rect l="l" t="t" r="r" b="b"/>
              <a:pathLst>
                <a:path w="3292729" h="3288665">
                  <a:moveTo>
                    <a:pt x="0" y="0"/>
                  </a:moveTo>
                  <a:lnTo>
                    <a:pt x="3292729" y="0"/>
                  </a:lnTo>
                  <a:lnTo>
                    <a:pt x="3292729" y="3288665"/>
                  </a:lnTo>
                  <a:lnTo>
                    <a:pt x="0" y="32886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61" b="-61"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16771012" y="595739"/>
            <a:ext cx="1031102" cy="675372"/>
            <a:chOff x="0" y="0"/>
            <a:chExt cx="1374803" cy="90049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374775" cy="900557"/>
            </a:xfrm>
            <a:custGeom>
              <a:avLst/>
              <a:gdLst/>
              <a:ahLst/>
              <a:cxnLst/>
              <a:rect l="l" t="t" r="r" b="b"/>
              <a:pathLst>
                <a:path w="1374775" h="900557">
                  <a:moveTo>
                    <a:pt x="0" y="0"/>
                  </a:moveTo>
                  <a:lnTo>
                    <a:pt x="1374775" y="0"/>
                  </a:lnTo>
                  <a:lnTo>
                    <a:pt x="1374775" y="900557"/>
                  </a:lnTo>
                  <a:lnTo>
                    <a:pt x="0" y="900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238" r="-2" b="-232"/>
              </a:stretch>
            </a:blipFill>
          </p:spPr>
        </p:sp>
      </p:grpSp>
      <p:sp>
        <p:nvSpPr>
          <p:cNvPr id="20" name="Freeform 20"/>
          <p:cNvSpPr/>
          <p:nvPr/>
        </p:nvSpPr>
        <p:spPr>
          <a:xfrm>
            <a:off x="718560" y="4406371"/>
            <a:ext cx="4592610" cy="4592610"/>
          </a:xfrm>
          <a:custGeom>
            <a:avLst/>
            <a:gdLst/>
            <a:ahLst/>
            <a:cxnLst/>
            <a:rect l="l" t="t" r="r" b="b"/>
            <a:pathLst>
              <a:path w="4592610" h="4592610">
                <a:moveTo>
                  <a:pt x="0" y="0"/>
                </a:moveTo>
                <a:lnTo>
                  <a:pt x="4592610" y="0"/>
                </a:lnTo>
                <a:lnTo>
                  <a:pt x="4592610" y="4592610"/>
                </a:lnTo>
                <a:lnTo>
                  <a:pt x="0" y="459261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746310" y="2641375"/>
            <a:ext cx="13967290" cy="4280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49"/>
              </a:lnSpc>
            </a:pPr>
            <a:r>
              <a:rPr lang="en-US" sz="11377" b="1" i="1" spc="807">
                <a:solidFill>
                  <a:srgbClr val="000000"/>
                </a:solidFill>
                <a:latin typeface="Suwannason Heavy Italics"/>
                <a:ea typeface="Suwannason Heavy Italics"/>
                <a:cs typeface="Suwannason Heavy Italics"/>
                <a:sym typeface="Suwannason Heavy Italics"/>
              </a:rPr>
              <a:t>DATA ANALYTICS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925">
            <a:off x="-225536" y="272149"/>
            <a:ext cx="19453780" cy="10942751"/>
            <a:chOff x="0" y="0"/>
            <a:chExt cx="25938373" cy="145903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938353" cy="14590395"/>
            </a:xfrm>
            <a:custGeom>
              <a:avLst/>
              <a:gdLst/>
              <a:ahLst/>
              <a:cxnLst/>
              <a:rect l="l" t="t" r="r" b="b"/>
              <a:pathLst>
                <a:path w="25938353" h="14590395">
                  <a:moveTo>
                    <a:pt x="0" y="0"/>
                  </a:moveTo>
                  <a:lnTo>
                    <a:pt x="25938353" y="0"/>
                  </a:lnTo>
                  <a:lnTo>
                    <a:pt x="25938353" y="14590395"/>
                  </a:lnTo>
                  <a:lnTo>
                    <a:pt x="0" y="145903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9000"/>
              </a:blip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485886" y="492708"/>
            <a:ext cx="17316228" cy="778403"/>
            <a:chOff x="0" y="0"/>
            <a:chExt cx="23088304" cy="1037871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976064" cy="974844"/>
              <a:chOff x="0" y="0"/>
              <a:chExt cx="3292736" cy="328862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292729" cy="3288665"/>
              </a:xfrm>
              <a:custGeom>
                <a:avLst/>
                <a:gdLst/>
                <a:ahLst/>
                <a:cxnLst/>
                <a:rect l="l" t="t" r="r" b="b"/>
                <a:pathLst>
                  <a:path w="3292729" h="3288665">
                    <a:moveTo>
                      <a:pt x="0" y="0"/>
                    </a:moveTo>
                    <a:lnTo>
                      <a:pt x="3292729" y="0"/>
                    </a:lnTo>
                    <a:lnTo>
                      <a:pt x="3292729" y="3288665"/>
                    </a:lnTo>
                    <a:lnTo>
                      <a:pt x="0" y="328866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t="-61" b="-61"/>
                </a:stretch>
              </a:blip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21713501" y="137375"/>
              <a:ext cx="1374803" cy="900496"/>
              <a:chOff x="0" y="0"/>
              <a:chExt cx="1374803" cy="90049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374775" cy="900557"/>
              </a:xfrm>
              <a:custGeom>
                <a:avLst/>
                <a:gdLst/>
                <a:ahLst/>
                <a:cxnLst/>
                <a:rect l="l" t="t" r="r" b="b"/>
                <a:pathLst>
                  <a:path w="1374775" h="900557">
                    <a:moveTo>
                      <a:pt x="0" y="0"/>
                    </a:moveTo>
                    <a:lnTo>
                      <a:pt x="1374775" y="0"/>
                    </a:lnTo>
                    <a:lnTo>
                      <a:pt x="1374775" y="900557"/>
                    </a:lnTo>
                    <a:lnTo>
                      <a:pt x="0" y="90055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t="-238" r="-2" b="-232"/>
                </a:stretch>
              </a:blipFill>
            </p:spPr>
          </p:sp>
        </p:grpSp>
      </p:grpSp>
      <p:sp>
        <p:nvSpPr>
          <p:cNvPr id="9" name="Freeform 9"/>
          <p:cNvSpPr/>
          <p:nvPr/>
        </p:nvSpPr>
        <p:spPr>
          <a:xfrm>
            <a:off x="2347881" y="2193621"/>
            <a:ext cx="13906896" cy="7822629"/>
          </a:xfrm>
          <a:custGeom>
            <a:avLst/>
            <a:gdLst/>
            <a:ahLst/>
            <a:cxnLst/>
            <a:rect l="l" t="t" r="r" b="b"/>
            <a:pathLst>
              <a:path w="13906896" h="7822629">
                <a:moveTo>
                  <a:pt x="0" y="0"/>
                </a:moveTo>
                <a:lnTo>
                  <a:pt x="13906896" y="0"/>
                </a:lnTo>
                <a:lnTo>
                  <a:pt x="13906896" y="7822629"/>
                </a:lnTo>
                <a:lnTo>
                  <a:pt x="0" y="78226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324025" y="1015259"/>
            <a:ext cx="13700226" cy="90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97"/>
              </a:lnSpc>
            </a:pPr>
            <a:r>
              <a:rPr lang="en-US" sz="6897" b="1" dirty="0">
                <a:solidFill>
                  <a:srgbClr val="9D3625"/>
                </a:solidFill>
                <a:latin typeface="Antonio Ultra-Bold Italics"/>
                <a:ea typeface="Antonio Ultra-Bold Italics"/>
                <a:cs typeface="Antonio Ultra-Bold Italics"/>
                <a:sym typeface="Antonio Ultra-Bold Italics"/>
              </a:rPr>
              <a:t>Geographic Information System (GIS)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72057" y="4028673"/>
            <a:ext cx="1799437" cy="659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3"/>
              </a:lnSpc>
              <a:spcBef>
                <a:spcPct val="0"/>
              </a:spcBef>
            </a:pPr>
            <a:r>
              <a:rPr lang="en-US" sz="4993" b="1" i="1">
                <a:solidFill>
                  <a:srgbClr val="000000"/>
                </a:solidFill>
                <a:latin typeface="Antonio Ultra-Bold Italics"/>
                <a:ea typeface="Antonio Ultra-Bold Italics"/>
                <a:cs typeface="Antonio Ultra-Bold Italics"/>
                <a:sym typeface="Antonio Ultra-Bold Italics"/>
              </a:rPr>
              <a:t>In 2023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925">
            <a:off x="-225536" y="272149"/>
            <a:ext cx="19453780" cy="10942751"/>
            <a:chOff x="0" y="0"/>
            <a:chExt cx="25938373" cy="145903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938353" cy="14590395"/>
            </a:xfrm>
            <a:custGeom>
              <a:avLst/>
              <a:gdLst/>
              <a:ahLst/>
              <a:cxnLst/>
              <a:rect l="l" t="t" r="r" b="b"/>
              <a:pathLst>
                <a:path w="25938353" h="14590395">
                  <a:moveTo>
                    <a:pt x="0" y="0"/>
                  </a:moveTo>
                  <a:lnTo>
                    <a:pt x="25938353" y="0"/>
                  </a:lnTo>
                  <a:lnTo>
                    <a:pt x="25938353" y="14590395"/>
                  </a:lnTo>
                  <a:lnTo>
                    <a:pt x="0" y="145903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9000"/>
              </a:blip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485886" y="492708"/>
            <a:ext cx="17316228" cy="778403"/>
            <a:chOff x="0" y="0"/>
            <a:chExt cx="23088304" cy="1037871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976064" cy="974844"/>
              <a:chOff x="0" y="0"/>
              <a:chExt cx="3292736" cy="328862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292729" cy="3288665"/>
              </a:xfrm>
              <a:custGeom>
                <a:avLst/>
                <a:gdLst/>
                <a:ahLst/>
                <a:cxnLst/>
                <a:rect l="l" t="t" r="r" b="b"/>
                <a:pathLst>
                  <a:path w="3292729" h="3288665">
                    <a:moveTo>
                      <a:pt x="0" y="0"/>
                    </a:moveTo>
                    <a:lnTo>
                      <a:pt x="3292729" y="0"/>
                    </a:lnTo>
                    <a:lnTo>
                      <a:pt x="3292729" y="3288665"/>
                    </a:lnTo>
                    <a:lnTo>
                      <a:pt x="0" y="328866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t="-61" b="-61"/>
                </a:stretch>
              </a:blip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21713501" y="137375"/>
              <a:ext cx="1374803" cy="900496"/>
              <a:chOff x="0" y="0"/>
              <a:chExt cx="1374803" cy="90049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374775" cy="900557"/>
              </a:xfrm>
              <a:custGeom>
                <a:avLst/>
                <a:gdLst/>
                <a:ahLst/>
                <a:cxnLst/>
                <a:rect l="l" t="t" r="r" b="b"/>
                <a:pathLst>
                  <a:path w="1374775" h="900557">
                    <a:moveTo>
                      <a:pt x="0" y="0"/>
                    </a:moveTo>
                    <a:lnTo>
                      <a:pt x="1374775" y="0"/>
                    </a:lnTo>
                    <a:lnTo>
                      <a:pt x="1374775" y="900557"/>
                    </a:lnTo>
                    <a:lnTo>
                      <a:pt x="0" y="90055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t="-238" r="-2" b="-232"/>
                </a:stretch>
              </a:blipFill>
            </p:spPr>
          </p:sp>
        </p:grpSp>
      </p:grpSp>
      <p:sp>
        <p:nvSpPr>
          <p:cNvPr id="9" name="Freeform 9"/>
          <p:cNvSpPr/>
          <p:nvPr/>
        </p:nvSpPr>
        <p:spPr>
          <a:xfrm>
            <a:off x="5358143" y="180975"/>
            <a:ext cx="9828109" cy="10106025"/>
          </a:xfrm>
          <a:custGeom>
            <a:avLst/>
            <a:gdLst/>
            <a:ahLst/>
            <a:cxnLst/>
            <a:rect l="l" t="t" r="r" b="b"/>
            <a:pathLst>
              <a:path w="9828109" h="10106025">
                <a:moveTo>
                  <a:pt x="0" y="0"/>
                </a:moveTo>
                <a:lnTo>
                  <a:pt x="9828109" y="0"/>
                </a:lnTo>
                <a:lnTo>
                  <a:pt x="9828109" y="10106025"/>
                </a:lnTo>
                <a:lnTo>
                  <a:pt x="0" y="101060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97968" y="3298593"/>
            <a:ext cx="4126775" cy="4245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897" b="1" dirty="0">
                <a:solidFill>
                  <a:srgbClr val="9D3625"/>
                </a:solidFill>
                <a:latin typeface="Antonio Ultra-Bold Italics"/>
                <a:ea typeface="Antonio Ultra-Bold Italics"/>
                <a:cs typeface="Antonio Ultra-Bold Italics"/>
                <a:sym typeface="Antonio Ultra-Bold Italics"/>
              </a:rPr>
              <a:t>Geographic Information System (GIS)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925">
            <a:off x="-225536" y="272149"/>
            <a:ext cx="19453780" cy="10942751"/>
            <a:chOff x="0" y="0"/>
            <a:chExt cx="25938373" cy="145903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938353" cy="14590395"/>
            </a:xfrm>
            <a:custGeom>
              <a:avLst/>
              <a:gdLst/>
              <a:ahLst/>
              <a:cxnLst/>
              <a:rect l="l" t="t" r="r" b="b"/>
              <a:pathLst>
                <a:path w="25938353" h="14590395">
                  <a:moveTo>
                    <a:pt x="0" y="0"/>
                  </a:moveTo>
                  <a:lnTo>
                    <a:pt x="25938353" y="0"/>
                  </a:lnTo>
                  <a:lnTo>
                    <a:pt x="25938353" y="14590395"/>
                  </a:lnTo>
                  <a:lnTo>
                    <a:pt x="0" y="145903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9000"/>
              </a:blip>
              <a:stretch>
                <a:fillRect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219075" y="540198"/>
            <a:ext cx="17716389" cy="9965469"/>
          </a:xfrm>
          <a:custGeom>
            <a:avLst/>
            <a:gdLst/>
            <a:ahLst/>
            <a:cxnLst/>
            <a:rect l="l" t="t" r="r" b="b"/>
            <a:pathLst>
              <a:path w="17716389" h="9965469">
                <a:moveTo>
                  <a:pt x="0" y="0"/>
                </a:moveTo>
                <a:lnTo>
                  <a:pt x="17716389" y="0"/>
                </a:lnTo>
                <a:lnTo>
                  <a:pt x="17716389" y="9965468"/>
                </a:lnTo>
                <a:lnTo>
                  <a:pt x="0" y="99654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485886" y="492708"/>
            <a:ext cx="17316228" cy="778403"/>
            <a:chOff x="0" y="0"/>
            <a:chExt cx="23088304" cy="1037871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976064" cy="974844"/>
              <a:chOff x="0" y="0"/>
              <a:chExt cx="3292736" cy="328862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292729" cy="3288665"/>
              </a:xfrm>
              <a:custGeom>
                <a:avLst/>
                <a:gdLst/>
                <a:ahLst/>
                <a:cxnLst/>
                <a:rect l="l" t="t" r="r" b="b"/>
                <a:pathLst>
                  <a:path w="3292729" h="3288665">
                    <a:moveTo>
                      <a:pt x="0" y="0"/>
                    </a:moveTo>
                    <a:lnTo>
                      <a:pt x="3292729" y="0"/>
                    </a:lnTo>
                    <a:lnTo>
                      <a:pt x="3292729" y="3288665"/>
                    </a:lnTo>
                    <a:lnTo>
                      <a:pt x="0" y="328866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t="-61" b="-61"/>
                </a:stretch>
              </a:blip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21713501" y="137375"/>
              <a:ext cx="1374803" cy="900496"/>
              <a:chOff x="0" y="0"/>
              <a:chExt cx="1374803" cy="900496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374775" cy="900557"/>
              </a:xfrm>
              <a:custGeom>
                <a:avLst/>
                <a:gdLst/>
                <a:ahLst/>
                <a:cxnLst/>
                <a:rect l="l" t="t" r="r" b="b"/>
                <a:pathLst>
                  <a:path w="1374775" h="900557">
                    <a:moveTo>
                      <a:pt x="0" y="0"/>
                    </a:moveTo>
                    <a:lnTo>
                      <a:pt x="1374775" y="0"/>
                    </a:lnTo>
                    <a:lnTo>
                      <a:pt x="1374775" y="900557"/>
                    </a:lnTo>
                    <a:lnTo>
                      <a:pt x="0" y="90055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 t="-238" r="-2" b="-232"/>
                </a:stretch>
              </a:blipFill>
            </p:spPr>
          </p:sp>
        </p:grp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925">
            <a:off x="3065" y="353920"/>
            <a:ext cx="19453780" cy="10942751"/>
            <a:chOff x="0" y="0"/>
            <a:chExt cx="25938373" cy="145903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938353" cy="14590395"/>
            </a:xfrm>
            <a:custGeom>
              <a:avLst/>
              <a:gdLst/>
              <a:ahLst/>
              <a:cxnLst/>
              <a:rect l="l" t="t" r="r" b="b"/>
              <a:pathLst>
                <a:path w="25938353" h="14590395">
                  <a:moveTo>
                    <a:pt x="0" y="0"/>
                  </a:moveTo>
                  <a:lnTo>
                    <a:pt x="25938353" y="0"/>
                  </a:lnTo>
                  <a:lnTo>
                    <a:pt x="25938353" y="14590395"/>
                  </a:lnTo>
                  <a:lnTo>
                    <a:pt x="0" y="145903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9000"/>
              </a:blip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 rot="-10800000">
            <a:off x="-662833" y="-971214"/>
            <a:ext cx="19120304" cy="10755171"/>
            <a:chOff x="0" y="0"/>
            <a:chExt cx="25493739" cy="1434022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5493726" cy="14340205"/>
            </a:xfrm>
            <a:custGeom>
              <a:avLst/>
              <a:gdLst/>
              <a:ahLst/>
              <a:cxnLst/>
              <a:rect l="l" t="t" r="r" b="b"/>
              <a:pathLst>
                <a:path w="25493726" h="14340205">
                  <a:moveTo>
                    <a:pt x="0" y="0"/>
                  </a:moveTo>
                  <a:lnTo>
                    <a:pt x="25493726" y="0"/>
                  </a:lnTo>
                  <a:lnTo>
                    <a:pt x="25493726" y="14340205"/>
                  </a:lnTo>
                  <a:lnTo>
                    <a:pt x="0" y="143402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9000"/>
              </a:blip>
              <a:stretch>
                <a:fillRect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-19811494" y="-20479051"/>
            <a:ext cx="57791288" cy="37973692"/>
            <a:chOff x="0" y="0"/>
            <a:chExt cx="77055051" cy="5063158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7055092" cy="50631598"/>
            </a:xfrm>
            <a:custGeom>
              <a:avLst/>
              <a:gdLst/>
              <a:ahLst/>
              <a:cxnLst/>
              <a:rect l="l" t="t" r="r" b="b"/>
              <a:pathLst>
                <a:path w="77055092" h="50631598">
                  <a:moveTo>
                    <a:pt x="0" y="0"/>
                  </a:moveTo>
                  <a:lnTo>
                    <a:pt x="77055092" y="0"/>
                  </a:lnTo>
                  <a:lnTo>
                    <a:pt x="77055092" y="50631598"/>
                  </a:lnTo>
                  <a:lnTo>
                    <a:pt x="0" y="506315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3272055" y="3408702"/>
            <a:ext cx="7636883" cy="7893419"/>
            <a:chOff x="0" y="0"/>
            <a:chExt cx="10182511" cy="1052455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182479" cy="10524617"/>
            </a:xfrm>
            <a:custGeom>
              <a:avLst/>
              <a:gdLst/>
              <a:ahLst/>
              <a:cxnLst/>
              <a:rect l="l" t="t" r="r" b="b"/>
              <a:pathLst>
                <a:path w="10182479" h="10524617">
                  <a:moveTo>
                    <a:pt x="0" y="0"/>
                  </a:moveTo>
                  <a:lnTo>
                    <a:pt x="10182479" y="0"/>
                  </a:lnTo>
                  <a:lnTo>
                    <a:pt x="10182479" y="10524617"/>
                  </a:lnTo>
                  <a:lnTo>
                    <a:pt x="0" y="105246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9" b="-19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-6608183" y="2008922"/>
            <a:ext cx="7636883" cy="7893419"/>
            <a:chOff x="0" y="0"/>
            <a:chExt cx="10182511" cy="1052455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182479" cy="10524617"/>
            </a:xfrm>
            <a:custGeom>
              <a:avLst/>
              <a:gdLst/>
              <a:ahLst/>
              <a:cxnLst/>
              <a:rect l="l" t="t" r="r" b="b"/>
              <a:pathLst>
                <a:path w="10182479" h="10524617">
                  <a:moveTo>
                    <a:pt x="0" y="0"/>
                  </a:moveTo>
                  <a:lnTo>
                    <a:pt x="10182479" y="0"/>
                  </a:lnTo>
                  <a:lnTo>
                    <a:pt x="10182479" y="10524617"/>
                  </a:lnTo>
                  <a:lnTo>
                    <a:pt x="0" y="105246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9" b="-19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12569483" y="4406372"/>
            <a:ext cx="11775976" cy="11761256"/>
            <a:chOff x="0" y="0"/>
            <a:chExt cx="15701301" cy="156816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701263" cy="15681706"/>
            </a:xfrm>
            <a:custGeom>
              <a:avLst/>
              <a:gdLst/>
              <a:ahLst/>
              <a:cxnLst/>
              <a:rect l="l" t="t" r="r" b="b"/>
              <a:pathLst>
                <a:path w="15701263" h="15681706">
                  <a:moveTo>
                    <a:pt x="0" y="0"/>
                  </a:moveTo>
                  <a:lnTo>
                    <a:pt x="15701263" y="0"/>
                  </a:lnTo>
                  <a:lnTo>
                    <a:pt x="15701263" y="15681706"/>
                  </a:lnTo>
                  <a:lnTo>
                    <a:pt x="0" y="156817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41" b="-41"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10093800" y="2512756"/>
            <a:ext cx="1731502" cy="1729337"/>
            <a:chOff x="0" y="0"/>
            <a:chExt cx="2308669" cy="230578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308606" cy="2305812"/>
            </a:xfrm>
            <a:custGeom>
              <a:avLst/>
              <a:gdLst/>
              <a:ahLst/>
              <a:cxnLst/>
              <a:rect l="l" t="t" r="r" b="b"/>
              <a:pathLst>
                <a:path w="2308606" h="2305812">
                  <a:moveTo>
                    <a:pt x="0" y="0"/>
                  </a:moveTo>
                  <a:lnTo>
                    <a:pt x="2308606" y="0"/>
                  </a:lnTo>
                  <a:lnTo>
                    <a:pt x="2308606" y="2305812"/>
                  </a:lnTo>
                  <a:lnTo>
                    <a:pt x="0" y="2305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41" r="-2" b="-40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485886" y="492708"/>
            <a:ext cx="732048" cy="731133"/>
            <a:chOff x="0" y="0"/>
            <a:chExt cx="3292736" cy="328862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292729" cy="3288665"/>
            </a:xfrm>
            <a:custGeom>
              <a:avLst/>
              <a:gdLst/>
              <a:ahLst/>
              <a:cxnLst/>
              <a:rect l="l" t="t" r="r" b="b"/>
              <a:pathLst>
                <a:path w="3292729" h="3288665">
                  <a:moveTo>
                    <a:pt x="0" y="0"/>
                  </a:moveTo>
                  <a:lnTo>
                    <a:pt x="3292729" y="0"/>
                  </a:lnTo>
                  <a:lnTo>
                    <a:pt x="3292729" y="3288665"/>
                  </a:lnTo>
                  <a:lnTo>
                    <a:pt x="0" y="32886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61" b="-61"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16771012" y="595739"/>
            <a:ext cx="1031102" cy="675372"/>
            <a:chOff x="0" y="0"/>
            <a:chExt cx="1374803" cy="90049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374775" cy="900557"/>
            </a:xfrm>
            <a:custGeom>
              <a:avLst/>
              <a:gdLst/>
              <a:ahLst/>
              <a:cxnLst/>
              <a:rect l="l" t="t" r="r" b="b"/>
              <a:pathLst>
                <a:path w="1374775" h="900557">
                  <a:moveTo>
                    <a:pt x="0" y="0"/>
                  </a:moveTo>
                  <a:lnTo>
                    <a:pt x="1374775" y="0"/>
                  </a:lnTo>
                  <a:lnTo>
                    <a:pt x="1374775" y="900557"/>
                  </a:lnTo>
                  <a:lnTo>
                    <a:pt x="0" y="900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238" r="-2" b="-232"/>
              </a:stretch>
            </a:blipFill>
          </p:spPr>
        </p:sp>
      </p:grpSp>
      <p:sp>
        <p:nvSpPr>
          <p:cNvPr id="20" name="Freeform 20"/>
          <p:cNvSpPr/>
          <p:nvPr/>
        </p:nvSpPr>
        <p:spPr>
          <a:xfrm>
            <a:off x="9066946" y="5298138"/>
            <a:ext cx="4508953" cy="4508953"/>
          </a:xfrm>
          <a:custGeom>
            <a:avLst/>
            <a:gdLst/>
            <a:ahLst/>
            <a:cxnLst/>
            <a:rect l="l" t="t" r="r" b="b"/>
            <a:pathLst>
              <a:path w="4508953" h="4508953">
                <a:moveTo>
                  <a:pt x="0" y="0"/>
                </a:moveTo>
                <a:lnTo>
                  <a:pt x="4508953" y="0"/>
                </a:lnTo>
                <a:lnTo>
                  <a:pt x="4508953" y="4508953"/>
                </a:lnTo>
                <a:lnTo>
                  <a:pt x="0" y="45089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4310629" y="990600"/>
            <a:ext cx="5166159" cy="5166159"/>
          </a:xfrm>
          <a:custGeom>
            <a:avLst/>
            <a:gdLst/>
            <a:ahLst/>
            <a:cxnLst/>
            <a:rect l="l" t="t" r="r" b="b"/>
            <a:pathLst>
              <a:path w="5166159" h="5166159">
                <a:moveTo>
                  <a:pt x="0" y="0"/>
                </a:moveTo>
                <a:lnTo>
                  <a:pt x="5166159" y="0"/>
                </a:lnTo>
                <a:lnTo>
                  <a:pt x="5166159" y="5166159"/>
                </a:lnTo>
                <a:lnTo>
                  <a:pt x="0" y="51661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3471124" y="5279088"/>
            <a:ext cx="4330990" cy="4362719"/>
          </a:xfrm>
          <a:custGeom>
            <a:avLst/>
            <a:gdLst/>
            <a:ahLst/>
            <a:cxnLst/>
            <a:rect l="l" t="t" r="r" b="b"/>
            <a:pathLst>
              <a:path w="4330990" h="4362719">
                <a:moveTo>
                  <a:pt x="0" y="0"/>
                </a:moveTo>
                <a:lnTo>
                  <a:pt x="4330990" y="0"/>
                </a:lnTo>
                <a:lnTo>
                  <a:pt x="4330990" y="4362718"/>
                </a:lnTo>
                <a:lnTo>
                  <a:pt x="0" y="436271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667375" y="3901547"/>
            <a:ext cx="16833550" cy="1396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33"/>
              </a:lnSpc>
            </a:pPr>
            <a:r>
              <a:rPr lang="en-US" sz="6482" b="1" i="1" spc="460">
                <a:solidFill>
                  <a:srgbClr val="000000"/>
                </a:solidFill>
                <a:latin typeface="Suwannason Heavy Italics"/>
                <a:ea typeface="Suwannason Heavy Italics"/>
                <a:cs typeface="Suwannason Heavy Italics"/>
                <a:sym typeface="Suwannason Heavy Italics"/>
              </a:rPr>
              <a:t>Unmanned Aerial Vehicle: UAV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925">
            <a:off x="-225536" y="272149"/>
            <a:ext cx="19453780" cy="10942751"/>
            <a:chOff x="0" y="0"/>
            <a:chExt cx="25938373" cy="145903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938353" cy="14590395"/>
            </a:xfrm>
            <a:custGeom>
              <a:avLst/>
              <a:gdLst/>
              <a:ahLst/>
              <a:cxnLst/>
              <a:rect l="l" t="t" r="r" b="b"/>
              <a:pathLst>
                <a:path w="25938353" h="14590395">
                  <a:moveTo>
                    <a:pt x="0" y="0"/>
                  </a:moveTo>
                  <a:lnTo>
                    <a:pt x="25938353" y="0"/>
                  </a:lnTo>
                  <a:lnTo>
                    <a:pt x="25938353" y="14590395"/>
                  </a:lnTo>
                  <a:lnTo>
                    <a:pt x="0" y="145903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9000"/>
              </a:blip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485886" y="492708"/>
            <a:ext cx="17316228" cy="778403"/>
            <a:chOff x="0" y="0"/>
            <a:chExt cx="23088304" cy="1037871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976064" cy="974844"/>
              <a:chOff x="0" y="0"/>
              <a:chExt cx="3292736" cy="328862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292729" cy="3288665"/>
              </a:xfrm>
              <a:custGeom>
                <a:avLst/>
                <a:gdLst/>
                <a:ahLst/>
                <a:cxnLst/>
                <a:rect l="l" t="t" r="r" b="b"/>
                <a:pathLst>
                  <a:path w="3292729" h="3288665">
                    <a:moveTo>
                      <a:pt x="0" y="0"/>
                    </a:moveTo>
                    <a:lnTo>
                      <a:pt x="3292729" y="0"/>
                    </a:lnTo>
                    <a:lnTo>
                      <a:pt x="3292729" y="3288665"/>
                    </a:lnTo>
                    <a:lnTo>
                      <a:pt x="0" y="328866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t="-61" b="-61"/>
                </a:stretch>
              </a:blip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21713501" y="137375"/>
              <a:ext cx="1374803" cy="900496"/>
              <a:chOff x="0" y="0"/>
              <a:chExt cx="1374803" cy="90049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374775" cy="900557"/>
              </a:xfrm>
              <a:custGeom>
                <a:avLst/>
                <a:gdLst/>
                <a:ahLst/>
                <a:cxnLst/>
                <a:rect l="l" t="t" r="r" b="b"/>
                <a:pathLst>
                  <a:path w="1374775" h="900557">
                    <a:moveTo>
                      <a:pt x="0" y="0"/>
                    </a:moveTo>
                    <a:lnTo>
                      <a:pt x="1374775" y="0"/>
                    </a:lnTo>
                    <a:lnTo>
                      <a:pt x="1374775" y="900557"/>
                    </a:lnTo>
                    <a:lnTo>
                      <a:pt x="0" y="90055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t="-238" r="-2" b="-232"/>
                </a:stretch>
              </a:blipFill>
            </p:spPr>
          </p:sp>
        </p:grpSp>
      </p:grpSp>
      <p:sp>
        <p:nvSpPr>
          <p:cNvPr id="9" name="Freeform 9"/>
          <p:cNvSpPr/>
          <p:nvPr/>
        </p:nvSpPr>
        <p:spPr>
          <a:xfrm>
            <a:off x="2974058" y="2255263"/>
            <a:ext cx="14932831" cy="7680669"/>
          </a:xfrm>
          <a:custGeom>
            <a:avLst/>
            <a:gdLst/>
            <a:ahLst/>
            <a:cxnLst/>
            <a:rect l="l" t="t" r="r" b="b"/>
            <a:pathLst>
              <a:path w="14932831" h="7680669">
                <a:moveTo>
                  <a:pt x="0" y="0"/>
                </a:moveTo>
                <a:lnTo>
                  <a:pt x="14932831" y="0"/>
                </a:lnTo>
                <a:lnTo>
                  <a:pt x="14932831" y="7680669"/>
                </a:lnTo>
                <a:lnTo>
                  <a:pt x="0" y="76806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546" t="-4951" r="-1765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666823" y="1015259"/>
            <a:ext cx="13111324" cy="90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97"/>
              </a:lnSpc>
            </a:pPr>
            <a:r>
              <a:rPr lang="en-US" sz="6897" b="1" dirty="0">
                <a:solidFill>
                  <a:srgbClr val="180A5F"/>
                </a:solidFill>
                <a:latin typeface="Antonio Ultra-Bold Italics"/>
                <a:ea typeface="Antonio Ultra-Bold Italics"/>
                <a:cs typeface="Antonio Ultra-Bold Italics"/>
                <a:sym typeface="Antonio Ultra-Bold Italics"/>
              </a:rPr>
              <a:t>Unmanned Aerial Vehicle: UAV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19061" y="2465267"/>
            <a:ext cx="3080528" cy="2932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6"/>
              </a:lnSpc>
              <a:spcBef>
                <a:spcPct val="0"/>
              </a:spcBef>
            </a:pPr>
            <a:r>
              <a:rPr lang="en-US" sz="3396" b="1">
                <a:solidFill>
                  <a:srgbClr val="781519"/>
                </a:solidFill>
                <a:latin typeface="Antonio Bold"/>
                <a:ea typeface="Antonio Bold"/>
                <a:cs typeface="Antonio Bold"/>
                <a:sym typeface="Antonio Bold"/>
              </a:rPr>
              <a:t>A 5-Rai Agricultural Area</a:t>
            </a:r>
          </a:p>
          <a:p>
            <a:pPr algn="ctr">
              <a:lnSpc>
                <a:spcPts val="4686"/>
              </a:lnSpc>
              <a:spcBef>
                <a:spcPct val="0"/>
              </a:spcBef>
            </a:pPr>
            <a:r>
              <a:rPr lang="en-US" sz="3396" b="1">
                <a:solidFill>
                  <a:srgbClr val="781519"/>
                </a:solidFill>
                <a:latin typeface="Antonio Bold"/>
                <a:ea typeface="Antonio Bold"/>
                <a:cs typeface="Antonio Bold"/>
                <a:sym typeface="Antonio Bold"/>
              </a:rPr>
              <a:t>Implementing New Theory Agriculture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925">
            <a:off x="-225536" y="272149"/>
            <a:ext cx="19453780" cy="10942751"/>
            <a:chOff x="0" y="0"/>
            <a:chExt cx="25938373" cy="145903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938353" cy="14590395"/>
            </a:xfrm>
            <a:custGeom>
              <a:avLst/>
              <a:gdLst/>
              <a:ahLst/>
              <a:cxnLst/>
              <a:rect l="l" t="t" r="r" b="b"/>
              <a:pathLst>
                <a:path w="25938353" h="14590395">
                  <a:moveTo>
                    <a:pt x="0" y="0"/>
                  </a:moveTo>
                  <a:lnTo>
                    <a:pt x="25938353" y="0"/>
                  </a:lnTo>
                  <a:lnTo>
                    <a:pt x="25938353" y="14590395"/>
                  </a:lnTo>
                  <a:lnTo>
                    <a:pt x="0" y="145903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9000"/>
              </a:blip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485886" y="492708"/>
            <a:ext cx="17316228" cy="778403"/>
            <a:chOff x="0" y="0"/>
            <a:chExt cx="23088304" cy="1037871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976064" cy="974844"/>
              <a:chOff x="0" y="0"/>
              <a:chExt cx="3292736" cy="328862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292729" cy="3288665"/>
              </a:xfrm>
              <a:custGeom>
                <a:avLst/>
                <a:gdLst/>
                <a:ahLst/>
                <a:cxnLst/>
                <a:rect l="l" t="t" r="r" b="b"/>
                <a:pathLst>
                  <a:path w="3292729" h="3288665">
                    <a:moveTo>
                      <a:pt x="0" y="0"/>
                    </a:moveTo>
                    <a:lnTo>
                      <a:pt x="3292729" y="0"/>
                    </a:lnTo>
                    <a:lnTo>
                      <a:pt x="3292729" y="3288665"/>
                    </a:lnTo>
                    <a:lnTo>
                      <a:pt x="0" y="328866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t="-61" b="-61"/>
                </a:stretch>
              </a:blip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21713501" y="137375"/>
              <a:ext cx="1374803" cy="900496"/>
              <a:chOff x="0" y="0"/>
              <a:chExt cx="1374803" cy="90049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374775" cy="900557"/>
              </a:xfrm>
              <a:custGeom>
                <a:avLst/>
                <a:gdLst/>
                <a:ahLst/>
                <a:cxnLst/>
                <a:rect l="l" t="t" r="r" b="b"/>
                <a:pathLst>
                  <a:path w="1374775" h="900557">
                    <a:moveTo>
                      <a:pt x="0" y="0"/>
                    </a:moveTo>
                    <a:lnTo>
                      <a:pt x="1374775" y="0"/>
                    </a:lnTo>
                    <a:lnTo>
                      <a:pt x="1374775" y="900557"/>
                    </a:lnTo>
                    <a:lnTo>
                      <a:pt x="0" y="90055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t="-238" r="-2" b="-232"/>
                </a:stretch>
              </a:blipFill>
            </p:spPr>
          </p:sp>
        </p:grpSp>
      </p:grpSp>
      <p:sp>
        <p:nvSpPr>
          <p:cNvPr id="9" name="Freeform 9"/>
          <p:cNvSpPr/>
          <p:nvPr/>
        </p:nvSpPr>
        <p:spPr>
          <a:xfrm>
            <a:off x="2422750" y="3687902"/>
            <a:ext cx="14269098" cy="4971347"/>
          </a:xfrm>
          <a:custGeom>
            <a:avLst/>
            <a:gdLst/>
            <a:ahLst/>
            <a:cxnLst/>
            <a:rect l="l" t="t" r="r" b="b"/>
            <a:pathLst>
              <a:path w="14269098" h="4971347">
                <a:moveTo>
                  <a:pt x="0" y="0"/>
                </a:moveTo>
                <a:lnTo>
                  <a:pt x="14269097" y="0"/>
                </a:lnTo>
                <a:lnTo>
                  <a:pt x="14269097" y="4971347"/>
                </a:lnTo>
                <a:lnTo>
                  <a:pt x="0" y="49713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352" t="-28016" r="-1568" b="-39766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617602" y="1404461"/>
            <a:ext cx="13111324" cy="90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97"/>
              </a:lnSpc>
            </a:pPr>
            <a:r>
              <a:rPr lang="en-US" sz="6897" b="1" dirty="0">
                <a:solidFill>
                  <a:srgbClr val="180A5F"/>
                </a:solidFill>
                <a:latin typeface="Antonio Ultra-Bold Italics"/>
                <a:ea typeface="Antonio Ultra-Bold Italics"/>
                <a:cs typeface="Antonio Ultra-Bold Italics"/>
                <a:sym typeface="Antonio Ultra-Bold Italics"/>
              </a:rPr>
              <a:t>Unmanned Aerial Vehicle: UAV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0" y="2541681"/>
            <a:ext cx="18288000" cy="730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928"/>
              </a:lnSpc>
              <a:spcBef>
                <a:spcPct val="0"/>
              </a:spcBef>
            </a:pPr>
            <a:r>
              <a:rPr lang="en-US" sz="4296" b="1" u="none" strike="noStrike">
                <a:solidFill>
                  <a:srgbClr val="781519"/>
                </a:solidFill>
                <a:latin typeface="Antonio Bold"/>
                <a:ea typeface="Antonio Bold"/>
                <a:cs typeface="Antonio Bold"/>
                <a:sym typeface="Antonio Bold"/>
              </a:rPr>
              <a:t>Inspection using drones combined with satellite images from Google Earth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422750" y="8868799"/>
            <a:ext cx="7078604" cy="112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48"/>
              </a:lnSpc>
            </a:pPr>
            <a:r>
              <a:rPr lang="en-US" sz="3296" b="1">
                <a:solidFill>
                  <a:srgbClr val="781519"/>
                </a:solidFill>
                <a:latin typeface="Antonio Bold"/>
                <a:ea typeface="Antonio Bold"/>
                <a:cs typeface="Antonio Bold"/>
                <a:sym typeface="Antonio Bold"/>
              </a:rPr>
              <a:t>Photo taken on July 4, 2022</a:t>
            </a:r>
          </a:p>
          <a:p>
            <a:pPr marL="0" lvl="0" indent="0" algn="ctr">
              <a:lnSpc>
                <a:spcPts val="4548"/>
              </a:lnSpc>
              <a:spcBef>
                <a:spcPct val="0"/>
              </a:spcBef>
            </a:pPr>
            <a:r>
              <a:rPr lang="en-US" sz="3296" b="1">
                <a:solidFill>
                  <a:srgbClr val="781519"/>
                </a:solidFill>
                <a:latin typeface="Antonio Bold"/>
                <a:ea typeface="Antonio Bold"/>
                <a:cs typeface="Antonio Bold"/>
                <a:sym typeface="Antonio Bold"/>
              </a:rPr>
              <a:t>Drone image taken by the inspection team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613243" y="8868799"/>
            <a:ext cx="7078604" cy="112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48"/>
              </a:lnSpc>
            </a:pPr>
            <a:r>
              <a:rPr lang="en-US" sz="3296" b="1">
                <a:solidFill>
                  <a:srgbClr val="781519"/>
                </a:solidFill>
                <a:latin typeface="Antonio Bold"/>
                <a:ea typeface="Antonio Bold"/>
                <a:cs typeface="Antonio Bold"/>
                <a:sym typeface="Antonio Bold"/>
              </a:rPr>
              <a:t>Photo taken on December 21, 2024</a:t>
            </a:r>
          </a:p>
          <a:p>
            <a:pPr marL="0" lvl="0" indent="0" algn="ctr">
              <a:lnSpc>
                <a:spcPts val="4548"/>
              </a:lnSpc>
              <a:spcBef>
                <a:spcPct val="0"/>
              </a:spcBef>
            </a:pPr>
            <a:r>
              <a:rPr lang="en-US" sz="3296" b="1">
                <a:solidFill>
                  <a:srgbClr val="781519"/>
                </a:solidFill>
                <a:latin typeface="Antonio Bold"/>
                <a:ea typeface="Antonio Bold"/>
                <a:cs typeface="Antonio Bold"/>
                <a:sym typeface="Antonio Bold"/>
              </a:rPr>
              <a:t>Image from Google Earth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925">
            <a:off x="3065" y="353920"/>
            <a:ext cx="19453780" cy="10942751"/>
            <a:chOff x="0" y="0"/>
            <a:chExt cx="25938373" cy="145903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938353" cy="14590395"/>
            </a:xfrm>
            <a:custGeom>
              <a:avLst/>
              <a:gdLst/>
              <a:ahLst/>
              <a:cxnLst/>
              <a:rect l="l" t="t" r="r" b="b"/>
              <a:pathLst>
                <a:path w="25938353" h="14590395">
                  <a:moveTo>
                    <a:pt x="0" y="0"/>
                  </a:moveTo>
                  <a:lnTo>
                    <a:pt x="25938353" y="0"/>
                  </a:lnTo>
                  <a:lnTo>
                    <a:pt x="25938353" y="14590395"/>
                  </a:lnTo>
                  <a:lnTo>
                    <a:pt x="0" y="145903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9000"/>
              </a:blip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 rot="-10800000">
            <a:off x="-662833" y="-971214"/>
            <a:ext cx="19120304" cy="10755171"/>
            <a:chOff x="0" y="0"/>
            <a:chExt cx="25493739" cy="1434022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5493726" cy="14340205"/>
            </a:xfrm>
            <a:custGeom>
              <a:avLst/>
              <a:gdLst/>
              <a:ahLst/>
              <a:cxnLst/>
              <a:rect l="l" t="t" r="r" b="b"/>
              <a:pathLst>
                <a:path w="25493726" h="14340205">
                  <a:moveTo>
                    <a:pt x="0" y="0"/>
                  </a:moveTo>
                  <a:lnTo>
                    <a:pt x="25493726" y="0"/>
                  </a:lnTo>
                  <a:lnTo>
                    <a:pt x="25493726" y="14340205"/>
                  </a:lnTo>
                  <a:lnTo>
                    <a:pt x="0" y="143402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9000"/>
              </a:blip>
              <a:stretch>
                <a:fillRect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-19792444" y="-20479051"/>
            <a:ext cx="57791288" cy="37973692"/>
            <a:chOff x="0" y="0"/>
            <a:chExt cx="77055051" cy="5063158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7055092" cy="50631598"/>
            </a:xfrm>
            <a:custGeom>
              <a:avLst/>
              <a:gdLst/>
              <a:ahLst/>
              <a:cxnLst/>
              <a:rect l="l" t="t" r="r" b="b"/>
              <a:pathLst>
                <a:path w="77055092" h="50631598">
                  <a:moveTo>
                    <a:pt x="0" y="0"/>
                  </a:moveTo>
                  <a:lnTo>
                    <a:pt x="77055092" y="0"/>
                  </a:lnTo>
                  <a:lnTo>
                    <a:pt x="77055092" y="50631598"/>
                  </a:lnTo>
                  <a:lnTo>
                    <a:pt x="0" y="506315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3272055" y="3408702"/>
            <a:ext cx="7636883" cy="7893419"/>
            <a:chOff x="0" y="0"/>
            <a:chExt cx="10182511" cy="1052455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182479" cy="10524617"/>
            </a:xfrm>
            <a:custGeom>
              <a:avLst/>
              <a:gdLst/>
              <a:ahLst/>
              <a:cxnLst/>
              <a:rect l="l" t="t" r="r" b="b"/>
              <a:pathLst>
                <a:path w="10182479" h="10524617">
                  <a:moveTo>
                    <a:pt x="0" y="0"/>
                  </a:moveTo>
                  <a:lnTo>
                    <a:pt x="10182479" y="0"/>
                  </a:lnTo>
                  <a:lnTo>
                    <a:pt x="10182479" y="10524617"/>
                  </a:lnTo>
                  <a:lnTo>
                    <a:pt x="0" y="105246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9" b="-19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-6608183" y="2008922"/>
            <a:ext cx="7636883" cy="7893419"/>
            <a:chOff x="0" y="0"/>
            <a:chExt cx="10182511" cy="1052455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182479" cy="10524617"/>
            </a:xfrm>
            <a:custGeom>
              <a:avLst/>
              <a:gdLst/>
              <a:ahLst/>
              <a:cxnLst/>
              <a:rect l="l" t="t" r="r" b="b"/>
              <a:pathLst>
                <a:path w="10182479" h="10524617">
                  <a:moveTo>
                    <a:pt x="0" y="0"/>
                  </a:moveTo>
                  <a:lnTo>
                    <a:pt x="10182479" y="0"/>
                  </a:lnTo>
                  <a:lnTo>
                    <a:pt x="10182479" y="10524617"/>
                  </a:lnTo>
                  <a:lnTo>
                    <a:pt x="0" y="105246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9" b="-19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12569483" y="4406372"/>
            <a:ext cx="11775976" cy="11761256"/>
            <a:chOff x="0" y="0"/>
            <a:chExt cx="15701301" cy="156816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701263" cy="15681706"/>
            </a:xfrm>
            <a:custGeom>
              <a:avLst/>
              <a:gdLst/>
              <a:ahLst/>
              <a:cxnLst/>
              <a:rect l="l" t="t" r="r" b="b"/>
              <a:pathLst>
                <a:path w="15701263" h="15681706">
                  <a:moveTo>
                    <a:pt x="0" y="0"/>
                  </a:moveTo>
                  <a:lnTo>
                    <a:pt x="15701263" y="0"/>
                  </a:lnTo>
                  <a:lnTo>
                    <a:pt x="15701263" y="15681706"/>
                  </a:lnTo>
                  <a:lnTo>
                    <a:pt x="0" y="156817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41" b="-41"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10093800" y="2512756"/>
            <a:ext cx="1731502" cy="1729337"/>
            <a:chOff x="0" y="0"/>
            <a:chExt cx="2308669" cy="230578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308606" cy="2305812"/>
            </a:xfrm>
            <a:custGeom>
              <a:avLst/>
              <a:gdLst/>
              <a:ahLst/>
              <a:cxnLst/>
              <a:rect l="l" t="t" r="r" b="b"/>
              <a:pathLst>
                <a:path w="2308606" h="2305812">
                  <a:moveTo>
                    <a:pt x="0" y="0"/>
                  </a:moveTo>
                  <a:lnTo>
                    <a:pt x="2308606" y="0"/>
                  </a:lnTo>
                  <a:lnTo>
                    <a:pt x="2308606" y="2305812"/>
                  </a:lnTo>
                  <a:lnTo>
                    <a:pt x="0" y="2305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41" r="-2" b="-40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485886" y="492708"/>
            <a:ext cx="732048" cy="731133"/>
            <a:chOff x="0" y="0"/>
            <a:chExt cx="3292736" cy="328862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292729" cy="3288665"/>
            </a:xfrm>
            <a:custGeom>
              <a:avLst/>
              <a:gdLst/>
              <a:ahLst/>
              <a:cxnLst/>
              <a:rect l="l" t="t" r="r" b="b"/>
              <a:pathLst>
                <a:path w="3292729" h="3288665">
                  <a:moveTo>
                    <a:pt x="0" y="0"/>
                  </a:moveTo>
                  <a:lnTo>
                    <a:pt x="3292729" y="0"/>
                  </a:lnTo>
                  <a:lnTo>
                    <a:pt x="3292729" y="3288665"/>
                  </a:lnTo>
                  <a:lnTo>
                    <a:pt x="0" y="32886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61" b="-61"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16771012" y="595739"/>
            <a:ext cx="1031102" cy="675372"/>
            <a:chOff x="0" y="0"/>
            <a:chExt cx="1374803" cy="90049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374775" cy="900557"/>
            </a:xfrm>
            <a:custGeom>
              <a:avLst/>
              <a:gdLst/>
              <a:ahLst/>
              <a:cxnLst/>
              <a:rect l="l" t="t" r="r" b="b"/>
              <a:pathLst>
                <a:path w="1374775" h="900557">
                  <a:moveTo>
                    <a:pt x="0" y="0"/>
                  </a:moveTo>
                  <a:lnTo>
                    <a:pt x="1374775" y="0"/>
                  </a:lnTo>
                  <a:lnTo>
                    <a:pt x="1374775" y="900557"/>
                  </a:lnTo>
                  <a:lnTo>
                    <a:pt x="0" y="900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238" r="-2" b="-232"/>
              </a:stretch>
            </a:blipFill>
          </p:spPr>
        </p:sp>
      </p:grpSp>
      <p:grpSp>
        <p:nvGrpSpPr>
          <p:cNvPr id="20" name="Group 20"/>
          <p:cNvGrpSpPr/>
          <p:nvPr/>
        </p:nvGrpSpPr>
        <p:grpSpPr>
          <a:xfrm>
            <a:off x="12331466" y="6449469"/>
            <a:ext cx="4657133" cy="4657133"/>
            <a:chOff x="0" y="0"/>
            <a:chExt cx="6209511" cy="6209511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6209511" cy="6209511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blipFill>
                <a:blip r:embed="rId8"/>
                <a:stretch>
                  <a:fillRect/>
                </a:stretch>
              </a:blipFill>
            </p:spPr>
          </p:sp>
        </p:grpSp>
        <p:sp>
          <p:nvSpPr>
            <p:cNvPr id="23" name="Freeform 23"/>
            <p:cNvSpPr/>
            <p:nvPr/>
          </p:nvSpPr>
          <p:spPr>
            <a:xfrm>
              <a:off x="877749" y="3963338"/>
              <a:ext cx="4315727" cy="1059315"/>
            </a:xfrm>
            <a:custGeom>
              <a:avLst/>
              <a:gdLst/>
              <a:ahLst/>
              <a:cxnLst/>
              <a:rect l="l" t="t" r="r" b="b"/>
              <a:pathLst>
                <a:path w="4315727" h="1059315">
                  <a:moveTo>
                    <a:pt x="0" y="0"/>
                  </a:moveTo>
                  <a:lnTo>
                    <a:pt x="4315727" y="0"/>
                  </a:lnTo>
                  <a:lnTo>
                    <a:pt x="4315727" y="1059315"/>
                  </a:lnTo>
                  <a:lnTo>
                    <a:pt x="0" y="10593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4" name="Group 24"/>
          <p:cNvGrpSpPr/>
          <p:nvPr/>
        </p:nvGrpSpPr>
        <p:grpSpPr>
          <a:xfrm>
            <a:off x="4740843" y="6023587"/>
            <a:ext cx="7590624" cy="1331825"/>
            <a:chOff x="0" y="0"/>
            <a:chExt cx="10120832" cy="1775767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775767" cy="1775767"/>
            </a:xfrm>
            <a:custGeom>
              <a:avLst/>
              <a:gdLst/>
              <a:ahLst/>
              <a:cxnLst/>
              <a:rect l="l" t="t" r="r" b="b"/>
              <a:pathLst>
                <a:path w="1775767" h="1775767">
                  <a:moveTo>
                    <a:pt x="0" y="0"/>
                  </a:moveTo>
                  <a:lnTo>
                    <a:pt x="1775767" y="0"/>
                  </a:lnTo>
                  <a:lnTo>
                    <a:pt x="1775767" y="1775767"/>
                  </a:lnTo>
                  <a:lnTo>
                    <a:pt x="0" y="17757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1971857" y="206239"/>
              <a:ext cx="4705342" cy="6037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847"/>
                </a:lnSpc>
              </a:pPr>
              <a:r>
                <a:rPr lang="en-US" sz="2747" b="1">
                  <a:solidFill>
                    <a:srgbClr val="000000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Email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971857" y="801820"/>
              <a:ext cx="8148974" cy="7348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648"/>
                </a:lnSpc>
              </a:pPr>
              <a:r>
                <a:rPr lang="en-US" sz="3320" spc="-66" dirty="0">
                  <a:latin typeface="Aileron"/>
                  <a:ea typeface="Aileron"/>
                  <a:cs typeface="Aileron"/>
                  <a:sym typeface="Aileron"/>
                </a:rPr>
                <a:t>matulee_y@oag.go.th </a:t>
              </a:r>
              <a:endParaRPr lang="en-US" sz="3320" spc="-66" dirty="0">
                <a:latin typeface="Aileron"/>
                <a:ea typeface="Aileron"/>
                <a:cs typeface="Aileron"/>
                <a:sym typeface="Aileron"/>
                <a:hlinkClick r:id="rId13" tooltip="mailto:matulee@hotmail.com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217934" y="808031"/>
            <a:ext cx="5641437" cy="5641437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</p:grpSp>
      <p:sp>
        <p:nvSpPr>
          <p:cNvPr id="30" name="TextBox 30"/>
          <p:cNvSpPr txBox="1"/>
          <p:nvPr/>
        </p:nvSpPr>
        <p:spPr>
          <a:xfrm>
            <a:off x="5543158" y="2935730"/>
            <a:ext cx="10832786" cy="2207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886"/>
              </a:lnSpc>
            </a:pPr>
            <a:r>
              <a:rPr lang="en-US" sz="4204" b="1" spc="4">
                <a:solidFill>
                  <a:srgbClr val="135044"/>
                </a:solidFill>
                <a:latin typeface="Aileron Bold"/>
                <a:ea typeface="Aileron Bold"/>
                <a:cs typeface="Aileron Bold"/>
                <a:sym typeface="Aileron Bold"/>
              </a:rPr>
              <a:t>Dr. Matulee Yokee</a:t>
            </a:r>
          </a:p>
          <a:p>
            <a:pPr algn="r">
              <a:lnSpc>
                <a:spcPts val="5886"/>
              </a:lnSpc>
            </a:pPr>
            <a:r>
              <a:rPr lang="en-US" sz="4204" spc="4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Assistant Auditor General</a:t>
            </a:r>
          </a:p>
          <a:p>
            <a:pPr algn="r">
              <a:lnSpc>
                <a:spcPts val="5886"/>
              </a:lnSpc>
            </a:pPr>
            <a:r>
              <a:rPr lang="en-US" sz="4204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State Audit Office of the Kingdom of Thailand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925">
            <a:off x="3064" y="198997"/>
            <a:ext cx="19453780" cy="10942751"/>
            <a:chOff x="0" y="0"/>
            <a:chExt cx="25938373" cy="145903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938353" cy="14590395"/>
            </a:xfrm>
            <a:custGeom>
              <a:avLst/>
              <a:gdLst/>
              <a:ahLst/>
              <a:cxnLst/>
              <a:rect l="l" t="t" r="r" b="b"/>
              <a:pathLst>
                <a:path w="25938353" h="14590395">
                  <a:moveTo>
                    <a:pt x="0" y="0"/>
                  </a:moveTo>
                  <a:lnTo>
                    <a:pt x="25938353" y="0"/>
                  </a:lnTo>
                  <a:lnTo>
                    <a:pt x="25938353" y="14590395"/>
                  </a:lnTo>
                  <a:lnTo>
                    <a:pt x="0" y="145903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9000"/>
              </a:blip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485886" y="492708"/>
            <a:ext cx="17316228" cy="778403"/>
            <a:chOff x="0" y="0"/>
            <a:chExt cx="23088304" cy="1037871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976064" cy="974844"/>
              <a:chOff x="0" y="0"/>
              <a:chExt cx="3292736" cy="328862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292729" cy="3288665"/>
              </a:xfrm>
              <a:custGeom>
                <a:avLst/>
                <a:gdLst/>
                <a:ahLst/>
                <a:cxnLst/>
                <a:rect l="l" t="t" r="r" b="b"/>
                <a:pathLst>
                  <a:path w="3292729" h="3288665">
                    <a:moveTo>
                      <a:pt x="0" y="0"/>
                    </a:moveTo>
                    <a:lnTo>
                      <a:pt x="3292729" y="0"/>
                    </a:lnTo>
                    <a:lnTo>
                      <a:pt x="3292729" y="3288665"/>
                    </a:lnTo>
                    <a:lnTo>
                      <a:pt x="0" y="328866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t="-61" b="-61"/>
                </a:stretch>
              </a:blip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21713501" y="137375"/>
              <a:ext cx="1374803" cy="900496"/>
              <a:chOff x="0" y="0"/>
              <a:chExt cx="1374803" cy="90049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374775" cy="900557"/>
              </a:xfrm>
              <a:custGeom>
                <a:avLst/>
                <a:gdLst/>
                <a:ahLst/>
                <a:cxnLst/>
                <a:rect l="l" t="t" r="r" b="b"/>
                <a:pathLst>
                  <a:path w="1374775" h="900557">
                    <a:moveTo>
                      <a:pt x="0" y="0"/>
                    </a:moveTo>
                    <a:lnTo>
                      <a:pt x="1374775" y="0"/>
                    </a:lnTo>
                    <a:lnTo>
                      <a:pt x="1374775" y="900557"/>
                    </a:lnTo>
                    <a:lnTo>
                      <a:pt x="0" y="90055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t="-238" r="-2" b="-232"/>
                </a:stretch>
              </a:blipFill>
            </p:spPr>
          </p:sp>
        </p:grpSp>
      </p:grpSp>
      <p:sp>
        <p:nvSpPr>
          <p:cNvPr id="9" name="Freeform 9"/>
          <p:cNvSpPr/>
          <p:nvPr/>
        </p:nvSpPr>
        <p:spPr>
          <a:xfrm>
            <a:off x="11730204" y="3449266"/>
            <a:ext cx="3940550" cy="2672327"/>
          </a:xfrm>
          <a:custGeom>
            <a:avLst/>
            <a:gdLst/>
            <a:ahLst/>
            <a:cxnLst/>
            <a:rect l="l" t="t" r="r" b="b"/>
            <a:pathLst>
              <a:path w="3940550" h="2672327">
                <a:moveTo>
                  <a:pt x="0" y="0"/>
                </a:moveTo>
                <a:lnTo>
                  <a:pt x="3940550" y="0"/>
                </a:lnTo>
                <a:lnTo>
                  <a:pt x="3940550" y="2672327"/>
                </a:lnTo>
                <a:lnTo>
                  <a:pt x="0" y="26723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647662" y="3449266"/>
            <a:ext cx="4532838" cy="2565566"/>
          </a:xfrm>
          <a:custGeom>
            <a:avLst/>
            <a:gdLst/>
            <a:ahLst/>
            <a:cxnLst/>
            <a:rect l="l" t="t" r="r" b="b"/>
            <a:pathLst>
              <a:path w="4532838" h="2565566">
                <a:moveTo>
                  <a:pt x="0" y="0"/>
                </a:moveTo>
                <a:lnTo>
                  <a:pt x="4532837" y="0"/>
                </a:lnTo>
                <a:lnTo>
                  <a:pt x="4532837" y="2565566"/>
                </a:lnTo>
                <a:lnTo>
                  <a:pt x="0" y="25655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959413" y="3079314"/>
            <a:ext cx="2712075" cy="3145095"/>
          </a:xfrm>
          <a:custGeom>
            <a:avLst/>
            <a:gdLst/>
            <a:ahLst/>
            <a:cxnLst/>
            <a:rect l="l" t="t" r="r" b="b"/>
            <a:pathLst>
              <a:path w="2712075" h="3145095">
                <a:moveTo>
                  <a:pt x="0" y="0"/>
                </a:moveTo>
                <a:lnTo>
                  <a:pt x="2712074" y="0"/>
                </a:lnTo>
                <a:lnTo>
                  <a:pt x="2712074" y="3145095"/>
                </a:lnTo>
                <a:lnTo>
                  <a:pt x="0" y="314509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972812" y="6471707"/>
            <a:ext cx="7390126" cy="3551700"/>
          </a:xfrm>
          <a:custGeom>
            <a:avLst/>
            <a:gdLst/>
            <a:ahLst/>
            <a:cxnLst/>
            <a:rect l="l" t="t" r="r" b="b"/>
            <a:pathLst>
              <a:path w="7390126" h="3551700">
                <a:moveTo>
                  <a:pt x="0" y="0"/>
                </a:moveTo>
                <a:lnTo>
                  <a:pt x="7390126" y="0"/>
                </a:lnTo>
                <a:lnTo>
                  <a:pt x="7390126" y="3551700"/>
                </a:lnTo>
                <a:lnTo>
                  <a:pt x="0" y="35517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0" y="1037575"/>
            <a:ext cx="18288000" cy="1590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3"/>
              </a:lnSpc>
              <a:spcBef>
                <a:spcPct val="0"/>
              </a:spcBef>
            </a:pPr>
            <a:r>
              <a:rPr lang="en-US" sz="4400" b="1" spc="5" dirty="0">
                <a:solidFill>
                  <a:srgbClr val="000000"/>
                </a:solidFill>
                <a:latin typeface="Suwannason Bold"/>
                <a:ea typeface="Suwannason Bold"/>
                <a:cs typeface="Suwannason Bold"/>
                <a:sym typeface="Suwannason Bold"/>
              </a:rPr>
              <a:t>COMPENSATION PAYMENTS TO PEOPLE </a:t>
            </a:r>
            <a:br>
              <a:rPr lang="en-US" sz="4400" b="1" spc="5" dirty="0">
                <a:solidFill>
                  <a:srgbClr val="000000"/>
                </a:solidFill>
                <a:latin typeface="Suwannason Bold"/>
                <a:ea typeface="Suwannason Bold"/>
                <a:cs typeface="Suwannason Bold"/>
                <a:sym typeface="Suwannason Bold"/>
              </a:rPr>
            </a:br>
            <a:r>
              <a:rPr lang="en-US" sz="4400" b="1" spc="5" dirty="0">
                <a:solidFill>
                  <a:srgbClr val="000000"/>
                </a:solidFill>
                <a:latin typeface="Suwannason Bold"/>
                <a:ea typeface="Suwannason Bold"/>
                <a:cs typeface="Suwannason Bold"/>
                <a:sym typeface="Suwannason Bold"/>
              </a:rPr>
              <a:t>AFFECTED BY THE COVID-19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9050" y="9546038"/>
            <a:ext cx="6005943" cy="4965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97"/>
              </a:lnSpc>
              <a:spcBef>
                <a:spcPct val="0"/>
              </a:spcBef>
            </a:pPr>
            <a:r>
              <a:rPr lang="en-US" sz="3600" dirty="0">
                <a:solidFill>
                  <a:srgbClr val="000000"/>
                </a:solidFill>
                <a:latin typeface="Antonio"/>
                <a:ea typeface="Antonio"/>
                <a:cs typeface="Antonio"/>
                <a:sym typeface="Antonio"/>
              </a:rPr>
              <a:t>Cr. Audit team in PA office No.1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925">
            <a:off x="-225536" y="272149"/>
            <a:ext cx="19453780" cy="10942751"/>
            <a:chOff x="0" y="0"/>
            <a:chExt cx="25938373" cy="145903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938353" cy="14590395"/>
            </a:xfrm>
            <a:custGeom>
              <a:avLst/>
              <a:gdLst/>
              <a:ahLst/>
              <a:cxnLst/>
              <a:rect l="l" t="t" r="r" b="b"/>
              <a:pathLst>
                <a:path w="25938353" h="14590395">
                  <a:moveTo>
                    <a:pt x="0" y="0"/>
                  </a:moveTo>
                  <a:lnTo>
                    <a:pt x="25938353" y="0"/>
                  </a:lnTo>
                  <a:lnTo>
                    <a:pt x="25938353" y="14590395"/>
                  </a:lnTo>
                  <a:lnTo>
                    <a:pt x="0" y="145903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9000"/>
              </a:blip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485886" y="492708"/>
            <a:ext cx="17316228" cy="778403"/>
            <a:chOff x="0" y="0"/>
            <a:chExt cx="23088304" cy="1037871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976064" cy="974844"/>
              <a:chOff x="0" y="0"/>
              <a:chExt cx="3292736" cy="328862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292729" cy="3288665"/>
              </a:xfrm>
              <a:custGeom>
                <a:avLst/>
                <a:gdLst/>
                <a:ahLst/>
                <a:cxnLst/>
                <a:rect l="l" t="t" r="r" b="b"/>
                <a:pathLst>
                  <a:path w="3292729" h="3288665">
                    <a:moveTo>
                      <a:pt x="0" y="0"/>
                    </a:moveTo>
                    <a:lnTo>
                      <a:pt x="3292729" y="0"/>
                    </a:lnTo>
                    <a:lnTo>
                      <a:pt x="3292729" y="3288665"/>
                    </a:lnTo>
                    <a:lnTo>
                      <a:pt x="0" y="328866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t="-61" b="-61"/>
                </a:stretch>
              </a:blip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21713501" y="137375"/>
              <a:ext cx="1374803" cy="900496"/>
              <a:chOff x="0" y="0"/>
              <a:chExt cx="1374803" cy="90049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374775" cy="900557"/>
              </a:xfrm>
              <a:custGeom>
                <a:avLst/>
                <a:gdLst/>
                <a:ahLst/>
                <a:cxnLst/>
                <a:rect l="l" t="t" r="r" b="b"/>
                <a:pathLst>
                  <a:path w="1374775" h="900557">
                    <a:moveTo>
                      <a:pt x="0" y="0"/>
                    </a:moveTo>
                    <a:lnTo>
                      <a:pt x="1374775" y="0"/>
                    </a:lnTo>
                    <a:lnTo>
                      <a:pt x="1374775" y="900557"/>
                    </a:lnTo>
                    <a:lnTo>
                      <a:pt x="0" y="90055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t="-238" r="-2" b="-232"/>
                </a:stretch>
              </a:blipFill>
            </p:spPr>
          </p:sp>
        </p:grpSp>
      </p:grpSp>
      <p:sp>
        <p:nvSpPr>
          <p:cNvPr id="9" name="Freeform 9"/>
          <p:cNvSpPr/>
          <p:nvPr/>
        </p:nvSpPr>
        <p:spPr>
          <a:xfrm>
            <a:off x="1540226" y="796184"/>
            <a:ext cx="3120659" cy="1357161"/>
          </a:xfrm>
          <a:custGeom>
            <a:avLst/>
            <a:gdLst/>
            <a:ahLst/>
            <a:cxnLst/>
            <a:rect l="l" t="t" r="r" b="b"/>
            <a:pathLst>
              <a:path w="3120659" h="1357161">
                <a:moveTo>
                  <a:pt x="0" y="0"/>
                </a:moveTo>
                <a:lnTo>
                  <a:pt x="3120659" y="0"/>
                </a:lnTo>
                <a:lnTo>
                  <a:pt x="3120659" y="1357162"/>
                </a:lnTo>
                <a:lnTo>
                  <a:pt x="0" y="13571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822653" y="1546572"/>
            <a:ext cx="14036722" cy="4175925"/>
          </a:xfrm>
          <a:custGeom>
            <a:avLst/>
            <a:gdLst/>
            <a:ahLst/>
            <a:cxnLst/>
            <a:rect l="l" t="t" r="r" b="b"/>
            <a:pathLst>
              <a:path w="14036722" h="4175925">
                <a:moveTo>
                  <a:pt x="0" y="0"/>
                </a:moveTo>
                <a:lnTo>
                  <a:pt x="14036722" y="0"/>
                </a:lnTo>
                <a:lnTo>
                  <a:pt x="14036722" y="4175925"/>
                </a:lnTo>
                <a:lnTo>
                  <a:pt x="0" y="41759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806275" y="5798697"/>
            <a:ext cx="10675451" cy="3936572"/>
          </a:xfrm>
          <a:custGeom>
            <a:avLst/>
            <a:gdLst/>
            <a:ahLst/>
            <a:cxnLst/>
            <a:rect l="l" t="t" r="r" b="b"/>
            <a:pathLst>
              <a:path w="10675451" h="3936572">
                <a:moveTo>
                  <a:pt x="0" y="0"/>
                </a:moveTo>
                <a:lnTo>
                  <a:pt x="10675450" y="0"/>
                </a:lnTo>
                <a:lnTo>
                  <a:pt x="10675450" y="3936573"/>
                </a:lnTo>
                <a:lnTo>
                  <a:pt x="0" y="39365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925">
            <a:off x="-225536" y="272149"/>
            <a:ext cx="19453780" cy="10942751"/>
            <a:chOff x="0" y="0"/>
            <a:chExt cx="25938373" cy="145903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938353" cy="14590395"/>
            </a:xfrm>
            <a:custGeom>
              <a:avLst/>
              <a:gdLst/>
              <a:ahLst/>
              <a:cxnLst/>
              <a:rect l="l" t="t" r="r" b="b"/>
              <a:pathLst>
                <a:path w="25938353" h="14590395">
                  <a:moveTo>
                    <a:pt x="0" y="0"/>
                  </a:moveTo>
                  <a:lnTo>
                    <a:pt x="25938353" y="0"/>
                  </a:lnTo>
                  <a:lnTo>
                    <a:pt x="25938353" y="14590395"/>
                  </a:lnTo>
                  <a:lnTo>
                    <a:pt x="0" y="145903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9000"/>
              </a:blip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485886" y="492708"/>
            <a:ext cx="17316228" cy="778403"/>
            <a:chOff x="0" y="0"/>
            <a:chExt cx="23088304" cy="1037871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976064" cy="974844"/>
              <a:chOff x="0" y="0"/>
              <a:chExt cx="3292736" cy="328862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292729" cy="3288665"/>
              </a:xfrm>
              <a:custGeom>
                <a:avLst/>
                <a:gdLst/>
                <a:ahLst/>
                <a:cxnLst/>
                <a:rect l="l" t="t" r="r" b="b"/>
                <a:pathLst>
                  <a:path w="3292729" h="3288665">
                    <a:moveTo>
                      <a:pt x="0" y="0"/>
                    </a:moveTo>
                    <a:lnTo>
                      <a:pt x="3292729" y="0"/>
                    </a:lnTo>
                    <a:lnTo>
                      <a:pt x="3292729" y="3288665"/>
                    </a:lnTo>
                    <a:lnTo>
                      <a:pt x="0" y="328866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t="-61" b="-61"/>
                </a:stretch>
              </a:blip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21713501" y="137375"/>
              <a:ext cx="1374803" cy="900496"/>
              <a:chOff x="0" y="0"/>
              <a:chExt cx="1374803" cy="90049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374775" cy="900557"/>
              </a:xfrm>
              <a:custGeom>
                <a:avLst/>
                <a:gdLst/>
                <a:ahLst/>
                <a:cxnLst/>
                <a:rect l="l" t="t" r="r" b="b"/>
                <a:pathLst>
                  <a:path w="1374775" h="900557">
                    <a:moveTo>
                      <a:pt x="0" y="0"/>
                    </a:moveTo>
                    <a:lnTo>
                      <a:pt x="1374775" y="0"/>
                    </a:lnTo>
                    <a:lnTo>
                      <a:pt x="1374775" y="900557"/>
                    </a:lnTo>
                    <a:lnTo>
                      <a:pt x="0" y="90055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t="-238" r="-2" b="-232"/>
                </a:stretch>
              </a:blipFill>
            </p:spPr>
          </p:sp>
        </p:grpSp>
      </p:grpSp>
      <p:sp>
        <p:nvSpPr>
          <p:cNvPr id="9" name="Freeform 9"/>
          <p:cNvSpPr/>
          <p:nvPr/>
        </p:nvSpPr>
        <p:spPr>
          <a:xfrm>
            <a:off x="1540226" y="539821"/>
            <a:ext cx="3120659" cy="1357161"/>
          </a:xfrm>
          <a:custGeom>
            <a:avLst/>
            <a:gdLst/>
            <a:ahLst/>
            <a:cxnLst/>
            <a:rect l="l" t="t" r="r" b="b"/>
            <a:pathLst>
              <a:path w="3120659" h="1357161">
                <a:moveTo>
                  <a:pt x="0" y="0"/>
                </a:moveTo>
                <a:lnTo>
                  <a:pt x="3120659" y="0"/>
                </a:lnTo>
                <a:lnTo>
                  <a:pt x="3120659" y="1357161"/>
                </a:lnTo>
                <a:lnTo>
                  <a:pt x="0" y="13571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96687" y="2066279"/>
            <a:ext cx="15160941" cy="7182496"/>
          </a:xfrm>
          <a:custGeom>
            <a:avLst/>
            <a:gdLst/>
            <a:ahLst/>
            <a:cxnLst/>
            <a:rect l="l" t="t" r="r" b="b"/>
            <a:pathLst>
              <a:path w="15160941" h="7182496">
                <a:moveTo>
                  <a:pt x="0" y="0"/>
                </a:moveTo>
                <a:lnTo>
                  <a:pt x="15160941" y="0"/>
                </a:lnTo>
                <a:lnTo>
                  <a:pt x="15160941" y="7182496"/>
                </a:lnTo>
                <a:lnTo>
                  <a:pt x="0" y="71824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54172" y="9526900"/>
            <a:ext cx="5625227" cy="496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97"/>
              </a:lnSpc>
              <a:spcBef>
                <a:spcPct val="0"/>
              </a:spcBef>
            </a:pPr>
            <a:r>
              <a:rPr lang="en-US" sz="3600" dirty="0">
                <a:solidFill>
                  <a:srgbClr val="000000"/>
                </a:solidFill>
                <a:latin typeface="Antonio"/>
                <a:ea typeface="Antonio"/>
                <a:cs typeface="Antonio"/>
                <a:sym typeface="Antonio"/>
              </a:rPr>
              <a:t>Cr. Audit team in FA office No.4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925">
            <a:off x="3065" y="353920"/>
            <a:ext cx="19453780" cy="10942751"/>
            <a:chOff x="0" y="0"/>
            <a:chExt cx="25938373" cy="145903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938353" cy="14590395"/>
            </a:xfrm>
            <a:custGeom>
              <a:avLst/>
              <a:gdLst/>
              <a:ahLst/>
              <a:cxnLst/>
              <a:rect l="l" t="t" r="r" b="b"/>
              <a:pathLst>
                <a:path w="25938353" h="14590395">
                  <a:moveTo>
                    <a:pt x="0" y="0"/>
                  </a:moveTo>
                  <a:lnTo>
                    <a:pt x="25938353" y="0"/>
                  </a:lnTo>
                  <a:lnTo>
                    <a:pt x="25938353" y="14590395"/>
                  </a:lnTo>
                  <a:lnTo>
                    <a:pt x="0" y="145903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9000"/>
              </a:blip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 rot="-10800000">
            <a:off x="-662833" y="-971214"/>
            <a:ext cx="19120304" cy="10755171"/>
            <a:chOff x="0" y="0"/>
            <a:chExt cx="25493739" cy="1434022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5493726" cy="14340205"/>
            </a:xfrm>
            <a:custGeom>
              <a:avLst/>
              <a:gdLst/>
              <a:ahLst/>
              <a:cxnLst/>
              <a:rect l="l" t="t" r="r" b="b"/>
              <a:pathLst>
                <a:path w="25493726" h="14340205">
                  <a:moveTo>
                    <a:pt x="0" y="0"/>
                  </a:moveTo>
                  <a:lnTo>
                    <a:pt x="25493726" y="0"/>
                  </a:lnTo>
                  <a:lnTo>
                    <a:pt x="25493726" y="14340205"/>
                  </a:lnTo>
                  <a:lnTo>
                    <a:pt x="0" y="143402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9000"/>
              </a:blip>
              <a:stretch>
                <a:fillRect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-19811494" y="-20479051"/>
            <a:ext cx="57791288" cy="37973692"/>
            <a:chOff x="0" y="0"/>
            <a:chExt cx="77055051" cy="5063158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7055092" cy="50631598"/>
            </a:xfrm>
            <a:custGeom>
              <a:avLst/>
              <a:gdLst/>
              <a:ahLst/>
              <a:cxnLst/>
              <a:rect l="l" t="t" r="r" b="b"/>
              <a:pathLst>
                <a:path w="77055092" h="50631598">
                  <a:moveTo>
                    <a:pt x="0" y="0"/>
                  </a:moveTo>
                  <a:lnTo>
                    <a:pt x="77055092" y="0"/>
                  </a:lnTo>
                  <a:lnTo>
                    <a:pt x="77055092" y="50631598"/>
                  </a:lnTo>
                  <a:lnTo>
                    <a:pt x="0" y="506315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3272055" y="3408702"/>
            <a:ext cx="7636883" cy="7893419"/>
            <a:chOff x="0" y="0"/>
            <a:chExt cx="10182511" cy="1052455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182479" cy="10524617"/>
            </a:xfrm>
            <a:custGeom>
              <a:avLst/>
              <a:gdLst/>
              <a:ahLst/>
              <a:cxnLst/>
              <a:rect l="l" t="t" r="r" b="b"/>
              <a:pathLst>
                <a:path w="10182479" h="10524617">
                  <a:moveTo>
                    <a:pt x="0" y="0"/>
                  </a:moveTo>
                  <a:lnTo>
                    <a:pt x="10182479" y="0"/>
                  </a:lnTo>
                  <a:lnTo>
                    <a:pt x="10182479" y="10524617"/>
                  </a:lnTo>
                  <a:lnTo>
                    <a:pt x="0" y="105246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9" b="-19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-6608183" y="2008922"/>
            <a:ext cx="7636883" cy="7893419"/>
            <a:chOff x="0" y="0"/>
            <a:chExt cx="10182511" cy="1052455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182479" cy="10524617"/>
            </a:xfrm>
            <a:custGeom>
              <a:avLst/>
              <a:gdLst/>
              <a:ahLst/>
              <a:cxnLst/>
              <a:rect l="l" t="t" r="r" b="b"/>
              <a:pathLst>
                <a:path w="10182479" h="10524617">
                  <a:moveTo>
                    <a:pt x="0" y="0"/>
                  </a:moveTo>
                  <a:lnTo>
                    <a:pt x="10182479" y="0"/>
                  </a:lnTo>
                  <a:lnTo>
                    <a:pt x="10182479" y="10524617"/>
                  </a:lnTo>
                  <a:lnTo>
                    <a:pt x="0" y="105246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9" b="-19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12569483" y="4406372"/>
            <a:ext cx="11775976" cy="11761256"/>
            <a:chOff x="0" y="0"/>
            <a:chExt cx="15701301" cy="156816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701263" cy="15681706"/>
            </a:xfrm>
            <a:custGeom>
              <a:avLst/>
              <a:gdLst/>
              <a:ahLst/>
              <a:cxnLst/>
              <a:rect l="l" t="t" r="r" b="b"/>
              <a:pathLst>
                <a:path w="15701263" h="15681706">
                  <a:moveTo>
                    <a:pt x="0" y="0"/>
                  </a:moveTo>
                  <a:lnTo>
                    <a:pt x="15701263" y="0"/>
                  </a:lnTo>
                  <a:lnTo>
                    <a:pt x="15701263" y="15681706"/>
                  </a:lnTo>
                  <a:lnTo>
                    <a:pt x="0" y="156817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41" b="-41"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10093800" y="2512756"/>
            <a:ext cx="1731502" cy="1729337"/>
            <a:chOff x="0" y="0"/>
            <a:chExt cx="2308669" cy="230578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308606" cy="2305812"/>
            </a:xfrm>
            <a:custGeom>
              <a:avLst/>
              <a:gdLst/>
              <a:ahLst/>
              <a:cxnLst/>
              <a:rect l="l" t="t" r="r" b="b"/>
              <a:pathLst>
                <a:path w="2308606" h="2305812">
                  <a:moveTo>
                    <a:pt x="0" y="0"/>
                  </a:moveTo>
                  <a:lnTo>
                    <a:pt x="2308606" y="0"/>
                  </a:lnTo>
                  <a:lnTo>
                    <a:pt x="2308606" y="2305812"/>
                  </a:lnTo>
                  <a:lnTo>
                    <a:pt x="0" y="2305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41" r="-2" b="-40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485886" y="492708"/>
            <a:ext cx="732048" cy="731133"/>
            <a:chOff x="0" y="0"/>
            <a:chExt cx="3292736" cy="328862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292729" cy="3288665"/>
            </a:xfrm>
            <a:custGeom>
              <a:avLst/>
              <a:gdLst/>
              <a:ahLst/>
              <a:cxnLst/>
              <a:rect l="l" t="t" r="r" b="b"/>
              <a:pathLst>
                <a:path w="3292729" h="3288665">
                  <a:moveTo>
                    <a:pt x="0" y="0"/>
                  </a:moveTo>
                  <a:lnTo>
                    <a:pt x="3292729" y="0"/>
                  </a:lnTo>
                  <a:lnTo>
                    <a:pt x="3292729" y="3288665"/>
                  </a:lnTo>
                  <a:lnTo>
                    <a:pt x="0" y="32886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61" b="-61"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16771012" y="595739"/>
            <a:ext cx="1031102" cy="675372"/>
            <a:chOff x="0" y="0"/>
            <a:chExt cx="1374803" cy="90049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374775" cy="900557"/>
            </a:xfrm>
            <a:custGeom>
              <a:avLst/>
              <a:gdLst/>
              <a:ahLst/>
              <a:cxnLst/>
              <a:rect l="l" t="t" r="r" b="b"/>
              <a:pathLst>
                <a:path w="1374775" h="900557">
                  <a:moveTo>
                    <a:pt x="0" y="0"/>
                  </a:moveTo>
                  <a:lnTo>
                    <a:pt x="1374775" y="0"/>
                  </a:lnTo>
                  <a:lnTo>
                    <a:pt x="1374775" y="900557"/>
                  </a:lnTo>
                  <a:lnTo>
                    <a:pt x="0" y="900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238" r="-2" b="-232"/>
              </a:stretch>
            </a:blipFill>
          </p:spPr>
        </p:sp>
      </p:grpSp>
      <p:sp>
        <p:nvSpPr>
          <p:cNvPr id="20" name="Freeform 20"/>
          <p:cNvSpPr/>
          <p:nvPr/>
        </p:nvSpPr>
        <p:spPr>
          <a:xfrm>
            <a:off x="14134945" y="6279598"/>
            <a:ext cx="3962555" cy="3962555"/>
          </a:xfrm>
          <a:custGeom>
            <a:avLst/>
            <a:gdLst/>
            <a:ahLst/>
            <a:cxnLst/>
            <a:rect l="l" t="t" r="r" b="b"/>
            <a:pathLst>
              <a:path w="3962555" h="3962555">
                <a:moveTo>
                  <a:pt x="0" y="0"/>
                </a:moveTo>
                <a:lnTo>
                  <a:pt x="3962555" y="0"/>
                </a:lnTo>
                <a:lnTo>
                  <a:pt x="3962555" y="3962555"/>
                </a:lnTo>
                <a:lnTo>
                  <a:pt x="0" y="396255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746310" y="2641375"/>
            <a:ext cx="13967290" cy="4280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49"/>
              </a:lnSpc>
            </a:pPr>
            <a:r>
              <a:rPr lang="en-US" sz="11377" b="1" i="1" spc="807">
                <a:solidFill>
                  <a:srgbClr val="000000"/>
                </a:solidFill>
                <a:latin typeface="Suwannason Heavy Italics"/>
                <a:ea typeface="Suwannason Heavy Italics"/>
                <a:cs typeface="Suwannason Heavy Italics"/>
                <a:sym typeface="Suwannason Heavy Italics"/>
              </a:rPr>
              <a:t>GIS</a:t>
            </a:r>
          </a:p>
          <a:p>
            <a:pPr algn="ctr">
              <a:lnSpc>
                <a:spcPts val="14449"/>
              </a:lnSpc>
            </a:pPr>
            <a:r>
              <a:rPr lang="en-US" sz="11377" b="1" i="1" spc="807">
                <a:solidFill>
                  <a:srgbClr val="000000"/>
                </a:solidFill>
                <a:latin typeface="Suwannason Heavy Italics"/>
                <a:ea typeface="Suwannason Heavy Italics"/>
                <a:cs typeface="Suwannason Heavy Italics"/>
                <a:sym typeface="Suwannason Heavy Italics"/>
              </a:rPr>
              <a:t>IN AUDITING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925">
            <a:off x="-225536" y="272149"/>
            <a:ext cx="19453780" cy="10942751"/>
            <a:chOff x="0" y="0"/>
            <a:chExt cx="25938373" cy="145903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938353" cy="14590395"/>
            </a:xfrm>
            <a:custGeom>
              <a:avLst/>
              <a:gdLst/>
              <a:ahLst/>
              <a:cxnLst/>
              <a:rect l="l" t="t" r="r" b="b"/>
              <a:pathLst>
                <a:path w="25938353" h="14590395">
                  <a:moveTo>
                    <a:pt x="0" y="0"/>
                  </a:moveTo>
                  <a:lnTo>
                    <a:pt x="25938353" y="0"/>
                  </a:lnTo>
                  <a:lnTo>
                    <a:pt x="25938353" y="14590395"/>
                  </a:lnTo>
                  <a:lnTo>
                    <a:pt x="0" y="145903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9000"/>
              </a:blip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485886" y="492708"/>
            <a:ext cx="17316228" cy="778403"/>
            <a:chOff x="0" y="0"/>
            <a:chExt cx="23088304" cy="1037871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976064" cy="974844"/>
              <a:chOff x="0" y="0"/>
              <a:chExt cx="3292736" cy="328862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292729" cy="3288665"/>
              </a:xfrm>
              <a:custGeom>
                <a:avLst/>
                <a:gdLst/>
                <a:ahLst/>
                <a:cxnLst/>
                <a:rect l="l" t="t" r="r" b="b"/>
                <a:pathLst>
                  <a:path w="3292729" h="3288665">
                    <a:moveTo>
                      <a:pt x="0" y="0"/>
                    </a:moveTo>
                    <a:lnTo>
                      <a:pt x="3292729" y="0"/>
                    </a:lnTo>
                    <a:lnTo>
                      <a:pt x="3292729" y="3288665"/>
                    </a:lnTo>
                    <a:lnTo>
                      <a:pt x="0" y="328866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t="-61" b="-61"/>
                </a:stretch>
              </a:blip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21713501" y="137375"/>
              <a:ext cx="1374803" cy="900496"/>
              <a:chOff x="0" y="0"/>
              <a:chExt cx="1374803" cy="90049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374775" cy="900557"/>
              </a:xfrm>
              <a:custGeom>
                <a:avLst/>
                <a:gdLst/>
                <a:ahLst/>
                <a:cxnLst/>
                <a:rect l="l" t="t" r="r" b="b"/>
                <a:pathLst>
                  <a:path w="1374775" h="900557">
                    <a:moveTo>
                      <a:pt x="0" y="0"/>
                    </a:moveTo>
                    <a:lnTo>
                      <a:pt x="1374775" y="0"/>
                    </a:lnTo>
                    <a:lnTo>
                      <a:pt x="1374775" y="900557"/>
                    </a:lnTo>
                    <a:lnTo>
                      <a:pt x="0" y="90055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t="-238" r="-2" b="-232"/>
                </a:stretch>
              </a:blipFill>
            </p:spPr>
          </p:sp>
        </p:grpSp>
      </p:grpSp>
      <p:sp>
        <p:nvSpPr>
          <p:cNvPr id="9" name="Freeform 9"/>
          <p:cNvSpPr/>
          <p:nvPr/>
        </p:nvSpPr>
        <p:spPr>
          <a:xfrm>
            <a:off x="1028700" y="1811146"/>
            <a:ext cx="16773414" cy="8198006"/>
          </a:xfrm>
          <a:custGeom>
            <a:avLst/>
            <a:gdLst/>
            <a:ahLst/>
            <a:cxnLst/>
            <a:rect l="l" t="t" r="r" b="b"/>
            <a:pathLst>
              <a:path w="16773414" h="8198006">
                <a:moveTo>
                  <a:pt x="0" y="0"/>
                </a:moveTo>
                <a:lnTo>
                  <a:pt x="16773414" y="0"/>
                </a:lnTo>
                <a:lnTo>
                  <a:pt x="16773414" y="8198006"/>
                </a:lnTo>
                <a:lnTo>
                  <a:pt x="0" y="81980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327277" y="883476"/>
            <a:ext cx="13700226" cy="90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97"/>
              </a:lnSpc>
            </a:pPr>
            <a:r>
              <a:rPr lang="en-US" sz="6897" b="1" dirty="0">
                <a:solidFill>
                  <a:srgbClr val="9D3625"/>
                </a:solidFill>
                <a:latin typeface="Antonio Ultra-Bold Italics"/>
                <a:ea typeface="Antonio Ultra-Bold Italics"/>
                <a:cs typeface="Antonio Ultra-Bold Italics"/>
                <a:sym typeface="Antonio Ultra-Bold Italics"/>
              </a:rPr>
              <a:t>Geographic Information System (GIS)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679208" y="5910149"/>
            <a:ext cx="3498637" cy="1849728"/>
            <a:chOff x="0" y="0"/>
            <a:chExt cx="4664849" cy="2466304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19050"/>
              <a:ext cx="4664849" cy="12483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61"/>
                </a:lnSpc>
              </a:pPr>
              <a:r>
                <a:rPr lang="en-US" sz="2968" b="1" spc="44">
                  <a:solidFill>
                    <a:srgbClr val="9D3625"/>
                  </a:solidFill>
                  <a:latin typeface="Aleo Bold"/>
                  <a:ea typeface="Aleo Bold"/>
                  <a:cs typeface="Aleo Bold"/>
                  <a:sym typeface="Aleo Bold"/>
                </a:rPr>
                <a:t>THE IMAGE SHOWS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291720"/>
              <a:ext cx="4664849" cy="11745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40"/>
                </a:lnSpc>
              </a:pPr>
              <a:r>
                <a:rPr lang="en-US" sz="1696" b="1">
                  <a:solidFill>
                    <a:srgbClr val="9D3625"/>
                  </a:solidFill>
                  <a:latin typeface="Montserrat Light Bold"/>
                  <a:ea typeface="Montserrat Light Bold"/>
                  <a:cs typeface="Montserrat Light Bold"/>
                  <a:sym typeface="Montserrat Light Bold"/>
                </a:rPr>
                <a:t>A distance measurement along the length of </a:t>
              </a:r>
            </a:p>
            <a:p>
              <a:pPr algn="l">
                <a:lnSpc>
                  <a:spcPts val="2340"/>
                </a:lnSpc>
              </a:pPr>
              <a:r>
                <a:rPr lang="en-US" sz="1696" b="1">
                  <a:solidFill>
                    <a:srgbClr val="9D3625"/>
                  </a:solidFill>
                  <a:latin typeface="Montserrat Light Bold"/>
                  <a:ea typeface="Montserrat Light Bold"/>
                  <a:cs typeface="Montserrat Light Bold"/>
                  <a:sym typeface="Montserrat Light Bold"/>
                </a:rPr>
                <a:t>the road (the road's distance)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144000" y="8511655"/>
            <a:ext cx="8404830" cy="1051445"/>
            <a:chOff x="0" y="0"/>
            <a:chExt cx="11206439" cy="1401926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11206439" cy="1389293"/>
              <a:chOff x="0" y="0"/>
              <a:chExt cx="2213618" cy="274428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213618" cy="274428"/>
              </a:xfrm>
              <a:custGeom>
                <a:avLst/>
                <a:gdLst/>
                <a:ahLst/>
                <a:cxnLst/>
                <a:rect l="l" t="t" r="r" b="b"/>
                <a:pathLst>
                  <a:path w="2213618" h="274428">
                    <a:moveTo>
                      <a:pt x="0" y="0"/>
                    </a:moveTo>
                    <a:lnTo>
                      <a:pt x="2213618" y="0"/>
                    </a:lnTo>
                    <a:lnTo>
                      <a:pt x="2213618" y="274428"/>
                    </a:lnTo>
                    <a:lnTo>
                      <a:pt x="0" y="274428"/>
                    </a:lnTo>
                    <a:close/>
                  </a:path>
                </a:pathLst>
              </a:custGeom>
              <a:solidFill>
                <a:srgbClr val="D2EEFA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28575"/>
                <a:ext cx="2213618" cy="30300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40"/>
                  </a:lnSpc>
                </a:pPr>
                <a:endParaRPr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365301" y="222116"/>
              <a:ext cx="10455099" cy="11798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897"/>
                </a:lnSpc>
                <a:spcBef>
                  <a:spcPct val="0"/>
                </a:spcBef>
              </a:pPr>
              <a:r>
                <a:rPr lang="en-US" sz="6000" b="1" dirty="0">
                  <a:solidFill>
                    <a:srgbClr val="000000"/>
                  </a:solidFill>
                  <a:latin typeface="Antonio Ultra-Bold Italics"/>
                  <a:ea typeface="Antonio Ultra-Bold Italics"/>
                  <a:cs typeface="Antonio Ultra-Bold Italics"/>
                  <a:sym typeface="Antonio Ultra-Bold Italics"/>
                </a:rPr>
                <a:t>Distance Measurement</a:t>
              </a:r>
            </a:p>
          </p:txBody>
        </p:sp>
      </p:grpSp>
      <p:sp>
        <p:nvSpPr>
          <p:cNvPr id="19" name="Freeform 19"/>
          <p:cNvSpPr/>
          <p:nvPr/>
        </p:nvSpPr>
        <p:spPr>
          <a:xfrm rot="9622132">
            <a:off x="7057851" y="2860487"/>
            <a:ext cx="6593378" cy="3766467"/>
          </a:xfrm>
          <a:custGeom>
            <a:avLst/>
            <a:gdLst/>
            <a:ahLst/>
            <a:cxnLst/>
            <a:rect l="l" t="t" r="r" b="b"/>
            <a:pathLst>
              <a:path w="6593378" h="3766467">
                <a:moveTo>
                  <a:pt x="0" y="0"/>
                </a:moveTo>
                <a:lnTo>
                  <a:pt x="6593378" y="0"/>
                </a:lnTo>
                <a:lnTo>
                  <a:pt x="6593378" y="3766467"/>
                </a:lnTo>
                <a:lnTo>
                  <a:pt x="0" y="37664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925">
            <a:off x="-225536" y="272149"/>
            <a:ext cx="19453780" cy="10942751"/>
            <a:chOff x="0" y="0"/>
            <a:chExt cx="25938373" cy="145903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938353" cy="14590395"/>
            </a:xfrm>
            <a:custGeom>
              <a:avLst/>
              <a:gdLst/>
              <a:ahLst/>
              <a:cxnLst/>
              <a:rect l="l" t="t" r="r" b="b"/>
              <a:pathLst>
                <a:path w="25938353" h="14590395">
                  <a:moveTo>
                    <a:pt x="0" y="0"/>
                  </a:moveTo>
                  <a:lnTo>
                    <a:pt x="25938353" y="0"/>
                  </a:lnTo>
                  <a:lnTo>
                    <a:pt x="25938353" y="14590395"/>
                  </a:lnTo>
                  <a:lnTo>
                    <a:pt x="0" y="145903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9000"/>
              </a:blip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485886" y="492708"/>
            <a:ext cx="17316228" cy="778403"/>
            <a:chOff x="0" y="0"/>
            <a:chExt cx="23088304" cy="1037871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976064" cy="974844"/>
              <a:chOff x="0" y="0"/>
              <a:chExt cx="3292736" cy="328862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292729" cy="3288665"/>
              </a:xfrm>
              <a:custGeom>
                <a:avLst/>
                <a:gdLst/>
                <a:ahLst/>
                <a:cxnLst/>
                <a:rect l="l" t="t" r="r" b="b"/>
                <a:pathLst>
                  <a:path w="3292729" h="3288665">
                    <a:moveTo>
                      <a:pt x="0" y="0"/>
                    </a:moveTo>
                    <a:lnTo>
                      <a:pt x="3292729" y="0"/>
                    </a:lnTo>
                    <a:lnTo>
                      <a:pt x="3292729" y="3288665"/>
                    </a:lnTo>
                    <a:lnTo>
                      <a:pt x="0" y="328866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t="-61" b="-61"/>
                </a:stretch>
              </a:blip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21713501" y="137375"/>
              <a:ext cx="1374803" cy="900496"/>
              <a:chOff x="0" y="0"/>
              <a:chExt cx="1374803" cy="90049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374775" cy="900557"/>
              </a:xfrm>
              <a:custGeom>
                <a:avLst/>
                <a:gdLst/>
                <a:ahLst/>
                <a:cxnLst/>
                <a:rect l="l" t="t" r="r" b="b"/>
                <a:pathLst>
                  <a:path w="1374775" h="900557">
                    <a:moveTo>
                      <a:pt x="0" y="0"/>
                    </a:moveTo>
                    <a:lnTo>
                      <a:pt x="1374775" y="0"/>
                    </a:lnTo>
                    <a:lnTo>
                      <a:pt x="1374775" y="900557"/>
                    </a:lnTo>
                    <a:lnTo>
                      <a:pt x="0" y="90055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t="-238" r="-2" b="-232"/>
                </a:stretch>
              </a:blipFill>
            </p:spPr>
          </p:sp>
        </p:grpSp>
      </p:grpSp>
      <p:sp>
        <p:nvSpPr>
          <p:cNvPr id="9" name="Freeform 9"/>
          <p:cNvSpPr/>
          <p:nvPr/>
        </p:nvSpPr>
        <p:spPr>
          <a:xfrm>
            <a:off x="1299415" y="2246043"/>
            <a:ext cx="16493174" cy="7751792"/>
          </a:xfrm>
          <a:custGeom>
            <a:avLst/>
            <a:gdLst/>
            <a:ahLst/>
            <a:cxnLst/>
            <a:rect l="l" t="t" r="r" b="b"/>
            <a:pathLst>
              <a:path w="16493174" h="7751792">
                <a:moveTo>
                  <a:pt x="0" y="0"/>
                </a:moveTo>
                <a:lnTo>
                  <a:pt x="16493174" y="0"/>
                </a:lnTo>
                <a:lnTo>
                  <a:pt x="16493174" y="7751792"/>
                </a:lnTo>
                <a:lnTo>
                  <a:pt x="0" y="77517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299415" y="883476"/>
            <a:ext cx="13700226" cy="90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97"/>
              </a:lnSpc>
            </a:pPr>
            <a:r>
              <a:rPr lang="en-US" sz="6897" b="1" dirty="0">
                <a:solidFill>
                  <a:srgbClr val="9D3625"/>
                </a:solidFill>
                <a:latin typeface="Antonio Ultra-Bold Italics"/>
                <a:ea typeface="Antonio Ultra-Bold Italics"/>
                <a:cs typeface="Antonio Ultra-Bold Italics"/>
                <a:sym typeface="Antonio Ultra-Bold Italics"/>
              </a:rPr>
              <a:t>Geographic Information System (GIS)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299415" y="6242770"/>
            <a:ext cx="3531388" cy="2149155"/>
            <a:chOff x="0" y="0"/>
            <a:chExt cx="4708517" cy="2865540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19050"/>
              <a:ext cx="4708517" cy="12483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61"/>
                </a:lnSpc>
              </a:pPr>
              <a:r>
                <a:rPr lang="en-US" sz="2968" b="1" spc="44">
                  <a:solidFill>
                    <a:srgbClr val="9D3625"/>
                  </a:solidFill>
                  <a:latin typeface="Aleo Bold"/>
                  <a:ea typeface="Aleo Bold"/>
                  <a:cs typeface="Aleo Bold"/>
                  <a:sym typeface="Aleo Bold"/>
                </a:rPr>
                <a:t>THE IMAGE SHOWS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291720"/>
              <a:ext cx="4708517" cy="15738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40"/>
                </a:lnSpc>
              </a:pPr>
              <a:r>
                <a:rPr lang="en-US" sz="1696" b="1">
                  <a:solidFill>
                    <a:srgbClr val="9D3625"/>
                  </a:solidFill>
                  <a:latin typeface="Montserrat Light Bold"/>
                  <a:ea typeface="Montserrat Light Bold"/>
                  <a:cs typeface="Montserrat Light Bold"/>
                  <a:sym typeface="Montserrat Light Bold"/>
                </a:rPr>
                <a:t>A distance measurement across the width of the river (the width of the Chao Phraya River)</a:t>
              </a:r>
            </a:p>
          </p:txBody>
        </p:sp>
      </p:grpSp>
      <p:sp>
        <p:nvSpPr>
          <p:cNvPr id="14" name="Freeform 14"/>
          <p:cNvSpPr/>
          <p:nvPr/>
        </p:nvSpPr>
        <p:spPr>
          <a:xfrm rot="6583802">
            <a:off x="10727347" y="6269296"/>
            <a:ext cx="4372649" cy="2497876"/>
          </a:xfrm>
          <a:custGeom>
            <a:avLst/>
            <a:gdLst/>
            <a:ahLst/>
            <a:cxnLst/>
            <a:rect l="l" t="t" r="r" b="b"/>
            <a:pathLst>
              <a:path w="4372649" h="2497876">
                <a:moveTo>
                  <a:pt x="0" y="0"/>
                </a:moveTo>
                <a:lnTo>
                  <a:pt x="4372649" y="0"/>
                </a:lnTo>
                <a:lnTo>
                  <a:pt x="4372649" y="2497876"/>
                </a:lnTo>
                <a:lnTo>
                  <a:pt x="0" y="24978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925">
            <a:off x="-225536" y="272149"/>
            <a:ext cx="19453780" cy="10942751"/>
            <a:chOff x="0" y="0"/>
            <a:chExt cx="25938373" cy="145903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938353" cy="14590395"/>
            </a:xfrm>
            <a:custGeom>
              <a:avLst/>
              <a:gdLst/>
              <a:ahLst/>
              <a:cxnLst/>
              <a:rect l="l" t="t" r="r" b="b"/>
              <a:pathLst>
                <a:path w="25938353" h="14590395">
                  <a:moveTo>
                    <a:pt x="0" y="0"/>
                  </a:moveTo>
                  <a:lnTo>
                    <a:pt x="25938353" y="0"/>
                  </a:lnTo>
                  <a:lnTo>
                    <a:pt x="25938353" y="14590395"/>
                  </a:lnTo>
                  <a:lnTo>
                    <a:pt x="0" y="145903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9000"/>
              </a:blip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485886" y="492708"/>
            <a:ext cx="17316228" cy="778403"/>
            <a:chOff x="0" y="0"/>
            <a:chExt cx="23088304" cy="1037871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976064" cy="974844"/>
              <a:chOff x="0" y="0"/>
              <a:chExt cx="3292736" cy="328862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292729" cy="3288665"/>
              </a:xfrm>
              <a:custGeom>
                <a:avLst/>
                <a:gdLst/>
                <a:ahLst/>
                <a:cxnLst/>
                <a:rect l="l" t="t" r="r" b="b"/>
                <a:pathLst>
                  <a:path w="3292729" h="3288665">
                    <a:moveTo>
                      <a:pt x="0" y="0"/>
                    </a:moveTo>
                    <a:lnTo>
                      <a:pt x="3292729" y="0"/>
                    </a:lnTo>
                    <a:lnTo>
                      <a:pt x="3292729" y="3288665"/>
                    </a:lnTo>
                    <a:lnTo>
                      <a:pt x="0" y="328866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t="-61" b="-61"/>
                </a:stretch>
              </a:blip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21713501" y="137375"/>
              <a:ext cx="1374803" cy="900496"/>
              <a:chOff x="0" y="0"/>
              <a:chExt cx="1374803" cy="90049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374775" cy="900557"/>
              </a:xfrm>
              <a:custGeom>
                <a:avLst/>
                <a:gdLst/>
                <a:ahLst/>
                <a:cxnLst/>
                <a:rect l="l" t="t" r="r" b="b"/>
                <a:pathLst>
                  <a:path w="1374775" h="900557">
                    <a:moveTo>
                      <a:pt x="0" y="0"/>
                    </a:moveTo>
                    <a:lnTo>
                      <a:pt x="1374775" y="0"/>
                    </a:lnTo>
                    <a:lnTo>
                      <a:pt x="1374775" y="900557"/>
                    </a:lnTo>
                    <a:lnTo>
                      <a:pt x="0" y="90055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t="-238" r="-2" b="-232"/>
                </a:stretch>
              </a:blipFill>
            </p:spPr>
          </p:sp>
        </p:grpSp>
      </p:grpSp>
      <p:sp>
        <p:nvSpPr>
          <p:cNvPr id="9" name="Freeform 9"/>
          <p:cNvSpPr/>
          <p:nvPr/>
        </p:nvSpPr>
        <p:spPr>
          <a:xfrm>
            <a:off x="1586749" y="2313081"/>
            <a:ext cx="15712156" cy="7973919"/>
          </a:xfrm>
          <a:custGeom>
            <a:avLst/>
            <a:gdLst/>
            <a:ahLst/>
            <a:cxnLst/>
            <a:rect l="l" t="t" r="r" b="b"/>
            <a:pathLst>
              <a:path w="15712156" h="7973919">
                <a:moveTo>
                  <a:pt x="0" y="0"/>
                </a:moveTo>
                <a:lnTo>
                  <a:pt x="15712155" y="0"/>
                </a:lnTo>
                <a:lnTo>
                  <a:pt x="15712155" y="7973919"/>
                </a:lnTo>
                <a:lnTo>
                  <a:pt x="0" y="79739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274804" y="883476"/>
            <a:ext cx="13700226" cy="90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97"/>
              </a:lnSpc>
            </a:pPr>
            <a:r>
              <a:rPr lang="en-US" sz="6897" b="1" dirty="0">
                <a:solidFill>
                  <a:srgbClr val="9D3625"/>
                </a:solidFill>
                <a:latin typeface="Antonio Ultra-Bold Italics"/>
                <a:ea typeface="Antonio Ultra-Bold Italics"/>
                <a:cs typeface="Antonio Ultra-Bold Italics"/>
                <a:sym typeface="Antonio Ultra-Bold Italics"/>
              </a:rPr>
              <a:t>Geographic Information System (GIS)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586749" y="6482126"/>
            <a:ext cx="2538831" cy="1849728"/>
            <a:chOff x="0" y="0"/>
            <a:chExt cx="3385108" cy="2466304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19050"/>
              <a:ext cx="3385108" cy="12483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61"/>
                </a:lnSpc>
              </a:pPr>
              <a:r>
                <a:rPr lang="en-US" sz="2968" b="1" spc="44">
                  <a:solidFill>
                    <a:srgbClr val="9D3625"/>
                  </a:solidFill>
                  <a:latin typeface="Aleo Bold"/>
                  <a:ea typeface="Aleo Bold"/>
                  <a:cs typeface="Aleo Bold"/>
                  <a:sym typeface="Aleo Bold"/>
                </a:rPr>
                <a:t>THE IMAGE SHOWS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291720"/>
              <a:ext cx="3385108" cy="11745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40"/>
                </a:lnSpc>
              </a:pPr>
              <a:r>
                <a:rPr lang="en-US" sz="1696" b="1">
                  <a:solidFill>
                    <a:srgbClr val="9D3625"/>
                  </a:solidFill>
                  <a:latin typeface="Montserrat Light Bold"/>
                  <a:ea typeface="Montserrat Light Bold"/>
                  <a:cs typeface="Montserrat Light Bold"/>
                  <a:sym typeface="Montserrat Light Bold"/>
                </a:rPr>
                <a:t>An area measurement from an aerial photograph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894075" y="9258300"/>
            <a:ext cx="8404830" cy="1066800"/>
            <a:chOff x="0" y="0"/>
            <a:chExt cx="11206439" cy="1422399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11206439" cy="1389293"/>
              <a:chOff x="0" y="0"/>
              <a:chExt cx="2213618" cy="274428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213618" cy="274428"/>
              </a:xfrm>
              <a:custGeom>
                <a:avLst/>
                <a:gdLst/>
                <a:ahLst/>
                <a:cxnLst/>
                <a:rect l="l" t="t" r="r" b="b"/>
                <a:pathLst>
                  <a:path w="2213618" h="274428">
                    <a:moveTo>
                      <a:pt x="0" y="0"/>
                    </a:moveTo>
                    <a:lnTo>
                      <a:pt x="2213618" y="0"/>
                    </a:lnTo>
                    <a:lnTo>
                      <a:pt x="2213618" y="274428"/>
                    </a:lnTo>
                    <a:lnTo>
                      <a:pt x="0" y="274428"/>
                    </a:lnTo>
                    <a:close/>
                  </a:path>
                </a:pathLst>
              </a:custGeom>
              <a:solidFill>
                <a:srgbClr val="D2EEFA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28575"/>
                <a:ext cx="2213618" cy="30300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40"/>
                  </a:lnSpc>
                </a:pPr>
                <a:endParaRPr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365301" y="242589"/>
              <a:ext cx="10455099" cy="11798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897"/>
                </a:lnSpc>
                <a:spcBef>
                  <a:spcPct val="0"/>
                </a:spcBef>
              </a:pPr>
              <a:r>
                <a:rPr lang="en-US" sz="6000" b="1" dirty="0">
                  <a:solidFill>
                    <a:srgbClr val="000000"/>
                  </a:solidFill>
                  <a:latin typeface="Antonio Ultra-Bold Italics"/>
                  <a:ea typeface="Antonio Ultra-Bold Italics"/>
                  <a:cs typeface="Antonio Ultra-Bold Italics"/>
                  <a:sym typeface="Antonio Ultra-Bold Italics"/>
                </a:rPr>
                <a:t>Area Measurement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375</Words>
  <Application>Microsoft Office PowerPoint</Application>
  <PresentationFormat>Custom</PresentationFormat>
  <Paragraphs>69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Suwannason Heavy Italics</vt:lpstr>
      <vt:lpstr>Antonio Ultra-Bold Italics</vt:lpstr>
      <vt:lpstr>Montserrat Light Bold</vt:lpstr>
      <vt:lpstr>Antonio</vt:lpstr>
      <vt:lpstr>Aileron Bold</vt:lpstr>
      <vt:lpstr>Arial</vt:lpstr>
      <vt:lpstr>Aleo Bold</vt:lpstr>
      <vt:lpstr>Calibri</vt:lpstr>
      <vt:lpstr>Aileron</vt:lpstr>
      <vt:lpstr>Suwannason Bold</vt:lpstr>
      <vt:lpstr>Antonio Bold</vt:lpstr>
      <vt:lpstr>เอฟซี ซับเจค คอนเดนซ์​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190225_SAI-TH_16th_PAS_DA</dc:title>
  <dc:creator>Mahin FitzPatrick (OCAG)</dc:creator>
  <cp:lastModifiedBy>Mahin FitzPatrick (OCAG)</cp:lastModifiedBy>
  <cp:revision>2</cp:revision>
  <dcterms:created xsi:type="dcterms:W3CDTF">2006-08-16T00:00:00Z</dcterms:created>
  <dcterms:modified xsi:type="dcterms:W3CDTF">2025-05-06T11:17:51Z</dcterms:modified>
  <dc:identifier>DAGf_1AvNUc</dc:identifier>
</cp:coreProperties>
</file>