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  <p:sldMasterId id="2147483714" r:id="rId5"/>
  </p:sldMasterIdLst>
  <p:notesMasterIdLst>
    <p:notesMasterId r:id="rId27"/>
  </p:notesMasterIdLst>
  <p:sldIdLst>
    <p:sldId id="2720" r:id="rId6"/>
    <p:sldId id="2828" r:id="rId7"/>
    <p:sldId id="2813" r:id="rId8"/>
    <p:sldId id="2816" r:id="rId9"/>
    <p:sldId id="2834" r:id="rId10"/>
    <p:sldId id="2835" r:id="rId11"/>
    <p:sldId id="2830" r:id="rId12"/>
    <p:sldId id="2815" r:id="rId13"/>
    <p:sldId id="2722" r:id="rId14"/>
    <p:sldId id="2829" r:id="rId15"/>
    <p:sldId id="2814" r:id="rId16"/>
    <p:sldId id="2817" r:id="rId17"/>
    <p:sldId id="2818" r:id="rId18"/>
    <p:sldId id="294" r:id="rId19"/>
    <p:sldId id="2832" r:id="rId20"/>
    <p:sldId id="2759" r:id="rId21"/>
    <p:sldId id="2819" r:id="rId22"/>
    <p:sldId id="2836" r:id="rId23"/>
    <p:sldId id="2833" r:id="rId24"/>
    <p:sldId id="2734" r:id="rId25"/>
    <p:sldId id="27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460146-9691-F9D1-D028-F8B2C7DF29BA}" name="Maria Lucia Lima" initials="ML" userId="S::maria.lima@idi.no::c82fa9ad-546f-4556-807f-c4d300a593b8" providerId="AD"/>
  <p188:author id="{1259D3CE-A00B-214E-B699-1B651B6AABF9}" name="Archana Shirsat" initials="AS" userId="S::archana.shirsat@idi.no::0e4db074-5069-414b-818c-2b59d23733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F44"/>
    <a:srgbClr val="0E524E"/>
    <a:srgbClr val="005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930638-7DE1-4B48-91B0-C45C95458691}" v="6" dt="2026-03-12T10:11:47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68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4A9B48-B9E5-495B-B38D-E38434953593}" type="doc">
      <dgm:prSet loTypeId="urn:microsoft.com/office/officeart/2005/8/layout/defaul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2262FD90-C9FD-40DA-A871-E52DDC348DCA}">
      <dgm:prSet phldrT="[Text]" phldr="0"/>
      <dgm:spPr/>
      <dgm:t>
        <a:bodyPr/>
        <a:lstStyle/>
        <a:p>
          <a:r>
            <a:rPr lang="en-GB" dirty="0"/>
            <a:t>Professional Qualification </a:t>
          </a:r>
          <a:r>
            <a:rPr lang="nb-NO" dirty="0"/>
            <a:t>and Certification</a:t>
          </a:r>
          <a:r>
            <a:rPr lang="en-GB" dirty="0"/>
            <a:t> </a:t>
          </a:r>
        </a:p>
      </dgm:t>
    </dgm:pt>
    <dgm:pt modelId="{D3B0B730-E2D7-4132-A2FD-A3B24FA1FB81}" type="parTrans" cxnId="{509C52BE-763A-4ECA-B68A-82B483CF2DFE}">
      <dgm:prSet/>
      <dgm:spPr/>
      <dgm:t>
        <a:bodyPr/>
        <a:lstStyle/>
        <a:p>
          <a:endParaRPr lang="en-GB"/>
        </a:p>
      </dgm:t>
    </dgm:pt>
    <dgm:pt modelId="{33D5CC04-5191-43AB-B5AA-8DFB1916A841}" type="sibTrans" cxnId="{509C52BE-763A-4ECA-B68A-82B483CF2DFE}">
      <dgm:prSet/>
      <dgm:spPr/>
      <dgm:t>
        <a:bodyPr/>
        <a:lstStyle/>
        <a:p>
          <a:endParaRPr lang="en-GB"/>
        </a:p>
      </dgm:t>
    </dgm:pt>
    <dgm:pt modelId="{B711A137-7C10-4063-B9F6-6527A1E93146}">
      <dgm:prSet phldrT="[Text]" phldr="0"/>
      <dgm:spPr/>
      <dgm:t>
        <a:bodyPr/>
        <a:lstStyle/>
        <a:p>
          <a:r>
            <a:rPr lang="en-GB" dirty="0"/>
            <a:t>Sustainable Performance Audit Practices</a:t>
          </a:r>
        </a:p>
      </dgm:t>
    </dgm:pt>
    <dgm:pt modelId="{0CD646C1-02ED-45DD-BCFE-AA4E18D37581}" type="parTrans" cxnId="{32E34A36-0155-448A-8C07-FDC40E9DB0B3}">
      <dgm:prSet/>
      <dgm:spPr/>
      <dgm:t>
        <a:bodyPr/>
        <a:lstStyle/>
        <a:p>
          <a:endParaRPr lang="en-GB"/>
        </a:p>
      </dgm:t>
    </dgm:pt>
    <dgm:pt modelId="{D1DB680F-B8DD-463F-A74A-49564D4CBBDA}" type="sibTrans" cxnId="{32E34A36-0155-448A-8C07-FDC40E9DB0B3}">
      <dgm:prSet/>
      <dgm:spPr/>
      <dgm:t>
        <a:bodyPr/>
        <a:lstStyle/>
        <a:p>
          <a:endParaRPr lang="en-GB"/>
        </a:p>
      </dgm:t>
    </dgm:pt>
    <dgm:pt modelId="{3E44FDE1-DE76-463C-851C-CC7721EDD5E1}">
      <dgm:prSet phldrT="[Text]" phldr="0"/>
      <dgm:spPr/>
      <dgm:t>
        <a:bodyPr/>
        <a:lstStyle/>
        <a:p>
          <a:r>
            <a:rPr lang="nb-NO" dirty="0"/>
            <a:t>IDI Global Public Goods</a:t>
          </a:r>
          <a:endParaRPr lang="en-GB" dirty="0"/>
        </a:p>
      </dgm:t>
    </dgm:pt>
    <dgm:pt modelId="{9BC57BBE-DE5F-478A-BB65-4A1CE895EB15}" type="parTrans" cxnId="{6E9B769C-DC0E-4E41-869B-D7EDB4C4A088}">
      <dgm:prSet/>
      <dgm:spPr/>
      <dgm:t>
        <a:bodyPr/>
        <a:lstStyle/>
        <a:p>
          <a:endParaRPr lang="en-GB"/>
        </a:p>
      </dgm:t>
    </dgm:pt>
    <dgm:pt modelId="{68FA4F53-FC54-474B-B962-3FCB30E23773}" type="sibTrans" cxnId="{6E9B769C-DC0E-4E41-869B-D7EDB4C4A088}">
      <dgm:prSet/>
      <dgm:spPr/>
      <dgm:t>
        <a:bodyPr/>
        <a:lstStyle/>
        <a:p>
          <a:endParaRPr lang="en-GB"/>
        </a:p>
      </dgm:t>
    </dgm:pt>
    <dgm:pt modelId="{D43CAFA4-A8E4-44AB-883C-386C4D6192F4}">
      <dgm:prSet phldrT="[Text]" phldr="0"/>
      <dgm:spPr/>
      <dgm:t>
        <a:bodyPr/>
        <a:lstStyle/>
        <a:p>
          <a:r>
            <a:rPr lang="en-GB" dirty="0"/>
            <a:t>SoAQM</a:t>
          </a:r>
        </a:p>
      </dgm:t>
    </dgm:pt>
    <dgm:pt modelId="{4FCCC5C7-ABAB-4171-80B2-2E12E57864A7}" type="parTrans" cxnId="{3D34E188-CA91-4FCA-B059-C81381893403}">
      <dgm:prSet/>
      <dgm:spPr/>
      <dgm:t>
        <a:bodyPr/>
        <a:lstStyle/>
        <a:p>
          <a:endParaRPr lang="en-GB"/>
        </a:p>
      </dgm:t>
    </dgm:pt>
    <dgm:pt modelId="{EEBB89BA-61C9-4488-94C4-6969B33A869D}" type="sibTrans" cxnId="{3D34E188-CA91-4FCA-B059-C81381893403}">
      <dgm:prSet/>
      <dgm:spPr/>
      <dgm:t>
        <a:bodyPr/>
        <a:lstStyle/>
        <a:p>
          <a:endParaRPr lang="en-GB"/>
        </a:p>
      </dgm:t>
    </dgm:pt>
    <dgm:pt modelId="{DD3D3773-62C4-4890-9F47-CC6F8F8C79CB}">
      <dgm:prSet phldrT="[Text]" phldr="0"/>
      <dgm:spPr/>
      <dgm:t>
        <a:bodyPr/>
        <a:lstStyle/>
        <a:p>
          <a:r>
            <a:rPr lang="nb-NO"/>
            <a:t>CCAA</a:t>
          </a:r>
          <a:endParaRPr lang="en-GB" dirty="0"/>
        </a:p>
      </dgm:t>
    </dgm:pt>
    <dgm:pt modelId="{6C4CD322-33DC-4751-AE61-DE1BD068695B}" type="parTrans" cxnId="{6125F406-B26F-49EA-A086-46B402A7F0C4}">
      <dgm:prSet/>
      <dgm:spPr/>
      <dgm:t>
        <a:bodyPr/>
        <a:lstStyle/>
        <a:p>
          <a:endParaRPr lang="es-419"/>
        </a:p>
      </dgm:t>
    </dgm:pt>
    <dgm:pt modelId="{E547CE60-9823-42E0-BE05-72E876EDF98B}" type="sibTrans" cxnId="{6125F406-B26F-49EA-A086-46B402A7F0C4}">
      <dgm:prSet/>
      <dgm:spPr/>
      <dgm:t>
        <a:bodyPr/>
        <a:lstStyle/>
        <a:p>
          <a:endParaRPr lang="es-419"/>
        </a:p>
      </dgm:t>
    </dgm:pt>
    <dgm:pt modelId="{D8BF7CB5-4FFD-4EC2-B4AD-366DCD0406DC}" type="pres">
      <dgm:prSet presAssocID="{1F4A9B48-B9E5-495B-B38D-E38434953593}" presName="diagram" presStyleCnt="0">
        <dgm:presLayoutVars>
          <dgm:dir/>
          <dgm:resizeHandles val="exact"/>
        </dgm:presLayoutVars>
      </dgm:prSet>
      <dgm:spPr/>
    </dgm:pt>
    <dgm:pt modelId="{3C1D3D0B-C4C5-41DB-9701-F7AF68937C33}" type="pres">
      <dgm:prSet presAssocID="{2262FD90-C9FD-40DA-A871-E52DDC348DCA}" presName="node" presStyleLbl="node1" presStyleIdx="0" presStyleCnt="5">
        <dgm:presLayoutVars>
          <dgm:bulletEnabled val="1"/>
        </dgm:presLayoutVars>
      </dgm:prSet>
      <dgm:spPr/>
    </dgm:pt>
    <dgm:pt modelId="{AD85A670-3C87-4FE6-821E-0A4BE5616424}" type="pres">
      <dgm:prSet presAssocID="{33D5CC04-5191-43AB-B5AA-8DFB1916A841}" presName="sibTrans" presStyleCnt="0"/>
      <dgm:spPr/>
    </dgm:pt>
    <dgm:pt modelId="{BA08490C-3323-4C05-8645-E311623BFF7D}" type="pres">
      <dgm:prSet presAssocID="{B711A137-7C10-4063-B9F6-6527A1E93146}" presName="node" presStyleLbl="node1" presStyleIdx="1" presStyleCnt="5">
        <dgm:presLayoutVars>
          <dgm:bulletEnabled val="1"/>
        </dgm:presLayoutVars>
      </dgm:prSet>
      <dgm:spPr/>
    </dgm:pt>
    <dgm:pt modelId="{40E1D246-0F65-403F-93AB-F0C5853BE2E2}" type="pres">
      <dgm:prSet presAssocID="{D1DB680F-B8DD-463F-A74A-49564D4CBBDA}" presName="sibTrans" presStyleCnt="0"/>
      <dgm:spPr/>
    </dgm:pt>
    <dgm:pt modelId="{31FC277D-5C3B-4ABF-989C-494C6DE9FD58}" type="pres">
      <dgm:prSet presAssocID="{3E44FDE1-DE76-463C-851C-CC7721EDD5E1}" presName="node" presStyleLbl="node1" presStyleIdx="2" presStyleCnt="5">
        <dgm:presLayoutVars>
          <dgm:bulletEnabled val="1"/>
        </dgm:presLayoutVars>
      </dgm:prSet>
      <dgm:spPr/>
    </dgm:pt>
    <dgm:pt modelId="{C093FFA0-EAF7-434D-951E-6BFD8F5DE810}" type="pres">
      <dgm:prSet presAssocID="{68FA4F53-FC54-474B-B962-3FCB30E23773}" presName="sibTrans" presStyleCnt="0"/>
      <dgm:spPr/>
    </dgm:pt>
    <dgm:pt modelId="{54B2AAD1-D6C8-46ED-897F-92EB9583B364}" type="pres">
      <dgm:prSet presAssocID="{D43CAFA4-A8E4-44AB-883C-386C4D6192F4}" presName="node" presStyleLbl="node1" presStyleIdx="3" presStyleCnt="5">
        <dgm:presLayoutVars>
          <dgm:bulletEnabled val="1"/>
        </dgm:presLayoutVars>
      </dgm:prSet>
      <dgm:spPr/>
    </dgm:pt>
    <dgm:pt modelId="{490F3A64-C0A0-47C1-BF5A-9F2E0D23C79A}" type="pres">
      <dgm:prSet presAssocID="{EEBB89BA-61C9-4488-94C4-6969B33A869D}" presName="sibTrans" presStyleCnt="0"/>
      <dgm:spPr/>
    </dgm:pt>
    <dgm:pt modelId="{474A2358-84BE-4AF2-9265-9D389CC99F29}" type="pres">
      <dgm:prSet presAssocID="{DD3D3773-62C4-4890-9F47-CC6F8F8C79CB}" presName="node" presStyleLbl="node1" presStyleIdx="4" presStyleCnt="5">
        <dgm:presLayoutVars>
          <dgm:bulletEnabled val="1"/>
        </dgm:presLayoutVars>
      </dgm:prSet>
      <dgm:spPr/>
    </dgm:pt>
  </dgm:ptLst>
  <dgm:cxnLst>
    <dgm:cxn modelId="{6125F406-B26F-49EA-A086-46B402A7F0C4}" srcId="{1F4A9B48-B9E5-495B-B38D-E38434953593}" destId="{DD3D3773-62C4-4890-9F47-CC6F8F8C79CB}" srcOrd="4" destOrd="0" parTransId="{6C4CD322-33DC-4751-AE61-DE1BD068695B}" sibTransId="{E547CE60-9823-42E0-BE05-72E876EDF98B}"/>
    <dgm:cxn modelId="{32E34A36-0155-448A-8C07-FDC40E9DB0B3}" srcId="{1F4A9B48-B9E5-495B-B38D-E38434953593}" destId="{B711A137-7C10-4063-B9F6-6527A1E93146}" srcOrd="1" destOrd="0" parTransId="{0CD646C1-02ED-45DD-BCFE-AA4E18D37581}" sibTransId="{D1DB680F-B8DD-463F-A74A-49564D4CBBDA}"/>
    <dgm:cxn modelId="{902AB44B-D843-46B5-894C-B9C562EE9FBB}" type="presOf" srcId="{1F4A9B48-B9E5-495B-B38D-E38434953593}" destId="{D8BF7CB5-4FFD-4EC2-B4AD-366DCD0406DC}" srcOrd="0" destOrd="0" presId="urn:microsoft.com/office/officeart/2005/8/layout/default"/>
    <dgm:cxn modelId="{F65DC75A-6EE0-4A07-AEA4-8ABB5A25CEBE}" type="presOf" srcId="{2262FD90-C9FD-40DA-A871-E52DDC348DCA}" destId="{3C1D3D0B-C4C5-41DB-9701-F7AF68937C33}" srcOrd="0" destOrd="0" presId="urn:microsoft.com/office/officeart/2005/8/layout/default"/>
    <dgm:cxn modelId="{3D34E188-CA91-4FCA-B059-C81381893403}" srcId="{1F4A9B48-B9E5-495B-B38D-E38434953593}" destId="{D43CAFA4-A8E4-44AB-883C-386C4D6192F4}" srcOrd="3" destOrd="0" parTransId="{4FCCC5C7-ABAB-4171-80B2-2E12E57864A7}" sibTransId="{EEBB89BA-61C9-4488-94C4-6969B33A869D}"/>
    <dgm:cxn modelId="{6E9B769C-DC0E-4E41-869B-D7EDB4C4A088}" srcId="{1F4A9B48-B9E5-495B-B38D-E38434953593}" destId="{3E44FDE1-DE76-463C-851C-CC7721EDD5E1}" srcOrd="2" destOrd="0" parTransId="{9BC57BBE-DE5F-478A-BB65-4A1CE895EB15}" sibTransId="{68FA4F53-FC54-474B-B962-3FCB30E23773}"/>
    <dgm:cxn modelId="{17B1FFA5-2B0B-4095-9431-9FF8082C0D99}" type="presOf" srcId="{D43CAFA4-A8E4-44AB-883C-386C4D6192F4}" destId="{54B2AAD1-D6C8-46ED-897F-92EB9583B364}" srcOrd="0" destOrd="0" presId="urn:microsoft.com/office/officeart/2005/8/layout/default"/>
    <dgm:cxn modelId="{57BB0CB4-F02D-4F4B-B9E9-685C7630E044}" type="presOf" srcId="{3E44FDE1-DE76-463C-851C-CC7721EDD5E1}" destId="{31FC277D-5C3B-4ABF-989C-494C6DE9FD58}" srcOrd="0" destOrd="0" presId="urn:microsoft.com/office/officeart/2005/8/layout/default"/>
    <dgm:cxn modelId="{DF0EA8B6-23F2-4694-9362-4443EC8E0C3C}" type="presOf" srcId="{DD3D3773-62C4-4890-9F47-CC6F8F8C79CB}" destId="{474A2358-84BE-4AF2-9265-9D389CC99F29}" srcOrd="0" destOrd="0" presId="urn:microsoft.com/office/officeart/2005/8/layout/default"/>
    <dgm:cxn modelId="{509C52BE-763A-4ECA-B68A-82B483CF2DFE}" srcId="{1F4A9B48-B9E5-495B-B38D-E38434953593}" destId="{2262FD90-C9FD-40DA-A871-E52DDC348DCA}" srcOrd="0" destOrd="0" parTransId="{D3B0B730-E2D7-4132-A2FD-A3B24FA1FB81}" sibTransId="{33D5CC04-5191-43AB-B5AA-8DFB1916A841}"/>
    <dgm:cxn modelId="{30C41DBF-BE22-4BE6-A30B-6E89FD2D570B}" type="presOf" srcId="{B711A137-7C10-4063-B9F6-6527A1E93146}" destId="{BA08490C-3323-4C05-8645-E311623BFF7D}" srcOrd="0" destOrd="0" presId="urn:microsoft.com/office/officeart/2005/8/layout/default"/>
    <dgm:cxn modelId="{AB61D66A-AA9A-45B2-8E84-7CE770C0AEEF}" type="presParOf" srcId="{D8BF7CB5-4FFD-4EC2-B4AD-366DCD0406DC}" destId="{3C1D3D0B-C4C5-41DB-9701-F7AF68937C33}" srcOrd="0" destOrd="0" presId="urn:microsoft.com/office/officeart/2005/8/layout/default"/>
    <dgm:cxn modelId="{AFCD2320-B8FA-420E-B831-0B31A67598F4}" type="presParOf" srcId="{D8BF7CB5-4FFD-4EC2-B4AD-366DCD0406DC}" destId="{AD85A670-3C87-4FE6-821E-0A4BE5616424}" srcOrd="1" destOrd="0" presId="urn:microsoft.com/office/officeart/2005/8/layout/default"/>
    <dgm:cxn modelId="{CDD59440-E603-45C0-94ED-0A640C9F9BDC}" type="presParOf" srcId="{D8BF7CB5-4FFD-4EC2-B4AD-366DCD0406DC}" destId="{BA08490C-3323-4C05-8645-E311623BFF7D}" srcOrd="2" destOrd="0" presId="urn:microsoft.com/office/officeart/2005/8/layout/default"/>
    <dgm:cxn modelId="{42DB8E00-E579-4979-8BC4-9229DC7677AB}" type="presParOf" srcId="{D8BF7CB5-4FFD-4EC2-B4AD-366DCD0406DC}" destId="{40E1D246-0F65-403F-93AB-F0C5853BE2E2}" srcOrd="3" destOrd="0" presId="urn:microsoft.com/office/officeart/2005/8/layout/default"/>
    <dgm:cxn modelId="{C6C6E43C-3FA8-41F7-B44F-6C7417DE29BC}" type="presParOf" srcId="{D8BF7CB5-4FFD-4EC2-B4AD-366DCD0406DC}" destId="{31FC277D-5C3B-4ABF-989C-494C6DE9FD58}" srcOrd="4" destOrd="0" presId="urn:microsoft.com/office/officeart/2005/8/layout/default"/>
    <dgm:cxn modelId="{629BE44E-538C-49E0-97FF-01603F6A4CCC}" type="presParOf" srcId="{D8BF7CB5-4FFD-4EC2-B4AD-366DCD0406DC}" destId="{C093FFA0-EAF7-434D-951E-6BFD8F5DE810}" srcOrd="5" destOrd="0" presId="urn:microsoft.com/office/officeart/2005/8/layout/default"/>
    <dgm:cxn modelId="{257BFCB6-5C4D-4275-93DE-9C2F55053BB9}" type="presParOf" srcId="{D8BF7CB5-4FFD-4EC2-B4AD-366DCD0406DC}" destId="{54B2AAD1-D6C8-46ED-897F-92EB9583B364}" srcOrd="6" destOrd="0" presId="urn:microsoft.com/office/officeart/2005/8/layout/default"/>
    <dgm:cxn modelId="{D8F195EC-5500-4EA0-A8A4-B5500B6F3F3D}" type="presParOf" srcId="{D8BF7CB5-4FFD-4EC2-B4AD-366DCD0406DC}" destId="{490F3A64-C0A0-47C1-BF5A-9F2E0D23C79A}" srcOrd="7" destOrd="0" presId="urn:microsoft.com/office/officeart/2005/8/layout/default"/>
    <dgm:cxn modelId="{FE8BDB86-500E-46E8-864B-172A4961C2E6}" type="presParOf" srcId="{D8BF7CB5-4FFD-4EC2-B4AD-366DCD0406DC}" destId="{474A2358-84BE-4AF2-9265-9D389CC99F2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255B38-03D3-4EF2-B8E1-AF732754A66A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A26FA9A8-3455-43A5-AF9C-B356004402DA}">
      <dgm:prSet phldrT="[Text]" phldr="0"/>
      <dgm:spPr/>
      <dgm:t>
        <a:bodyPr/>
        <a:lstStyle/>
        <a:p>
          <a:r>
            <a:rPr lang="nb-NO" dirty="0">
              <a:solidFill>
                <a:schemeClr val="accent4">
                  <a:lumMod val="50000"/>
                </a:schemeClr>
              </a:solidFill>
            </a:rPr>
            <a:t>INTOSAI </a:t>
          </a:r>
          <a:r>
            <a:rPr lang="nb-NO" dirty="0" err="1">
              <a:solidFill>
                <a:schemeClr val="accent4">
                  <a:lumMod val="50000"/>
                </a:schemeClr>
              </a:solidFill>
            </a:rPr>
            <a:t>Branding</a:t>
          </a:r>
          <a:r>
            <a:rPr lang="nb-NO" dirty="0">
              <a:solidFill>
                <a:schemeClr val="accent4">
                  <a:lumMod val="50000"/>
                </a:schemeClr>
              </a:solidFill>
            </a:rPr>
            <a:t> </a:t>
          </a:r>
          <a:endParaRPr lang="en-GB" dirty="0">
            <a:solidFill>
              <a:schemeClr val="accent4">
                <a:lumMod val="50000"/>
              </a:schemeClr>
            </a:solidFill>
          </a:endParaRPr>
        </a:p>
      </dgm:t>
    </dgm:pt>
    <dgm:pt modelId="{F30044B0-57F2-4F27-A7BF-A8A94E72D96A}" type="parTrans" cxnId="{0679FC9F-4897-4719-B8A3-9835BF959E0D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A5B108C3-A947-4FDA-9842-4330B2AE3DD6}" type="sibTrans" cxnId="{0679FC9F-4897-4719-B8A3-9835BF959E0D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E2BBE595-A99D-4D8B-88DA-1DC0EF75A16F}">
      <dgm:prSet phldrT="[Text]" phldr="0"/>
      <dgm:spPr/>
      <dgm:t>
        <a:bodyPr/>
        <a:lstStyle/>
        <a:p>
          <a:r>
            <a:rPr lang="nb-NO" dirty="0">
              <a:solidFill>
                <a:schemeClr val="accent4">
                  <a:lumMod val="50000"/>
                </a:schemeClr>
              </a:solidFill>
            </a:rPr>
            <a:t>PESA </a:t>
          </a:r>
          <a:r>
            <a:rPr lang="nb-NO" dirty="0" err="1">
              <a:solidFill>
                <a:schemeClr val="accent4">
                  <a:lumMod val="50000"/>
                </a:schemeClr>
              </a:solidFill>
            </a:rPr>
            <a:t>Advisory</a:t>
          </a:r>
          <a:r>
            <a:rPr lang="nb-NO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nb-NO" dirty="0" err="1">
              <a:solidFill>
                <a:schemeClr val="accent4">
                  <a:lumMod val="50000"/>
                </a:schemeClr>
              </a:solidFill>
            </a:rPr>
            <a:t>Task</a:t>
          </a:r>
          <a:r>
            <a:rPr lang="nb-NO" dirty="0">
              <a:solidFill>
                <a:schemeClr val="accent4">
                  <a:lumMod val="50000"/>
                </a:schemeClr>
              </a:solidFill>
            </a:rPr>
            <a:t> Force of IDI Board </a:t>
          </a:r>
          <a:endParaRPr lang="en-GB" dirty="0">
            <a:solidFill>
              <a:schemeClr val="accent4">
                <a:lumMod val="50000"/>
              </a:schemeClr>
            </a:solidFill>
          </a:endParaRPr>
        </a:p>
      </dgm:t>
    </dgm:pt>
    <dgm:pt modelId="{58CF82B3-B814-4B13-AB1B-E50B4A44ED95}" type="parTrans" cxnId="{02391DEF-7CC4-4FB0-AC50-99F6B8B1B2FE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619FF04E-4AB0-4006-92D9-44DB80FCDECC}" type="sibTrans" cxnId="{02391DEF-7CC4-4FB0-AC50-99F6B8B1B2FE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46732491-5B0B-47DF-9473-6D53825E852E}">
      <dgm:prSet phldrT="[Text]" phldr="0"/>
      <dgm:spPr/>
      <dgm:t>
        <a:bodyPr/>
        <a:lstStyle/>
        <a:p>
          <a:r>
            <a:rPr lang="nb-NO" dirty="0">
              <a:solidFill>
                <a:schemeClr val="accent4">
                  <a:lumMod val="50000"/>
                </a:schemeClr>
              </a:solidFill>
            </a:rPr>
            <a:t>PESA Benchmarking </a:t>
          </a:r>
          <a:r>
            <a:rPr lang="nb-NO" dirty="0" err="1">
              <a:solidFill>
                <a:schemeClr val="accent4">
                  <a:lumMod val="50000"/>
                </a:schemeClr>
              </a:solidFill>
            </a:rPr>
            <a:t>study</a:t>
          </a:r>
          <a:endParaRPr lang="en-GB" dirty="0">
            <a:solidFill>
              <a:schemeClr val="accent4">
                <a:lumMod val="50000"/>
              </a:schemeClr>
            </a:solidFill>
          </a:endParaRPr>
        </a:p>
      </dgm:t>
    </dgm:pt>
    <dgm:pt modelId="{6DCBA1EE-876C-46A5-BA89-655F11460705}" type="parTrans" cxnId="{EC32036C-8C4C-46E2-B622-4361BB24986C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9EEE296A-E86A-4FEC-8BA3-EB7981BBB7AA}" type="sibTrans" cxnId="{EC32036C-8C4C-46E2-B622-4361BB24986C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316EBCC9-9FF0-4180-BAFB-CED9A1B553AA}">
      <dgm:prSet phldrT="[Text]" phldr="0"/>
      <dgm:spPr/>
      <dgm:t>
        <a:bodyPr/>
        <a:lstStyle/>
        <a:p>
          <a:r>
            <a:rPr lang="nb-NO" dirty="0">
              <a:solidFill>
                <a:schemeClr val="accent4">
                  <a:lumMod val="50000"/>
                </a:schemeClr>
              </a:solidFill>
            </a:rPr>
            <a:t>PESA English, Spanish, </a:t>
          </a:r>
          <a:r>
            <a:rPr lang="nb-NO" dirty="0" err="1">
              <a:solidFill>
                <a:schemeClr val="accent4">
                  <a:lumMod val="50000"/>
                </a:schemeClr>
              </a:solidFill>
            </a:rPr>
            <a:t>Arabic</a:t>
          </a:r>
          <a:r>
            <a:rPr lang="nb-NO" dirty="0">
              <a:solidFill>
                <a:schemeClr val="accent4">
                  <a:lumMod val="50000"/>
                </a:schemeClr>
              </a:solidFill>
            </a:rPr>
            <a:t> (and French) </a:t>
          </a:r>
          <a:endParaRPr lang="en-GB" dirty="0">
            <a:solidFill>
              <a:schemeClr val="accent4">
                <a:lumMod val="50000"/>
              </a:schemeClr>
            </a:solidFill>
          </a:endParaRPr>
        </a:p>
      </dgm:t>
    </dgm:pt>
    <dgm:pt modelId="{F3EBDBCB-E397-4DD6-BF8B-26468420999D}" type="parTrans" cxnId="{72D2037E-643F-4A11-AA7B-7C4CA5424A41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F6647E22-7912-4E32-B36F-44A0CB1F06C3}" type="sibTrans" cxnId="{72D2037E-643F-4A11-AA7B-7C4CA5424A41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CBE59CBB-ED1F-4E07-999D-A885E22E6195}">
      <dgm:prSet phldrT="[Text]" phldr="0"/>
      <dgm:spPr/>
      <dgm:t>
        <a:bodyPr/>
        <a:lstStyle/>
        <a:p>
          <a:r>
            <a:rPr lang="nb-NO" dirty="0">
              <a:solidFill>
                <a:schemeClr val="accent4">
                  <a:lumMod val="50000"/>
                </a:schemeClr>
              </a:solidFill>
            </a:rPr>
            <a:t>PESA </a:t>
          </a:r>
          <a:r>
            <a:rPr lang="nb-NO" dirty="0" err="1">
              <a:solidFill>
                <a:schemeClr val="accent4">
                  <a:lumMod val="50000"/>
                </a:schemeClr>
              </a:solidFill>
            </a:rPr>
            <a:t>Sandbox</a:t>
          </a:r>
          <a:endParaRPr lang="en-GB" dirty="0">
            <a:solidFill>
              <a:schemeClr val="accent4">
                <a:lumMod val="50000"/>
              </a:schemeClr>
            </a:solidFill>
          </a:endParaRPr>
        </a:p>
      </dgm:t>
    </dgm:pt>
    <dgm:pt modelId="{78277967-D662-44B7-A939-8E274B630215}" type="parTrans" cxnId="{2B2F9A05-9B90-4451-AAE7-21D07A8909D0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1EC4DF2E-C096-4918-A245-BAF064B82001}" type="sibTrans" cxnId="{2B2F9A05-9B90-4451-AAE7-21D07A8909D0}">
      <dgm:prSet/>
      <dgm:spPr/>
      <dgm:t>
        <a:bodyPr/>
        <a:lstStyle/>
        <a:p>
          <a:endParaRPr lang="en-GB">
            <a:solidFill>
              <a:schemeClr val="accent4">
                <a:lumMod val="50000"/>
              </a:schemeClr>
            </a:solidFill>
          </a:endParaRPr>
        </a:p>
      </dgm:t>
    </dgm:pt>
    <dgm:pt modelId="{496653D6-7BB9-4111-894F-FE1A4743D01E}">
      <dgm:prSet/>
      <dgm:spPr/>
      <dgm:t>
        <a:bodyPr/>
        <a:lstStyle/>
        <a:p>
          <a:r>
            <a:rPr lang="nb-NO" dirty="0"/>
            <a:t>INCOSAI motion </a:t>
          </a:r>
          <a:r>
            <a:rPr lang="nb-NO" dirty="0" err="1"/>
            <a:t>recognising</a:t>
          </a:r>
          <a:r>
            <a:rPr lang="nb-NO" dirty="0"/>
            <a:t> PESA</a:t>
          </a:r>
          <a:endParaRPr lang="en-GB" dirty="0"/>
        </a:p>
      </dgm:t>
    </dgm:pt>
    <dgm:pt modelId="{4325CD39-7867-4205-B647-079F8BAC6D53}" type="parTrans" cxnId="{986B3745-EB90-424E-9CCD-4EFE9D8A0598}">
      <dgm:prSet/>
      <dgm:spPr/>
      <dgm:t>
        <a:bodyPr/>
        <a:lstStyle/>
        <a:p>
          <a:endParaRPr lang="en-GB"/>
        </a:p>
      </dgm:t>
    </dgm:pt>
    <dgm:pt modelId="{460D6BCB-248E-40AC-92A4-182ED6769C64}" type="sibTrans" cxnId="{986B3745-EB90-424E-9CCD-4EFE9D8A0598}">
      <dgm:prSet/>
      <dgm:spPr/>
      <dgm:t>
        <a:bodyPr/>
        <a:lstStyle/>
        <a:p>
          <a:endParaRPr lang="en-GB"/>
        </a:p>
      </dgm:t>
    </dgm:pt>
    <dgm:pt modelId="{6BF941EB-8A8F-4A7D-8387-5B8210D10A57}" type="pres">
      <dgm:prSet presAssocID="{62255B38-03D3-4EF2-B8E1-AF732754A66A}" presName="diagram" presStyleCnt="0">
        <dgm:presLayoutVars>
          <dgm:dir/>
          <dgm:resizeHandles val="exact"/>
        </dgm:presLayoutVars>
      </dgm:prSet>
      <dgm:spPr/>
    </dgm:pt>
    <dgm:pt modelId="{868401C4-6DFE-4079-B6F7-B3DBAF3C19F5}" type="pres">
      <dgm:prSet presAssocID="{A26FA9A8-3455-43A5-AF9C-B356004402DA}" presName="node" presStyleLbl="node1" presStyleIdx="0" presStyleCnt="6">
        <dgm:presLayoutVars>
          <dgm:bulletEnabled val="1"/>
        </dgm:presLayoutVars>
      </dgm:prSet>
      <dgm:spPr/>
    </dgm:pt>
    <dgm:pt modelId="{C589D1A1-D994-47FF-B659-DADA3BB83917}" type="pres">
      <dgm:prSet presAssocID="{A5B108C3-A947-4FDA-9842-4330B2AE3DD6}" presName="sibTrans" presStyleCnt="0"/>
      <dgm:spPr/>
    </dgm:pt>
    <dgm:pt modelId="{3C2C0B37-59E6-4ADF-9C8D-761C5088F119}" type="pres">
      <dgm:prSet presAssocID="{496653D6-7BB9-4111-894F-FE1A4743D01E}" presName="node" presStyleLbl="node1" presStyleIdx="1" presStyleCnt="6">
        <dgm:presLayoutVars>
          <dgm:bulletEnabled val="1"/>
        </dgm:presLayoutVars>
      </dgm:prSet>
      <dgm:spPr/>
    </dgm:pt>
    <dgm:pt modelId="{C103379E-46E1-47B4-ABFC-50A63FE79136}" type="pres">
      <dgm:prSet presAssocID="{460D6BCB-248E-40AC-92A4-182ED6769C64}" presName="sibTrans" presStyleCnt="0"/>
      <dgm:spPr/>
    </dgm:pt>
    <dgm:pt modelId="{5FD5DADC-2347-42FE-832A-F4B530F1A981}" type="pres">
      <dgm:prSet presAssocID="{E2BBE595-A99D-4D8B-88DA-1DC0EF75A16F}" presName="node" presStyleLbl="node1" presStyleIdx="2" presStyleCnt="6">
        <dgm:presLayoutVars>
          <dgm:bulletEnabled val="1"/>
        </dgm:presLayoutVars>
      </dgm:prSet>
      <dgm:spPr/>
    </dgm:pt>
    <dgm:pt modelId="{460B00B3-B242-4F88-9C7F-A78B7891574C}" type="pres">
      <dgm:prSet presAssocID="{619FF04E-4AB0-4006-92D9-44DB80FCDECC}" presName="sibTrans" presStyleCnt="0"/>
      <dgm:spPr/>
    </dgm:pt>
    <dgm:pt modelId="{AB57173E-A25E-4517-A7E0-7C83B61AAADA}" type="pres">
      <dgm:prSet presAssocID="{46732491-5B0B-47DF-9473-6D53825E852E}" presName="node" presStyleLbl="node1" presStyleIdx="3" presStyleCnt="6">
        <dgm:presLayoutVars>
          <dgm:bulletEnabled val="1"/>
        </dgm:presLayoutVars>
      </dgm:prSet>
      <dgm:spPr/>
    </dgm:pt>
    <dgm:pt modelId="{2500BAAC-70E8-4882-8E58-3DB7350ED52C}" type="pres">
      <dgm:prSet presAssocID="{9EEE296A-E86A-4FEC-8BA3-EB7981BBB7AA}" presName="sibTrans" presStyleCnt="0"/>
      <dgm:spPr/>
    </dgm:pt>
    <dgm:pt modelId="{AB345BDD-E8FB-46F0-AEE8-F06CC78090D1}" type="pres">
      <dgm:prSet presAssocID="{316EBCC9-9FF0-4180-BAFB-CED9A1B553AA}" presName="node" presStyleLbl="node1" presStyleIdx="4" presStyleCnt="6">
        <dgm:presLayoutVars>
          <dgm:bulletEnabled val="1"/>
        </dgm:presLayoutVars>
      </dgm:prSet>
      <dgm:spPr/>
    </dgm:pt>
    <dgm:pt modelId="{4FB0E68C-8839-4365-A521-210258A2C0E3}" type="pres">
      <dgm:prSet presAssocID="{F6647E22-7912-4E32-B36F-44A0CB1F06C3}" presName="sibTrans" presStyleCnt="0"/>
      <dgm:spPr/>
    </dgm:pt>
    <dgm:pt modelId="{BF843AED-D032-40D0-991D-218035BDD346}" type="pres">
      <dgm:prSet presAssocID="{CBE59CBB-ED1F-4E07-999D-A885E22E6195}" presName="node" presStyleLbl="node1" presStyleIdx="5" presStyleCnt="6">
        <dgm:presLayoutVars>
          <dgm:bulletEnabled val="1"/>
        </dgm:presLayoutVars>
      </dgm:prSet>
      <dgm:spPr/>
    </dgm:pt>
  </dgm:ptLst>
  <dgm:cxnLst>
    <dgm:cxn modelId="{2B2F9A05-9B90-4451-AAE7-21D07A8909D0}" srcId="{62255B38-03D3-4EF2-B8E1-AF732754A66A}" destId="{CBE59CBB-ED1F-4E07-999D-A885E22E6195}" srcOrd="5" destOrd="0" parTransId="{78277967-D662-44B7-A939-8E274B630215}" sibTransId="{1EC4DF2E-C096-4918-A245-BAF064B82001}"/>
    <dgm:cxn modelId="{7A603730-46AD-4464-828F-2C2F68BF824B}" type="presOf" srcId="{62255B38-03D3-4EF2-B8E1-AF732754A66A}" destId="{6BF941EB-8A8F-4A7D-8387-5B8210D10A57}" srcOrd="0" destOrd="0" presId="urn:microsoft.com/office/officeart/2005/8/layout/default"/>
    <dgm:cxn modelId="{BA355F3F-EE4E-439F-9600-EE1E645903AA}" type="presOf" srcId="{496653D6-7BB9-4111-894F-FE1A4743D01E}" destId="{3C2C0B37-59E6-4ADF-9C8D-761C5088F119}" srcOrd="0" destOrd="0" presId="urn:microsoft.com/office/officeart/2005/8/layout/default"/>
    <dgm:cxn modelId="{F4009B5E-0813-4F95-A634-7791164313C6}" type="presOf" srcId="{A26FA9A8-3455-43A5-AF9C-B356004402DA}" destId="{868401C4-6DFE-4079-B6F7-B3DBAF3C19F5}" srcOrd="0" destOrd="0" presId="urn:microsoft.com/office/officeart/2005/8/layout/default"/>
    <dgm:cxn modelId="{986B3745-EB90-424E-9CCD-4EFE9D8A0598}" srcId="{62255B38-03D3-4EF2-B8E1-AF732754A66A}" destId="{496653D6-7BB9-4111-894F-FE1A4743D01E}" srcOrd="1" destOrd="0" parTransId="{4325CD39-7867-4205-B647-079F8BAC6D53}" sibTransId="{460D6BCB-248E-40AC-92A4-182ED6769C64}"/>
    <dgm:cxn modelId="{EC32036C-8C4C-46E2-B622-4361BB24986C}" srcId="{62255B38-03D3-4EF2-B8E1-AF732754A66A}" destId="{46732491-5B0B-47DF-9473-6D53825E852E}" srcOrd="3" destOrd="0" parTransId="{6DCBA1EE-876C-46A5-BA89-655F11460705}" sibTransId="{9EEE296A-E86A-4FEC-8BA3-EB7981BBB7AA}"/>
    <dgm:cxn modelId="{04161F6F-D2A8-46E4-839E-A095E0ED3290}" type="presOf" srcId="{CBE59CBB-ED1F-4E07-999D-A885E22E6195}" destId="{BF843AED-D032-40D0-991D-218035BDD346}" srcOrd="0" destOrd="0" presId="urn:microsoft.com/office/officeart/2005/8/layout/default"/>
    <dgm:cxn modelId="{72D2037E-643F-4A11-AA7B-7C4CA5424A41}" srcId="{62255B38-03D3-4EF2-B8E1-AF732754A66A}" destId="{316EBCC9-9FF0-4180-BAFB-CED9A1B553AA}" srcOrd="4" destOrd="0" parTransId="{F3EBDBCB-E397-4DD6-BF8B-26468420999D}" sibTransId="{F6647E22-7912-4E32-B36F-44A0CB1F06C3}"/>
    <dgm:cxn modelId="{F9345B7F-A8B2-4C70-9196-7CEC9807B77A}" type="presOf" srcId="{316EBCC9-9FF0-4180-BAFB-CED9A1B553AA}" destId="{AB345BDD-E8FB-46F0-AEE8-F06CC78090D1}" srcOrd="0" destOrd="0" presId="urn:microsoft.com/office/officeart/2005/8/layout/default"/>
    <dgm:cxn modelId="{467AD883-10A8-4A3A-AFC3-BFE6A8FA9AC3}" type="presOf" srcId="{E2BBE595-A99D-4D8B-88DA-1DC0EF75A16F}" destId="{5FD5DADC-2347-42FE-832A-F4B530F1A981}" srcOrd="0" destOrd="0" presId="urn:microsoft.com/office/officeart/2005/8/layout/default"/>
    <dgm:cxn modelId="{9E7C7097-C170-4F30-8145-EAA8285E31D5}" type="presOf" srcId="{46732491-5B0B-47DF-9473-6D53825E852E}" destId="{AB57173E-A25E-4517-A7E0-7C83B61AAADA}" srcOrd="0" destOrd="0" presId="urn:microsoft.com/office/officeart/2005/8/layout/default"/>
    <dgm:cxn modelId="{0679FC9F-4897-4719-B8A3-9835BF959E0D}" srcId="{62255B38-03D3-4EF2-B8E1-AF732754A66A}" destId="{A26FA9A8-3455-43A5-AF9C-B356004402DA}" srcOrd="0" destOrd="0" parTransId="{F30044B0-57F2-4F27-A7BF-A8A94E72D96A}" sibTransId="{A5B108C3-A947-4FDA-9842-4330B2AE3DD6}"/>
    <dgm:cxn modelId="{02391DEF-7CC4-4FB0-AC50-99F6B8B1B2FE}" srcId="{62255B38-03D3-4EF2-B8E1-AF732754A66A}" destId="{E2BBE595-A99D-4D8B-88DA-1DC0EF75A16F}" srcOrd="2" destOrd="0" parTransId="{58CF82B3-B814-4B13-AB1B-E50B4A44ED95}" sibTransId="{619FF04E-4AB0-4006-92D9-44DB80FCDECC}"/>
    <dgm:cxn modelId="{717A93E5-6F37-4D61-9348-AC93A957D1BE}" type="presParOf" srcId="{6BF941EB-8A8F-4A7D-8387-5B8210D10A57}" destId="{868401C4-6DFE-4079-B6F7-B3DBAF3C19F5}" srcOrd="0" destOrd="0" presId="urn:microsoft.com/office/officeart/2005/8/layout/default"/>
    <dgm:cxn modelId="{DCB0FF67-617D-4C53-B600-F58CA7DC3FA8}" type="presParOf" srcId="{6BF941EB-8A8F-4A7D-8387-5B8210D10A57}" destId="{C589D1A1-D994-47FF-B659-DADA3BB83917}" srcOrd="1" destOrd="0" presId="urn:microsoft.com/office/officeart/2005/8/layout/default"/>
    <dgm:cxn modelId="{DA1331FF-DEA4-4233-9849-E074BFC9E8F3}" type="presParOf" srcId="{6BF941EB-8A8F-4A7D-8387-5B8210D10A57}" destId="{3C2C0B37-59E6-4ADF-9C8D-761C5088F119}" srcOrd="2" destOrd="0" presId="urn:microsoft.com/office/officeart/2005/8/layout/default"/>
    <dgm:cxn modelId="{A903D455-97C8-4831-97C8-5B393ADEFEEB}" type="presParOf" srcId="{6BF941EB-8A8F-4A7D-8387-5B8210D10A57}" destId="{C103379E-46E1-47B4-ABFC-50A63FE79136}" srcOrd="3" destOrd="0" presId="urn:microsoft.com/office/officeart/2005/8/layout/default"/>
    <dgm:cxn modelId="{E57CB124-C0BA-4EFE-9C6E-1950A74B0BA8}" type="presParOf" srcId="{6BF941EB-8A8F-4A7D-8387-5B8210D10A57}" destId="{5FD5DADC-2347-42FE-832A-F4B530F1A981}" srcOrd="4" destOrd="0" presId="urn:microsoft.com/office/officeart/2005/8/layout/default"/>
    <dgm:cxn modelId="{ACEDEA9B-5E54-4D73-9C91-EEB57EA1819B}" type="presParOf" srcId="{6BF941EB-8A8F-4A7D-8387-5B8210D10A57}" destId="{460B00B3-B242-4F88-9C7F-A78B7891574C}" srcOrd="5" destOrd="0" presId="urn:microsoft.com/office/officeart/2005/8/layout/default"/>
    <dgm:cxn modelId="{2BE1D8F1-0F26-4FCB-BCD8-F92278D21E42}" type="presParOf" srcId="{6BF941EB-8A8F-4A7D-8387-5B8210D10A57}" destId="{AB57173E-A25E-4517-A7E0-7C83B61AAADA}" srcOrd="6" destOrd="0" presId="urn:microsoft.com/office/officeart/2005/8/layout/default"/>
    <dgm:cxn modelId="{2CE91BA3-310F-4F4A-B54F-EDA4BBF798CD}" type="presParOf" srcId="{6BF941EB-8A8F-4A7D-8387-5B8210D10A57}" destId="{2500BAAC-70E8-4882-8E58-3DB7350ED52C}" srcOrd="7" destOrd="0" presId="urn:microsoft.com/office/officeart/2005/8/layout/default"/>
    <dgm:cxn modelId="{53887ADC-A6FB-4C70-B2B5-E7C9020B1B35}" type="presParOf" srcId="{6BF941EB-8A8F-4A7D-8387-5B8210D10A57}" destId="{AB345BDD-E8FB-46F0-AEE8-F06CC78090D1}" srcOrd="8" destOrd="0" presId="urn:microsoft.com/office/officeart/2005/8/layout/default"/>
    <dgm:cxn modelId="{ACE1088A-8036-4433-BCCC-84C06A0AF8D2}" type="presParOf" srcId="{6BF941EB-8A8F-4A7D-8387-5B8210D10A57}" destId="{4FB0E68C-8839-4365-A521-210258A2C0E3}" srcOrd="9" destOrd="0" presId="urn:microsoft.com/office/officeart/2005/8/layout/default"/>
    <dgm:cxn modelId="{38B6DDD9-B08E-4A3A-907D-55132344D6B6}" type="presParOf" srcId="{6BF941EB-8A8F-4A7D-8387-5B8210D10A57}" destId="{BF843AED-D032-40D0-991D-218035BDD34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10C46A-7C3F-4B73-BB1E-EE792BEFA7EE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724CABEA-E3A7-4FFA-9AFB-3D2B04350C50}">
      <dgm:prSet phldrT="[Text]" phldr="0"/>
      <dgm:spPr/>
      <dgm:t>
        <a:bodyPr/>
        <a:lstStyle/>
        <a:p>
          <a:r>
            <a:rPr lang="en-GB" b="1" dirty="0"/>
            <a:t>More than 40 SAIs supported in SoAQM</a:t>
          </a:r>
        </a:p>
      </dgm:t>
    </dgm:pt>
    <dgm:pt modelId="{E10C8C82-99EC-4A7B-BC3E-09CBDB0D77BB}" type="parTrans" cxnId="{153DA9FB-BCB0-4102-A8EB-53320664746A}">
      <dgm:prSet/>
      <dgm:spPr/>
      <dgm:t>
        <a:bodyPr/>
        <a:lstStyle/>
        <a:p>
          <a:endParaRPr lang="en-GB" b="1"/>
        </a:p>
      </dgm:t>
    </dgm:pt>
    <dgm:pt modelId="{F00A262A-0B9E-40FC-9763-42244E2CA138}" type="sibTrans" cxnId="{153DA9FB-BCB0-4102-A8EB-53320664746A}">
      <dgm:prSet/>
      <dgm:spPr/>
      <dgm:t>
        <a:bodyPr/>
        <a:lstStyle/>
        <a:p>
          <a:endParaRPr lang="en-GB" b="1"/>
        </a:p>
      </dgm:t>
    </dgm:pt>
    <dgm:pt modelId="{ACCDE5C8-AEE0-4E72-AC4B-D004DCED1A20}">
      <dgm:prSet phldrT="[Text]" phldr="0"/>
      <dgm:spPr/>
      <dgm:t>
        <a:bodyPr/>
        <a:lstStyle/>
        <a:p>
          <a:r>
            <a:rPr lang="en-GB" b="1" dirty="0"/>
            <a:t>SoAQM support for SAIs of Timor-Leste, Tunisia, Algeria</a:t>
          </a:r>
        </a:p>
      </dgm:t>
    </dgm:pt>
    <dgm:pt modelId="{E2D570DC-AC6F-4B43-8861-AF9D2712A415}" type="parTrans" cxnId="{323F3FFF-8609-4FAA-B2EE-9A00A15DB808}">
      <dgm:prSet/>
      <dgm:spPr/>
      <dgm:t>
        <a:bodyPr/>
        <a:lstStyle/>
        <a:p>
          <a:endParaRPr lang="en-GB" b="1"/>
        </a:p>
      </dgm:t>
    </dgm:pt>
    <dgm:pt modelId="{3480E15B-2E62-4321-9B6F-B61C34F16262}" type="sibTrans" cxnId="{323F3FFF-8609-4FAA-B2EE-9A00A15DB808}">
      <dgm:prSet/>
      <dgm:spPr/>
      <dgm:t>
        <a:bodyPr/>
        <a:lstStyle/>
        <a:p>
          <a:endParaRPr lang="en-GB" b="1"/>
        </a:p>
      </dgm:t>
    </dgm:pt>
    <dgm:pt modelId="{F2E2D5EE-128B-4D28-B31E-8F4B312D667D}">
      <dgm:prSet phldrT="[Text]" phldr="0"/>
      <dgm:spPr/>
      <dgm:t>
        <a:bodyPr/>
        <a:lstStyle/>
        <a:p>
          <a:r>
            <a:rPr lang="en-GB" b="1" dirty="0"/>
            <a:t>SoAQM Scale up in CAROSAI and ARABOSAI</a:t>
          </a:r>
        </a:p>
      </dgm:t>
    </dgm:pt>
    <dgm:pt modelId="{8990F85C-D953-47B4-92FD-01D1B4630CA0}" type="parTrans" cxnId="{1EB77D86-6A2C-4AB6-9790-24C9E242334B}">
      <dgm:prSet/>
      <dgm:spPr/>
      <dgm:t>
        <a:bodyPr/>
        <a:lstStyle/>
        <a:p>
          <a:endParaRPr lang="en-GB" b="1"/>
        </a:p>
      </dgm:t>
    </dgm:pt>
    <dgm:pt modelId="{EAD35833-9878-4B12-8F4A-B300662FD35F}" type="sibTrans" cxnId="{1EB77D86-6A2C-4AB6-9790-24C9E242334B}">
      <dgm:prSet/>
      <dgm:spPr/>
      <dgm:t>
        <a:bodyPr/>
        <a:lstStyle/>
        <a:p>
          <a:endParaRPr lang="en-GB" b="1"/>
        </a:p>
      </dgm:t>
    </dgm:pt>
    <dgm:pt modelId="{1EE0FE02-FBFE-4A82-8A5E-DF7C86693810}">
      <dgm:prSet phldrT="[Text]" phldr="0"/>
      <dgm:spPr/>
      <dgm:t>
        <a:bodyPr/>
        <a:lstStyle/>
        <a:p>
          <a:r>
            <a:rPr lang="en-GB" b="1" dirty="0"/>
            <a:t>SoAQM Playbook version 1 published</a:t>
          </a:r>
        </a:p>
      </dgm:t>
    </dgm:pt>
    <dgm:pt modelId="{5A90136A-9AF3-4137-83BB-A31082736FC2}" type="parTrans" cxnId="{D9F5D1F9-8711-4AAF-8849-E956766911F6}">
      <dgm:prSet/>
      <dgm:spPr/>
      <dgm:t>
        <a:bodyPr/>
        <a:lstStyle/>
        <a:p>
          <a:endParaRPr lang="en-GB" b="1"/>
        </a:p>
      </dgm:t>
    </dgm:pt>
    <dgm:pt modelId="{5A4BD353-D730-4817-AA99-4E6F90D2C2CA}" type="sibTrans" cxnId="{D9F5D1F9-8711-4AAF-8849-E956766911F6}">
      <dgm:prSet/>
      <dgm:spPr/>
      <dgm:t>
        <a:bodyPr/>
        <a:lstStyle/>
        <a:p>
          <a:endParaRPr lang="en-GB" b="1"/>
        </a:p>
      </dgm:t>
    </dgm:pt>
    <dgm:pt modelId="{28393206-DC4B-425C-BFBB-11B22A1B4D50}">
      <dgm:prSet/>
      <dgm:spPr/>
      <dgm:t>
        <a:bodyPr/>
        <a:lstStyle/>
        <a:p>
          <a:r>
            <a:rPr lang="en-GB" b="1" dirty="0"/>
            <a:t>Support in OLACEFS </a:t>
          </a:r>
          <a:r>
            <a:rPr lang="nb-NO" b="1" dirty="0"/>
            <a:t>and </a:t>
          </a:r>
          <a:r>
            <a:rPr lang="nb-NO" b="1"/>
            <a:t>PASAI on going</a:t>
          </a:r>
          <a:r>
            <a:rPr lang="nb-NO" b="1" dirty="0"/>
            <a:t> </a:t>
          </a:r>
          <a:endParaRPr lang="en-GB" b="1" dirty="0"/>
        </a:p>
      </dgm:t>
    </dgm:pt>
    <dgm:pt modelId="{DACC5440-2B93-4339-A8B2-9985631FBF5D}" type="parTrans" cxnId="{EB3E6242-BF1B-4C4F-89D8-4B11D7A993D1}">
      <dgm:prSet/>
      <dgm:spPr/>
      <dgm:t>
        <a:bodyPr/>
        <a:lstStyle/>
        <a:p>
          <a:endParaRPr lang="en-GB" b="1"/>
        </a:p>
      </dgm:t>
    </dgm:pt>
    <dgm:pt modelId="{E0D886F2-58AE-4F46-A043-ED42E147288A}" type="sibTrans" cxnId="{EB3E6242-BF1B-4C4F-89D8-4B11D7A993D1}">
      <dgm:prSet/>
      <dgm:spPr/>
      <dgm:t>
        <a:bodyPr/>
        <a:lstStyle/>
        <a:p>
          <a:endParaRPr lang="en-GB" b="1"/>
        </a:p>
      </dgm:t>
    </dgm:pt>
    <dgm:pt modelId="{A2508087-D79B-447C-8651-5BB6972E069B}" type="pres">
      <dgm:prSet presAssocID="{D810C46A-7C3F-4B73-BB1E-EE792BEFA7EE}" presName="diagram" presStyleCnt="0">
        <dgm:presLayoutVars>
          <dgm:dir/>
          <dgm:resizeHandles val="exact"/>
        </dgm:presLayoutVars>
      </dgm:prSet>
      <dgm:spPr/>
    </dgm:pt>
    <dgm:pt modelId="{952E3258-A78C-4D5D-8DF6-A5D4BF37824A}" type="pres">
      <dgm:prSet presAssocID="{724CABEA-E3A7-4FFA-9AFB-3D2B04350C50}" presName="node" presStyleLbl="node1" presStyleIdx="0" presStyleCnt="5">
        <dgm:presLayoutVars>
          <dgm:bulletEnabled val="1"/>
        </dgm:presLayoutVars>
      </dgm:prSet>
      <dgm:spPr/>
    </dgm:pt>
    <dgm:pt modelId="{2F73867E-36A9-4FA9-9662-27274F451E61}" type="pres">
      <dgm:prSet presAssocID="{F00A262A-0B9E-40FC-9763-42244E2CA138}" presName="sibTrans" presStyleCnt="0"/>
      <dgm:spPr/>
    </dgm:pt>
    <dgm:pt modelId="{3FBBC9D4-ED02-4CA6-ACB3-D32C15629C62}" type="pres">
      <dgm:prSet presAssocID="{28393206-DC4B-425C-BFBB-11B22A1B4D50}" presName="node" presStyleLbl="node1" presStyleIdx="1" presStyleCnt="5">
        <dgm:presLayoutVars>
          <dgm:bulletEnabled val="1"/>
        </dgm:presLayoutVars>
      </dgm:prSet>
      <dgm:spPr/>
    </dgm:pt>
    <dgm:pt modelId="{7AE95601-EBB1-4A1E-9CED-7F38F9332E22}" type="pres">
      <dgm:prSet presAssocID="{E0D886F2-58AE-4F46-A043-ED42E147288A}" presName="sibTrans" presStyleCnt="0"/>
      <dgm:spPr/>
    </dgm:pt>
    <dgm:pt modelId="{AEF6E3BF-866B-4972-AE42-DAC597CFB697}" type="pres">
      <dgm:prSet presAssocID="{ACCDE5C8-AEE0-4E72-AC4B-D004DCED1A20}" presName="node" presStyleLbl="node1" presStyleIdx="2" presStyleCnt="5">
        <dgm:presLayoutVars>
          <dgm:bulletEnabled val="1"/>
        </dgm:presLayoutVars>
      </dgm:prSet>
      <dgm:spPr/>
    </dgm:pt>
    <dgm:pt modelId="{EB72FC91-6233-4272-97DF-8BD220ADAC70}" type="pres">
      <dgm:prSet presAssocID="{3480E15B-2E62-4321-9B6F-B61C34F16262}" presName="sibTrans" presStyleCnt="0"/>
      <dgm:spPr/>
    </dgm:pt>
    <dgm:pt modelId="{C3C20E91-9418-45CB-9615-337092EDC4ED}" type="pres">
      <dgm:prSet presAssocID="{F2E2D5EE-128B-4D28-B31E-8F4B312D667D}" presName="node" presStyleLbl="node1" presStyleIdx="3" presStyleCnt="5">
        <dgm:presLayoutVars>
          <dgm:bulletEnabled val="1"/>
        </dgm:presLayoutVars>
      </dgm:prSet>
      <dgm:spPr/>
    </dgm:pt>
    <dgm:pt modelId="{CB345D11-9E08-46E1-871D-44DD00FA4292}" type="pres">
      <dgm:prSet presAssocID="{EAD35833-9878-4B12-8F4A-B300662FD35F}" presName="sibTrans" presStyleCnt="0"/>
      <dgm:spPr/>
    </dgm:pt>
    <dgm:pt modelId="{62C7A204-2B76-47CF-8F5D-7317465261BF}" type="pres">
      <dgm:prSet presAssocID="{1EE0FE02-FBFE-4A82-8A5E-DF7C86693810}" presName="node" presStyleLbl="node1" presStyleIdx="4" presStyleCnt="5">
        <dgm:presLayoutVars>
          <dgm:bulletEnabled val="1"/>
        </dgm:presLayoutVars>
      </dgm:prSet>
      <dgm:spPr/>
    </dgm:pt>
  </dgm:ptLst>
  <dgm:cxnLst>
    <dgm:cxn modelId="{EB3E6242-BF1B-4C4F-89D8-4B11D7A993D1}" srcId="{D810C46A-7C3F-4B73-BB1E-EE792BEFA7EE}" destId="{28393206-DC4B-425C-BFBB-11B22A1B4D50}" srcOrd="1" destOrd="0" parTransId="{DACC5440-2B93-4339-A8B2-9985631FBF5D}" sibTransId="{E0D886F2-58AE-4F46-A043-ED42E147288A}"/>
    <dgm:cxn modelId="{87542766-F799-4CAA-965B-5BD9573A77F7}" type="presOf" srcId="{F2E2D5EE-128B-4D28-B31E-8F4B312D667D}" destId="{C3C20E91-9418-45CB-9615-337092EDC4ED}" srcOrd="0" destOrd="0" presId="urn:microsoft.com/office/officeart/2005/8/layout/default"/>
    <dgm:cxn modelId="{0F6CAD4E-F9F3-4447-BA6F-DA5023DBFD83}" type="presOf" srcId="{1EE0FE02-FBFE-4A82-8A5E-DF7C86693810}" destId="{62C7A204-2B76-47CF-8F5D-7317465261BF}" srcOrd="0" destOrd="0" presId="urn:microsoft.com/office/officeart/2005/8/layout/default"/>
    <dgm:cxn modelId="{1EB77D86-6A2C-4AB6-9790-24C9E242334B}" srcId="{D810C46A-7C3F-4B73-BB1E-EE792BEFA7EE}" destId="{F2E2D5EE-128B-4D28-B31E-8F4B312D667D}" srcOrd="3" destOrd="0" parTransId="{8990F85C-D953-47B4-92FD-01D1B4630CA0}" sibTransId="{EAD35833-9878-4B12-8F4A-B300662FD35F}"/>
    <dgm:cxn modelId="{A5A50C8B-FCA1-4E33-BA32-63B283222D08}" type="presOf" srcId="{28393206-DC4B-425C-BFBB-11B22A1B4D50}" destId="{3FBBC9D4-ED02-4CA6-ACB3-D32C15629C62}" srcOrd="0" destOrd="0" presId="urn:microsoft.com/office/officeart/2005/8/layout/default"/>
    <dgm:cxn modelId="{9E58A88F-2314-452E-B0F6-4EEF3B7C80C8}" type="presOf" srcId="{ACCDE5C8-AEE0-4E72-AC4B-D004DCED1A20}" destId="{AEF6E3BF-866B-4972-AE42-DAC597CFB697}" srcOrd="0" destOrd="0" presId="urn:microsoft.com/office/officeart/2005/8/layout/default"/>
    <dgm:cxn modelId="{0071A1C8-9BF0-44D3-AB18-24B9CE726B41}" type="presOf" srcId="{D810C46A-7C3F-4B73-BB1E-EE792BEFA7EE}" destId="{A2508087-D79B-447C-8651-5BB6972E069B}" srcOrd="0" destOrd="0" presId="urn:microsoft.com/office/officeart/2005/8/layout/default"/>
    <dgm:cxn modelId="{EC01BDDE-4A84-47A5-98E0-B910E34E6867}" type="presOf" srcId="{724CABEA-E3A7-4FFA-9AFB-3D2B04350C50}" destId="{952E3258-A78C-4D5D-8DF6-A5D4BF37824A}" srcOrd="0" destOrd="0" presId="urn:microsoft.com/office/officeart/2005/8/layout/default"/>
    <dgm:cxn modelId="{D9F5D1F9-8711-4AAF-8849-E956766911F6}" srcId="{D810C46A-7C3F-4B73-BB1E-EE792BEFA7EE}" destId="{1EE0FE02-FBFE-4A82-8A5E-DF7C86693810}" srcOrd="4" destOrd="0" parTransId="{5A90136A-9AF3-4137-83BB-A31082736FC2}" sibTransId="{5A4BD353-D730-4817-AA99-4E6F90D2C2CA}"/>
    <dgm:cxn modelId="{153DA9FB-BCB0-4102-A8EB-53320664746A}" srcId="{D810C46A-7C3F-4B73-BB1E-EE792BEFA7EE}" destId="{724CABEA-E3A7-4FFA-9AFB-3D2B04350C50}" srcOrd="0" destOrd="0" parTransId="{E10C8C82-99EC-4A7B-BC3E-09CBDB0D77BB}" sibTransId="{F00A262A-0B9E-40FC-9763-42244E2CA138}"/>
    <dgm:cxn modelId="{323F3FFF-8609-4FAA-B2EE-9A00A15DB808}" srcId="{D810C46A-7C3F-4B73-BB1E-EE792BEFA7EE}" destId="{ACCDE5C8-AEE0-4E72-AC4B-D004DCED1A20}" srcOrd="2" destOrd="0" parTransId="{E2D570DC-AC6F-4B43-8861-AF9D2712A415}" sibTransId="{3480E15B-2E62-4321-9B6F-B61C34F16262}"/>
    <dgm:cxn modelId="{6574F793-6AC7-4E09-B585-4B9F7A35DBE6}" type="presParOf" srcId="{A2508087-D79B-447C-8651-5BB6972E069B}" destId="{952E3258-A78C-4D5D-8DF6-A5D4BF37824A}" srcOrd="0" destOrd="0" presId="urn:microsoft.com/office/officeart/2005/8/layout/default"/>
    <dgm:cxn modelId="{68D7A224-9DB2-448A-9955-A60B2FC88ECD}" type="presParOf" srcId="{A2508087-D79B-447C-8651-5BB6972E069B}" destId="{2F73867E-36A9-4FA9-9662-27274F451E61}" srcOrd="1" destOrd="0" presId="urn:microsoft.com/office/officeart/2005/8/layout/default"/>
    <dgm:cxn modelId="{6823D311-410D-4941-8D8C-CD4685D95B86}" type="presParOf" srcId="{A2508087-D79B-447C-8651-5BB6972E069B}" destId="{3FBBC9D4-ED02-4CA6-ACB3-D32C15629C62}" srcOrd="2" destOrd="0" presId="urn:microsoft.com/office/officeart/2005/8/layout/default"/>
    <dgm:cxn modelId="{C0D601A3-EAB4-44D5-96AB-E80416C7A156}" type="presParOf" srcId="{A2508087-D79B-447C-8651-5BB6972E069B}" destId="{7AE95601-EBB1-4A1E-9CED-7F38F9332E22}" srcOrd="3" destOrd="0" presId="urn:microsoft.com/office/officeart/2005/8/layout/default"/>
    <dgm:cxn modelId="{A3706CC3-7353-4001-BFE1-E04A93AF23CD}" type="presParOf" srcId="{A2508087-D79B-447C-8651-5BB6972E069B}" destId="{AEF6E3BF-866B-4972-AE42-DAC597CFB697}" srcOrd="4" destOrd="0" presId="urn:microsoft.com/office/officeart/2005/8/layout/default"/>
    <dgm:cxn modelId="{A6DE2E17-7287-44B4-9A83-DD50BE08E8FC}" type="presParOf" srcId="{A2508087-D79B-447C-8651-5BB6972E069B}" destId="{EB72FC91-6233-4272-97DF-8BD220ADAC70}" srcOrd="5" destOrd="0" presId="urn:microsoft.com/office/officeart/2005/8/layout/default"/>
    <dgm:cxn modelId="{5D6F825C-954D-4F0D-A0FE-690E2A45DEB8}" type="presParOf" srcId="{A2508087-D79B-447C-8651-5BB6972E069B}" destId="{C3C20E91-9418-45CB-9615-337092EDC4ED}" srcOrd="6" destOrd="0" presId="urn:microsoft.com/office/officeart/2005/8/layout/default"/>
    <dgm:cxn modelId="{C1316FDA-0EDC-4D1E-9A65-E6EB3574728D}" type="presParOf" srcId="{A2508087-D79B-447C-8651-5BB6972E069B}" destId="{CB345D11-9E08-46E1-871D-44DD00FA4292}" srcOrd="7" destOrd="0" presId="urn:microsoft.com/office/officeart/2005/8/layout/default"/>
    <dgm:cxn modelId="{6FD9275B-BA2D-4AC3-B54F-3DE30935F6B2}" type="presParOf" srcId="{A2508087-D79B-447C-8651-5BB6972E069B}" destId="{62C7A204-2B76-47CF-8F5D-7317465261B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4A9B48-B9E5-495B-B38D-E38434953593}" type="doc">
      <dgm:prSet loTypeId="urn:microsoft.com/office/officeart/2005/8/layout/defaul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2262FD90-C9FD-40DA-A871-E52DDC348DCA}">
      <dgm:prSet phldrT="[Text]" phldr="0"/>
      <dgm:spPr/>
      <dgm:t>
        <a:bodyPr/>
        <a:lstStyle/>
        <a:p>
          <a:r>
            <a:rPr lang="nb-NO"/>
            <a:t>AQMS</a:t>
          </a:r>
          <a:endParaRPr lang="en-GB" dirty="0"/>
        </a:p>
      </dgm:t>
    </dgm:pt>
    <dgm:pt modelId="{D3B0B730-E2D7-4132-A2FD-A3B24FA1FB81}" type="parTrans" cxnId="{509C52BE-763A-4ECA-B68A-82B483CF2DFE}">
      <dgm:prSet/>
      <dgm:spPr/>
      <dgm:t>
        <a:bodyPr/>
        <a:lstStyle/>
        <a:p>
          <a:endParaRPr lang="en-GB"/>
        </a:p>
      </dgm:t>
    </dgm:pt>
    <dgm:pt modelId="{33D5CC04-5191-43AB-B5AA-8DFB1916A841}" type="sibTrans" cxnId="{509C52BE-763A-4ECA-B68A-82B483CF2DFE}">
      <dgm:prSet/>
      <dgm:spPr/>
      <dgm:t>
        <a:bodyPr/>
        <a:lstStyle/>
        <a:p>
          <a:endParaRPr lang="en-GB"/>
        </a:p>
      </dgm:t>
    </dgm:pt>
    <dgm:pt modelId="{B711A137-7C10-4063-B9F6-6527A1E93146}">
      <dgm:prSet phldrT="[Text]" phldr="0"/>
      <dgm:spPr/>
      <dgm:t>
        <a:bodyPr/>
        <a:lstStyle/>
        <a:p>
          <a:r>
            <a:rPr lang="nb-NO" dirty="0" err="1"/>
            <a:t>AASuRe</a:t>
          </a:r>
          <a:r>
            <a:rPr lang="en-GB" dirty="0"/>
            <a:t> </a:t>
          </a:r>
        </a:p>
      </dgm:t>
    </dgm:pt>
    <dgm:pt modelId="{0CD646C1-02ED-45DD-BCFE-AA4E18D37581}" type="parTrans" cxnId="{32E34A36-0155-448A-8C07-FDC40E9DB0B3}">
      <dgm:prSet/>
      <dgm:spPr/>
      <dgm:t>
        <a:bodyPr/>
        <a:lstStyle/>
        <a:p>
          <a:endParaRPr lang="en-GB"/>
        </a:p>
      </dgm:t>
    </dgm:pt>
    <dgm:pt modelId="{D1DB680F-B8DD-463F-A74A-49564D4CBBDA}" type="sibTrans" cxnId="{32E34A36-0155-448A-8C07-FDC40E9DB0B3}">
      <dgm:prSet/>
      <dgm:spPr/>
      <dgm:t>
        <a:bodyPr/>
        <a:lstStyle/>
        <a:p>
          <a:endParaRPr lang="en-GB"/>
        </a:p>
      </dgm:t>
    </dgm:pt>
    <dgm:pt modelId="{B7A365A0-9128-4DDF-980E-A1A90AE2D09A}">
      <dgm:prSet phldrT="[Text]" phldr="0"/>
      <dgm:spPr/>
      <dgm:t>
        <a:bodyPr/>
        <a:lstStyle/>
        <a:p>
          <a:r>
            <a:rPr lang="nb-NO" dirty="0"/>
            <a:t>SDGAI</a:t>
          </a:r>
          <a:endParaRPr lang="en-GB" dirty="0"/>
        </a:p>
      </dgm:t>
    </dgm:pt>
    <dgm:pt modelId="{9C5DDF89-D259-46D5-96B6-79FE806CE6E6}" type="parTrans" cxnId="{AE576A94-3549-4460-8AB2-8009A5AB10B4}">
      <dgm:prSet/>
      <dgm:spPr/>
      <dgm:t>
        <a:bodyPr/>
        <a:lstStyle/>
        <a:p>
          <a:endParaRPr lang="en-GB"/>
        </a:p>
      </dgm:t>
    </dgm:pt>
    <dgm:pt modelId="{D397D864-6A24-46F9-8D70-79E12B26FE80}" type="sibTrans" cxnId="{AE576A94-3549-4460-8AB2-8009A5AB10B4}">
      <dgm:prSet/>
      <dgm:spPr/>
      <dgm:t>
        <a:bodyPr/>
        <a:lstStyle/>
        <a:p>
          <a:endParaRPr lang="en-GB"/>
        </a:p>
      </dgm:t>
    </dgm:pt>
    <dgm:pt modelId="{3E44FDE1-DE76-463C-851C-CC7721EDD5E1}">
      <dgm:prSet phldrT="[Text]" phldr="0"/>
      <dgm:spPr/>
      <dgm:t>
        <a:bodyPr/>
        <a:lstStyle/>
        <a:p>
          <a:r>
            <a:rPr lang="nb-NO" dirty="0" err="1"/>
            <a:t>Emerging</a:t>
          </a:r>
          <a:r>
            <a:rPr lang="nb-NO" dirty="0"/>
            <a:t> </a:t>
          </a:r>
          <a:r>
            <a:rPr lang="nb-NO" dirty="0" err="1"/>
            <a:t>issues</a:t>
          </a:r>
          <a:endParaRPr lang="en-GB" dirty="0"/>
        </a:p>
      </dgm:t>
    </dgm:pt>
    <dgm:pt modelId="{9BC57BBE-DE5F-478A-BB65-4A1CE895EB15}" type="parTrans" cxnId="{6E9B769C-DC0E-4E41-869B-D7EDB4C4A088}">
      <dgm:prSet/>
      <dgm:spPr/>
      <dgm:t>
        <a:bodyPr/>
        <a:lstStyle/>
        <a:p>
          <a:endParaRPr lang="en-GB"/>
        </a:p>
      </dgm:t>
    </dgm:pt>
    <dgm:pt modelId="{68FA4F53-FC54-474B-B962-3FCB30E23773}" type="sibTrans" cxnId="{6E9B769C-DC0E-4E41-869B-D7EDB4C4A088}">
      <dgm:prSet/>
      <dgm:spPr/>
      <dgm:t>
        <a:bodyPr/>
        <a:lstStyle/>
        <a:p>
          <a:endParaRPr lang="en-GB"/>
        </a:p>
      </dgm:t>
    </dgm:pt>
    <dgm:pt modelId="{2C95860E-31C6-48E8-9567-D78D755C3E5A}">
      <dgm:prSet phldrT="[Text]" phldr="0"/>
      <dgm:spPr/>
      <dgm:t>
        <a:bodyPr/>
        <a:lstStyle/>
        <a:p>
          <a:r>
            <a:rPr lang="en-GB" dirty="0"/>
            <a:t>SAIs in SIDS</a:t>
          </a:r>
        </a:p>
      </dgm:t>
    </dgm:pt>
    <dgm:pt modelId="{E221F00A-08CC-4DAB-8954-BADA32019954}" type="parTrans" cxnId="{96AAFC38-766F-40A4-A36C-856F57244C79}">
      <dgm:prSet/>
      <dgm:spPr/>
      <dgm:t>
        <a:bodyPr/>
        <a:lstStyle/>
        <a:p>
          <a:endParaRPr lang="es-419"/>
        </a:p>
      </dgm:t>
    </dgm:pt>
    <dgm:pt modelId="{541F9436-4500-4B2B-9A24-0AE9BA709A96}" type="sibTrans" cxnId="{96AAFC38-766F-40A4-A36C-856F57244C79}">
      <dgm:prSet/>
      <dgm:spPr/>
      <dgm:t>
        <a:bodyPr/>
        <a:lstStyle/>
        <a:p>
          <a:endParaRPr lang="es-419"/>
        </a:p>
      </dgm:t>
    </dgm:pt>
    <dgm:pt modelId="{942BD918-0CA5-4AEA-9E1C-34AAA5AE0F81}">
      <dgm:prSet phldrT="[Text]" phldr="0"/>
      <dgm:spPr/>
      <dgm:t>
        <a:bodyPr/>
        <a:lstStyle/>
        <a:p>
          <a:r>
            <a:rPr lang="nb-NO" dirty="0"/>
            <a:t>Audit Tech &amp; AI</a:t>
          </a:r>
          <a:endParaRPr lang="en-GB" dirty="0"/>
        </a:p>
      </dgm:t>
    </dgm:pt>
    <dgm:pt modelId="{56A0A47D-D45F-4053-83FA-BE49ABDE5FAA}" type="parTrans" cxnId="{4CD97352-9318-483F-8BAC-16E29B8C0F46}">
      <dgm:prSet/>
      <dgm:spPr/>
      <dgm:t>
        <a:bodyPr/>
        <a:lstStyle/>
        <a:p>
          <a:endParaRPr lang="es-419"/>
        </a:p>
      </dgm:t>
    </dgm:pt>
    <dgm:pt modelId="{8DB78F0C-AA97-4EC6-ABA8-7709126413EB}" type="sibTrans" cxnId="{4CD97352-9318-483F-8BAC-16E29B8C0F46}">
      <dgm:prSet/>
      <dgm:spPr/>
      <dgm:t>
        <a:bodyPr/>
        <a:lstStyle/>
        <a:p>
          <a:endParaRPr lang="es-419"/>
        </a:p>
      </dgm:t>
    </dgm:pt>
    <dgm:pt modelId="{D8BF7CB5-4FFD-4EC2-B4AD-366DCD0406DC}" type="pres">
      <dgm:prSet presAssocID="{1F4A9B48-B9E5-495B-B38D-E38434953593}" presName="diagram" presStyleCnt="0">
        <dgm:presLayoutVars>
          <dgm:dir/>
          <dgm:resizeHandles val="exact"/>
        </dgm:presLayoutVars>
      </dgm:prSet>
      <dgm:spPr/>
    </dgm:pt>
    <dgm:pt modelId="{3C1D3D0B-C4C5-41DB-9701-F7AF68937C33}" type="pres">
      <dgm:prSet presAssocID="{2262FD90-C9FD-40DA-A871-E52DDC348DCA}" presName="node" presStyleLbl="node1" presStyleIdx="0" presStyleCnt="6">
        <dgm:presLayoutVars>
          <dgm:bulletEnabled val="1"/>
        </dgm:presLayoutVars>
      </dgm:prSet>
      <dgm:spPr/>
    </dgm:pt>
    <dgm:pt modelId="{AD85A670-3C87-4FE6-821E-0A4BE5616424}" type="pres">
      <dgm:prSet presAssocID="{33D5CC04-5191-43AB-B5AA-8DFB1916A841}" presName="sibTrans" presStyleCnt="0"/>
      <dgm:spPr/>
    </dgm:pt>
    <dgm:pt modelId="{171D3B95-319D-4B23-B48C-F31ED8F5FDE1}" type="pres">
      <dgm:prSet presAssocID="{942BD918-0CA5-4AEA-9E1C-34AAA5AE0F81}" presName="node" presStyleLbl="node1" presStyleIdx="1" presStyleCnt="6">
        <dgm:presLayoutVars>
          <dgm:bulletEnabled val="1"/>
        </dgm:presLayoutVars>
      </dgm:prSet>
      <dgm:spPr/>
    </dgm:pt>
    <dgm:pt modelId="{A0493AD7-98E5-4559-BE7F-355DB372DDFB}" type="pres">
      <dgm:prSet presAssocID="{8DB78F0C-AA97-4EC6-ABA8-7709126413EB}" presName="sibTrans" presStyleCnt="0"/>
      <dgm:spPr/>
    </dgm:pt>
    <dgm:pt modelId="{BA08490C-3323-4C05-8645-E311623BFF7D}" type="pres">
      <dgm:prSet presAssocID="{B711A137-7C10-4063-B9F6-6527A1E93146}" presName="node" presStyleLbl="node1" presStyleIdx="2" presStyleCnt="6">
        <dgm:presLayoutVars>
          <dgm:bulletEnabled val="1"/>
        </dgm:presLayoutVars>
      </dgm:prSet>
      <dgm:spPr/>
    </dgm:pt>
    <dgm:pt modelId="{40E1D246-0F65-403F-93AB-F0C5853BE2E2}" type="pres">
      <dgm:prSet presAssocID="{D1DB680F-B8DD-463F-A74A-49564D4CBBDA}" presName="sibTrans" presStyleCnt="0"/>
      <dgm:spPr/>
    </dgm:pt>
    <dgm:pt modelId="{0DE7C014-C846-40B8-8B43-5071ED1F999C}" type="pres">
      <dgm:prSet presAssocID="{B7A365A0-9128-4DDF-980E-A1A90AE2D09A}" presName="node" presStyleLbl="node1" presStyleIdx="3" presStyleCnt="6">
        <dgm:presLayoutVars>
          <dgm:bulletEnabled val="1"/>
        </dgm:presLayoutVars>
      </dgm:prSet>
      <dgm:spPr/>
    </dgm:pt>
    <dgm:pt modelId="{C1748F46-FD92-4157-8AD3-35BE1DF84241}" type="pres">
      <dgm:prSet presAssocID="{D397D864-6A24-46F9-8D70-79E12B26FE80}" presName="sibTrans" presStyleCnt="0"/>
      <dgm:spPr/>
    </dgm:pt>
    <dgm:pt modelId="{2A20B07D-66CF-4E33-BE7D-7FA7BDA3A250}" type="pres">
      <dgm:prSet presAssocID="{2C95860E-31C6-48E8-9567-D78D755C3E5A}" presName="node" presStyleLbl="node1" presStyleIdx="4" presStyleCnt="6">
        <dgm:presLayoutVars>
          <dgm:bulletEnabled val="1"/>
        </dgm:presLayoutVars>
      </dgm:prSet>
      <dgm:spPr/>
    </dgm:pt>
    <dgm:pt modelId="{B2557C05-7CCD-40DF-BCDB-F28556E3B2DF}" type="pres">
      <dgm:prSet presAssocID="{541F9436-4500-4B2B-9A24-0AE9BA709A96}" presName="sibTrans" presStyleCnt="0"/>
      <dgm:spPr/>
    </dgm:pt>
    <dgm:pt modelId="{31FC277D-5C3B-4ABF-989C-494C6DE9FD58}" type="pres">
      <dgm:prSet presAssocID="{3E44FDE1-DE76-463C-851C-CC7721EDD5E1}" presName="node" presStyleLbl="node1" presStyleIdx="5" presStyleCnt="6">
        <dgm:presLayoutVars>
          <dgm:bulletEnabled val="1"/>
        </dgm:presLayoutVars>
      </dgm:prSet>
      <dgm:spPr/>
    </dgm:pt>
  </dgm:ptLst>
  <dgm:cxnLst>
    <dgm:cxn modelId="{32E34A36-0155-448A-8C07-FDC40E9DB0B3}" srcId="{1F4A9B48-B9E5-495B-B38D-E38434953593}" destId="{B711A137-7C10-4063-B9F6-6527A1E93146}" srcOrd="2" destOrd="0" parTransId="{0CD646C1-02ED-45DD-BCFE-AA4E18D37581}" sibTransId="{D1DB680F-B8DD-463F-A74A-49564D4CBBDA}"/>
    <dgm:cxn modelId="{96AAFC38-766F-40A4-A36C-856F57244C79}" srcId="{1F4A9B48-B9E5-495B-B38D-E38434953593}" destId="{2C95860E-31C6-48E8-9567-D78D755C3E5A}" srcOrd="4" destOrd="0" parTransId="{E221F00A-08CC-4DAB-8954-BADA32019954}" sibTransId="{541F9436-4500-4B2B-9A24-0AE9BA709A96}"/>
    <dgm:cxn modelId="{902AB44B-D843-46B5-894C-B9C562EE9FBB}" type="presOf" srcId="{1F4A9B48-B9E5-495B-B38D-E38434953593}" destId="{D8BF7CB5-4FFD-4EC2-B4AD-366DCD0406DC}" srcOrd="0" destOrd="0" presId="urn:microsoft.com/office/officeart/2005/8/layout/default"/>
    <dgm:cxn modelId="{4CD97352-9318-483F-8BAC-16E29B8C0F46}" srcId="{1F4A9B48-B9E5-495B-B38D-E38434953593}" destId="{942BD918-0CA5-4AEA-9E1C-34AAA5AE0F81}" srcOrd="1" destOrd="0" parTransId="{56A0A47D-D45F-4053-83FA-BE49ABDE5FAA}" sibTransId="{8DB78F0C-AA97-4EC6-ABA8-7709126413EB}"/>
    <dgm:cxn modelId="{F65DC75A-6EE0-4A07-AEA4-8ABB5A25CEBE}" type="presOf" srcId="{2262FD90-C9FD-40DA-A871-E52DDC348DCA}" destId="{3C1D3D0B-C4C5-41DB-9701-F7AF68937C33}" srcOrd="0" destOrd="0" presId="urn:microsoft.com/office/officeart/2005/8/layout/default"/>
    <dgm:cxn modelId="{AE576A94-3549-4460-8AB2-8009A5AB10B4}" srcId="{1F4A9B48-B9E5-495B-B38D-E38434953593}" destId="{B7A365A0-9128-4DDF-980E-A1A90AE2D09A}" srcOrd="3" destOrd="0" parTransId="{9C5DDF89-D259-46D5-96B6-79FE806CE6E6}" sibTransId="{D397D864-6A24-46F9-8D70-79E12B26FE80}"/>
    <dgm:cxn modelId="{6E9B769C-DC0E-4E41-869B-D7EDB4C4A088}" srcId="{1F4A9B48-B9E5-495B-B38D-E38434953593}" destId="{3E44FDE1-DE76-463C-851C-CC7721EDD5E1}" srcOrd="5" destOrd="0" parTransId="{9BC57BBE-DE5F-478A-BB65-4A1CE895EB15}" sibTransId="{68FA4F53-FC54-474B-B962-3FCB30E23773}"/>
    <dgm:cxn modelId="{05B7EBA4-45B1-4DBB-A4D3-9B86D9B50F2F}" type="presOf" srcId="{942BD918-0CA5-4AEA-9E1C-34AAA5AE0F81}" destId="{171D3B95-319D-4B23-B48C-F31ED8F5FDE1}" srcOrd="0" destOrd="0" presId="urn:microsoft.com/office/officeart/2005/8/layout/default"/>
    <dgm:cxn modelId="{57BB0CB4-F02D-4F4B-B9E9-685C7630E044}" type="presOf" srcId="{3E44FDE1-DE76-463C-851C-CC7721EDD5E1}" destId="{31FC277D-5C3B-4ABF-989C-494C6DE9FD58}" srcOrd="0" destOrd="0" presId="urn:microsoft.com/office/officeart/2005/8/layout/default"/>
    <dgm:cxn modelId="{509C52BE-763A-4ECA-B68A-82B483CF2DFE}" srcId="{1F4A9B48-B9E5-495B-B38D-E38434953593}" destId="{2262FD90-C9FD-40DA-A871-E52DDC348DCA}" srcOrd="0" destOrd="0" parTransId="{D3B0B730-E2D7-4132-A2FD-A3B24FA1FB81}" sibTransId="{33D5CC04-5191-43AB-B5AA-8DFB1916A841}"/>
    <dgm:cxn modelId="{30C41DBF-BE22-4BE6-A30B-6E89FD2D570B}" type="presOf" srcId="{B711A137-7C10-4063-B9F6-6527A1E93146}" destId="{BA08490C-3323-4C05-8645-E311623BFF7D}" srcOrd="0" destOrd="0" presId="urn:microsoft.com/office/officeart/2005/8/layout/default"/>
    <dgm:cxn modelId="{ACAB96EF-1D72-48DB-B041-47BC57276DF5}" type="presOf" srcId="{B7A365A0-9128-4DDF-980E-A1A90AE2D09A}" destId="{0DE7C014-C846-40B8-8B43-5071ED1F999C}" srcOrd="0" destOrd="0" presId="urn:microsoft.com/office/officeart/2005/8/layout/default"/>
    <dgm:cxn modelId="{A0DD77F6-2AEA-45AF-98E2-C9B3436D5667}" type="presOf" srcId="{2C95860E-31C6-48E8-9567-D78D755C3E5A}" destId="{2A20B07D-66CF-4E33-BE7D-7FA7BDA3A250}" srcOrd="0" destOrd="0" presId="urn:microsoft.com/office/officeart/2005/8/layout/default"/>
    <dgm:cxn modelId="{AB61D66A-AA9A-45B2-8E84-7CE770C0AEEF}" type="presParOf" srcId="{D8BF7CB5-4FFD-4EC2-B4AD-366DCD0406DC}" destId="{3C1D3D0B-C4C5-41DB-9701-F7AF68937C33}" srcOrd="0" destOrd="0" presId="urn:microsoft.com/office/officeart/2005/8/layout/default"/>
    <dgm:cxn modelId="{AFCD2320-B8FA-420E-B831-0B31A67598F4}" type="presParOf" srcId="{D8BF7CB5-4FFD-4EC2-B4AD-366DCD0406DC}" destId="{AD85A670-3C87-4FE6-821E-0A4BE5616424}" srcOrd="1" destOrd="0" presId="urn:microsoft.com/office/officeart/2005/8/layout/default"/>
    <dgm:cxn modelId="{042893C2-D2BD-4957-A451-0FFEE443695C}" type="presParOf" srcId="{D8BF7CB5-4FFD-4EC2-B4AD-366DCD0406DC}" destId="{171D3B95-319D-4B23-B48C-F31ED8F5FDE1}" srcOrd="2" destOrd="0" presId="urn:microsoft.com/office/officeart/2005/8/layout/default"/>
    <dgm:cxn modelId="{E0941C11-0268-45F5-AAEC-F98754AA8362}" type="presParOf" srcId="{D8BF7CB5-4FFD-4EC2-B4AD-366DCD0406DC}" destId="{A0493AD7-98E5-4559-BE7F-355DB372DDFB}" srcOrd="3" destOrd="0" presId="urn:microsoft.com/office/officeart/2005/8/layout/default"/>
    <dgm:cxn modelId="{CDD59440-E603-45C0-94ED-0A640C9F9BDC}" type="presParOf" srcId="{D8BF7CB5-4FFD-4EC2-B4AD-366DCD0406DC}" destId="{BA08490C-3323-4C05-8645-E311623BFF7D}" srcOrd="4" destOrd="0" presId="urn:microsoft.com/office/officeart/2005/8/layout/default"/>
    <dgm:cxn modelId="{42DB8E00-E579-4979-8BC4-9229DC7677AB}" type="presParOf" srcId="{D8BF7CB5-4FFD-4EC2-B4AD-366DCD0406DC}" destId="{40E1D246-0F65-403F-93AB-F0C5853BE2E2}" srcOrd="5" destOrd="0" presId="urn:microsoft.com/office/officeart/2005/8/layout/default"/>
    <dgm:cxn modelId="{E3261EEB-90E9-45E3-A3F2-9C9733AFDF90}" type="presParOf" srcId="{D8BF7CB5-4FFD-4EC2-B4AD-366DCD0406DC}" destId="{0DE7C014-C846-40B8-8B43-5071ED1F999C}" srcOrd="6" destOrd="0" presId="urn:microsoft.com/office/officeart/2005/8/layout/default"/>
    <dgm:cxn modelId="{FB6A16BF-99BE-4A40-ACC3-897F40DD24F9}" type="presParOf" srcId="{D8BF7CB5-4FFD-4EC2-B4AD-366DCD0406DC}" destId="{C1748F46-FD92-4157-8AD3-35BE1DF84241}" srcOrd="7" destOrd="0" presId="urn:microsoft.com/office/officeart/2005/8/layout/default"/>
    <dgm:cxn modelId="{CC7DEDF8-5EDE-466A-8B6F-640F221E5054}" type="presParOf" srcId="{D8BF7CB5-4FFD-4EC2-B4AD-366DCD0406DC}" destId="{2A20B07D-66CF-4E33-BE7D-7FA7BDA3A250}" srcOrd="8" destOrd="0" presId="urn:microsoft.com/office/officeart/2005/8/layout/default"/>
    <dgm:cxn modelId="{6FAA40A3-B155-470E-A4C0-379582E1CB42}" type="presParOf" srcId="{D8BF7CB5-4FFD-4EC2-B4AD-366DCD0406DC}" destId="{B2557C05-7CCD-40DF-BCDB-F28556E3B2DF}" srcOrd="9" destOrd="0" presId="urn:microsoft.com/office/officeart/2005/8/layout/default"/>
    <dgm:cxn modelId="{C6C6E43C-3FA8-41F7-B44F-6C7417DE29BC}" type="presParOf" srcId="{D8BF7CB5-4FFD-4EC2-B4AD-366DCD0406DC}" destId="{31FC277D-5C3B-4ABF-989C-494C6DE9FD5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33A31D-D26B-4D9D-BD99-285FFE0F224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A602820-2446-4655-AB03-35EEF932BCE0}">
      <dgm:prSet phldrT="[Text]" custT="1"/>
      <dgm:spPr/>
      <dgm:t>
        <a:bodyPr/>
        <a:lstStyle/>
        <a:p>
          <a:r>
            <a:rPr lang="en-GB" sz="1600" b="0" dirty="0"/>
            <a:t>Build coalition of stakeholders for </a:t>
          </a:r>
          <a:r>
            <a:rPr lang="en-GB" sz="1600" b="0" dirty="0" err="1"/>
            <a:t>AASuRe</a:t>
          </a:r>
          <a:endParaRPr lang="en-GB" sz="1600" b="0" dirty="0"/>
        </a:p>
      </dgm:t>
    </dgm:pt>
    <dgm:pt modelId="{2067F588-9CE9-422F-A8FE-01E9E6ADE40D}" type="parTrans" cxnId="{0E83C451-05A6-4931-8338-96D196C305BB}">
      <dgm:prSet/>
      <dgm:spPr/>
      <dgm:t>
        <a:bodyPr/>
        <a:lstStyle/>
        <a:p>
          <a:endParaRPr lang="en-GB" sz="1600" b="0"/>
        </a:p>
      </dgm:t>
    </dgm:pt>
    <dgm:pt modelId="{BD2DC96A-BA11-4A4F-AF8E-2216701D2ADE}" type="sibTrans" cxnId="{0E83C451-05A6-4931-8338-96D196C305BB}">
      <dgm:prSet/>
      <dgm:spPr/>
      <dgm:t>
        <a:bodyPr/>
        <a:lstStyle/>
        <a:p>
          <a:endParaRPr lang="en-GB" sz="1600" b="0"/>
        </a:p>
      </dgm:t>
    </dgm:pt>
    <dgm:pt modelId="{F0D4B6EC-A752-4A41-9121-24E16651DBFE}">
      <dgm:prSet phldrT="[Text]" custT="1"/>
      <dgm:spPr/>
      <dgm:t>
        <a:bodyPr/>
        <a:lstStyle/>
        <a:p>
          <a:r>
            <a:rPr lang="en-GB" sz="1600" b="0" dirty="0"/>
            <a:t>Design </a:t>
          </a:r>
          <a:r>
            <a:rPr lang="en-GB" sz="1600" b="0" dirty="0" err="1"/>
            <a:t>AASuRe</a:t>
          </a:r>
          <a:r>
            <a:rPr lang="en-GB" sz="1600" b="0" dirty="0"/>
            <a:t> </a:t>
          </a:r>
        </a:p>
      </dgm:t>
    </dgm:pt>
    <dgm:pt modelId="{DD4F95BC-F167-4A38-9012-FB9CFC83C29A}" type="parTrans" cxnId="{0EE80372-F493-4631-A065-219254CD8B7A}">
      <dgm:prSet/>
      <dgm:spPr/>
      <dgm:t>
        <a:bodyPr/>
        <a:lstStyle/>
        <a:p>
          <a:endParaRPr lang="en-GB" sz="1600" b="0"/>
        </a:p>
      </dgm:t>
    </dgm:pt>
    <dgm:pt modelId="{27385447-A50B-4E68-AC32-33FCAD6AEF41}" type="sibTrans" cxnId="{0EE80372-F493-4631-A065-219254CD8B7A}">
      <dgm:prSet/>
      <dgm:spPr/>
      <dgm:t>
        <a:bodyPr/>
        <a:lstStyle/>
        <a:p>
          <a:endParaRPr lang="en-GB" sz="1600" b="0"/>
        </a:p>
      </dgm:t>
    </dgm:pt>
    <dgm:pt modelId="{630B675B-A884-43F6-8BCA-A7E0D04450F7}">
      <dgm:prSet phldrT="[Text]" custT="1"/>
      <dgm:spPr/>
      <dgm:t>
        <a:bodyPr/>
        <a:lstStyle/>
        <a:p>
          <a:r>
            <a:rPr lang="en-GB" sz="1600" b="0" dirty="0"/>
            <a:t>Develop audit and  assurance framework for sustainability reporting in the public sector </a:t>
          </a:r>
        </a:p>
      </dgm:t>
    </dgm:pt>
    <dgm:pt modelId="{24008C83-785A-41AF-A34D-06BBB5F4A658}" type="parTrans" cxnId="{A2E000F5-DC34-4EAA-A5FF-6DA105E517FA}">
      <dgm:prSet/>
      <dgm:spPr/>
      <dgm:t>
        <a:bodyPr/>
        <a:lstStyle/>
        <a:p>
          <a:endParaRPr lang="en-GB" sz="1600" b="0"/>
        </a:p>
      </dgm:t>
    </dgm:pt>
    <dgm:pt modelId="{F241796C-2457-4BA5-99A9-87DCE85D5377}" type="sibTrans" cxnId="{A2E000F5-DC34-4EAA-A5FF-6DA105E517FA}">
      <dgm:prSet/>
      <dgm:spPr/>
      <dgm:t>
        <a:bodyPr/>
        <a:lstStyle/>
        <a:p>
          <a:endParaRPr lang="en-GB" sz="1600" b="0"/>
        </a:p>
      </dgm:t>
    </dgm:pt>
    <dgm:pt modelId="{C9978543-81A3-4D3F-9CB3-A2B01C822DD7}">
      <dgm:prSet phldrT="[Text]" custT="1"/>
      <dgm:spPr/>
      <dgm:t>
        <a:bodyPr/>
        <a:lstStyle/>
        <a:p>
          <a:r>
            <a:rPr lang="en-GB" sz="1600" b="0" dirty="0"/>
            <a:t>Announced at UNCTAD IDI pre 42</a:t>
          </a:r>
          <a:r>
            <a:rPr lang="en-GB" sz="1600" b="0" baseline="30000" dirty="0"/>
            <a:t>nd</a:t>
          </a:r>
          <a:r>
            <a:rPr lang="en-GB" sz="1600" b="0" dirty="0"/>
            <a:t> ISAR event in November 2025</a:t>
          </a:r>
        </a:p>
      </dgm:t>
    </dgm:pt>
    <dgm:pt modelId="{526BE578-CB8A-42E8-AC90-3BF50F5F9EDF}" type="sibTrans" cxnId="{B2FD8A5B-ADE8-49F6-9205-1379B9B223BA}">
      <dgm:prSet/>
      <dgm:spPr/>
      <dgm:t>
        <a:bodyPr/>
        <a:lstStyle/>
        <a:p>
          <a:endParaRPr lang="en-GB" sz="1600" b="0"/>
        </a:p>
      </dgm:t>
    </dgm:pt>
    <dgm:pt modelId="{346A341A-5212-4B35-B444-1A8DE0A7E570}" type="parTrans" cxnId="{B2FD8A5B-ADE8-49F6-9205-1379B9B223BA}">
      <dgm:prSet/>
      <dgm:spPr/>
      <dgm:t>
        <a:bodyPr/>
        <a:lstStyle/>
        <a:p>
          <a:endParaRPr lang="en-GB" sz="1600" b="0"/>
        </a:p>
      </dgm:t>
    </dgm:pt>
    <dgm:pt modelId="{06E339CA-E936-4F83-B8F1-BA26C8F3AF6A}" type="pres">
      <dgm:prSet presAssocID="{9433A31D-D26B-4D9D-BD99-285FFE0F2244}" presName="diagram" presStyleCnt="0">
        <dgm:presLayoutVars>
          <dgm:dir/>
          <dgm:resizeHandles val="exact"/>
        </dgm:presLayoutVars>
      </dgm:prSet>
      <dgm:spPr/>
    </dgm:pt>
    <dgm:pt modelId="{8B4B1FBE-490A-4209-9BF9-BD4E6678D777}" type="pres">
      <dgm:prSet presAssocID="{C9978543-81A3-4D3F-9CB3-A2B01C822DD7}" presName="node" presStyleLbl="node1" presStyleIdx="0" presStyleCnt="4">
        <dgm:presLayoutVars>
          <dgm:bulletEnabled val="1"/>
        </dgm:presLayoutVars>
      </dgm:prSet>
      <dgm:spPr/>
    </dgm:pt>
    <dgm:pt modelId="{7018A39D-CD97-4060-9795-1A8FE191A431}" type="pres">
      <dgm:prSet presAssocID="{526BE578-CB8A-42E8-AC90-3BF50F5F9EDF}" presName="sibTrans" presStyleCnt="0"/>
      <dgm:spPr/>
    </dgm:pt>
    <dgm:pt modelId="{DF8D8476-9891-4832-A389-265DD874EA64}" type="pres">
      <dgm:prSet presAssocID="{7A602820-2446-4655-AB03-35EEF932BCE0}" presName="node" presStyleLbl="node1" presStyleIdx="1" presStyleCnt="4">
        <dgm:presLayoutVars>
          <dgm:bulletEnabled val="1"/>
        </dgm:presLayoutVars>
      </dgm:prSet>
      <dgm:spPr/>
    </dgm:pt>
    <dgm:pt modelId="{138A113E-C204-44FD-949F-632CB9A16F4B}" type="pres">
      <dgm:prSet presAssocID="{BD2DC96A-BA11-4A4F-AF8E-2216701D2ADE}" presName="sibTrans" presStyleCnt="0"/>
      <dgm:spPr/>
    </dgm:pt>
    <dgm:pt modelId="{F646B834-8998-40AA-9029-78F157B6776F}" type="pres">
      <dgm:prSet presAssocID="{F0D4B6EC-A752-4A41-9121-24E16651DBFE}" presName="node" presStyleLbl="node1" presStyleIdx="2" presStyleCnt="4">
        <dgm:presLayoutVars>
          <dgm:bulletEnabled val="1"/>
        </dgm:presLayoutVars>
      </dgm:prSet>
      <dgm:spPr/>
    </dgm:pt>
    <dgm:pt modelId="{20ECBC8E-2EAE-44E4-8E7E-29D5724A188B}" type="pres">
      <dgm:prSet presAssocID="{27385447-A50B-4E68-AC32-33FCAD6AEF41}" presName="sibTrans" presStyleCnt="0"/>
      <dgm:spPr/>
    </dgm:pt>
    <dgm:pt modelId="{677DB0E5-1BA8-4D24-AEBE-7D672C7146AE}" type="pres">
      <dgm:prSet presAssocID="{630B675B-A884-43F6-8BCA-A7E0D04450F7}" presName="node" presStyleLbl="node1" presStyleIdx="3" presStyleCnt="4">
        <dgm:presLayoutVars>
          <dgm:bulletEnabled val="1"/>
        </dgm:presLayoutVars>
      </dgm:prSet>
      <dgm:spPr/>
    </dgm:pt>
  </dgm:ptLst>
  <dgm:cxnLst>
    <dgm:cxn modelId="{976E2107-26F5-4178-84F7-DC8033B09D0B}" type="presOf" srcId="{C9978543-81A3-4D3F-9CB3-A2B01C822DD7}" destId="{8B4B1FBE-490A-4209-9BF9-BD4E6678D777}" srcOrd="0" destOrd="0" presId="urn:microsoft.com/office/officeart/2005/8/layout/default"/>
    <dgm:cxn modelId="{B52F4A2B-A900-4189-9F8C-502AE2BC7553}" type="presOf" srcId="{9433A31D-D26B-4D9D-BD99-285FFE0F2244}" destId="{06E339CA-E936-4F83-B8F1-BA26C8F3AF6A}" srcOrd="0" destOrd="0" presId="urn:microsoft.com/office/officeart/2005/8/layout/default"/>
    <dgm:cxn modelId="{B2FD8A5B-ADE8-49F6-9205-1379B9B223BA}" srcId="{9433A31D-D26B-4D9D-BD99-285FFE0F2244}" destId="{C9978543-81A3-4D3F-9CB3-A2B01C822DD7}" srcOrd="0" destOrd="0" parTransId="{346A341A-5212-4B35-B444-1A8DE0A7E570}" sibTransId="{526BE578-CB8A-42E8-AC90-3BF50F5F9EDF}"/>
    <dgm:cxn modelId="{0E83C451-05A6-4931-8338-96D196C305BB}" srcId="{9433A31D-D26B-4D9D-BD99-285FFE0F2244}" destId="{7A602820-2446-4655-AB03-35EEF932BCE0}" srcOrd="1" destOrd="0" parTransId="{2067F588-9CE9-422F-A8FE-01E9E6ADE40D}" sibTransId="{BD2DC96A-BA11-4A4F-AF8E-2216701D2ADE}"/>
    <dgm:cxn modelId="{0EE80372-F493-4631-A065-219254CD8B7A}" srcId="{9433A31D-D26B-4D9D-BD99-285FFE0F2244}" destId="{F0D4B6EC-A752-4A41-9121-24E16651DBFE}" srcOrd="2" destOrd="0" parTransId="{DD4F95BC-F167-4A38-9012-FB9CFC83C29A}" sibTransId="{27385447-A50B-4E68-AC32-33FCAD6AEF41}"/>
    <dgm:cxn modelId="{AB1A3199-6EE4-4D51-8578-EF0460D3319F}" type="presOf" srcId="{630B675B-A884-43F6-8BCA-A7E0D04450F7}" destId="{677DB0E5-1BA8-4D24-AEBE-7D672C7146AE}" srcOrd="0" destOrd="0" presId="urn:microsoft.com/office/officeart/2005/8/layout/default"/>
    <dgm:cxn modelId="{92598F99-A8FE-46FB-8959-45C57982911F}" type="presOf" srcId="{F0D4B6EC-A752-4A41-9121-24E16651DBFE}" destId="{F646B834-8998-40AA-9029-78F157B6776F}" srcOrd="0" destOrd="0" presId="urn:microsoft.com/office/officeart/2005/8/layout/default"/>
    <dgm:cxn modelId="{919052F2-1D00-4C9B-B299-3E6AB69B73B1}" type="presOf" srcId="{7A602820-2446-4655-AB03-35EEF932BCE0}" destId="{DF8D8476-9891-4832-A389-265DD874EA64}" srcOrd="0" destOrd="0" presId="urn:microsoft.com/office/officeart/2005/8/layout/default"/>
    <dgm:cxn modelId="{A2E000F5-DC34-4EAA-A5FF-6DA105E517FA}" srcId="{9433A31D-D26B-4D9D-BD99-285FFE0F2244}" destId="{630B675B-A884-43F6-8BCA-A7E0D04450F7}" srcOrd="3" destOrd="0" parTransId="{24008C83-785A-41AF-A34D-06BBB5F4A658}" sibTransId="{F241796C-2457-4BA5-99A9-87DCE85D5377}"/>
    <dgm:cxn modelId="{AF149767-5F32-4A55-8BEC-B7EC5A614B58}" type="presParOf" srcId="{06E339CA-E936-4F83-B8F1-BA26C8F3AF6A}" destId="{8B4B1FBE-490A-4209-9BF9-BD4E6678D777}" srcOrd="0" destOrd="0" presId="urn:microsoft.com/office/officeart/2005/8/layout/default"/>
    <dgm:cxn modelId="{CA4E6E9E-63C5-428B-8487-E9FE2B582E64}" type="presParOf" srcId="{06E339CA-E936-4F83-B8F1-BA26C8F3AF6A}" destId="{7018A39D-CD97-4060-9795-1A8FE191A431}" srcOrd="1" destOrd="0" presId="urn:microsoft.com/office/officeart/2005/8/layout/default"/>
    <dgm:cxn modelId="{5E14AFEB-ED6A-4D2C-8797-630601F00F5A}" type="presParOf" srcId="{06E339CA-E936-4F83-B8F1-BA26C8F3AF6A}" destId="{DF8D8476-9891-4832-A389-265DD874EA64}" srcOrd="2" destOrd="0" presId="urn:microsoft.com/office/officeart/2005/8/layout/default"/>
    <dgm:cxn modelId="{D5E978CB-10B4-4923-93F3-0006DBEB7CE7}" type="presParOf" srcId="{06E339CA-E936-4F83-B8F1-BA26C8F3AF6A}" destId="{138A113E-C204-44FD-949F-632CB9A16F4B}" srcOrd="3" destOrd="0" presId="urn:microsoft.com/office/officeart/2005/8/layout/default"/>
    <dgm:cxn modelId="{C0783C69-BAA4-429D-885C-58AC2D852F46}" type="presParOf" srcId="{06E339CA-E936-4F83-B8F1-BA26C8F3AF6A}" destId="{F646B834-8998-40AA-9029-78F157B6776F}" srcOrd="4" destOrd="0" presId="urn:microsoft.com/office/officeart/2005/8/layout/default"/>
    <dgm:cxn modelId="{F9AF3D4C-D37A-4715-A72C-C48C80302F49}" type="presParOf" srcId="{06E339CA-E936-4F83-B8F1-BA26C8F3AF6A}" destId="{20ECBC8E-2EAE-44E4-8E7E-29D5724A188B}" srcOrd="5" destOrd="0" presId="urn:microsoft.com/office/officeart/2005/8/layout/default"/>
    <dgm:cxn modelId="{4667C738-B38B-487B-AAD1-925528C4179F}" type="presParOf" srcId="{06E339CA-E936-4F83-B8F1-BA26C8F3AF6A}" destId="{677DB0E5-1BA8-4D24-AEBE-7D672C7146A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4F310C-2CF9-4C5B-B9B9-BE814C32EA32}" type="doc">
      <dgm:prSet loTypeId="urn:microsoft.com/office/officeart/2005/8/layout/hList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A5AEAC61-90A3-4B30-B08E-1A2F99A62B55}">
      <dgm:prSet phldrT="[Text]"/>
      <dgm:spPr>
        <a:solidFill>
          <a:schemeClr val="bg1"/>
        </a:solidFill>
        <a:ln>
          <a:solidFill>
            <a:srgbClr val="80AAC7"/>
          </a:solidFill>
        </a:ln>
      </dgm:spPr>
      <dgm:t>
        <a:bodyPr/>
        <a:lstStyle/>
        <a:p>
          <a:r>
            <a:rPr lang="en-GB" b="1" noProof="0">
              <a:solidFill>
                <a:schemeClr val="bg2">
                  <a:lumMod val="10000"/>
                </a:schemeClr>
              </a:solidFill>
            </a:rPr>
            <a:t>COMPETENCE</a:t>
          </a:r>
          <a:r>
            <a:rPr lang="en-GB" noProof="0">
              <a:solidFill>
                <a:schemeClr val="bg2">
                  <a:lumMod val="10000"/>
                </a:schemeClr>
              </a:solidFill>
            </a:rPr>
            <a:t> </a:t>
          </a:r>
        </a:p>
        <a:p>
          <a:r>
            <a:rPr lang="en-GB" noProof="0">
              <a:solidFill>
                <a:schemeClr val="bg2">
                  <a:lumMod val="10000"/>
                </a:schemeClr>
              </a:solidFill>
            </a:rPr>
            <a:t>Grow competent SAI SDG auditors to audit sustainability and SDGs, including policy coherence and LNOB</a:t>
          </a:r>
        </a:p>
      </dgm:t>
    </dgm:pt>
    <dgm:pt modelId="{4B33EEA0-7D95-4465-8C21-0A9790724471}" type="parTrans" cxnId="{2CAF7D35-275E-48FB-8B96-40033FD95406}">
      <dgm:prSet/>
      <dgm:spPr/>
      <dgm:t>
        <a:bodyPr/>
        <a:lstStyle/>
        <a:p>
          <a:endParaRPr lang="en-GB"/>
        </a:p>
      </dgm:t>
    </dgm:pt>
    <dgm:pt modelId="{0D60D8EC-4475-4F1E-A1EE-64BBA3B94E99}" type="sibTrans" cxnId="{2CAF7D35-275E-48FB-8B96-40033FD95406}">
      <dgm:prSet/>
      <dgm:spPr/>
      <dgm:t>
        <a:bodyPr/>
        <a:lstStyle/>
        <a:p>
          <a:endParaRPr lang="en-GB"/>
        </a:p>
      </dgm:t>
    </dgm:pt>
    <dgm:pt modelId="{A0E8D334-BBCF-4681-8B0F-7F6138540DCE}">
      <dgm:prSet phldrT="[Text]"/>
      <dgm:spPr>
        <a:solidFill>
          <a:schemeClr val="bg1"/>
        </a:solidFill>
        <a:ln>
          <a:solidFill>
            <a:srgbClr val="80AAC7"/>
          </a:solidFill>
        </a:ln>
      </dgm:spPr>
      <dgm:t>
        <a:bodyPr/>
        <a:lstStyle/>
        <a:p>
          <a:r>
            <a:rPr lang="en-GB" b="1" noProof="0">
              <a:solidFill>
                <a:schemeClr val="bg2">
                  <a:lumMod val="10000"/>
                </a:schemeClr>
              </a:solidFill>
            </a:rPr>
            <a:t>CONTRIBUTION</a:t>
          </a:r>
          <a:r>
            <a:rPr lang="en-GB" noProof="0">
              <a:solidFill>
                <a:schemeClr val="bg2">
                  <a:lumMod val="10000"/>
                </a:schemeClr>
              </a:solidFill>
            </a:rPr>
            <a:t> </a:t>
          </a:r>
        </a:p>
        <a:p>
          <a:r>
            <a:rPr lang="en-GB" noProof="0">
              <a:solidFill>
                <a:schemeClr val="bg2">
                  <a:lumMod val="10000"/>
                </a:schemeClr>
              </a:solidFill>
            </a:rPr>
            <a:t>to SDG implementation through high-quality, high-impact performance audit of processes for SDG implementation</a:t>
          </a:r>
        </a:p>
      </dgm:t>
    </dgm:pt>
    <dgm:pt modelId="{45AABE72-E050-4211-8498-FF205241BEB9}" type="parTrans" cxnId="{C9D27D4D-A280-437C-9FCF-7CB09804CE3B}">
      <dgm:prSet/>
      <dgm:spPr/>
      <dgm:t>
        <a:bodyPr/>
        <a:lstStyle/>
        <a:p>
          <a:endParaRPr lang="en-GB"/>
        </a:p>
      </dgm:t>
    </dgm:pt>
    <dgm:pt modelId="{486BE589-2D15-43BA-9E62-6470867404CD}" type="sibTrans" cxnId="{C9D27D4D-A280-437C-9FCF-7CB09804CE3B}">
      <dgm:prSet/>
      <dgm:spPr/>
      <dgm:t>
        <a:bodyPr/>
        <a:lstStyle/>
        <a:p>
          <a:endParaRPr lang="en-GB"/>
        </a:p>
      </dgm:t>
    </dgm:pt>
    <dgm:pt modelId="{5B1D0E10-F28D-452A-9421-B44AE7EF7C67}">
      <dgm:prSet phldrT="[Text]"/>
      <dgm:spPr>
        <a:solidFill>
          <a:schemeClr val="bg1"/>
        </a:solidFill>
        <a:ln>
          <a:solidFill>
            <a:srgbClr val="80AAC7"/>
          </a:solidFill>
        </a:ln>
      </dgm:spPr>
      <dgm:t>
        <a:bodyPr/>
        <a:lstStyle/>
        <a:p>
          <a:r>
            <a:rPr lang="en-GB" b="1" noProof="0">
              <a:solidFill>
                <a:schemeClr val="bg2">
                  <a:lumMod val="10000"/>
                </a:schemeClr>
              </a:solidFill>
            </a:rPr>
            <a:t>COMMUNICATION</a:t>
          </a:r>
          <a:r>
            <a:rPr lang="en-GB" noProof="0">
              <a:solidFill>
                <a:schemeClr val="bg2">
                  <a:lumMod val="10000"/>
                </a:schemeClr>
              </a:solidFill>
            </a:rPr>
            <a:t> </a:t>
          </a:r>
        </a:p>
        <a:p>
          <a:r>
            <a:rPr lang="en-GB" noProof="0">
              <a:solidFill>
                <a:schemeClr val="bg2">
                  <a:lumMod val="10000"/>
                </a:schemeClr>
              </a:solidFill>
            </a:rPr>
            <a:t>for greater audit impact, visibility and demonstrated audit value</a:t>
          </a:r>
        </a:p>
      </dgm:t>
    </dgm:pt>
    <dgm:pt modelId="{90658E58-8E83-42E2-9265-129C7A428FFE}" type="parTrans" cxnId="{CC36106F-9229-4323-AE5D-05EDE39A12C0}">
      <dgm:prSet/>
      <dgm:spPr/>
      <dgm:t>
        <a:bodyPr/>
        <a:lstStyle/>
        <a:p>
          <a:endParaRPr lang="en-GB"/>
        </a:p>
      </dgm:t>
    </dgm:pt>
    <dgm:pt modelId="{0CE2B7DD-C553-4731-91B2-07045F6C2391}" type="sibTrans" cxnId="{CC36106F-9229-4323-AE5D-05EDE39A12C0}">
      <dgm:prSet/>
      <dgm:spPr/>
      <dgm:t>
        <a:bodyPr/>
        <a:lstStyle/>
        <a:p>
          <a:endParaRPr lang="en-GB"/>
        </a:p>
      </dgm:t>
    </dgm:pt>
    <dgm:pt modelId="{9E696E93-86E2-4555-A65C-26FCEC1A0761}" type="pres">
      <dgm:prSet presAssocID="{B84F310C-2CF9-4C5B-B9B9-BE814C32EA32}" presName="Name0" presStyleCnt="0">
        <dgm:presLayoutVars>
          <dgm:dir/>
          <dgm:resizeHandles val="exact"/>
        </dgm:presLayoutVars>
      </dgm:prSet>
      <dgm:spPr/>
    </dgm:pt>
    <dgm:pt modelId="{1FFFA557-EC8D-4F17-AF7D-A098A97805AC}" type="pres">
      <dgm:prSet presAssocID="{B84F310C-2CF9-4C5B-B9B9-BE814C32EA32}" presName="fgShape" presStyleLbl="fgShp" presStyleIdx="0" presStyleCnt="1" custScaleY="132261"/>
      <dgm:spPr>
        <a:solidFill>
          <a:srgbClr val="80AAC7"/>
        </a:solidFill>
        <a:ln>
          <a:noFill/>
        </a:ln>
      </dgm:spPr>
    </dgm:pt>
    <dgm:pt modelId="{EC8A0D96-6007-4773-82A4-F277AEE0E8F9}" type="pres">
      <dgm:prSet presAssocID="{B84F310C-2CF9-4C5B-B9B9-BE814C32EA32}" presName="linComp" presStyleCnt="0"/>
      <dgm:spPr/>
    </dgm:pt>
    <dgm:pt modelId="{B9143E1D-E465-4669-B300-4A0F5BA1BF4C}" type="pres">
      <dgm:prSet presAssocID="{A5AEAC61-90A3-4B30-B08E-1A2F99A62B55}" presName="compNode" presStyleCnt="0"/>
      <dgm:spPr/>
    </dgm:pt>
    <dgm:pt modelId="{B8ECBAF6-58B8-4752-B432-AF27364BD930}" type="pres">
      <dgm:prSet presAssocID="{A5AEAC61-90A3-4B30-B08E-1A2F99A62B55}" presName="bkgdShape" presStyleLbl="node1" presStyleIdx="0" presStyleCnt="3"/>
      <dgm:spPr/>
    </dgm:pt>
    <dgm:pt modelId="{A19BBD89-5BD9-450C-873C-0AE0A1CB5D29}" type="pres">
      <dgm:prSet presAssocID="{A5AEAC61-90A3-4B30-B08E-1A2F99A62B55}" presName="nodeTx" presStyleLbl="node1" presStyleIdx="0" presStyleCnt="3">
        <dgm:presLayoutVars>
          <dgm:bulletEnabled val="1"/>
        </dgm:presLayoutVars>
      </dgm:prSet>
      <dgm:spPr/>
    </dgm:pt>
    <dgm:pt modelId="{830AF538-4391-43D0-B7EB-EEF505EA54F4}" type="pres">
      <dgm:prSet presAssocID="{A5AEAC61-90A3-4B30-B08E-1A2F99A62B55}" presName="invisiNode" presStyleLbl="node1" presStyleIdx="0" presStyleCnt="3"/>
      <dgm:spPr/>
    </dgm:pt>
    <dgm:pt modelId="{D42D8A00-D0B2-42D4-BE37-3E1D0AF3604D}" type="pres">
      <dgm:prSet presAssocID="{A5AEAC61-90A3-4B30-B08E-1A2F99A62B55}" presName="imagNode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lt2">
              <a:hueOff val="0"/>
              <a:satOff val="0"/>
              <a:lumOff val="0"/>
            </a:schemeClr>
          </a:solidFill>
        </a:ln>
      </dgm:spPr>
    </dgm:pt>
    <dgm:pt modelId="{FB28A471-5730-41BE-A459-E6F826640B17}" type="pres">
      <dgm:prSet presAssocID="{0D60D8EC-4475-4F1E-A1EE-64BBA3B94E99}" presName="sibTrans" presStyleLbl="sibTrans2D1" presStyleIdx="0" presStyleCnt="0"/>
      <dgm:spPr/>
    </dgm:pt>
    <dgm:pt modelId="{C227BE41-46C7-4492-A726-F1A38E495488}" type="pres">
      <dgm:prSet presAssocID="{A0E8D334-BBCF-4681-8B0F-7F6138540DCE}" presName="compNode" presStyleCnt="0"/>
      <dgm:spPr/>
    </dgm:pt>
    <dgm:pt modelId="{633C75AD-C857-4BD4-88B0-21D29169B725}" type="pres">
      <dgm:prSet presAssocID="{A0E8D334-BBCF-4681-8B0F-7F6138540DCE}" presName="bkgdShape" presStyleLbl="node1" presStyleIdx="1" presStyleCnt="3"/>
      <dgm:spPr/>
    </dgm:pt>
    <dgm:pt modelId="{3EABB630-D941-46FC-B23F-6A2F4E0FE46D}" type="pres">
      <dgm:prSet presAssocID="{A0E8D334-BBCF-4681-8B0F-7F6138540DCE}" presName="nodeTx" presStyleLbl="node1" presStyleIdx="1" presStyleCnt="3">
        <dgm:presLayoutVars>
          <dgm:bulletEnabled val="1"/>
        </dgm:presLayoutVars>
      </dgm:prSet>
      <dgm:spPr/>
    </dgm:pt>
    <dgm:pt modelId="{D58C1066-6AD4-49CD-90E0-B276B9643C47}" type="pres">
      <dgm:prSet presAssocID="{A0E8D334-BBCF-4681-8B0F-7F6138540DCE}" presName="invisiNode" presStyleLbl="node1" presStyleIdx="1" presStyleCnt="3"/>
      <dgm:spPr/>
    </dgm:pt>
    <dgm:pt modelId="{5DA78D2F-BEA9-4BEB-A290-D6512B3C0A4D}" type="pres">
      <dgm:prSet presAssocID="{A0E8D334-BBCF-4681-8B0F-7F6138540DCE}" presName="imagNode" presStyleLbl="fgImgPlace1" presStyleIdx="1" presStyleCnt="3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a of hands in the middle"/>
        </a:ext>
      </dgm:extLst>
    </dgm:pt>
    <dgm:pt modelId="{231E6F9D-E3D1-4F0D-9A9F-D35B831B9901}" type="pres">
      <dgm:prSet presAssocID="{486BE589-2D15-43BA-9E62-6470867404CD}" presName="sibTrans" presStyleLbl="sibTrans2D1" presStyleIdx="0" presStyleCnt="0"/>
      <dgm:spPr/>
    </dgm:pt>
    <dgm:pt modelId="{B0537D26-4B5F-491A-94C8-96DE592B01E8}" type="pres">
      <dgm:prSet presAssocID="{5B1D0E10-F28D-452A-9421-B44AE7EF7C67}" presName="compNode" presStyleCnt="0"/>
      <dgm:spPr/>
    </dgm:pt>
    <dgm:pt modelId="{1311EB5B-6D4C-4D1E-8969-3249D82C28CB}" type="pres">
      <dgm:prSet presAssocID="{5B1D0E10-F28D-452A-9421-B44AE7EF7C67}" presName="bkgdShape" presStyleLbl="node1" presStyleIdx="2" presStyleCnt="3"/>
      <dgm:spPr/>
    </dgm:pt>
    <dgm:pt modelId="{0A88F3A4-43B4-468C-B6AD-46F8CCEC5DE4}" type="pres">
      <dgm:prSet presAssocID="{5B1D0E10-F28D-452A-9421-B44AE7EF7C67}" presName="nodeTx" presStyleLbl="node1" presStyleIdx="2" presStyleCnt="3">
        <dgm:presLayoutVars>
          <dgm:bulletEnabled val="1"/>
        </dgm:presLayoutVars>
      </dgm:prSet>
      <dgm:spPr/>
    </dgm:pt>
    <dgm:pt modelId="{4A797D50-E764-45D5-8F4C-A4F44CAEC1C9}" type="pres">
      <dgm:prSet presAssocID="{5B1D0E10-F28D-452A-9421-B44AE7EF7C67}" presName="invisiNode" presStyleLbl="node1" presStyleIdx="2" presStyleCnt="3"/>
      <dgm:spPr/>
    </dgm:pt>
    <dgm:pt modelId="{2E473A3C-2BBE-44E1-B593-3327BDE25E61}" type="pres">
      <dgm:prSet presAssocID="{5B1D0E10-F28D-452A-9421-B44AE7EF7C67}" presName="imagNode" presStyleLbl="fgImgPlace1" presStyleIdx="2" presStyleCnt="3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holding green megaphone"/>
        </a:ext>
      </dgm:extLst>
    </dgm:pt>
  </dgm:ptLst>
  <dgm:cxnLst>
    <dgm:cxn modelId="{BF4D4B26-950D-409C-9959-65262BBE63A8}" type="presOf" srcId="{486BE589-2D15-43BA-9E62-6470867404CD}" destId="{231E6F9D-E3D1-4F0D-9A9F-D35B831B9901}" srcOrd="0" destOrd="0" presId="urn:microsoft.com/office/officeart/2005/8/layout/hList7"/>
    <dgm:cxn modelId="{2CAF7D35-275E-48FB-8B96-40033FD95406}" srcId="{B84F310C-2CF9-4C5B-B9B9-BE814C32EA32}" destId="{A5AEAC61-90A3-4B30-B08E-1A2F99A62B55}" srcOrd="0" destOrd="0" parTransId="{4B33EEA0-7D95-4465-8C21-0A9790724471}" sibTransId="{0D60D8EC-4475-4F1E-A1EE-64BBA3B94E99}"/>
    <dgm:cxn modelId="{4CD77F3D-D9D6-4B56-BEA0-DB757AF9A83E}" type="presOf" srcId="{A5AEAC61-90A3-4B30-B08E-1A2F99A62B55}" destId="{B8ECBAF6-58B8-4752-B432-AF27364BD930}" srcOrd="0" destOrd="0" presId="urn:microsoft.com/office/officeart/2005/8/layout/hList7"/>
    <dgm:cxn modelId="{18F44A4A-B7E1-44F7-A9D8-5A381F098E63}" type="presOf" srcId="{5B1D0E10-F28D-452A-9421-B44AE7EF7C67}" destId="{1311EB5B-6D4C-4D1E-8969-3249D82C28CB}" srcOrd="0" destOrd="0" presId="urn:microsoft.com/office/officeart/2005/8/layout/hList7"/>
    <dgm:cxn modelId="{C9D27D4D-A280-437C-9FCF-7CB09804CE3B}" srcId="{B84F310C-2CF9-4C5B-B9B9-BE814C32EA32}" destId="{A0E8D334-BBCF-4681-8B0F-7F6138540DCE}" srcOrd="1" destOrd="0" parTransId="{45AABE72-E050-4211-8498-FF205241BEB9}" sibTransId="{486BE589-2D15-43BA-9E62-6470867404CD}"/>
    <dgm:cxn modelId="{CC36106F-9229-4323-AE5D-05EDE39A12C0}" srcId="{B84F310C-2CF9-4C5B-B9B9-BE814C32EA32}" destId="{5B1D0E10-F28D-452A-9421-B44AE7EF7C67}" srcOrd="2" destOrd="0" parTransId="{90658E58-8E83-42E2-9265-129C7A428FFE}" sibTransId="{0CE2B7DD-C553-4731-91B2-07045F6C2391}"/>
    <dgm:cxn modelId="{FD145651-DF25-482A-A58E-496B8016CC40}" type="presOf" srcId="{A5AEAC61-90A3-4B30-B08E-1A2F99A62B55}" destId="{A19BBD89-5BD9-450C-873C-0AE0A1CB5D29}" srcOrd="1" destOrd="0" presId="urn:microsoft.com/office/officeart/2005/8/layout/hList7"/>
    <dgm:cxn modelId="{411F78A5-4C0D-4521-99F1-3DBDD33D5360}" type="presOf" srcId="{A0E8D334-BBCF-4681-8B0F-7F6138540DCE}" destId="{3EABB630-D941-46FC-B23F-6A2F4E0FE46D}" srcOrd="1" destOrd="0" presId="urn:microsoft.com/office/officeart/2005/8/layout/hList7"/>
    <dgm:cxn modelId="{157777C4-AE61-407E-960D-9A1AA0336265}" type="presOf" srcId="{5B1D0E10-F28D-452A-9421-B44AE7EF7C67}" destId="{0A88F3A4-43B4-468C-B6AD-46F8CCEC5DE4}" srcOrd="1" destOrd="0" presId="urn:microsoft.com/office/officeart/2005/8/layout/hList7"/>
    <dgm:cxn modelId="{AB20AAC6-6AFC-491C-9F5D-98D8E1963968}" type="presOf" srcId="{A0E8D334-BBCF-4681-8B0F-7F6138540DCE}" destId="{633C75AD-C857-4BD4-88B0-21D29169B725}" srcOrd="0" destOrd="0" presId="urn:microsoft.com/office/officeart/2005/8/layout/hList7"/>
    <dgm:cxn modelId="{8950C2E7-637E-4AA5-AF4D-52B8EA913615}" type="presOf" srcId="{B84F310C-2CF9-4C5B-B9B9-BE814C32EA32}" destId="{9E696E93-86E2-4555-A65C-26FCEC1A0761}" srcOrd="0" destOrd="0" presId="urn:microsoft.com/office/officeart/2005/8/layout/hList7"/>
    <dgm:cxn modelId="{7826B2E9-C5E5-4176-8F67-711B0B6BA347}" type="presOf" srcId="{0D60D8EC-4475-4F1E-A1EE-64BBA3B94E99}" destId="{FB28A471-5730-41BE-A459-E6F826640B17}" srcOrd="0" destOrd="0" presId="urn:microsoft.com/office/officeart/2005/8/layout/hList7"/>
    <dgm:cxn modelId="{F9F86054-24B0-4C39-A21D-E1747B2BA355}" type="presParOf" srcId="{9E696E93-86E2-4555-A65C-26FCEC1A0761}" destId="{1FFFA557-EC8D-4F17-AF7D-A098A97805AC}" srcOrd="0" destOrd="0" presId="urn:microsoft.com/office/officeart/2005/8/layout/hList7"/>
    <dgm:cxn modelId="{D06B59DF-EE7D-4CBD-8538-4FC9A24F7433}" type="presParOf" srcId="{9E696E93-86E2-4555-A65C-26FCEC1A0761}" destId="{EC8A0D96-6007-4773-82A4-F277AEE0E8F9}" srcOrd="1" destOrd="0" presId="urn:microsoft.com/office/officeart/2005/8/layout/hList7"/>
    <dgm:cxn modelId="{905278EB-474E-4A61-81A9-5C7172B97346}" type="presParOf" srcId="{EC8A0D96-6007-4773-82A4-F277AEE0E8F9}" destId="{B9143E1D-E465-4669-B300-4A0F5BA1BF4C}" srcOrd="0" destOrd="0" presId="urn:microsoft.com/office/officeart/2005/8/layout/hList7"/>
    <dgm:cxn modelId="{C5D89E9C-C086-43BA-9B2C-CD98F9143464}" type="presParOf" srcId="{B9143E1D-E465-4669-B300-4A0F5BA1BF4C}" destId="{B8ECBAF6-58B8-4752-B432-AF27364BD930}" srcOrd="0" destOrd="0" presId="urn:microsoft.com/office/officeart/2005/8/layout/hList7"/>
    <dgm:cxn modelId="{F0E54B8C-7771-4EE2-B210-1AF91AD8E0A9}" type="presParOf" srcId="{B9143E1D-E465-4669-B300-4A0F5BA1BF4C}" destId="{A19BBD89-5BD9-450C-873C-0AE0A1CB5D29}" srcOrd="1" destOrd="0" presId="urn:microsoft.com/office/officeart/2005/8/layout/hList7"/>
    <dgm:cxn modelId="{708DD6C3-CCF6-49EF-981C-35E6E104D833}" type="presParOf" srcId="{B9143E1D-E465-4669-B300-4A0F5BA1BF4C}" destId="{830AF538-4391-43D0-B7EB-EEF505EA54F4}" srcOrd="2" destOrd="0" presId="urn:microsoft.com/office/officeart/2005/8/layout/hList7"/>
    <dgm:cxn modelId="{0334862B-69E3-4761-8C5E-4DE99F358ECD}" type="presParOf" srcId="{B9143E1D-E465-4669-B300-4A0F5BA1BF4C}" destId="{D42D8A00-D0B2-42D4-BE37-3E1D0AF3604D}" srcOrd="3" destOrd="0" presId="urn:microsoft.com/office/officeart/2005/8/layout/hList7"/>
    <dgm:cxn modelId="{01F874CC-2B21-4E28-9A64-DA4326CF7CB4}" type="presParOf" srcId="{EC8A0D96-6007-4773-82A4-F277AEE0E8F9}" destId="{FB28A471-5730-41BE-A459-E6F826640B17}" srcOrd="1" destOrd="0" presId="urn:microsoft.com/office/officeart/2005/8/layout/hList7"/>
    <dgm:cxn modelId="{443ADA35-25D6-4144-918F-A6108356D6D5}" type="presParOf" srcId="{EC8A0D96-6007-4773-82A4-F277AEE0E8F9}" destId="{C227BE41-46C7-4492-A726-F1A38E495488}" srcOrd="2" destOrd="0" presId="urn:microsoft.com/office/officeart/2005/8/layout/hList7"/>
    <dgm:cxn modelId="{B0C4B10B-832E-437B-A467-FE2709051C2D}" type="presParOf" srcId="{C227BE41-46C7-4492-A726-F1A38E495488}" destId="{633C75AD-C857-4BD4-88B0-21D29169B725}" srcOrd="0" destOrd="0" presId="urn:microsoft.com/office/officeart/2005/8/layout/hList7"/>
    <dgm:cxn modelId="{CF5ADBAA-D1FC-4624-9C8D-07103ED482BF}" type="presParOf" srcId="{C227BE41-46C7-4492-A726-F1A38E495488}" destId="{3EABB630-D941-46FC-B23F-6A2F4E0FE46D}" srcOrd="1" destOrd="0" presId="urn:microsoft.com/office/officeart/2005/8/layout/hList7"/>
    <dgm:cxn modelId="{3DB233F3-8809-462E-A68C-B7F8BA9F7411}" type="presParOf" srcId="{C227BE41-46C7-4492-A726-F1A38E495488}" destId="{D58C1066-6AD4-49CD-90E0-B276B9643C47}" srcOrd="2" destOrd="0" presId="urn:microsoft.com/office/officeart/2005/8/layout/hList7"/>
    <dgm:cxn modelId="{91A2B890-CD35-493D-9204-69ACBE219A28}" type="presParOf" srcId="{C227BE41-46C7-4492-A726-F1A38E495488}" destId="{5DA78D2F-BEA9-4BEB-A290-D6512B3C0A4D}" srcOrd="3" destOrd="0" presId="urn:microsoft.com/office/officeart/2005/8/layout/hList7"/>
    <dgm:cxn modelId="{456A9986-CDF6-4B61-9542-B7AD563513A4}" type="presParOf" srcId="{EC8A0D96-6007-4773-82A4-F277AEE0E8F9}" destId="{231E6F9D-E3D1-4F0D-9A9F-D35B831B9901}" srcOrd="3" destOrd="0" presId="urn:microsoft.com/office/officeart/2005/8/layout/hList7"/>
    <dgm:cxn modelId="{D80854B8-B318-4D93-9176-6038CFF8D8D9}" type="presParOf" srcId="{EC8A0D96-6007-4773-82A4-F277AEE0E8F9}" destId="{B0537D26-4B5F-491A-94C8-96DE592B01E8}" srcOrd="4" destOrd="0" presId="urn:microsoft.com/office/officeart/2005/8/layout/hList7"/>
    <dgm:cxn modelId="{4CA0C72D-39E0-411E-AAD0-60819897DB36}" type="presParOf" srcId="{B0537D26-4B5F-491A-94C8-96DE592B01E8}" destId="{1311EB5B-6D4C-4D1E-8969-3249D82C28CB}" srcOrd="0" destOrd="0" presId="urn:microsoft.com/office/officeart/2005/8/layout/hList7"/>
    <dgm:cxn modelId="{25CA2ACD-F5AC-4958-8E44-13D158106B33}" type="presParOf" srcId="{B0537D26-4B5F-491A-94C8-96DE592B01E8}" destId="{0A88F3A4-43B4-468C-B6AD-46F8CCEC5DE4}" srcOrd="1" destOrd="0" presId="urn:microsoft.com/office/officeart/2005/8/layout/hList7"/>
    <dgm:cxn modelId="{B22A6612-53DC-477F-A579-D30408310E41}" type="presParOf" srcId="{B0537D26-4B5F-491A-94C8-96DE592B01E8}" destId="{4A797D50-E764-45D5-8F4C-A4F44CAEC1C9}" srcOrd="2" destOrd="0" presId="urn:microsoft.com/office/officeart/2005/8/layout/hList7"/>
    <dgm:cxn modelId="{12D6F6F3-4372-48EA-B030-2FFE95035F44}" type="presParOf" srcId="{B0537D26-4B5F-491A-94C8-96DE592B01E8}" destId="{2E473A3C-2BBE-44E1-B593-3327BDE25E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ED25F5-A216-4D66-9DE9-433F8C541B81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BBC37BA-4653-412D-9382-335F3D6D3303}">
      <dgm:prSet phldrT="[Text]" phldr="0"/>
      <dgm:spPr/>
      <dgm:t>
        <a:bodyPr/>
        <a:lstStyle/>
        <a:p>
          <a:r>
            <a:rPr lang="nb-NO" dirty="0"/>
            <a:t>Audit of Public </a:t>
          </a:r>
          <a:r>
            <a:rPr lang="nb-NO" dirty="0" err="1"/>
            <a:t>Debt</a:t>
          </a:r>
          <a:r>
            <a:rPr lang="nb-NO" dirty="0"/>
            <a:t> </a:t>
          </a:r>
          <a:r>
            <a:rPr lang="nb-NO" dirty="0" err="1"/>
            <a:t>Accountability</a:t>
          </a:r>
          <a:endParaRPr lang="en-GB" dirty="0"/>
        </a:p>
      </dgm:t>
    </dgm:pt>
    <dgm:pt modelId="{BB5F71EA-04A9-438B-9FDB-99F9A3D02712}" type="parTrans" cxnId="{83419A63-45F0-4AAB-A273-CFA1B68B57F6}">
      <dgm:prSet/>
      <dgm:spPr/>
      <dgm:t>
        <a:bodyPr/>
        <a:lstStyle/>
        <a:p>
          <a:endParaRPr lang="en-GB"/>
        </a:p>
      </dgm:t>
    </dgm:pt>
    <dgm:pt modelId="{0922355F-2F87-436E-9D70-E7B59C22D6A9}" type="sibTrans" cxnId="{83419A63-45F0-4AAB-A273-CFA1B68B57F6}">
      <dgm:prSet/>
      <dgm:spPr/>
      <dgm:t>
        <a:bodyPr/>
        <a:lstStyle/>
        <a:p>
          <a:endParaRPr lang="en-GB"/>
        </a:p>
      </dgm:t>
    </dgm:pt>
    <dgm:pt modelId="{192AD94F-966E-439B-93DB-7837502CC79E}">
      <dgm:prSet phldrT="[Text]" phldr="0"/>
      <dgm:spPr/>
      <dgm:t>
        <a:bodyPr/>
        <a:lstStyle/>
        <a:p>
          <a:r>
            <a:rPr lang="nb-NO" dirty="0"/>
            <a:t>Auditing to fight </a:t>
          </a:r>
          <a:r>
            <a:rPr lang="nb-NO" dirty="0" err="1"/>
            <a:t>corruption</a:t>
          </a:r>
          <a:endParaRPr lang="en-GB" dirty="0"/>
        </a:p>
      </dgm:t>
    </dgm:pt>
    <dgm:pt modelId="{1AC0F24F-2C9E-4474-97FD-52941D74861D}" type="parTrans" cxnId="{51D1E98A-4633-4DCC-A788-136CA90FFE7E}">
      <dgm:prSet/>
      <dgm:spPr/>
      <dgm:t>
        <a:bodyPr/>
        <a:lstStyle/>
        <a:p>
          <a:endParaRPr lang="en-GB"/>
        </a:p>
      </dgm:t>
    </dgm:pt>
    <dgm:pt modelId="{6FBD27C0-410C-4AC5-B646-057729AA19B0}" type="sibTrans" cxnId="{51D1E98A-4633-4DCC-A788-136CA90FFE7E}">
      <dgm:prSet/>
      <dgm:spPr/>
      <dgm:t>
        <a:bodyPr/>
        <a:lstStyle/>
        <a:p>
          <a:endParaRPr lang="en-GB"/>
        </a:p>
      </dgm:t>
    </dgm:pt>
    <dgm:pt modelId="{D5E2F8E6-51B2-4C84-84C5-168DF5214CC4}">
      <dgm:prSet phldrT="[Text]" phldr="0"/>
      <dgm:spPr/>
      <dgm:t>
        <a:bodyPr/>
        <a:lstStyle/>
        <a:p>
          <a:r>
            <a:rPr lang="pt-BR" dirty="0"/>
            <a:t>Room </a:t>
          </a:r>
          <a:r>
            <a:rPr lang="pt-BR" dirty="0" err="1"/>
            <a:t>to</a:t>
          </a:r>
          <a:r>
            <a:rPr lang="pt-BR" dirty="0"/>
            <a:t> </a:t>
          </a:r>
          <a:r>
            <a:rPr lang="pt-BR" dirty="0" err="1"/>
            <a:t>increase</a:t>
          </a:r>
          <a:r>
            <a:rPr lang="pt-BR" dirty="0"/>
            <a:t> </a:t>
          </a:r>
          <a:r>
            <a:rPr lang="pt-BR" dirty="0" err="1"/>
            <a:t>knowledge</a:t>
          </a:r>
          <a:r>
            <a:rPr lang="pt-BR" dirty="0"/>
            <a:t> </a:t>
          </a:r>
          <a:r>
            <a:rPr lang="pt-BR" dirty="0" err="1"/>
            <a:t>sharing</a:t>
          </a:r>
          <a:r>
            <a:rPr lang="pt-BR" dirty="0"/>
            <a:t> </a:t>
          </a:r>
          <a:r>
            <a:rPr lang="pt-BR" dirty="0" err="1"/>
            <a:t>with</a:t>
          </a:r>
          <a:r>
            <a:rPr lang="pt-BR" dirty="0"/>
            <a:t> the </a:t>
          </a:r>
          <a:r>
            <a:rPr lang="pt-BR" dirty="0" err="1"/>
            <a:t>evaluator´s</a:t>
          </a:r>
          <a:r>
            <a:rPr lang="pt-BR" dirty="0"/>
            <a:t> Community</a:t>
          </a:r>
          <a:endParaRPr lang="en-GB" dirty="0"/>
        </a:p>
      </dgm:t>
    </dgm:pt>
    <dgm:pt modelId="{05A32411-B2CB-404D-9D06-E31E6162AE56}" type="parTrans" cxnId="{5F26D154-0449-46B6-8AA3-A7C23776F1DD}">
      <dgm:prSet/>
      <dgm:spPr/>
      <dgm:t>
        <a:bodyPr/>
        <a:lstStyle/>
        <a:p>
          <a:endParaRPr lang="es-419"/>
        </a:p>
      </dgm:t>
    </dgm:pt>
    <dgm:pt modelId="{7BA8FA76-0872-4570-9B70-387E5F98F881}" type="sibTrans" cxnId="{5F26D154-0449-46B6-8AA3-A7C23776F1DD}">
      <dgm:prSet/>
      <dgm:spPr/>
      <dgm:t>
        <a:bodyPr/>
        <a:lstStyle/>
        <a:p>
          <a:endParaRPr lang="es-419"/>
        </a:p>
      </dgm:t>
    </dgm:pt>
    <dgm:pt modelId="{BBF9624A-7224-4FD9-9ADD-F570D8290FA1}" type="pres">
      <dgm:prSet presAssocID="{A7ED25F5-A216-4D66-9DE9-433F8C541B81}" presName="linear" presStyleCnt="0">
        <dgm:presLayoutVars>
          <dgm:animLvl val="lvl"/>
          <dgm:resizeHandles val="exact"/>
        </dgm:presLayoutVars>
      </dgm:prSet>
      <dgm:spPr/>
    </dgm:pt>
    <dgm:pt modelId="{F7EC6AE8-E516-4823-9F10-ADED86FBA9BC}" type="pres">
      <dgm:prSet presAssocID="{EBBC37BA-4653-412D-9382-335F3D6D330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8F84EF-E103-424A-8C08-220435914B71}" type="pres">
      <dgm:prSet presAssocID="{0922355F-2F87-436E-9D70-E7B59C22D6A9}" presName="spacer" presStyleCnt="0"/>
      <dgm:spPr/>
    </dgm:pt>
    <dgm:pt modelId="{8CBB5C6A-9AD7-4B73-AB74-8AD036FACB35}" type="pres">
      <dgm:prSet presAssocID="{192AD94F-966E-439B-93DB-7837502CC7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DD5DEE-E48F-48C0-8DC4-E08AA5FA1566}" type="pres">
      <dgm:prSet presAssocID="{6FBD27C0-410C-4AC5-B646-057729AA19B0}" presName="spacer" presStyleCnt="0"/>
      <dgm:spPr/>
    </dgm:pt>
    <dgm:pt modelId="{9FDF3B77-30AB-4B6A-9D15-9088928269DB}" type="pres">
      <dgm:prSet presAssocID="{D5E2F8E6-51B2-4C84-84C5-168DF5214CC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B8CE61C-113C-47CD-A68A-FA55B55B4F96}" type="presOf" srcId="{192AD94F-966E-439B-93DB-7837502CC79E}" destId="{8CBB5C6A-9AD7-4B73-AB74-8AD036FACB35}" srcOrd="0" destOrd="0" presId="urn:microsoft.com/office/officeart/2005/8/layout/vList2"/>
    <dgm:cxn modelId="{50E4315D-02B8-4A29-8E15-D19397C94087}" type="presOf" srcId="{D5E2F8E6-51B2-4C84-84C5-168DF5214CC4}" destId="{9FDF3B77-30AB-4B6A-9D15-9088928269DB}" srcOrd="0" destOrd="0" presId="urn:microsoft.com/office/officeart/2005/8/layout/vList2"/>
    <dgm:cxn modelId="{D460FC41-F4DC-4E03-A240-E4135E89C128}" type="presOf" srcId="{A7ED25F5-A216-4D66-9DE9-433F8C541B81}" destId="{BBF9624A-7224-4FD9-9ADD-F570D8290FA1}" srcOrd="0" destOrd="0" presId="urn:microsoft.com/office/officeart/2005/8/layout/vList2"/>
    <dgm:cxn modelId="{45569963-EB72-4ED8-A1B0-675D69FA5193}" type="presOf" srcId="{EBBC37BA-4653-412D-9382-335F3D6D3303}" destId="{F7EC6AE8-E516-4823-9F10-ADED86FBA9BC}" srcOrd="0" destOrd="0" presId="urn:microsoft.com/office/officeart/2005/8/layout/vList2"/>
    <dgm:cxn modelId="{83419A63-45F0-4AAB-A273-CFA1B68B57F6}" srcId="{A7ED25F5-A216-4D66-9DE9-433F8C541B81}" destId="{EBBC37BA-4653-412D-9382-335F3D6D3303}" srcOrd="0" destOrd="0" parTransId="{BB5F71EA-04A9-438B-9FDB-99F9A3D02712}" sibTransId="{0922355F-2F87-436E-9D70-E7B59C22D6A9}"/>
    <dgm:cxn modelId="{5F26D154-0449-46B6-8AA3-A7C23776F1DD}" srcId="{A7ED25F5-A216-4D66-9DE9-433F8C541B81}" destId="{D5E2F8E6-51B2-4C84-84C5-168DF5214CC4}" srcOrd="2" destOrd="0" parTransId="{05A32411-B2CB-404D-9D06-E31E6162AE56}" sibTransId="{7BA8FA76-0872-4570-9B70-387E5F98F881}"/>
    <dgm:cxn modelId="{51D1E98A-4633-4DCC-A788-136CA90FFE7E}" srcId="{A7ED25F5-A216-4D66-9DE9-433F8C541B81}" destId="{192AD94F-966E-439B-93DB-7837502CC79E}" srcOrd="1" destOrd="0" parTransId="{1AC0F24F-2C9E-4474-97FD-52941D74861D}" sibTransId="{6FBD27C0-410C-4AC5-B646-057729AA19B0}"/>
    <dgm:cxn modelId="{A9AB410E-906B-4AB2-AE54-392C5E69D5F6}" type="presParOf" srcId="{BBF9624A-7224-4FD9-9ADD-F570D8290FA1}" destId="{F7EC6AE8-E516-4823-9F10-ADED86FBA9BC}" srcOrd="0" destOrd="0" presId="urn:microsoft.com/office/officeart/2005/8/layout/vList2"/>
    <dgm:cxn modelId="{1CF1327F-DEA4-4AF2-AD9F-8DFF858197A3}" type="presParOf" srcId="{BBF9624A-7224-4FD9-9ADD-F570D8290FA1}" destId="{508F84EF-E103-424A-8C08-220435914B71}" srcOrd="1" destOrd="0" presId="urn:microsoft.com/office/officeart/2005/8/layout/vList2"/>
    <dgm:cxn modelId="{788D6CD5-A2DC-4097-9D76-9977E26B0309}" type="presParOf" srcId="{BBF9624A-7224-4FD9-9ADD-F570D8290FA1}" destId="{8CBB5C6A-9AD7-4B73-AB74-8AD036FACB35}" srcOrd="2" destOrd="0" presId="urn:microsoft.com/office/officeart/2005/8/layout/vList2"/>
    <dgm:cxn modelId="{3384D9D5-DC7B-4B72-8B45-8ED360675090}" type="presParOf" srcId="{BBF9624A-7224-4FD9-9ADD-F570D8290FA1}" destId="{98DD5DEE-E48F-48C0-8DC4-E08AA5FA1566}" srcOrd="3" destOrd="0" presId="urn:microsoft.com/office/officeart/2005/8/layout/vList2"/>
    <dgm:cxn modelId="{29F25563-0A4E-4925-92FD-9C20CE5AB903}" type="presParOf" srcId="{BBF9624A-7224-4FD9-9ADD-F570D8290FA1}" destId="{9FDF3B77-30AB-4B6A-9D15-9088928269D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D3D0B-C4C5-41DB-9701-F7AF68937C33}">
      <dsp:nvSpPr>
        <dsp:cNvPr id="0" name=""/>
        <dsp:cNvSpPr/>
      </dsp:nvSpPr>
      <dsp:spPr>
        <a:xfrm>
          <a:off x="317683" y="1747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Professional Qualification </a:t>
          </a:r>
          <a:r>
            <a:rPr lang="nb-NO" sz="2400" kern="1200" dirty="0"/>
            <a:t>and Certification</a:t>
          </a:r>
          <a:r>
            <a:rPr lang="en-GB" sz="2400" kern="1200" dirty="0"/>
            <a:t> </a:t>
          </a:r>
        </a:p>
      </dsp:txBody>
      <dsp:txXfrm>
        <a:off x="317683" y="1747"/>
        <a:ext cx="2398552" cy="1439131"/>
      </dsp:txXfrm>
    </dsp:sp>
    <dsp:sp modelId="{BA08490C-3323-4C05-8645-E311623BFF7D}">
      <dsp:nvSpPr>
        <dsp:cNvPr id="0" name=""/>
        <dsp:cNvSpPr/>
      </dsp:nvSpPr>
      <dsp:spPr>
        <a:xfrm>
          <a:off x="2956091" y="1747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Sustainable Performance Audit Practices</a:t>
          </a:r>
        </a:p>
      </dsp:txBody>
      <dsp:txXfrm>
        <a:off x="2956091" y="1747"/>
        <a:ext cx="2398552" cy="1439131"/>
      </dsp:txXfrm>
    </dsp:sp>
    <dsp:sp modelId="{31FC277D-5C3B-4ABF-989C-494C6DE9FD58}">
      <dsp:nvSpPr>
        <dsp:cNvPr id="0" name=""/>
        <dsp:cNvSpPr/>
      </dsp:nvSpPr>
      <dsp:spPr>
        <a:xfrm>
          <a:off x="317683" y="1680734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IDI Global Public Goods</a:t>
          </a:r>
          <a:endParaRPr lang="en-GB" sz="2400" kern="1200" dirty="0"/>
        </a:p>
      </dsp:txBody>
      <dsp:txXfrm>
        <a:off x="317683" y="1680734"/>
        <a:ext cx="2398552" cy="1439131"/>
      </dsp:txXfrm>
    </dsp:sp>
    <dsp:sp modelId="{54B2AAD1-D6C8-46ED-897F-92EB9583B364}">
      <dsp:nvSpPr>
        <dsp:cNvPr id="0" name=""/>
        <dsp:cNvSpPr/>
      </dsp:nvSpPr>
      <dsp:spPr>
        <a:xfrm>
          <a:off x="2956091" y="1680734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SoAQM</a:t>
          </a:r>
        </a:p>
      </dsp:txBody>
      <dsp:txXfrm>
        <a:off x="2956091" y="1680734"/>
        <a:ext cx="2398552" cy="1439131"/>
      </dsp:txXfrm>
    </dsp:sp>
    <dsp:sp modelId="{474A2358-84BE-4AF2-9265-9D389CC99F29}">
      <dsp:nvSpPr>
        <dsp:cNvPr id="0" name=""/>
        <dsp:cNvSpPr/>
      </dsp:nvSpPr>
      <dsp:spPr>
        <a:xfrm>
          <a:off x="1636887" y="3359721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CCAA</a:t>
          </a:r>
          <a:endParaRPr lang="en-GB" sz="2400" kern="1200" dirty="0"/>
        </a:p>
      </dsp:txBody>
      <dsp:txXfrm>
        <a:off x="1636887" y="3359721"/>
        <a:ext cx="2398552" cy="1439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401C4-6DFE-4079-B6F7-B3DBAF3C19F5}">
      <dsp:nvSpPr>
        <dsp:cNvPr id="0" name=""/>
        <dsp:cNvSpPr/>
      </dsp:nvSpPr>
      <dsp:spPr>
        <a:xfrm>
          <a:off x="398" y="538279"/>
          <a:ext cx="1553681" cy="932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>
              <a:solidFill>
                <a:schemeClr val="accent4">
                  <a:lumMod val="50000"/>
                </a:schemeClr>
              </a:solidFill>
            </a:rPr>
            <a:t>INTOSAI </a:t>
          </a:r>
          <a:r>
            <a:rPr lang="nb-NO" sz="1500" kern="1200" dirty="0" err="1">
              <a:solidFill>
                <a:schemeClr val="accent4">
                  <a:lumMod val="50000"/>
                </a:schemeClr>
              </a:solidFill>
            </a:rPr>
            <a:t>Branding</a:t>
          </a:r>
          <a:r>
            <a:rPr lang="nb-NO" sz="1500" kern="1200" dirty="0">
              <a:solidFill>
                <a:schemeClr val="accent4">
                  <a:lumMod val="50000"/>
                </a:schemeClr>
              </a:solidFill>
            </a:rPr>
            <a:t> </a:t>
          </a:r>
          <a:endParaRPr lang="en-GB" sz="15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98" y="538279"/>
        <a:ext cx="1553681" cy="932208"/>
      </dsp:txXfrm>
    </dsp:sp>
    <dsp:sp modelId="{3C2C0B37-59E6-4ADF-9C8D-761C5088F119}">
      <dsp:nvSpPr>
        <dsp:cNvPr id="0" name=""/>
        <dsp:cNvSpPr/>
      </dsp:nvSpPr>
      <dsp:spPr>
        <a:xfrm>
          <a:off x="1709448" y="538279"/>
          <a:ext cx="1553681" cy="932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INCOSAI motion </a:t>
          </a:r>
          <a:r>
            <a:rPr lang="nb-NO" sz="1500" kern="1200" dirty="0" err="1"/>
            <a:t>recognising</a:t>
          </a:r>
          <a:r>
            <a:rPr lang="nb-NO" sz="1500" kern="1200" dirty="0"/>
            <a:t> PESA</a:t>
          </a:r>
          <a:endParaRPr lang="en-GB" sz="1500" kern="1200" dirty="0"/>
        </a:p>
      </dsp:txBody>
      <dsp:txXfrm>
        <a:off x="1709448" y="538279"/>
        <a:ext cx="1553681" cy="932208"/>
      </dsp:txXfrm>
    </dsp:sp>
    <dsp:sp modelId="{5FD5DADC-2347-42FE-832A-F4B530F1A981}">
      <dsp:nvSpPr>
        <dsp:cNvPr id="0" name=""/>
        <dsp:cNvSpPr/>
      </dsp:nvSpPr>
      <dsp:spPr>
        <a:xfrm>
          <a:off x="398" y="1625857"/>
          <a:ext cx="1553681" cy="932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>
              <a:solidFill>
                <a:schemeClr val="accent4">
                  <a:lumMod val="50000"/>
                </a:schemeClr>
              </a:solidFill>
            </a:rPr>
            <a:t>PESA </a:t>
          </a:r>
          <a:r>
            <a:rPr lang="nb-NO" sz="1500" kern="1200" dirty="0" err="1">
              <a:solidFill>
                <a:schemeClr val="accent4">
                  <a:lumMod val="50000"/>
                </a:schemeClr>
              </a:solidFill>
            </a:rPr>
            <a:t>Advisory</a:t>
          </a:r>
          <a:r>
            <a:rPr lang="nb-NO" sz="15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nb-NO" sz="1500" kern="1200" dirty="0" err="1">
              <a:solidFill>
                <a:schemeClr val="accent4">
                  <a:lumMod val="50000"/>
                </a:schemeClr>
              </a:solidFill>
            </a:rPr>
            <a:t>Task</a:t>
          </a:r>
          <a:r>
            <a:rPr lang="nb-NO" sz="1500" kern="1200" dirty="0">
              <a:solidFill>
                <a:schemeClr val="accent4">
                  <a:lumMod val="50000"/>
                </a:schemeClr>
              </a:solidFill>
            </a:rPr>
            <a:t> Force of IDI Board </a:t>
          </a:r>
          <a:endParaRPr lang="en-GB" sz="15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98" y="1625857"/>
        <a:ext cx="1553681" cy="932208"/>
      </dsp:txXfrm>
    </dsp:sp>
    <dsp:sp modelId="{AB57173E-A25E-4517-A7E0-7C83B61AAADA}">
      <dsp:nvSpPr>
        <dsp:cNvPr id="0" name=""/>
        <dsp:cNvSpPr/>
      </dsp:nvSpPr>
      <dsp:spPr>
        <a:xfrm>
          <a:off x="1709448" y="1625857"/>
          <a:ext cx="1553681" cy="932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>
              <a:solidFill>
                <a:schemeClr val="accent4">
                  <a:lumMod val="50000"/>
                </a:schemeClr>
              </a:solidFill>
            </a:rPr>
            <a:t>PESA Benchmarking </a:t>
          </a:r>
          <a:r>
            <a:rPr lang="nb-NO" sz="1500" kern="1200" dirty="0" err="1">
              <a:solidFill>
                <a:schemeClr val="accent4">
                  <a:lumMod val="50000"/>
                </a:schemeClr>
              </a:solidFill>
            </a:rPr>
            <a:t>study</a:t>
          </a:r>
          <a:endParaRPr lang="en-GB" sz="15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709448" y="1625857"/>
        <a:ext cx="1553681" cy="932208"/>
      </dsp:txXfrm>
    </dsp:sp>
    <dsp:sp modelId="{AB345BDD-E8FB-46F0-AEE8-F06CC78090D1}">
      <dsp:nvSpPr>
        <dsp:cNvPr id="0" name=""/>
        <dsp:cNvSpPr/>
      </dsp:nvSpPr>
      <dsp:spPr>
        <a:xfrm>
          <a:off x="398" y="2713434"/>
          <a:ext cx="1553681" cy="932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>
              <a:solidFill>
                <a:schemeClr val="accent4">
                  <a:lumMod val="50000"/>
                </a:schemeClr>
              </a:solidFill>
            </a:rPr>
            <a:t>PESA English, Spanish, </a:t>
          </a:r>
          <a:r>
            <a:rPr lang="nb-NO" sz="1500" kern="1200" dirty="0" err="1">
              <a:solidFill>
                <a:schemeClr val="accent4">
                  <a:lumMod val="50000"/>
                </a:schemeClr>
              </a:solidFill>
            </a:rPr>
            <a:t>Arabic</a:t>
          </a:r>
          <a:r>
            <a:rPr lang="nb-NO" sz="1500" kern="1200" dirty="0">
              <a:solidFill>
                <a:schemeClr val="accent4">
                  <a:lumMod val="50000"/>
                </a:schemeClr>
              </a:solidFill>
            </a:rPr>
            <a:t> (and French) </a:t>
          </a:r>
          <a:endParaRPr lang="en-GB" sz="15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98" y="2713434"/>
        <a:ext cx="1553681" cy="932208"/>
      </dsp:txXfrm>
    </dsp:sp>
    <dsp:sp modelId="{BF843AED-D032-40D0-991D-218035BDD346}">
      <dsp:nvSpPr>
        <dsp:cNvPr id="0" name=""/>
        <dsp:cNvSpPr/>
      </dsp:nvSpPr>
      <dsp:spPr>
        <a:xfrm>
          <a:off x="1709448" y="2713434"/>
          <a:ext cx="1553681" cy="932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>
              <a:solidFill>
                <a:schemeClr val="accent4">
                  <a:lumMod val="50000"/>
                </a:schemeClr>
              </a:solidFill>
            </a:rPr>
            <a:t>PESA </a:t>
          </a:r>
          <a:r>
            <a:rPr lang="nb-NO" sz="1500" kern="1200" dirty="0" err="1">
              <a:solidFill>
                <a:schemeClr val="accent4">
                  <a:lumMod val="50000"/>
                </a:schemeClr>
              </a:solidFill>
            </a:rPr>
            <a:t>Sandbox</a:t>
          </a:r>
          <a:endParaRPr lang="en-GB" sz="15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709448" y="2713434"/>
        <a:ext cx="1553681" cy="9322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E3258-A78C-4D5D-8DF6-A5D4BF37824A}">
      <dsp:nvSpPr>
        <dsp:cNvPr id="0" name=""/>
        <dsp:cNvSpPr/>
      </dsp:nvSpPr>
      <dsp:spPr>
        <a:xfrm>
          <a:off x="790076" y="1268"/>
          <a:ext cx="2003808" cy="1202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More than 40 SAIs supported in SoAQM</a:t>
          </a:r>
        </a:p>
      </dsp:txBody>
      <dsp:txXfrm>
        <a:off x="790076" y="1268"/>
        <a:ext cx="2003808" cy="1202284"/>
      </dsp:txXfrm>
    </dsp:sp>
    <dsp:sp modelId="{3FBBC9D4-ED02-4CA6-ACB3-D32C15629C62}">
      <dsp:nvSpPr>
        <dsp:cNvPr id="0" name=""/>
        <dsp:cNvSpPr/>
      </dsp:nvSpPr>
      <dsp:spPr>
        <a:xfrm>
          <a:off x="2994265" y="1268"/>
          <a:ext cx="2003808" cy="1202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Support in OLACEFS </a:t>
          </a:r>
          <a:r>
            <a:rPr lang="nb-NO" sz="1800" b="1" kern="1200" dirty="0"/>
            <a:t>and </a:t>
          </a:r>
          <a:r>
            <a:rPr lang="nb-NO" sz="1800" b="1" kern="1200"/>
            <a:t>PASAI on going</a:t>
          </a:r>
          <a:r>
            <a:rPr lang="nb-NO" sz="1800" b="1" kern="1200" dirty="0"/>
            <a:t> </a:t>
          </a:r>
          <a:endParaRPr lang="en-GB" sz="1800" b="1" kern="1200" dirty="0"/>
        </a:p>
      </dsp:txBody>
      <dsp:txXfrm>
        <a:off x="2994265" y="1268"/>
        <a:ext cx="2003808" cy="1202284"/>
      </dsp:txXfrm>
    </dsp:sp>
    <dsp:sp modelId="{AEF6E3BF-866B-4972-AE42-DAC597CFB697}">
      <dsp:nvSpPr>
        <dsp:cNvPr id="0" name=""/>
        <dsp:cNvSpPr/>
      </dsp:nvSpPr>
      <dsp:spPr>
        <a:xfrm>
          <a:off x="790076" y="1403934"/>
          <a:ext cx="2003808" cy="1202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SoAQM support for SAIs of Timor-Leste, Tunisia, Algeria</a:t>
          </a:r>
        </a:p>
      </dsp:txBody>
      <dsp:txXfrm>
        <a:off x="790076" y="1403934"/>
        <a:ext cx="2003808" cy="1202284"/>
      </dsp:txXfrm>
    </dsp:sp>
    <dsp:sp modelId="{C3C20E91-9418-45CB-9615-337092EDC4ED}">
      <dsp:nvSpPr>
        <dsp:cNvPr id="0" name=""/>
        <dsp:cNvSpPr/>
      </dsp:nvSpPr>
      <dsp:spPr>
        <a:xfrm>
          <a:off x="2994265" y="1403934"/>
          <a:ext cx="2003808" cy="1202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SoAQM Scale up in CAROSAI and ARABOSAI</a:t>
          </a:r>
        </a:p>
      </dsp:txBody>
      <dsp:txXfrm>
        <a:off x="2994265" y="1403934"/>
        <a:ext cx="2003808" cy="1202284"/>
      </dsp:txXfrm>
    </dsp:sp>
    <dsp:sp modelId="{62C7A204-2B76-47CF-8F5D-7317465261BF}">
      <dsp:nvSpPr>
        <dsp:cNvPr id="0" name=""/>
        <dsp:cNvSpPr/>
      </dsp:nvSpPr>
      <dsp:spPr>
        <a:xfrm>
          <a:off x="1892171" y="2806599"/>
          <a:ext cx="2003808" cy="1202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SoAQM Playbook version 1 published</a:t>
          </a:r>
        </a:p>
      </dsp:txBody>
      <dsp:txXfrm>
        <a:off x="1892171" y="2806599"/>
        <a:ext cx="2003808" cy="12022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D3D0B-C4C5-41DB-9701-F7AF68937C33}">
      <dsp:nvSpPr>
        <dsp:cNvPr id="0" name=""/>
        <dsp:cNvSpPr/>
      </dsp:nvSpPr>
      <dsp:spPr>
        <a:xfrm>
          <a:off x="317683" y="1747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/>
            <a:t>AQMS</a:t>
          </a:r>
          <a:endParaRPr lang="en-GB" sz="4000" kern="1200" dirty="0"/>
        </a:p>
      </dsp:txBody>
      <dsp:txXfrm>
        <a:off x="317683" y="1747"/>
        <a:ext cx="2398552" cy="1439131"/>
      </dsp:txXfrm>
    </dsp:sp>
    <dsp:sp modelId="{171D3B95-319D-4B23-B48C-F31ED8F5FDE1}">
      <dsp:nvSpPr>
        <dsp:cNvPr id="0" name=""/>
        <dsp:cNvSpPr/>
      </dsp:nvSpPr>
      <dsp:spPr>
        <a:xfrm>
          <a:off x="2956091" y="1747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 dirty="0"/>
            <a:t>Audit Tech &amp; AI</a:t>
          </a:r>
          <a:endParaRPr lang="en-GB" sz="4000" kern="1200" dirty="0"/>
        </a:p>
      </dsp:txBody>
      <dsp:txXfrm>
        <a:off x="2956091" y="1747"/>
        <a:ext cx="2398552" cy="1439131"/>
      </dsp:txXfrm>
    </dsp:sp>
    <dsp:sp modelId="{BA08490C-3323-4C05-8645-E311623BFF7D}">
      <dsp:nvSpPr>
        <dsp:cNvPr id="0" name=""/>
        <dsp:cNvSpPr/>
      </dsp:nvSpPr>
      <dsp:spPr>
        <a:xfrm>
          <a:off x="317683" y="1680734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 dirty="0" err="1"/>
            <a:t>AASuRe</a:t>
          </a:r>
          <a:r>
            <a:rPr lang="en-GB" sz="4000" kern="1200" dirty="0"/>
            <a:t> </a:t>
          </a:r>
        </a:p>
      </dsp:txBody>
      <dsp:txXfrm>
        <a:off x="317683" y="1680734"/>
        <a:ext cx="2398552" cy="1439131"/>
      </dsp:txXfrm>
    </dsp:sp>
    <dsp:sp modelId="{0DE7C014-C846-40B8-8B43-5071ED1F999C}">
      <dsp:nvSpPr>
        <dsp:cNvPr id="0" name=""/>
        <dsp:cNvSpPr/>
      </dsp:nvSpPr>
      <dsp:spPr>
        <a:xfrm>
          <a:off x="2956091" y="1680734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 dirty="0"/>
            <a:t>SDGAI</a:t>
          </a:r>
          <a:endParaRPr lang="en-GB" sz="4000" kern="1200" dirty="0"/>
        </a:p>
      </dsp:txBody>
      <dsp:txXfrm>
        <a:off x="2956091" y="1680734"/>
        <a:ext cx="2398552" cy="1439131"/>
      </dsp:txXfrm>
    </dsp:sp>
    <dsp:sp modelId="{2A20B07D-66CF-4E33-BE7D-7FA7BDA3A250}">
      <dsp:nvSpPr>
        <dsp:cNvPr id="0" name=""/>
        <dsp:cNvSpPr/>
      </dsp:nvSpPr>
      <dsp:spPr>
        <a:xfrm>
          <a:off x="317683" y="3359721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SAIs in SIDS</a:t>
          </a:r>
        </a:p>
      </dsp:txBody>
      <dsp:txXfrm>
        <a:off x="317683" y="3359721"/>
        <a:ext cx="2398552" cy="1439131"/>
      </dsp:txXfrm>
    </dsp:sp>
    <dsp:sp modelId="{31FC277D-5C3B-4ABF-989C-494C6DE9FD58}">
      <dsp:nvSpPr>
        <dsp:cNvPr id="0" name=""/>
        <dsp:cNvSpPr/>
      </dsp:nvSpPr>
      <dsp:spPr>
        <a:xfrm>
          <a:off x="2956091" y="3359721"/>
          <a:ext cx="2398552" cy="14391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 dirty="0" err="1"/>
            <a:t>Emerging</a:t>
          </a:r>
          <a:r>
            <a:rPr lang="nb-NO" sz="4000" kern="1200" dirty="0"/>
            <a:t> </a:t>
          </a:r>
          <a:r>
            <a:rPr lang="nb-NO" sz="4000" kern="1200" dirty="0" err="1"/>
            <a:t>issues</a:t>
          </a:r>
          <a:endParaRPr lang="en-GB" sz="4000" kern="1200" dirty="0"/>
        </a:p>
      </dsp:txBody>
      <dsp:txXfrm>
        <a:off x="2956091" y="3359721"/>
        <a:ext cx="2398552" cy="14391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B1FBE-490A-4209-9BF9-BD4E6678D777}">
      <dsp:nvSpPr>
        <dsp:cNvPr id="0" name=""/>
        <dsp:cNvSpPr/>
      </dsp:nvSpPr>
      <dsp:spPr>
        <a:xfrm>
          <a:off x="535" y="1320538"/>
          <a:ext cx="2089546" cy="12537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Announced at UNCTAD IDI pre 42</a:t>
          </a:r>
          <a:r>
            <a:rPr lang="en-GB" sz="1600" b="0" kern="1200" baseline="30000" dirty="0"/>
            <a:t>nd</a:t>
          </a:r>
          <a:r>
            <a:rPr lang="en-GB" sz="1600" b="0" kern="1200" dirty="0"/>
            <a:t> ISAR event in November 2025</a:t>
          </a:r>
        </a:p>
      </dsp:txBody>
      <dsp:txXfrm>
        <a:off x="535" y="1320538"/>
        <a:ext cx="2089546" cy="1253728"/>
      </dsp:txXfrm>
    </dsp:sp>
    <dsp:sp modelId="{DF8D8476-9891-4832-A389-265DD874EA64}">
      <dsp:nvSpPr>
        <dsp:cNvPr id="0" name=""/>
        <dsp:cNvSpPr/>
      </dsp:nvSpPr>
      <dsp:spPr>
        <a:xfrm>
          <a:off x="2299037" y="1320538"/>
          <a:ext cx="2089546" cy="12537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Build coalition of stakeholders for </a:t>
          </a:r>
          <a:r>
            <a:rPr lang="en-GB" sz="1600" b="0" kern="1200" dirty="0" err="1"/>
            <a:t>AASuRe</a:t>
          </a:r>
          <a:endParaRPr lang="en-GB" sz="1600" b="0" kern="1200" dirty="0"/>
        </a:p>
      </dsp:txBody>
      <dsp:txXfrm>
        <a:off x="2299037" y="1320538"/>
        <a:ext cx="2089546" cy="1253728"/>
      </dsp:txXfrm>
    </dsp:sp>
    <dsp:sp modelId="{F646B834-8998-40AA-9029-78F157B6776F}">
      <dsp:nvSpPr>
        <dsp:cNvPr id="0" name=""/>
        <dsp:cNvSpPr/>
      </dsp:nvSpPr>
      <dsp:spPr>
        <a:xfrm>
          <a:off x="535" y="2783220"/>
          <a:ext cx="2089546" cy="12537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Design </a:t>
          </a:r>
          <a:r>
            <a:rPr lang="en-GB" sz="1600" b="0" kern="1200" dirty="0" err="1"/>
            <a:t>AASuRe</a:t>
          </a:r>
          <a:r>
            <a:rPr lang="en-GB" sz="1600" b="0" kern="1200" dirty="0"/>
            <a:t> </a:t>
          </a:r>
        </a:p>
      </dsp:txBody>
      <dsp:txXfrm>
        <a:off x="535" y="2783220"/>
        <a:ext cx="2089546" cy="1253728"/>
      </dsp:txXfrm>
    </dsp:sp>
    <dsp:sp modelId="{677DB0E5-1BA8-4D24-AEBE-7D672C7146AE}">
      <dsp:nvSpPr>
        <dsp:cNvPr id="0" name=""/>
        <dsp:cNvSpPr/>
      </dsp:nvSpPr>
      <dsp:spPr>
        <a:xfrm>
          <a:off x="2299037" y="2783220"/>
          <a:ext cx="2089546" cy="12537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Develop audit and  assurance framework for sustainability reporting in the public sector </a:t>
          </a:r>
        </a:p>
      </dsp:txBody>
      <dsp:txXfrm>
        <a:off x="2299037" y="2783220"/>
        <a:ext cx="2089546" cy="12537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CBAF6-58B8-4752-B432-AF27364BD930}">
      <dsp:nvSpPr>
        <dsp:cNvPr id="0" name=""/>
        <dsp:cNvSpPr/>
      </dsp:nvSpPr>
      <dsp:spPr>
        <a:xfrm>
          <a:off x="1882" y="0"/>
          <a:ext cx="2929437" cy="3575050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0AA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noProof="0">
              <a:solidFill>
                <a:schemeClr val="bg2">
                  <a:lumMod val="10000"/>
                </a:schemeClr>
              </a:solidFill>
            </a:rPr>
            <a:t>COMPETENCE</a:t>
          </a:r>
          <a:r>
            <a:rPr lang="en-GB" sz="1500" kern="1200" noProof="0">
              <a:solidFill>
                <a:schemeClr val="bg2">
                  <a:lumMod val="10000"/>
                </a:schemeClr>
              </a:solidFill>
            </a:rPr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>
              <a:solidFill>
                <a:schemeClr val="bg2">
                  <a:lumMod val="10000"/>
                </a:schemeClr>
              </a:solidFill>
            </a:rPr>
            <a:t>Grow competent SAI SDG auditors to audit sustainability and SDGs, including policy coherence and LNOB</a:t>
          </a:r>
        </a:p>
      </dsp:txBody>
      <dsp:txXfrm>
        <a:off x="1882" y="1430020"/>
        <a:ext cx="2929437" cy="1430020"/>
      </dsp:txXfrm>
    </dsp:sp>
    <dsp:sp modelId="{D42D8A00-D0B2-42D4-BE37-3E1D0AF3604D}">
      <dsp:nvSpPr>
        <dsp:cNvPr id="0" name=""/>
        <dsp:cNvSpPr/>
      </dsp:nvSpPr>
      <dsp:spPr>
        <a:xfrm>
          <a:off x="871355" y="214502"/>
          <a:ext cx="1190491" cy="119049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C75AD-C857-4BD4-88B0-21D29169B725}">
      <dsp:nvSpPr>
        <dsp:cNvPr id="0" name=""/>
        <dsp:cNvSpPr/>
      </dsp:nvSpPr>
      <dsp:spPr>
        <a:xfrm>
          <a:off x="3019203" y="0"/>
          <a:ext cx="2929437" cy="3575050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0AA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noProof="0">
              <a:solidFill>
                <a:schemeClr val="bg2">
                  <a:lumMod val="10000"/>
                </a:schemeClr>
              </a:solidFill>
            </a:rPr>
            <a:t>CONTRIBUTION</a:t>
          </a:r>
          <a:r>
            <a:rPr lang="en-GB" sz="1500" kern="1200" noProof="0">
              <a:solidFill>
                <a:schemeClr val="bg2">
                  <a:lumMod val="10000"/>
                </a:schemeClr>
              </a:solidFill>
            </a:rPr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>
              <a:solidFill>
                <a:schemeClr val="bg2">
                  <a:lumMod val="10000"/>
                </a:schemeClr>
              </a:solidFill>
            </a:rPr>
            <a:t>to SDG implementation through high-quality, high-impact performance audit of processes for SDG implementation</a:t>
          </a:r>
        </a:p>
      </dsp:txBody>
      <dsp:txXfrm>
        <a:off x="3019203" y="1430020"/>
        <a:ext cx="2929437" cy="1430020"/>
      </dsp:txXfrm>
    </dsp:sp>
    <dsp:sp modelId="{5DA78D2F-BEA9-4BEB-A290-D6512B3C0A4D}">
      <dsp:nvSpPr>
        <dsp:cNvPr id="0" name=""/>
        <dsp:cNvSpPr/>
      </dsp:nvSpPr>
      <dsp:spPr>
        <a:xfrm>
          <a:off x="3888676" y="214502"/>
          <a:ext cx="1190491" cy="1190491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1EB5B-6D4C-4D1E-8969-3249D82C28CB}">
      <dsp:nvSpPr>
        <dsp:cNvPr id="0" name=""/>
        <dsp:cNvSpPr/>
      </dsp:nvSpPr>
      <dsp:spPr>
        <a:xfrm>
          <a:off x="6036523" y="0"/>
          <a:ext cx="2929437" cy="3575050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0AA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noProof="0">
              <a:solidFill>
                <a:schemeClr val="bg2">
                  <a:lumMod val="10000"/>
                </a:schemeClr>
              </a:solidFill>
            </a:rPr>
            <a:t>COMMUNICATION</a:t>
          </a:r>
          <a:r>
            <a:rPr lang="en-GB" sz="1500" kern="1200" noProof="0">
              <a:solidFill>
                <a:schemeClr val="bg2">
                  <a:lumMod val="10000"/>
                </a:schemeClr>
              </a:solidFill>
            </a:rPr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>
              <a:solidFill>
                <a:schemeClr val="bg2">
                  <a:lumMod val="10000"/>
                </a:schemeClr>
              </a:solidFill>
            </a:rPr>
            <a:t>for greater audit impact, visibility and demonstrated audit value</a:t>
          </a:r>
        </a:p>
      </dsp:txBody>
      <dsp:txXfrm>
        <a:off x="6036523" y="1430020"/>
        <a:ext cx="2929437" cy="1430020"/>
      </dsp:txXfrm>
    </dsp:sp>
    <dsp:sp modelId="{2E473A3C-2BBE-44E1-B593-3327BDE25E61}">
      <dsp:nvSpPr>
        <dsp:cNvPr id="0" name=""/>
        <dsp:cNvSpPr/>
      </dsp:nvSpPr>
      <dsp:spPr>
        <a:xfrm>
          <a:off x="6905996" y="214502"/>
          <a:ext cx="1190491" cy="1190491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FA557-EC8D-4F17-AF7D-A098A97805AC}">
      <dsp:nvSpPr>
        <dsp:cNvPr id="0" name=""/>
        <dsp:cNvSpPr/>
      </dsp:nvSpPr>
      <dsp:spPr>
        <a:xfrm>
          <a:off x="358713" y="2773538"/>
          <a:ext cx="8250416" cy="709259"/>
        </a:xfrm>
        <a:prstGeom prst="leftRightArrow">
          <a:avLst/>
        </a:prstGeom>
        <a:solidFill>
          <a:srgbClr val="80AAC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C6AE8-E516-4823-9F10-ADED86FBA9BC}">
      <dsp:nvSpPr>
        <dsp:cNvPr id="0" name=""/>
        <dsp:cNvSpPr/>
      </dsp:nvSpPr>
      <dsp:spPr>
        <a:xfrm>
          <a:off x="0" y="431746"/>
          <a:ext cx="6756701" cy="12377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 dirty="0"/>
            <a:t>Audit of Public </a:t>
          </a:r>
          <a:r>
            <a:rPr lang="nb-NO" sz="3100" kern="1200" dirty="0" err="1"/>
            <a:t>Debt</a:t>
          </a:r>
          <a:r>
            <a:rPr lang="nb-NO" sz="3100" kern="1200" dirty="0"/>
            <a:t> </a:t>
          </a:r>
          <a:r>
            <a:rPr lang="nb-NO" sz="3100" kern="1200" dirty="0" err="1"/>
            <a:t>Accountability</a:t>
          </a:r>
          <a:endParaRPr lang="en-GB" sz="3100" kern="1200" dirty="0"/>
        </a:p>
      </dsp:txBody>
      <dsp:txXfrm>
        <a:off x="60420" y="492166"/>
        <a:ext cx="6635861" cy="1116873"/>
      </dsp:txXfrm>
    </dsp:sp>
    <dsp:sp modelId="{8CBB5C6A-9AD7-4B73-AB74-8AD036FACB35}">
      <dsp:nvSpPr>
        <dsp:cNvPr id="0" name=""/>
        <dsp:cNvSpPr/>
      </dsp:nvSpPr>
      <dsp:spPr>
        <a:xfrm>
          <a:off x="0" y="1758740"/>
          <a:ext cx="6756701" cy="12377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 dirty="0"/>
            <a:t>Auditing to fight </a:t>
          </a:r>
          <a:r>
            <a:rPr lang="nb-NO" sz="3100" kern="1200" dirty="0" err="1"/>
            <a:t>corruption</a:t>
          </a:r>
          <a:endParaRPr lang="en-GB" sz="3100" kern="1200" dirty="0"/>
        </a:p>
      </dsp:txBody>
      <dsp:txXfrm>
        <a:off x="60420" y="1819160"/>
        <a:ext cx="6635861" cy="1116873"/>
      </dsp:txXfrm>
    </dsp:sp>
    <dsp:sp modelId="{9FDF3B77-30AB-4B6A-9D15-9088928269DB}">
      <dsp:nvSpPr>
        <dsp:cNvPr id="0" name=""/>
        <dsp:cNvSpPr/>
      </dsp:nvSpPr>
      <dsp:spPr>
        <a:xfrm>
          <a:off x="0" y="3085733"/>
          <a:ext cx="6756701" cy="12377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Room </a:t>
          </a:r>
          <a:r>
            <a:rPr lang="pt-BR" sz="3100" kern="1200" dirty="0" err="1"/>
            <a:t>to</a:t>
          </a:r>
          <a:r>
            <a:rPr lang="pt-BR" sz="3100" kern="1200" dirty="0"/>
            <a:t> </a:t>
          </a:r>
          <a:r>
            <a:rPr lang="pt-BR" sz="3100" kern="1200" dirty="0" err="1"/>
            <a:t>increase</a:t>
          </a:r>
          <a:r>
            <a:rPr lang="pt-BR" sz="3100" kern="1200" dirty="0"/>
            <a:t> </a:t>
          </a:r>
          <a:r>
            <a:rPr lang="pt-BR" sz="3100" kern="1200" dirty="0" err="1"/>
            <a:t>knowledge</a:t>
          </a:r>
          <a:r>
            <a:rPr lang="pt-BR" sz="3100" kern="1200" dirty="0"/>
            <a:t> </a:t>
          </a:r>
          <a:r>
            <a:rPr lang="pt-BR" sz="3100" kern="1200" dirty="0" err="1"/>
            <a:t>sharing</a:t>
          </a:r>
          <a:r>
            <a:rPr lang="pt-BR" sz="3100" kern="1200" dirty="0"/>
            <a:t> </a:t>
          </a:r>
          <a:r>
            <a:rPr lang="pt-BR" sz="3100" kern="1200" dirty="0" err="1"/>
            <a:t>with</a:t>
          </a:r>
          <a:r>
            <a:rPr lang="pt-BR" sz="3100" kern="1200" dirty="0"/>
            <a:t> the </a:t>
          </a:r>
          <a:r>
            <a:rPr lang="pt-BR" sz="3100" kern="1200" dirty="0" err="1"/>
            <a:t>evaluator´s</a:t>
          </a:r>
          <a:r>
            <a:rPr lang="pt-BR" sz="3100" kern="1200" dirty="0"/>
            <a:t> Community</a:t>
          </a:r>
          <a:endParaRPr lang="en-GB" sz="3100" kern="1200" dirty="0"/>
        </a:p>
      </dsp:txBody>
      <dsp:txXfrm>
        <a:off x="60420" y="3146153"/>
        <a:ext cx="6635861" cy="1116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4FE13-ABA1-4CB9-A768-05EAB653831E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84998-D087-48C8-A744-1278379FA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6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54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FE164-1F77-5ABB-E10B-2BA51D529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436A6-5F1E-A44B-A99E-4351421A0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3042A-5E21-1D20-BE39-7F742C920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English</a:t>
            </a:r>
          </a:p>
          <a:p>
            <a:r>
              <a:rPr lang="en-GB" dirty="0"/>
              <a:t>2027 in Spanish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37F88-ACDB-2427-36C9-22B5C99A7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6B3A9-6110-9D44-807E-8F1F188F8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30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CoS</a:t>
            </a:r>
            <a:r>
              <a:rPr lang="en-GB" dirty="0"/>
              <a:t> – Coalition of Stakeholder</a:t>
            </a:r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10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Deirdre and Alain in the </a:t>
            </a:r>
            <a:r>
              <a:rPr lang="es-419" dirty="0" err="1"/>
              <a:t>picture</a:t>
            </a:r>
            <a:r>
              <a:rPr lang="es-419" dirty="0"/>
              <a:t>.</a:t>
            </a:r>
          </a:p>
          <a:p>
            <a:r>
              <a:rPr lang="es-419" dirty="0"/>
              <a:t>UNCTAD – UN </a:t>
            </a:r>
            <a:r>
              <a:rPr lang="es-419" dirty="0" err="1"/>
              <a:t>Trade</a:t>
            </a:r>
            <a:r>
              <a:rPr lang="es-419" dirty="0"/>
              <a:t> and </a:t>
            </a:r>
            <a:r>
              <a:rPr lang="es-419" dirty="0" err="1"/>
              <a:t>Development</a:t>
            </a:r>
            <a:endParaRPr lang="es-419" dirty="0"/>
          </a:p>
          <a:p>
            <a:r>
              <a:rPr lang="es-419" dirty="0"/>
              <a:t>ISAR – International </a:t>
            </a:r>
            <a:r>
              <a:rPr lang="es-419" dirty="0" err="1"/>
              <a:t>Standards</a:t>
            </a:r>
            <a:r>
              <a:rPr lang="es-419" dirty="0"/>
              <a:t> of </a:t>
            </a:r>
            <a:r>
              <a:rPr lang="es-419" dirty="0" err="1"/>
              <a:t>Accounting</a:t>
            </a:r>
            <a:r>
              <a:rPr lang="es-419" dirty="0"/>
              <a:t> and </a:t>
            </a:r>
            <a:r>
              <a:rPr lang="es-419" dirty="0" err="1"/>
              <a:t>Reporting</a:t>
            </a:r>
            <a:r>
              <a:rPr lang="es-419" dirty="0"/>
              <a:t>. </a:t>
            </a:r>
            <a:r>
              <a:rPr lang="es-419" dirty="0" err="1"/>
              <a:t>Intergovernmental</a:t>
            </a:r>
            <a:r>
              <a:rPr lang="es-419" dirty="0"/>
              <a:t> Working Group </a:t>
            </a:r>
            <a:r>
              <a:rPr lang="es-419" dirty="0" err="1"/>
              <a:t>dedicated</a:t>
            </a:r>
            <a:r>
              <a:rPr lang="es-419" dirty="0"/>
              <a:t> </a:t>
            </a:r>
            <a:r>
              <a:rPr lang="es-419" dirty="0" err="1"/>
              <a:t>to</a:t>
            </a:r>
            <a:r>
              <a:rPr lang="es-419" dirty="0"/>
              <a:t> </a:t>
            </a:r>
            <a:r>
              <a:rPr lang="es-419" dirty="0" err="1"/>
              <a:t>assists</a:t>
            </a:r>
            <a:r>
              <a:rPr lang="es-419" dirty="0"/>
              <a:t> </a:t>
            </a:r>
            <a:r>
              <a:rPr lang="es-419" dirty="0" err="1"/>
              <a:t>member</a:t>
            </a:r>
            <a:r>
              <a:rPr lang="es-419" dirty="0"/>
              <a:t> </a:t>
            </a:r>
            <a:r>
              <a:rPr lang="es-419" dirty="0" err="1"/>
              <a:t>States</a:t>
            </a:r>
            <a:r>
              <a:rPr lang="es-419" dirty="0"/>
              <a:t> </a:t>
            </a:r>
            <a:r>
              <a:rPr lang="es-419" dirty="0" err="1"/>
              <a:t>to</a:t>
            </a:r>
            <a:r>
              <a:rPr lang="es-419" dirty="0"/>
              <a:t> </a:t>
            </a:r>
            <a:r>
              <a:rPr lang="es-419" dirty="0" err="1"/>
              <a:t>improving</a:t>
            </a:r>
            <a:r>
              <a:rPr lang="es-419" dirty="0"/>
              <a:t> </a:t>
            </a:r>
            <a:r>
              <a:rPr lang="es-419" dirty="0" err="1"/>
              <a:t>quality</a:t>
            </a:r>
            <a:r>
              <a:rPr lang="es-419" dirty="0"/>
              <a:t> and international </a:t>
            </a:r>
            <a:r>
              <a:rPr lang="es-419" dirty="0" err="1"/>
              <a:t>comparability</a:t>
            </a:r>
            <a:r>
              <a:rPr lang="es-419" dirty="0"/>
              <a:t> of </a:t>
            </a:r>
            <a:r>
              <a:rPr lang="es-419" dirty="0" err="1"/>
              <a:t>financial</a:t>
            </a:r>
            <a:r>
              <a:rPr lang="es-419" dirty="0"/>
              <a:t> </a:t>
            </a:r>
            <a:r>
              <a:rPr lang="es-419" dirty="0" err="1"/>
              <a:t>reporting</a:t>
            </a:r>
            <a:r>
              <a:rPr lang="es-419" dirty="0"/>
              <a:t> and non/</a:t>
            </a:r>
            <a:r>
              <a:rPr lang="es-419" dirty="0" err="1"/>
              <a:t>financial</a:t>
            </a:r>
            <a:r>
              <a:rPr lang="es-419" dirty="0"/>
              <a:t> </a:t>
            </a:r>
            <a:r>
              <a:rPr lang="es-419" dirty="0" err="1"/>
              <a:t>disclusure</a:t>
            </a:r>
            <a:r>
              <a:rPr lang="es-419" dirty="0"/>
              <a:t>, </a:t>
            </a:r>
            <a:r>
              <a:rPr lang="es-419" dirty="0" err="1"/>
              <a:t>such</a:t>
            </a:r>
            <a:r>
              <a:rPr lang="es-419" dirty="0"/>
              <a:t> as </a:t>
            </a:r>
            <a:r>
              <a:rPr lang="es-419" dirty="0" err="1"/>
              <a:t>environmental</a:t>
            </a:r>
            <a:r>
              <a:rPr lang="es-419" dirty="0"/>
              <a:t> </a:t>
            </a:r>
            <a:r>
              <a:rPr lang="es-419" dirty="0" err="1"/>
              <a:t>issues</a:t>
            </a:r>
            <a:r>
              <a:rPr lang="es-419" dirty="0"/>
              <a:t>, </a:t>
            </a:r>
            <a:r>
              <a:rPr lang="es-419" dirty="0" err="1"/>
              <a:t>corporate</a:t>
            </a:r>
            <a:r>
              <a:rPr lang="es-419" dirty="0"/>
              <a:t> </a:t>
            </a:r>
            <a:r>
              <a:rPr lang="es-419" dirty="0" err="1"/>
              <a:t>governance</a:t>
            </a:r>
            <a:r>
              <a:rPr lang="es-419" dirty="0"/>
              <a:t> and </a:t>
            </a:r>
            <a:r>
              <a:rPr lang="es-419" dirty="0" err="1"/>
              <a:t>corporate</a:t>
            </a:r>
            <a:r>
              <a:rPr lang="es-419" dirty="0"/>
              <a:t> social </a:t>
            </a:r>
            <a:r>
              <a:rPr lang="es-419" dirty="0" err="1"/>
              <a:t>responsibility</a:t>
            </a:r>
            <a:r>
              <a:rPr lang="es-419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774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28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err="1"/>
              <a:t>Based</a:t>
            </a:r>
            <a:r>
              <a:rPr lang="es-419" dirty="0"/>
              <a:t> on PA </a:t>
            </a:r>
            <a:r>
              <a:rPr lang="es-419" dirty="0" err="1"/>
              <a:t>ISSAIs</a:t>
            </a:r>
            <a:r>
              <a:rPr lang="es-419" dirty="0"/>
              <a:t> and on ISAM and the </a:t>
            </a:r>
            <a:r>
              <a:rPr lang="es-419" dirty="0" err="1"/>
              <a:t>frameworks</a:t>
            </a:r>
            <a:r>
              <a:rPr lang="es-419" dirty="0"/>
              <a:t> (</a:t>
            </a:r>
            <a:r>
              <a:rPr lang="es-419" dirty="0" err="1"/>
              <a:t>Policy</a:t>
            </a:r>
            <a:r>
              <a:rPr lang="es-419" dirty="0"/>
              <a:t> </a:t>
            </a:r>
            <a:r>
              <a:rPr lang="es-419" dirty="0" err="1"/>
              <a:t>coherence</a:t>
            </a:r>
            <a:r>
              <a:rPr lang="es-419" dirty="0"/>
              <a:t> and LNOB).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013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445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849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31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5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3DDA8-EE4C-304C-03AA-26F925FC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2906BD-88E4-0C83-92E7-082B8AFEE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7DA38-7A75-5FB2-F038-9DAF49B20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1" y="4466386"/>
            <a:ext cx="5486400" cy="3600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6895-1A1F-C36B-FA0B-DA57BFD79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6B3A9-6110-9D44-807E-8F1F188F8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89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479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7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586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340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39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4998-D087-48C8-A744-1278379FA1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7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png"/><Relationship Id="rId3" Type="http://schemas.openxmlformats.org/officeDocument/2006/relationships/hyperlink" Target="https://www.facebook.com/pages/Intosai-Development-Initiative/441236612701326" TargetMode="External"/><Relationship Id="rId7" Type="http://schemas.openxmlformats.org/officeDocument/2006/relationships/hyperlink" Target="https://twitter.com/INTOSAI_IDI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hyperlink" Target="https://vimeo.com/user191542325" TargetMode="External"/><Relationship Id="rId5" Type="http://schemas.openxmlformats.org/officeDocument/2006/relationships/hyperlink" Target="https://www.linkedin.com/company/stiftelsen-intosai-development-initiative-idi-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s://www.youtube.com/user/idicommunity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1CE8A9-BC8E-AA69-4A11-07C86C02ED83}"/>
              </a:ext>
            </a:extLst>
          </p:cNvPr>
          <p:cNvSpPr/>
          <p:nvPr userDrawn="1"/>
        </p:nvSpPr>
        <p:spPr>
          <a:xfrm>
            <a:off x="1" y="-1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59FBA252-8ADE-35AE-F54B-9045F920F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44A8BFA4-8DEA-6F4D-66A8-24DEA9A52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843" y="1764474"/>
            <a:ext cx="11012930" cy="1169295"/>
          </a:xfrm>
          <a:noFill/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Oswald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4A0BC09F-D848-BC37-28C4-2E712D9E2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843" y="3289548"/>
            <a:ext cx="11012929" cy="91208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B991972-68AF-0FBB-B812-856BA8EF1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1948" y="5589774"/>
            <a:ext cx="3146717" cy="30334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nb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51302A-9702-3E23-F187-CA027BE173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0" y="0"/>
            <a:ext cx="4876323" cy="4876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344779-30F7-ADE0-C540-A230B6ED4E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58351" y="2068643"/>
            <a:ext cx="4789357" cy="47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51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9867EA-2D87-DB27-8E8B-20A1AB3D6A08}"/>
              </a:ext>
            </a:extLst>
          </p:cNvPr>
          <p:cNvSpPr/>
          <p:nvPr userDrawn="1"/>
        </p:nvSpPr>
        <p:spPr>
          <a:xfrm>
            <a:off x="0" y="0"/>
            <a:ext cx="4586686" cy="6858000"/>
          </a:xfrm>
          <a:prstGeom prst="rect">
            <a:avLst/>
          </a:prstGeom>
          <a:solidFill>
            <a:srgbClr val="DAF2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5AA6A361-759F-39CA-C2AB-14B2F3771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746" y="1221069"/>
            <a:ext cx="3855462" cy="132556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8B2A02-EC41-5006-3981-D29262ADABB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033552" y="1221069"/>
            <a:ext cx="6756701" cy="4755194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D88F2-FF7A-E882-2AF6-B85CC88256A0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E1C4E-421A-3E43-5DF1-DB36407CC940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10" name="Bilde 10">
            <a:extLst>
              <a:ext uri="{FF2B5EF4-FFF2-40B4-BE49-F238E27FC236}">
                <a16:creationId xmlns:a16="http://schemas.microsoft.com/office/drawing/2014/main" id="{0C2C8B1B-F2B9-3476-B132-6584367A8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11" name="Picture 10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4E2A647B-E00F-C764-2A96-8DF74EF94E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8213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42B1F-CE85-E90A-0C9C-5BBC3CCE6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186" y="1395167"/>
            <a:ext cx="10983558" cy="4694483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83A3B5-22F8-419E-4D14-C2AC13F89DF4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E1ACC-B247-8E70-E6EB-06169B7A896B}"/>
              </a:ext>
            </a:extLst>
          </p:cNvPr>
          <p:cNvSpPr txBox="1"/>
          <p:nvPr userDrawn="1"/>
        </p:nvSpPr>
        <p:spPr>
          <a:xfrm>
            <a:off x="294121" y="6437258"/>
            <a:ext cx="10567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>
                <a:solidFill>
                  <a:schemeClr val="bg1"/>
                </a:solidFill>
                <a:latin typeface="Aptos Light" panose="020B0004020202020204" pitchFamily="34" charset="0"/>
                <a:cs typeface="Calibri Light" panose="020F0302020204030204" pitchFamily="34" charset="0"/>
              </a:rPr>
              <a:t>SAI SDG Auditor Initiative: </a:t>
            </a:r>
            <a:r>
              <a:rPr lang="en-GB" sz="1200" b="0" i="0">
                <a:solidFill>
                  <a:schemeClr val="bg1"/>
                </a:solidFill>
                <a:latin typeface="Aptos Light" panose="020B0004020202020204" pitchFamily="34" charset="0"/>
                <a:cs typeface="Calibri Light" panose="020F0302020204030204" pitchFamily="34" charset="0"/>
              </a:rPr>
              <a:t>Building Competence. Auditing SDGs. Demonstrating Value </a:t>
            </a:r>
            <a:endParaRPr lang="en-AU" sz="1200" b="0" i="0">
              <a:solidFill>
                <a:schemeClr val="bg1"/>
              </a:solidFill>
              <a:effectLst/>
              <a:highlight>
                <a:srgbClr val="FFFFFF"/>
              </a:highlight>
              <a:latin typeface="Aptos Light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82C0E7-47B0-50C7-B76C-4EBAEEB79AA2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94B0D-2A9A-B7D0-61E5-811025968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85" y="296048"/>
            <a:ext cx="7510765" cy="68729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4B6B9408-FA06-1BCF-91C0-D66FEA9DF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  <p:pic>
        <p:nvPicPr>
          <p:cNvPr id="14" name="Picture 13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E1007D69-B99D-11DE-2543-D0C49B296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714" y="296048"/>
            <a:ext cx="2307230" cy="544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43BCF4-15D6-3449-B16C-1B4FB831AD6F}"/>
              </a:ext>
            </a:extLst>
          </p:cNvPr>
          <p:cNvSpPr txBox="1"/>
          <p:nvPr userDrawn="1"/>
        </p:nvSpPr>
        <p:spPr>
          <a:xfrm>
            <a:off x="11209622" y="6637511"/>
            <a:ext cx="774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>
                <a:solidFill>
                  <a:schemeClr val="bg1"/>
                </a:solidFill>
                <a:latin typeface="Aptos Light" panose="020B0004020202020204" pitchFamily="34" charset="0"/>
              </a:rPr>
              <a:t>05/09/2025</a:t>
            </a:r>
          </a:p>
        </p:txBody>
      </p:sp>
    </p:spTree>
    <p:extLst>
      <p:ext uri="{BB962C8B-B14F-4D97-AF65-F5344CB8AC3E}">
        <p14:creationId xmlns:p14="http://schemas.microsoft.com/office/powerpoint/2010/main" val="11634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A8BB0B-DA94-433B-89C3-DC64BD5399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69961"/>
            <a:ext cx="7048501" cy="1327859"/>
          </a:xfrm>
          <a:noFill/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DF0336F-8EDF-34D3-C76D-49810E63A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354988"/>
            <a:ext cx="6241774" cy="912089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3F2611-903A-ACA1-D807-4C4510AF75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596168"/>
            <a:ext cx="4402724" cy="323849"/>
          </a:xfrm>
          <a:noFill/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nb-NO"/>
          </a:p>
        </p:txBody>
      </p:sp>
      <p:pic>
        <p:nvPicPr>
          <p:cNvPr id="7" name="Bilde 10">
            <a:extLst>
              <a:ext uri="{FF2B5EF4-FFF2-40B4-BE49-F238E27FC236}">
                <a16:creationId xmlns:a16="http://schemas.microsoft.com/office/drawing/2014/main" id="{09B74D03-A221-0B6E-7899-4792FA995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1C4291-A43B-D9A7-E92C-E8B0EE765F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>
            <a:off x="451566" y="0"/>
            <a:ext cx="4789357" cy="47893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FD3CBB-2253-21FC-1284-9A3F09C7528C}"/>
              </a:ext>
            </a:extLst>
          </p:cNvPr>
          <p:cNvSpPr/>
          <p:nvPr userDrawn="1"/>
        </p:nvSpPr>
        <p:spPr>
          <a:xfrm>
            <a:off x="0" y="6215038"/>
            <a:ext cx="1219200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929EF-E88D-F71E-3C40-1F2A480342F4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3AC4F-842F-C125-E345-CEEC4CB4F52F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9" name="Picture 8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1AE62F9A-DD4C-046C-D5E4-BAD78A6C3E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7357672" y="2023672"/>
            <a:ext cx="4834328" cy="48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8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D933C65C-2198-C0CE-D5AD-17AC1FEFC3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3332"/>
            <a:ext cx="9144000" cy="16557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E49556BD-2819-A6D5-3F49-46A6770D6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117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pic>
        <p:nvPicPr>
          <p:cNvPr id="5" name="Bilde 10">
            <a:extLst>
              <a:ext uri="{FF2B5EF4-FFF2-40B4-BE49-F238E27FC236}">
                <a16:creationId xmlns:a16="http://schemas.microsoft.com/office/drawing/2014/main" id="{BDE31428-E4BB-151D-ED66-F15216416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98E07-E2A7-DC70-3450-0F4F48A42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>
            <a:off x="451566" y="0"/>
            <a:ext cx="4789357" cy="4789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85AAB2-34E9-DD73-138E-01526D54579F}"/>
              </a:ext>
            </a:extLst>
          </p:cNvPr>
          <p:cNvSpPr/>
          <p:nvPr userDrawn="1"/>
        </p:nvSpPr>
        <p:spPr>
          <a:xfrm>
            <a:off x="0" y="6215038"/>
            <a:ext cx="1219200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9D0DC-B116-5421-7238-46D1AD237854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D0696-0504-AB0E-1B24-FB9CD5DCB028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7" name="Picture 6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974401B0-1A0C-C6C7-62BE-2DDD8BE1B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7357672" y="2023672"/>
            <a:ext cx="4834328" cy="48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31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70C17-A3E3-1FD0-5700-632373E73C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1"/>
          <a:stretch/>
        </p:blipFill>
        <p:spPr>
          <a:xfrm>
            <a:off x="0" y="1"/>
            <a:ext cx="5707136" cy="68579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A7D055E-0FFD-9A8E-2BED-22DE90504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4883" y="1279525"/>
            <a:ext cx="5693045" cy="86968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7FC2782-BAF3-057A-115E-4C9209EE5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4883" y="2422101"/>
            <a:ext cx="5693045" cy="3281275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A017A9-236F-8349-5181-3C7D4A42FB29}"/>
              </a:ext>
            </a:extLst>
          </p:cNvPr>
          <p:cNvSpPr/>
          <p:nvPr userDrawn="1"/>
        </p:nvSpPr>
        <p:spPr>
          <a:xfrm>
            <a:off x="0" y="6215038"/>
            <a:ext cx="1219200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6A299-156A-F704-1B13-BB7360F3FA0E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8359E-A165-2053-C421-82C4313CABC9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" name="Bilde 10">
            <a:extLst>
              <a:ext uri="{FF2B5EF4-FFF2-40B4-BE49-F238E27FC236}">
                <a16:creationId xmlns:a16="http://schemas.microsoft.com/office/drawing/2014/main" id="{6B39C0BC-B9FB-EB37-A7C9-A63FD1D653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4" name="Picture 3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10C37C92-DF16-42D8-6CC6-D8A4762157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7D055E-0FFD-9A8E-2BED-22DE90504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4883" y="1279525"/>
            <a:ext cx="5693045" cy="86968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7FC2782-BAF3-057A-115E-4C9209EE5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4883" y="2422101"/>
            <a:ext cx="5693045" cy="3281275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A017A9-236F-8349-5181-3C7D4A42FB29}"/>
              </a:ext>
            </a:extLst>
          </p:cNvPr>
          <p:cNvSpPr/>
          <p:nvPr userDrawn="1"/>
        </p:nvSpPr>
        <p:spPr>
          <a:xfrm>
            <a:off x="0" y="6215038"/>
            <a:ext cx="1219200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6A299-156A-F704-1B13-BB7360F3FA0E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8359E-A165-2053-C421-82C4313CABC9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" name="Bilde 10">
            <a:extLst>
              <a:ext uri="{FF2B5EF4-FFF2-40B4-BE49-F238E27FC236}">
                <a16:creationId xmlns:a16="http://schemas.microsoft.com/office/drawing/2014/main" id="{6B39C0BC-B9FB-EB37-A7C9-A63FD1D65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4" name="Picture 3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10C37C92-DF16-42D8-6CC6-D8A4762157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87A0D9-6E95-9997-ABC2-7F36E3D7AD5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5555820" cy="62099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Add your own picture here</a:t>
            </a:r>
          </a:p>
        </p:txBody>
      </p:sp>
    </p:spTree>
    <p:extLst>
      <p:ext uri="{BB962C8B-B14F-4D97-AF65-F5344CB8AC3E}">
        <p14:creationId xmlns:p14="http://schemas.microsoft.com/office/powerpoint/2010/main" val="1535199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42B1F-CE85-E90A-0C9C-5BBC3CCE6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186" y="1395167"/>
            <a:ext cx="10983558" cy="4694483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83A3B5-22F8-419E-4D14-C2AC13F89DF4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E1ACC-B247-8E70-E6EB-06169B7A896B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94B0D-2A9A-B7D0-61E5-811025968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86" y="296048"/>
            <a:ext cx="9920344" cy="68729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8B6DC75-6182-D0BB-6D41-503906909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12" name="Picture 11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4B6B9408-FA06-1BCF-91C0-D66FEA9DF6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8213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04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44D089-EF83-D9B8-2602-B4643070A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021383" cy="492612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B1068A5-FF8A-F72E-FA76-0994D9FA1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32452"/>
            <a:ext cx="5157787" cy="49572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38BD517-2127-FBE7-AC05-5FD517A4B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232452"/>
            <a:ext cx="5183188" cy="49572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AA9D88-7049-67C1-AA7E-1A90E3607E84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67D03-FF8C-FC5D-3F8D-43A8B2DAA11F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025FF-83CE-48DF-A642-4FFC4E6137B3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8" name="Bilde 10">
            <a:extLst>
              <a:ext uri="{FF2B5EF4-FFF2-40B4-BE49-F238E27FC236}">
                <a16:creationId xmlns:a16="http://schemas.microsoft.com/office/drawing/2014/main" id="{D4B2126C-1175-D5AA-45D5-B3092858E4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9" name="Picture 8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176747B6-BF1E-7FF5-06F0-E2B2FBCD7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68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1A9245-431A-2D39-9546-846BF5B62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95310D4A-E317-1779-3501-1BE8DAAA52F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198" y="4574444"/>
            <a:ext cx="10509251" cy="1386969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DFACED-8491-32B5-7BC9-E1F477C8F54C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03292-2772-BBC1-17DD-CA615D1DD81E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15A8B-9F32-9C3A-5E74-0028CEABAE7B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A503CE82-A5D1-5C58-E3AA-72E5240D0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10" name="Picture 9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D3154218-8C38-AEDA-1012-3B381F40CB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2FE6E9-905F-391D-1096-172E96AE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0800000">
            <a:off x="451566" y="0"/>
            <a:ext cx="4789357" cy="47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82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5192-59E3-ADB9-E061-352B1D566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5889" y="1269790"/>
            <a:ext cx="3932237" cy="109850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299F72-A81B-73E5-8B93-EF429F69E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6800" y="234020"/>
            <a:ext cx="6733691" cy="58004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1B1A1-15E7-6B02-AEAE-E23D05DF9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9065" y="2482635"/>
            <a:ext cx="3932237" cy="3371361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C083EA-280F-2CF6-F30A-51EFF0D7D062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96621-E885-8424-B81E-4AF703D84273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9B4DB-231F-A5C0-0788-97A8EA91D922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2" name="Bilde 10">
            <a:extLst>
              <a:ext uri="{FF2B5EF4-FFF2-40B4-BE49-F238E27FC236}">
                <a16:creationId xmlns:a16="http://schemas.microsoft.com/office/drawing/2014/main" id="{B5F1ECB3-1C93-A2E5-4865-5DFEB26C9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13" name="Picture 12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F58FCB15-9757-C8B3-B88B-B5632EE410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6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1CE8A9-BC8E-AA69-4A11-07C86C02ED83}"/>
              </a:ext>
            </a:extLst>
          </p:cNvPr>
          <p:cNvSpPr/>
          <p:nvPr userDrawn="1"/>
        </p:nvSpPr>
        <p:spPr>
          <a:xfrm>
            <a:off x="6157119" y="-1"/>
            <a:ext cx="6034881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59FBA252-8ADE-35AE-F54B-9045F920F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44A8BFA4-8DEA-6F4D-66A8-24DEA9A52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7345" y="1764474"/>
            <a:ext cx="4754428" cy="2152807"/>
          </a:xfrm>
          <a:noFill/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Oswald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4A0BC09F-D848-BC37-28C4-2E712D9E2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563" y="4273060"/>
            <a:ext cx="4797991" cy="91208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B991972-68AF-0FBB-B812-856BA8EF1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1199" y="5685222"/>
            <a:ext cx="3146717" cy="30334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91998-04D2-C873-E26D-D6203B48B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8492580" y="3158584"/>
            <a:ext cx="3699416" cy="3699416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EB19A99-B0D5-1F11-9452-A861D85E080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615711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Add your own picture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F28BA-0B80-3E94-F6EB-DB9CB4301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6157118" y="-2"/>
            <a:ext cx="3699416" cy="36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97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9867EA-2D87-DB27-8E8B-20A1AB3D6A08}"/>
              </a:ext>
            </a:extLst>
          </p:cNvPr>
          <p:cNvSpPr/>
          <p:nvPr userDrawn="1"/>
        </p:nvSpPr>
        <p:spPr>
          <a:xfrm>
            <a:off x="0" y="0"/>
            <a:ext cx="4586686" cy="6858000"/>
          </a:xfrm>
          <a:prstGeom prst="rect">
            <a:avLst/>
          </a:prstGeom>
          <a:solidFill>
            <a:srgbClr val="DAF2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5AA6A361-759F-39CA-C2AB-14B2F3771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746" y="1221069"/>
            <a:ext cx="3855462" cy="132556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8B2A02-EC41-5006-3981-D29262ADABB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033552" y="1221069"/>
            <a:ext cx="6756701" cy="4755194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D88F2-FF7A-E882-2AF6-B85CC88256A0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E1C4E-421A-3E43-5DF1-DB36407CC940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B63C3-87FA-8A4C-1FBE-029AFD843077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" name="Bilde 10">
            <a:extLst>
              <a:ext uri="{FF2B5EF4-FFF2-40B4-BE49-F238E27FC236}">
                <a16:creationId xmlns:a16="http://schemas.microsoft.com/office/drawing/2014/main" id="{0C2C8B1B-F2B9-3476-B132-6584367A8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11" name="Picture 10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4E2A647B-E00F-C764-2A96-8DF74EF94E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32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6B303C85-F69C-9764-05B6-4082A700698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033553" y="1221069"/>
            <a:ext cx="3302728" cy="4755194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D3284B-27F6-154B-D7E6-463780C26C7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568201" y="1221069"/>
            <a:ext cx="3302728" cy="4755194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F37AA58-0D0A-2C65-BBA7-F4E10FDCA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746" y="1221069"/>
            <a:ext cx="3855462" cy="132556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61ECDD-52F2-D19E-71B3-3A5B6F2C1290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3ECF7-70D2-439C-E66E-E9F43CAB244E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6BCCD-EAF7-8C70-7CDE-E67A393D3F40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077B676E-6483-4913-16ED-BA8882F9F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16" name="Picture 15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06EA19F0-BD0E-68DF-3453-ECAD0F6B0C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51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and Title">
    <p:bg>
      <p:bgPr>
        <a:solidFill>
          <a:srgbClr val="DAF2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660F59-9C1C-F95B-FC50-8330964753D5}"/>
              </a:ext>
            </a:extLst>
          </p:cNvPr>
          <p:cNvSpPr/>
          <p:nvPr userDrawn="1"/>
        </p:nvSpPr>
        <p:spPr>
          <a:xfrm>
            <a:off x="-1" y="0"/>
            <a:ext cx="12177909" cy="6858000"/>
          </a:xfrm>
          <a:prstGeom prst="rect">
            <a:avLst/>
          </a:prstGeom>
          <a:solidFill>
            <a:srgbClr val="DAF2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30326F-E319-9F2C-4965-52B2C35855E5}"/>
              </a:ext>
            </a:extLst>
          </p:cNvPr>
          <p:cNvSpPr txBox="1"/>
          <p:nvPr userDrawn="1"/>
        </p:nvSpPr>
        <p:spPr>
          <a:xfrm>
            <a:off x="10883892" y="6227709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tx1"/>
                </a:solidFill>
              </a:rPr>
              <a:pPr algn="r"/>
              <a:t>‹#›</a:t>
            </a:fld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F37AA58-0D0A-2C65-BBA7-F4E10FDCA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8257" y="3933090"/>
            <a:ext cx="6815483" cy="641939"/>
          </a:xfrm>
        </p:spPr>
        <p:txBody>
          <a:bodyPr anchor="t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pic>
        <p:nvPicPr>
          <p:cNvPr id="16" name="Bilde 10">
            <a:extLst>
              <a:ext uri="{FF2B5EF4-FFF2-40B4-BE49-F238E27FC236}">
                <a16:creationId xmlns:a16="http://schemas.microsoft.com/office/drawing/2014/main" id="{E0DF04FE-B79B-AA5D-765C-E69C00517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21816" y="1994978"/>
            <a:ext cx="1548366" cy="15483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E44B9A-848B-9ECE-6A66-A4C39F357C66}"/>
              </a:ext>
            </a:extLst>
          </p:cNvPr>
          <p:cNvSpPr/>
          <p:nvPr userDrawn="1"/>
        </p:nvSpPr>
        <p:spPr>
          <a:xfrm>
            <a:off x="14990" y="6215039"/>
            <a:ext cx="1219200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4A1B2-9966-81B8-4D91-082147B79AE6}"/>
              </a:ext>
            </a:extLst>
          </p:cNvPr>
          <p:cNvSpPr txBox="1"/>
          <p:nvPr userDrawn="1"/>
        </p:nvSpPr>
        <p:spPr>
          <a:xfrm>
            <a:off x="309111" y="6380109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AC735-6370-71FE-8FA5-2B127848E5A6}"/>
              </a:ext>
            </a:extLst>
          </p:cNvPr>
          <p:cNvSpPr txBox="1"/>
          <p:nvPr userDrawn="1"/>
        </p:nvSpPr>
        <p:spPr>
          <a:xfrm>
            <a:off x="11036292" y="6380109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" name="Picture 1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AA169F4E-78ED-7A3C-025E-7F4750C10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2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3EA5E-35D4-BE15-0F61-6307B52349E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DAF2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30326F-E319-9F2C-4965-52B2C35855E5}"/>
              </a:ext>
            </a:extLst>
          </p:cNvPr>
          <p:cNvSpPr txBox="1"/>
          <p:nvPr userDrawn="1"/>
        </p:nvSpPr>
        <p:spPr>
          <a:xfrm>
            <a:off x="10868902" y="6227709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tx1"/>
                </a:solidFill>
              </a:rPr>
              <a:pPr algn="r"/>
              <a:t>‹#›</a:t>
            </a:fld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B8C7F-B10B-E960-8F36-02BD58AC0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72998" y="1662439"/>
            <a:ext cx="1289703" cy="1289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0F950D-5153-67F2-1DCF-09BC2869342D}"/>
              </a:ext>
            </a:extLst>
          </p:cNvPr>
          <p:cNvSpPr txBox="1"/>
          <p:nvPr userDrawn="1"/>
        </p:nvSpPr>
        <p:spPr>
          <a:xfrm>
            <a:off x="3047999" y="3498000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AU" sz="2200">
                <a:effectLst/>
                <a:latin typeface="+mn-lt"/>
              </a:rPr>
              <a:t>INTOSAI Development Initiative (IDI)</a:t>
            </a:r>
          </a:p>
          <a:p>
            <a:pPr algn="ctr">
              <a:lnSpc>
                <a:spcPct val="100000"/>
              </a:lnSpc>
            </a:pPr>
            <a:r>
              <a:rPr lang="en-AU" sz="2200" err="1">
                <a:effectLst/>
                <a:latin typeface="+mn-lt"/>
              </a:rPr>
              <a:t>Stenersgata</a:t>
            </a:r>
            <a:r>
              <a:rPr lang="en-AU" sz="2200">
                <a:effectLst/>
                <a:latin typeface="+mn-lt"/>
              </a:rPr>
              <a:t> 2, 0184 Oslo, Norway</a:t>
            </a:r>
          </a:p>
          <a:p>
            <a:pPr algn="ctr">
              <a:lnSpc>
                <a:spcPct val="100000"/>
              </a:lnSpc>
            </a:pPr>
            <a:r>
              <a:rPr lang="en-AU" sz="2200" u="sng" err="1">
                <a:effectLst/>
                <a:latin typeface="+mn-lt"/>
              </a:rPr>
              <a:t>www.idi.no</a:t>
            </a:r>
            <a:endParaRPr lang="en-AU" sz="2200">
              <a:effectLst/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1C04E6-A8B1-49E0-2410-8EEA6737A478}"/>
              </a:ext>
            </a:extLst>
          </p:cNvPr>
          <p:cNvGrpSpPr/>
          <p:nvPr userDrawn="1"/>
        </p:nvGrpSpPr>
        <p:grpSpPr>
          <a:xfrm>
            <a:off x="4902369" y="5004348"/>
            <a:ext cx="2387261" cy="393277"/>
            <a:chOff x="4834755" y="5001332"/>
            <a:chExt cx="2387261" cy="393277"/>
          </a:xfrm>
        </p:grpSpPr>
        <p:pic>
          <p:nvPicPr>
            <p:cNvPr id="11" name="Graphic 5">
              <a:hlinkClick r:id="rId3"/>
              <a:extLst>
                <a:ext uri="{FF2B5EF4-FFF2-40B4-BE49-F238E27FC236}">
                  <a16:creationId xmlns:a16="http://schemas.microsoft.com/office/drawing/2014/main" id="{DCB7CA7C-F7ED-371E-9646-A865F8CA2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834755" y="5020949"/>
              <a:ext cx="373660" cy="373660"/>
            </a:xfrm>
            <a:prstGeom prst="rect">
              <a:avLst/>
            </a:prstGeom>
          </p:spPr>
        </p:pic>
        <p:pic>
          <p:nvPicPr>
            <p:cNvPr id="14" name="Graphic 6">
              <a:hlinkClick r:id="rId5"/>
              <a:extLst>
                <a:ext uri="{FF2B5EF4-FFF2-40B4-BE49-F238E27FC236}">
                  <a16:creationId xmlns:a16="http://schemas.microsoft.com/office/drawing/2014/main" id="{2572452F-662D-9FC1-6985-7EC3898F3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333251" y="5011141"/>
              <a:ext cx="373660" cy="373660"/>
            </a:xfrm>
            <a:prstGeom prst="rect">
              <a:avLst/>
            </a:prstGeom>
          </p:spPr>
        </p:pic>
        <p:pic>
          <p:nvPicPr>
            <p:cNvPr id="16" name="Graphic 7">
              <a:hlinkClick r:id="rId7"/>
              <a:extLst>
                <a:ext uri="{FF2B5EF4-FFF2-40B4-BE49-F238E27FC236}">
                  <a16:creationId xmlns:a16="http://schemas.microsoft.com/office/drawing/2014/main" id="{54721DD4-59AD-75E7-4F25-EA0C4CF3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831747" y="5011141"/>
              <a:ext cx="373660" cy="373660"/>
            </a:xfrm>
            <a:prstGeom prst="rect">
              <a:avLst/>
            </a:prstGeom>
          </p:spPr>
        </p:pic>
        <p:pic>
          <p:nvPicPr>
            <p:cNvPr id="17" name="Graphic 8">
              <a:hlinkClick r:id="rId9"/>
              <a:extLst>
                <a:ext uri="{FF2B5EF4-FFF2-40B4-BE49-F238E27FC236}">
                  <a16:creationId xmlns:a16="http://schemas.microsoft.com/office/drawing/2014/main" id="{B84C08B1-2785-AEB9-776F-B583D58A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848356" y="5011141"/>
              <a:ext cx="373660" cy="373660"/>
            </a:xfrm>
            <a:prstGeom prst="rect">
              <a:avLst/>
            </a:prstGeom>
          </p:spPr>
        </p:pic>
        <p:pic>
          <p:nvPicPr>
            <p:cNvPr id="18" name="Graphic 11">
              <a:hlinkClick r:id="rId11"/>
              <a:extLst>
                <a:ext uri="{FF2B5EF4-FFF2-40B4-BE49-F238E27FC236}">
                  <a16:creationId xmlns:a16="http://schemas.microsoft.com/office/drawing/2014/main" id="{73A4CCB2-4D53-EDEB-C58A-F8F93AF21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330243" y="5001332"/>
              <a:ext cx="393277" cy="393277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3A625DB-B7FF-FF00-0D7E-A22245333637}"/>
              </a:ext>
            </a:extLst>
          </p:cNvPr>
          <p:cNvSpPr/>
          <p:nvPr userDrawn="1"/>
        </p:nvSpPr>
        <p:spPr>
          <a:xfrm>
            <a:off x="0" y="6215039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B216C-09F6-78B7-8D41-A788D40036E3}"/>
              </a:ext>
            </a:extLst>
          </p:cNvPr>
          <p:cNvSpPr txBox="1"/>
          <p:nvPr userDrawn="1"/>
        </p:nvSpPr>
        <p:spPr>
          <a:xfrm>
            <a:off x="294121" y="6380109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0DED6-C134-490A-18F0-C76C1EDB0BD5}"/>
              </a:ext>
            </a:extLst>
          </p:cNvPr>
          <p:cNvSpPr txBox="1"/>
          <p:nvPr userDrawn="1"/>
        </p:nvSpPr>
        <p:spPr>
          <a:xfrm>
            <a:off x="11021302" y="6380109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" name="Picture 1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C8FF8FB0-1A01-2EB1-4243-5D696EADA7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7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37C463-6CBE-EE5D-DFB1-3441BCE9F5DB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4D344-30DA-E7C3-8B76-B9807F5F51B0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Bilde 10">
            <a:extLst>
              <a:ext uri="{FF2B5EF4-FFF2-40B4-BE49-F238E27FC236}">
                <a16:creationId xmlns:a16="http://schemas.microsoft.com/office/drawing/2014/main" id="{A6E84AB1-A29F-2863-AF50-BAE6BEF1ED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9" name="Picture 8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83BA842C-9A01-818A-FEEF-4F4BCF9CF4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8213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5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22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4302F9-07AB-D38A-EB1E-287C58C28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31406" cy="6858001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1CE8A9-BC8E-AA69-4A11-07C86C02ED83}"/>
              </a:ext>
            </a:extLst>
          </p:cNvPr>
          <p:cNvSpPr/>
          <p:nvPr userDrawn="1"/>
        </p:nvSpPr>
        <p:spPr>
          <a:xfrm>
            <a:off x="6157119" y="-1"/>
            <a:ext cx="6034881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59FBA252-8ADE-35AE-F54B-9045F920F1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44A8BFA4-8DEA-6F4D-66A8-24DEA9A52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7345" y="1764474"/>
            <a:ext cx="4754428" cy="2152807"/>
          </a:xfrm>
          <a:noFill/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Oswald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4A0BC09F-D848-BC37-28C4-2E712D9E2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563" y="4273060"/>
            <a:ext cx="4797991" cy="91208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B991972-68AF-0FBB-B812-856BA8EF1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1199" y="5685222"/>
            <a:ext cx="3146717" cy="30334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nb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8CC00-CC09-0C5C-D6B2-872D5FE825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8492580" y="3158584"/>
            <a:ext cx="3699416" cy="3699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7AB6F-2966-BD66-C000-AABEC873AB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6157118" y="-2"/>
            <a:ext cx="3699416" cy="36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1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09FAA-6FAA-16D0-E848-45FD2146C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8469E-F291-93DD-9AFB-B73ECD5BC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D0E67-E482-82B2-DA6C-8C4393E5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08A63-802E-42A9-BFE8-F3320944BF35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F9278-D28E-92D5-67C7-223C87F2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DD424-4ADF-0CE1-2881-CCD6D5073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43B4-7596-47E8-B222-3EFC1F2CC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330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41261C-B649-4C4A-B414-6A9FC3236D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113693"/>
            <a:ext cx="10310445" cy="438443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FF2212D-1017-534F-BEA5-27817E855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287551"/>
            <a:ext cx="5761892" cy="611059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rgbClr val="00548E"/>
                </a:solidFill>
                <a:latin typeface="Helvetica Neue LT Pro 75" panose="020B0604020202020204" pitchFamily="34" charset="77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3F8035-AAFB-DB4E-9916-47D7FCC4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4387" y="6389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548E"/>
                </a:solidFill>
                <a:latin typeface="Helvetica Neue LT Pro 55 Roman" panose="020B0604020202020204" pitchFamily="34" charset="77"/>
              </a:defRPr>
            </a:lvl1pPr>
          </a:lstStyle>
          <a:p>
            <a:fld id="{A6F0F49A-1DA7-E344-A5C4-705BEB92EF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0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looking at something&#10;&#10;AI-generated content may be incorrect.">
            <a:extLst>
              <a:ext uri="{FF2B5EF4-FFF2-40B4-BE49-F238E27FC236}">
                <a16:creationId xmlns:a16="http://schemas.microsoft.com/office/drawing/2014/main" id="{627EC3B1-298D-DAC0-5D35-31A138A04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473784" cy="68684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1CE8A9-BC8E-AA69-4A11-07C86C02ED83}"/>
              </a:ext>
            </a:extLst>
          </p:cNvPr>
          <p:cNvSpPr/>
          <p:nvPr userDrawn="1"/>
        </p:nvSpPr>
        <p:spPr>
          <a:xfrm>
            <a:off x="6157119" y="-1"/>
            <a:ext cx="6034881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59FBA252-8ADE-35AE-F54B-9045F920F1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44A8BFA4-8DEA-6F4D-66A8-24DEA9A52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7345" y="1764474"/>
            <a:ext cx="4754428" cy="2152807"/>
          </a:xfrm>
          <a:noFill/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Oswald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4A0BC09F-D848-BC37-28C4-2E712D9E2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563" y="4273060"/>
            <a:ext cx="4797991" cy="91208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B991972-68AF-0FBB-B812-856BA8EF1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1199" y="5685222"/>
            <a:ext cx="3146717" cy="30334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690CD-C15F-4D14-3525-2FF4957DC3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8492580" y="3158584"/>
            <a:ext cx="3699416" cy="36994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3F6358-EC1B-9C62-F967-21059A1852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6157118" y="-2"/>
            <a:ext cx="3699416" cy="36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8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32AB43-D4CE-E696-A256-8287C9050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23065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1CE8A9-BC8E-AA69-4A11-07C86C02ED83}"/>
              </a:ext>
            </a:extLst>
          </p:cNvPr>
          <p:cNvSpPr/>
          <p:nvPr userDrawn="1"/>
        </p:nvSpPr>
        <p:spPr>
          <a:xfrm>
            <a:off x="6157119" y="-1"/>
            <a:ext cx="6034881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59FBA252-8ADE-35AE-F54B-9045F920F1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44A8BFA4-8DEA-6F4D-66A8-24DEA9A52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7345" y="1764474"/>
            <a:ext cx="4754428" cy="2152807"/>
          </a:xfrm>
          <a:noFill/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Oswald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4A0BC09F-D848-BC37-28C4-2E712D9E2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563" y="4273060"/>
            <a:ext cx="4797991" cy="91208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B991972-68AF-0FBB-B812-856BA8EF1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1199" y="5685222"/>
            <a:ext cx="3146717" cy="30334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nb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320E67-CDE9-66C4-DC0D-C5D7F5E74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8492580" y="3158584"/>
            <a:ext cx="3699416" cy="3699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AE2F8-5E40-6541-1273-F56D7ADA87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6157118" y="-2"/>
            <a:ext cx="3699416" cy="36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48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4302F9-07AB-D38A-EB1E-287C58C28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31406" cy="6858001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1CE8A9-BC8E-AA69-4A11-07C86C02ED83}"/>
              </a:ext>
            </a:extLst>
          </p:cNvPr>
          <p:cNvSpPr/>
          <p:nvPr userDrawn="1"/>
        </p:nvSpPr>
        <p:spPr>
          <a:xfrm>
            <a:off x="6157119" y="-1"/>
            <a:ext cx="6034881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59FBA252-8ADE-35AE-F54B-9045F920F1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44A8BFA4-8DEA-6F4D-66A8-24DEA9A52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7345" y="1764474"/>
            <a:ext cx="4754428" cy="2152807"/>
          </a:xfrm>
          <a:noFill/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Oswald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4A0BC09F-D848-BC37-28C4-2E712D9E2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563" y="4273060"/>
            <a:ext cx="4797991" cy="91208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B991972-68AF-0FBB-B812-856BA8EF1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1199" y="5685222"/>
            <a:ext cx="3146717" cy="30334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nb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8CC00-CC09-0C5C-D6B2-872D5FE825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8492580" y="3158584"/>
            <a:ext cx="3699416" cy="3699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7AB6F-2966-BD66-C000-AABEC873AB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6157118" y="-2"/>
            <a:ext cx="3699416" cy="36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4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BD7887-3C83-CEA0-5BF2-C4A35E798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7604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1CE8A9-BC8E-AA69-4A11-07C86C02ED83}"/>
              </a:ext>
            </a:extLst>
          </p:cNvPr>
          <p:cNvSpPr/>
          <p:nvPr userDrawn="1"/>
        </p:nvSpPr>
        <p:spPr>
          <a:xfrm>
            <a:off x="6157119" y="-1"/>
            <a:ext cx="6034881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59FBA252-8ADE-35AE-F54B-9045F920F1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44A8BFA4-8DEA-6F4D-66A8-24DEA9A52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7345" y="1764474"/>
            <a:ext cx="4754428" cy="2152807"/>
          </a:xfrm>
          <a:noFill/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Oswald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4A0BC09F-D848-BC37-28C4-2E712D9E2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563" y="4273060"/>
            <a:ext cx="4797991" cy="91208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B991972-68AF-0FBB-B812-856BA8EF1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1199" y="5685222"/>
            <a:ext cx="3146717" cy="30334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D6108-FC66-4D83-F3CF-3D494070A7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8492580" y="3158584"/>
            <a:ext cx="3699416" cy="3699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916D3-8D1F-7F78-AFFA-9358DFCFBD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6157118" y="-2"/>
            <a:ext cx="3699416" cy="36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6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9D6D4-21EB-EAD2-DEFE-E840A16E0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13500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1CE8A9-BC8E-AA69-4A11-07C86C02ED83}"/>
              </a:ext>
            </a:extLst>
          </p:cNvPr>
          <p:cNvSpPr/>
          <p:nvPr userDrawn="1"/>
        </p:nvSpPr>
        <p:spPr>
          <a:xfrm>
            <a:off x="6157119" y="-1"/>
            <a:ext cx="6034881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e 10">
            <a:extLst>
              <a:ext uri="{FF2B5EF4-FFF2-40B4-BE49-F238E27FC236}">
                <a16:creationId xmlns:a16="http://schemas.microsoft.com/office/drawing/2014/main" id="{59FBA252-8ADE-35AE-F54B-9045F920F1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8413" y="239400"/>
            <a:ext cx="1169295" cy="1169295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44A8BFA4-8DEA-6F4D-66A8-24DEA9A52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7345" y="1764474"/>
            <a:ext cx="4754428" cy="2152807"/>
          </a:xfrm>
          <a:noFill/>
        </p:spPr>
        <p:txBody>
          <a:bodyPr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Oswald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4A0BC09F-D848-BC37-28C4-2E712D9E2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563" y="4273060"/>
            <a:ext cx="4797991" cy="91208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B991972-68AF-0FBB-B812-856BA8EF1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1199" y="5685222"/>
            <a:ext cx="3146717" cy="30334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91998-04D2-C873-E26D-D6203B48B9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8492580" y="3158584"/>
            <a:ext cx="3699416" cy="3699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C10C64-7A81-2621-03CB-A38D13681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6157118" y="-2"/>
            <a:ext cx="3699416" cy="36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4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44D089-EF83-D9B8-2602-B4643070A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021383" cy="492612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B1068A5-FF8A-F72E-FA76-0994D9FA1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32452"/>
            <a:ext cx="5157787" cy="49572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38BD517-2127-FBE7-AC05-5FD517A4B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232452"/>
            <a:ext cx="5183188" cy="49572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AA9D88-7049-67C1-AA7E-1A90E3607E84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67D03-FF8C-FC5D-3F8D-43A8B2DAA11F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025FF-83CE-48DF-A642-4FFC4E6137B3}"/>
              </a:ext>
            </a:extLst>
          </p:cNvPr>
          <p:cNvSpPr txBox="1"/>
          <p:nvPr userDrawn="1"/>
        </p:nvSpPr>
        <p:spPr>
          <a:xfrm>
            <a:off x="11021302" y="6380108"/>
            <a:ext cx="68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EC9737-7D4E-0D45-9BA0-93BDF00398DD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8" name="Bilde 10">
            <a:extLst>
              <a:ext uri="{FF2B5EF4-FFF2-40B4-BE49-F238E27FC236}">
                <a16:creationId xmlns:a16="http://schemas.microsoft.com/office/drawing/2014/main" id="{D4B2126C-1175-D5AA-45D5-B3092858E4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9" name="Picture 8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176747B6-BF1E-7FF5-06F0-E2B2FBCD7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9712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3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9867EA-2D87-DB27-8E8B-20A1AB3D6A08}"/>
              </a:ext>
            </a:extLst>
          </p:cNvPr>
          <p:cNvSpPr/>
          <p:nvPr userDrawn="1"/>
        </p:nvSpPr>
        <p:spPr>
          <a:xfrm>
            <a:off x="0" y="0"/>
            <a:ext cx="4586686" cy="6533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5AA6A361-759F-39CA-C2AB-14B2F3771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746" y="1221069"/>
            <a:ext cx="3855462" cy="1325563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6B303C85-F69C-9764-05B6-4082A700698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033553" y="1221069"/>
            <a:ext cx="3302728" cy="4755194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D3284B-27F6-154B-D7E6-463780C26C7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568201" y="1221069"/>
            <a:ext cx="3302728" cy="4755194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B628DF-7B3F-4AB2-D692-71C50FC8D343}"/>
              </a:ext>
            </a:extLst>
          </p:cNvPr>
          <p:cNvSpPr/>
          <p:nvPr userDrawn="1"/>
        </p:nvSpPr>
        <p:spPr>
          <a:xfrm>
            <a:off x="0" y="6215038"/>
            <a:ext cx="12206990" cy="642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DCC0B-9D47-1AA1-69CA-A6368C02CD5B}"/>
              </a:ext>
            </a:extLst>
          </p:cNvPr>
          <p:cNvSpPr txBox="1"/>
          <p:nvPr userDrawn="1"/>
        </p:nvSpPr>
        <p:spPr>
          <a:xfrm>
            <a:off x="294121" y="6380108"/>
            <a:ext cx="1056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INTOSAI DEVELOPMENT INITIATIVE – </a:t>
            </a:r>
            <a:r>
              <a:rPr lang="en-AU" sz="1400" b="0" i="0" dirty="0">
                <a:solidFill>
                  <a:schemeClr val="bg1"/>
                </a:solidFill>
                <a:effectLst/>
                <a:latin typeface="+mn-lt"/>
                <a:cs typeface="Calibri Light" panose="020F0302020204030204" pitchFamily="34" charset="0"/>
              </a:rPr>
              <a:t>Independent, credible and sustainable SAIs for better societies and improved lives</a:t>
            </a:r>
            <a:endParaRPr lang="en-AU" sz="1400" b="0" i="0" dirty="0">
              <a:solidFill>
                <a:schemeClr val="bg1"/>
              </a:solidFill>
              <a:effectLst/>
              <a:highlight>
                <a:srgbClr val="FFFFFF"/>
              </a:highlight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76F1767-41E2-E023-A0C6-D58B8FFCF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78020" y="239401"/>
            <a:ext cx="869688" cy="869688"/>
          </a:xfrm>
          <a:prstGeom prst="rect">
            <a:avLst/>
          </a:prstGeom>
        </p:spPr>
      </p:pic>
      <p:pic>
        <p:nvPicPr>
          <p:cNvPr id="16" name="Picture 15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5B080D3A-ADFF-9F84-9078-60711AA035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182132" y="2848131"/>
            <a:ext cx="4009868" cy="40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2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2B98D-4A6F-8D6A-04A6-232D528D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F3191-E043-7AF8-F322-46CB5EFF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4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ED29CE-2BF3-E212-513B-14C1DCE2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4A42E-C89A-4131-38AE-DDA955474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8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1" r:id="rId16"/>
    <p:sldLayoutId id="214748373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mailto:SDG@idi.n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2.png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4E11E4-57D6-5486-0215-4A4044BF40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IDI annual update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5A2B869-4FBF-5DE9-702A-3587E9DF1A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Performance Audit Subcommittee annual meeting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D37589-0B25-5FBE-7BA8-3DA424B54E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01199" y="5540928"/>
            <a:ext cx="3146717" cy="303347"/>
          </a:xfrm>
        </p:spPr>
        <p:txBody>
          <a:bodyPr>
            <a:normAutofit fontScale="25000" lnSpcReduction="20000"/>
          </a:bodyPr>
          <a:lstStyle/>
          <a:p>
            <a:r>
              <a:rPr lang="en-GB" sz="4800" dirty="0"/>
              <a:t>Maria Lucia Lima</a:t>
            </a:r>
          </a:p>
          <a:p>
            <a:endParaRPr lang="en-GB" sz="4800" dirty="0"/>
          </a:p>
          <a:p>
            <a:r>
              <a:rPr lang="en-GB" sz="4800" dirty="0"/>
              <a:t>24-25 March 2026 </a:t>
            </a:r>
          </a:p>
          <a:p>
            <a:r>
              <a:rPr lang="en-GB" sz="4800" dirty="0"/>
              <a:t>Budapest / Hungary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68631-CAAF-6065-4782-29B9418AA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6" y="1314888"/>
            <a:ext cx="4773150" cy="42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9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77802-C1BA-C8B4-82FD-7CC476E0F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D5874F-C772-FBDD-7AD0-807EAE7922DF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20069" r="20069"/>
          <a:stretch>
            <a:fillRect/>
          </a:stretch>
        </p:blipFill>
        <p:spPr>
          <a:xfrm>
            <a:off x="0" y="0"/>
            <a:ext cx="6157118" cy="6858000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65942E1-7762-AAA1-8849-5F4AA0FBA1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443202"/>
              </p:ext>
            </p:extLst>
          </p:nvPr>
        </p:nvGraphicFramePr>
        <p:xfrm>
          <a:off x="6269736" y="1508760"/>
          <a:ext cx="567232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7D7ECE1-0140-99FF-2578-2276549CF0B1}"/>
              </a:ext>
            </a:extLst>
          </p:cNvPr>
          <p:cNvSpPr txBox="1"/>
          <p:nvPr/>
        </p:nvSpPr>
        <p:spPr>
          <a:xfrm>
            <a:off x="509953" y="720188"/>
            <a:ext cx="4448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dirty="0">
                <a:latin typeface="+mj-lt"/>
              </a:rPr>
              <a:t>New </a:t>
            </a:r>
            <a:r>
              <a:rPr lang="es-419" sz="3600" dirty="0" err="1">
                <a:latin typeface="+mj-lt"/>
              </a:rPr>
              <a:t>initiatives</a:t>
            </a:r>
            <a:endParaRPr lang="es-419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953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BB75A-DB78-C487-772E-81E4B693F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olorful ropes&#10;&#10;AI-generated content may be incorrect.">
            <a:extLst>
              <a:ext uri="{FF2B5EF4-FFF2-40B4-BE49-F238E27FC236}">
                <a16:creationId xmlns:a16="http://schemas.microsoft.com/office/drawing/2014/main" id="{4431ACD0-2402-726A-3B7E-3266EBB2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37"/>
          <a:stretch>
            <a:fillRect/>
          </a:stretch>
        </p:blipFill>
        <p:spPr>
          <a:xfrm>
            <a:off x="0" y="-54000"/>
            <a:ext cx="6191515" cy="69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2CDEC-D55F-52A5-6F5F-7293E4EE5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" y="1759386"/>
            <a:ext cx="4059936" cy="1569030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b">
            <a:noAutofit/>
          </a:bodyPr>
          <a:lstStyle/>
          <a:p>
            <a:r>
              <a:rPr lang="en-GB" sz="2800" dirty="0"/>
              <a:t>Audit Quality Management Specialist Certificate</a:t>
            </a:r>
            <a:br>
              <a:rPr lang="en-GB" sz="2800" dirty="0"/>
            </a:br>
            <a:r>
              <a:rPr lang="en-GB" sz="2800" dirty="0"/>
              <a:t>(Pilot)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D49141-C103-971A-F167-9186C76B7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11" y="2136516"/>
            <a:ext cx="5468586" cy="304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8D9D8-D66B-60DA-A281-FE5F126D4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345" y="5718030"/>
            <a:ext cx="1721446" cy="6279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45C688-41B5-7A71-B995-87AF58D76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791" y="5718031"/>
            <a:ext cx="1629370" cy="6279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8D13E9-0D37-0A32-8989-3244C511B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8875" y="5718031"/>
            <a:ext cx="2260458" cy="6279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2549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8E258-1851-1699-B4E2-4E02C90F2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3D3C90-7E5B-7BA3-D882-C766D7EC155B}"/>
              </a:ext>
            </a:extLst>
          </p:cNvPr>
          <p:cNvCxnSpPr>
            <a:cxnSpLocks/>
          </p:cNvCxnSpPr>
          <p:nvPr/>
        </p:nvCxnSpPr>
        <p:spPr>
          <a:xfrm flipH="1">
            <a:off x="8258966" y="1043808"/>
            <a:ext cx="770" cy="4966635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5C8DA-50BC-21AD-9643-06F641F54FFD}"/>
              </a:ext>
            </a:extLst>
          </p:cNvPr>
          <p:cNvCxnSpPr>
            <a:cxnSpLocks/>
          </p:cNvCxnSpPr>
          <p:nvPr/>
        </p:nvCxnSpPr>
        <p:spPr>
          <a:xfrm>
            <a:off x="4841048" y="3525943"/>
            <a:ext cx="6837376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91027CD-4866-FDD8-79FD-1D3B79291039}"/>
              </a:ext>
            </a:extLst>
          </p:cNvPr>
          <p:cNvSpPr/>
          <p:nvPr/>
        </p:nvSpPr>
        <p:spPr>
          <a:xfrm>
            <a:off x="8172008" y="3383890"/>
            <a:ext cx="187172" cy="230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8" name="Shape 8">
            <a:extLst>
              <a:ext uri="{FF2B5EF4-FFF2-40B4-BE49-F238E27FC236}">
                <a16:creationId xmlns:a16="http://schemas.microsoft.com/office/drawing/2014/main" id="{B5366673-D625-552C-2046-B1BA4C0598A9}"/>
              </a:ext>
            </a:extLst>
          </p:cNvPr>
          <p:cNvSpPr/>
          <p:nvPr/>
        </p:nvSpPr>
        <p:spPr>
          <a:xfrm>
            <a:off x="8359180" y="3636752"/>
            <a:ext cx="3231294" cy="22645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59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7" name="Shape 8">
            <a:extLst>
              <a:ext uri="{FF2B5EF4-FFF2-40B4-BE49-F238E27FC236}">
                <a16:creationId xmlns:a16="http://schemas.microsoft.com/office/drawing/2014/main" id="{99CE0F86-6B59-589B-929D-C9CA324AE784}"/>
              </a:ext>
            </a:extLst>
          </p:cNvPr>
          <p:cNvSpPr/>
          <p:nvPr/>
        </p:nvSpPr>
        <p:spPr>
          <a:xfrm>
            <a:off x="4966637" y="3614273"/>
            <a:ext cx="3205371" cy="22645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59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C0F1E-1D30-8972-F958-F481A931A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06" y="763385"/>
            <a:ext cx="3936137" cy="1325563"/>
          </a:xfrm>
        </p:spPr>
        <p:txBody>
          <a:bodyPr/>
          <a:lstStyle/>
          <a:p>
            <a:pPr algn="ctr"/>
            <a:r>
              <a:rPr lang="en-GB" dirty="0"/>
              <a:t>AUDIT TECH </a:t>
            </a:r>
            <a:r>
              <a:rPr lang="nb-NO" dirty="0"/>
              <a:t>&amp; AI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185BAB-5FBF-1F9D-9694-136031A19283}"/>
              </a:ext>
            </a:extLst>
          </p:cNvPr>
          <p:cNvSpPr txBox="1">
            <a:spLocks/>
          </p:cNvSpPr>
          <p:nvPr/>
        </p:nvSpPr>
        <p:spPr>
          <a:xfrm>
            <a:off x="200871" y="1352459"/>
            <a:ext cx="425720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"/>
              <a:ea typeface="Source Sans Pro" panose="020B0503030403020204" pitchFamily="34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"/>
              <a:ea typeface="Source Sans Pro" panose="020B0503030403020204" pitchFamily="34" charset="0"/>
              <a:cs typeface="+mj-cs"/>
            </a:endParaRP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E8F979DB-D16F-893C-AA26-D7938024828F}"/>
              </a:ext>
            </a:extLst>
          </p:cNvPr>
          <p:cNvSpPr/>
          <p:nvPr/>
        </p:nvSpPr>
        <p:spPr>
          <a:xfrm>
            <a:off x="495619" y="2633260"/>
            <a:ext cx="3680445" cy="1559311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59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D025A6D1-9DB1-6231-0E0C-AF7D295AF1A7}"/>
              </a:ext>
            </a:extLst>
          </p:cNvPr>
          <p:cNvSpPr/>
          <p:nvPr/>
        </p:nvSpPr>
        <p:spPr>
          <a:xfrm>
            <a:off x="688307" y="2825437"/>
            <a:ext cx="3466842" cy="1207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0E0E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Our Vision: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0E0E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0E0E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 critical mass of SAI Auditors competent in the technology and artificial intelligence and the auditing of technology and artificial intelligence, contributing to sustainable audit practices.</a:t>
            </a:r>
          </a:p>
        </p:txBody>
      </p:sp>
      <p:sp>
        <p:nvSpPr>
          <p:cNvPr id="13" name="Shape 8">
            <a:extLst>
              <a:ext uri="{FF2B5EF4-FFF2-40B4-BE49-F238E27FC236}">
                <a16:creationId xmlns:a16="http://schemas.microsoft.com/office/drawing/2014/main" id="{F39A5225-E251-7FEC-67CC-13633BE90680}"/>
              </a:ext>
            </a:extLst>
          </p:cNvPr>
          <p:cNvSpPr/>
          <p:nvPr/>
        </p:nvSpPr>
        <p:spPr>
          <a:xfrm>
            <a:off x="4966637" y="1141799"/>
            <a:ext cx="3205372" cy="22645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59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8E21FE49-8F22-C8A1-AB46-FE0FFF7F5C36}"/>
              </a:ext>
            </a:extLst>
          </p:cNvPr>
          <p:cNvSpPr/>
          <p:nvPr/>
        </p:nvSpPr>
        <p:spPr>
          <a:xfrm>
            <a:off x="5127173" y="1370833"/>
            <a:ext cx="2980322" cy="4903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Professional Competency Development of SAI Auditor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23574CDF-3D41-14DC-1CF4-B80E0EABA5FF}"/>
              </a:ext>
            </a:extLst>
          </p:cNvPr>
          <p:cNvSpPr/>
          <p:nvPr/>
        </p:nvSpPr>
        <p:spPr>
          <a:xfrm>
            <a:off x="5183451" y="2046506"/>
            <a:ext cx="2627044" cy="8263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555555"/>
                </a:solidFill>
                <a:latin typeface="Aptos"/>
              </a:rPr>
              <a:t>Tech &amp; AI competencies for every SAI auditor 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srgbClr val="555555"/>
              </a:solidFill>
              <a:latin typeface="Aptos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555555"/>
                </a:solidFill>
                <a:latin typeface="Aptos"/>
              </a:rPr>
              <a:t>Specialised competencies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59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7" name="Shape 11">
            <a:extLst>
              <a:ext uri="{FF2B5EF4-FFF2-40B4-BE49-F238E27FC236}">
                <a16:creationId xmlns:a16="http://schemas.microsoft.com/office/drawing/2014/main" id="{E0421B19-3C09-105A-F527-E71E5335062D}"/>
              </a:ext>
            </a:extLst>
          </p:cNvPr>
          <p:cNvSpPr/>
          <p:nvPr/>
        </p:nvSpPr>
        <p:spPr>
          <a:xfrm>
            <a:off x="8359180" y="1148346"/>
            <a:ext cx="3231296" cy="22645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59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58967DCC-80AF-7921-D1E5-89F9F3D4C978}"/>
              </a:ext>
            </a:extLst>
          </p:cNvPr>
          <p:cNvSpPr/>
          <p:nvPr/>
        </p:nvSpPr>
        <p:spPr>
          <a:xfrm>
            <a:off x="8559389" y="1370833"/>
            <a:ext cx="2779402" cy="4903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SAI Leadership in Audit Tech &amp; AI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E159D94B-6DB8-44BA-720A-5AD6A9332220}"/>
              </a:ext>
            </a:extLst>
          </p:cNvPr>
          <p:cNvSpPr/>
          <p:nvPr/>
        </p:nvSpPr>
        <p:spPr>
          <a:xfrm>
            <a:off x="8559389" y="2181809"/>
            <a:ext cx="2751798" cy="8263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Facilitate professional development of SAI Leaders in decision making related to  tech and AI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59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57D844EB-66C1-2746-A9A7-61DEEC92D1CC}"/>
              </a:ext>
            </a:extLst>
          </p:cNvPr>
          <p:cNvSpPr/>
          <p:nvPr/>
        </p:nvSpPr>
        <p:spPr>
          <a:xfrm>
            <a:off x="5265673" y="3866068"/>
            <a:ext cx="2550042" cy="4903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Sustainable Audit Practices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77C8E381-FDFA-8832-1DAD-5B41F61D11F9}"/>
              </a:ext>
            </a:extLst>
          </p:cNvPr>
          <p:cNvSpPr/>
          <p:nvPr/>
        </p:nvSpPr>
        <p:spPr>
          <a:xfrm>
            <a:off x="5265673" y="4617827"/>
            <a:ext cx="2627044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Global Cooperative Performance Audits on Cybersecurity Governance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59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5" name="Text 18">
            <a:extLst>
              <a:ext uri="{FF2B5EF4-FFF2-40B4-BE49-F238E27FC236}">
                <a16:creationId xmlns:a16="http://schemas.microsoft.com/office/drawing/2014/main" id="{5702F54C-4139-32A5-F133-925B2C176A8B}"/>
              </a:ext>
            </a:extLst>
          </p:cNvPr>
          <p:cNvSpPr/>
          <p:nvPr/>
        </p:nvSpPr>
        <p:spPr>
          <a:xfrm>
            <a:off x="8559389" y="3866068"/>
            <a:ext cx="2751799" cy="4903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Coalition of Stakeholder for Audit Tech &amp; AI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6" name="Text 19">
            <a:extLst>
              <a:ext uri="{FF2B5EF4-FFF2-40B4-BE49-F238E27FC236}">
                <a16:creationId xmlns:a16="http://schemas.microsoft.com/office/drawing/2014/main" id="{3C58C763-3796-92EF-CB63-5F2D6C9B56A9}"/>
              </a:ext>
            </a:extLst>
          </p:cNvPr>
          <p:cNvSpPr/>
          <p:nvPr/>
        </p:nvSpPr>
        <p:spPr>
          <a:xfrm>
            <a:off x="8559389" y="4617827"/>
            <a:ext cx="2751798" cy="10315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Build a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and Network 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555555"/>
                </a:solidFill>
                <a:latin typeface="Aptos"/>
              </a:rPr>
              <a:t>Support country level stakeholder engagement 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59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B85F6-2F15-FED9-96DD-33864716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92" t="10582" r="17895"/>
          <a:stretch>
            <a:fillRect/>
          </a:stretch>
        </p:blipFill>
        <p:spPr>
          <a:xfrm>
            <a:off x="102275" y="2354205"/>
            <a:ext cx="4414387" cy="38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76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25E6C5C-DC0A-F853-A9C8-B5FD01D104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455156"/>
              </p:ext>
            </p:extLst>
          </p:nvPr>
        </p:nvGraphicFramePr>
        <p:xfrm>
          <a:off x="146304" y="1107320"/>
          <a:ext cx="4389120" cy="535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EA116209-94E0-4834-3397-94FBD3179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013" y="1417321"/>
            <a:ext cx="7209236" cy="435254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C7EB55D2-C81C-B5BB-BF59-614BDD1F2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81" y="558287"/>
            <a:ext cx="3855462" cy="1325563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AASuRe</a:t>
            </a:r>
            <a:br>
              <a:rPr lang="nb-NO" dirty="0"/>
            </a:br>
            <a:r>
              <a:rPr lang="nb-NO" sz="2200"/>
              <a:t>Audit and </a:t>
            </a:r>
            <a:r>
              <a:rPr lang="nb-NO" sz="2200" dirty="0" err="1"/>
              <a:t>Assurance</a:t>
            </a:r>
            <a:r>
              <a:rPr lang="nb-NO" sz="2200" dirty="0"/>
              <a:t> of </a:t>
            </a:r>
            <a:r>
              <a:rPr lang="nb-NO" sz="2200" dirty="0" err="1"/>
              <a:t>Sustainability</a:t>
            </a:r>
            <a:r>
              <a:rPr lang="nb-NO" sz="2200" dirty="0"/>
              <a:t> Reporting in the Public </a:t>
            </a:r>
            <a:r>
              <a:rPr lang="nb-NO" sz="2200" dirty="0" err="1"/>
              <a:t>Sector</a:t>
            </a:r>
            <a:r>
              <a:rPr lang="nb-NO" sz="2200" dirty="0"/>
              <a:t> 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857696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81451-7CAB-0593-9BB5-9F0AFE11D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Proposed </a:t>
            </a:r>
            <a:r>
              <a:rPr lang="en-US" sz="2400" b="1" dirty="0" err="1"/>
              <a:t>AASuRe</a:t>
            </a:r>
            <a:r>
              <a:rPr lang="en-US" sz="2400" b="1" dirty="0"/>
              <a:t> Initiative Framework</a:t>
            </a:r>
          </a:p>
        </p:txBody>
      </p:sp>
      <p:sp>
        <p:nvSpPr>
          <p:cNvPr id="10" name="VisionBar"/>
          <p:cNvSpPr/>
          <p:nvPr/>
        </p:nvSpPr>
        <p:spPr>
          <a:xfrm>
            <a:off x="613186" y="1100000"/>
            <a:ext cx="10983558" cy="950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40" tIns="72000" rIns="91440" bIns="36000" anchor="t"/>
          <a:lstStyle/>
          <a:p>
            <a:pPr algn="ctr"/>
            <a:r>
              <a:rPr lang="en-US" sz="900" b="1" spc="300" dirty="0">
                <a:solidFill>
                  <a:srgbClr val="5DADE2"/>
                </a:solidFill>
                <a:latin typeface="Arial"/>
              </a:rPr>
              <a:t>VISION</a:t>
            </a:r>
          </a:p>
          <a:p>
            <a:pPr algn="ctr"/>
            <a:r>
              <a:rPr lang="en-US" sz="1300" dirty="0">
                <a:solidFill>
                  <a:srgbClr val="FFFFFF"/>
                </a:solidFill>
                <a:latin typeface="Arial"/>
              </a:rPr>
              <a:t>Achieving high-quality, high-impact audit and assurance</a:t>
            </a:r>
          </a:p>
          <a:p>
            <a:pPr algn="ctr"/>
            <a:r>
              <a:rPr lang="en-US" sz="1300" dirty="0">
                <a:solidFill>
                  <a:srgbClr val="FFFFFF"/>
                </a:solidFill>
                <a:latin typeface="Arial"/>
              </a:rPr>
              <a:t>of public sector sustainability reporting</a:t>
            </a:r>
          </a:p>
          <a:p>
            <a:pPr algn="ctr">
              <a:spcBef>
                <a:spcPts val="200"/>
              </a:spcBef>
            </a:pPr>
            <a:r>
              <a:rPr lang="en-US" sz="1000" i="1" dirty="0">
                <a:solidFill>
                  <a:srgbClr val="5DADE2"/>
                </a:solidFill>
                <a:latin typeface="Arial"/>
              </a:rPr>
              <a:t>[Slogan: Building public trust for a sustainable future]</a:t>
            </a:r>
          </a:p>
        </p:txBody>
      </p:sp>
      <p:sp>
        <p:nvSpPr>
          <p:cNvPr id="20" name="P1Bg"/>
          <p:cNvSpPr/>
          <p:nvPr/>
        </p:nvSpPr>
        <p:spPr>
          <a:xfrm>
            <a:off x="613186" y="2200000"/>
            <a:ext cx="3500000" cy="2700000"/>
          </a:xfrm>
          <a:prstGeom prst="rect">
            <a:avLst/>
          </a:prstGeom>
          <a:solidFill>
            <a:srgbClr val="EBF5FB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1" name="P1Accent"/>
          <p:cNvSpPr/>
          <p:nvPr/>
        </p:nvSpPr>
        <p:spPr>
          <a:xfrm>
            <a:off x="613186" y="2200000"/>
            <a:ext cx="3500000" cy="70000"/>
          </a:xfrm>
          <a:prstGeom prst="rect">
            <a:avLst/>
          </a:prstGeom>
          <a:solidFill>
            <a:srgbClr val="1565C0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2" name="P1Circle"/>
          <p:cNvSpPr/>
          <p:nvPr/>
        </p:nvSpPr>
        <p:spPr>
          <a:xfrm>
            <a:off x="1816741" y="2350000"/>
            <a:ext cx="1092890" cy="500000"/>
          </a:xfrm>
          <a:prstGeom prst="ellipse">
            <a:avLst/>
          </a:prstGeom>
          <a:solidFill>
            <a:srgbClr val="1565C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Arial"/>
              </a:rPr>
              <a:t>Pillar 1</a:t>
            </a:r>
          </a:p>
        </p:txBody>
      </p:sp>
      <p:sp>
        <p:nvSpPr>
          <p:cNvPr id="23" name="P1Content"/>
          <p:cNvSpPr/>
          <p:nvPr/>
        </p:nvSpPr>
        <p:spPr>
          <a:xfrm>
            <a:off x="763186" y="2900000"/>
            <a:ext cx="3200000" cy="190000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 anchor="t"/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0B5394"/>
                </a:solidFill>
                <a:latin typeface="Arial"/>
              </a:rPr>
              <a:t>Assess </a:t>
            </a:r>
            <a:r>
              <a:rPr lang="en-US" sz="1400" b="1" dirty="0" err="1">
                <a:solidFill>
                  <a:srgbClr val="0B5394"/>
                </a:solidFill>
                <a:latin typeface="Arial"/>
              </a:rPr>
              <a:t>AASuRe</a:t>
            </a:r>
            <a:r>
              <a:rPr lang="en-US" sz="1400" b="1" dirty="0">
                <a:solidFill>
                  <a:srgbClr val="0B5394"/>
                </a:solidFill>
                <a:latin typeface="Arial"/>
              </a:rPr>
              <a:t> Landscape </a:t>
            </a:r>
          </a:p>
          <a:p>
            <a:pPr marL="228600" indent="-228600">
              <a:spcAft>
                <a:spcPts val="300"/>
              </a:spcAft>
              <a:buFont typeface="Arial"/>
              <a:buChar char="●"/>
            </a:pPr>
            <a:r>
              <a:rPr lang="en-US" sz="1100" dirty="0">
                <a:solidFill>
                  <a:srgbClr val="333333"/>
                </a:solidFill>
                <a:latin typeface="Arial"/>
              </a:rPr>
              <a:t>Global Level – </a:t>
            </a:r>
            <a:r>
              <a:rPr lang="nb-NO" sz="1100" dirty="0" err="1">
                <a:solidFill>
                  <a:srgbClr val="333333"/>
                </a:solidFill>
                <a:latin typeface="Arial"/>
              </a:rPr>
              <a:t>Develop</a:t>
            </a:r>
            <a:r>
              <a:rPr lang="nb-NO" sz="1100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Arial"/>
              </a:rPr>
              <a:t>AASuRe</a:t>
            </a:r>
            <a:r>
              <a:rPr lang="en-US" sz="1100" dirty="0">
                <a:solidFill>
                  <a:srgbClr val="333333"/>
                </a:solidFill>
                <a:latin typeface="Arial"/>
              </a:rPr>
              <a:t> Diagnostic tool for external and internal scan of the landscape at country level.</a:t>
            </a:r>
          </a:p>
          <a:p>
            <a:pPr marL="228600" indent="-228600">
              <a:spcAft>
                <a:spcPts val="300"/>
              </a:spcAft>
              <a:buFont typeface="Arial"/>
              <a:buChar char="●"/>
            </a:pPr>
            <a:r>
              <a:rPr lang="en-US" sz="1100" dirty="0">
                <a:solidFill>
                  <a:srgbClr val="333333"/>
                </a:solidFill>
                <a:latin typeface="Arial"/>
              </a:rPr>
              <a:t>Country-level pilots – Multi stakeholder teams for piloting </a:t>
            </a:r>
            <a:r>
              <a:rPr lang="en-US" sz="1100" dirty="0" err="1">
                <a:solidFill>
                  <a:srgbClr val="333333"/>
                </a:solidFill>
                <a:latin typeface="Arial"/>
              </a:rPr>
              <a:t>AASuRe</a:t>
            </a:r>
            <a:r>
              <a:rPr lang="en-US" sz="1100" dirty="0">
                <a:solidFill>
                  <a:srgbClr val="333333"/>
                </a:solidFill>
                <a:latin typeface="Arial"/>
              </a:rPr>
              <a:t> D-tool. </a:t>
            </a:r>
          </a:p>
        </p:txBody>
      </p:sp>
      <p:sp>
        <p:nvSpPr>
          <p:cNvPr id="30" name="P2Bg"/>
          <p:cNvSpPr/>
          <p:nvPr/>
        </p:nvSpPr>
        <p:spPr>
          <a:xfrm>
            <a:off x="4355186" y="2200000"/>
            <a:ext cx="3500000" cy="2700000"/>
          </a:xfrm>
          <a:prstGeom prst="rect">
            <a:avLst/>
          </a:prstGeom>
          <a:solidFill>
            <a:srgbClr val="EBF5FB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P2Accent"/>
          <p:cNvSpPr/>
          <p:nvPr/>
        </p:nvSpPr>
        <p:spPr>
          <a:xfrm>
            <a:off x="4355186" y="2200000"/>
            <a:ext cx="3500000" cy="70000"/>
          </a:xfrm>
          <a:prstGeom prst="rect">
            <a:avLst/>
          </a:prstGeom>
          <a:solidFill>
            <a:srgbClr val="0D47A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3" name="P2Content"/>
          <p:cNvSpPr/>
          <p:nvPr/>
        </p:nvSpPr>
        <p:spPr>
          <a:xfrm>
            <a:off x="4505186" y="2900000"/>
            <a:ext cx="3200000" cy="190000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 anchor="t"/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0B5394"/>
                </a:solidFill>
                <a:latin typeface="Arial"/>
              </a:rPr>
              <a:t>Audit and Assurance Framework </a:t>
            </a:r>
          </a:p>
          <a:p>
            <a:pPr marL="228600" indent="-228600">
              <a:spcAft>
                <a:spcPts val="300"/>
              </a:spcAft>
              <a:buFont typeface="Arial"/>
              <a:buChar char="●"/>
            </a:pPr>
            <a:r>
              <a:rPr lang="en-US" sz="1100" dirty="0">
                <a:solidFill>
                  <a:srgbClr val="333333"/>
                </a:solidFill>
                <a:latin typeface="Arial"/>
              </a:rPr>
              <a:t>Global Level – Develop the audit  and assurance framework to provide entry points, options and methodological guidance for SAIs.</a:t>
            </a:r>
          </a:p>
          <a:p>
            <a:pPr marL="228600" indent="-228600">
              <a:spcAft>
                <a:spcPts val="300"/>
              </a:spcAft>
              <a:buFont typeface="Arial"/>
              <a:buChar char="●"/>
            </a:pPr>
            <a:r>
              <a:rPr lang="en-US" sz="1100" dirty="0">
                <a:solidFill>
                  <a:srgbClr val="333333"/>
                </a:solidFill>
                <a:latin typeface="Arial"/>
              </a:rPr>
              <a:t>SAI Level pilots – Support SAIs in piloting the audit framework at the country level.</a:t>
            </a:r>
          </a:p>
        </p:txBody>
      </p:sp>
      <p:sp>
        <p:nvSpPr>
          <p:cNvPr id="40" name="P3Bg"/>
          <p:cNvSpPr/>
          <p:nvPr/>
        </p:nvSpPr>
        <p:spPr>
          <a:xfrm>
            <a:off x="8097186" y="2200000"/>
            <a:ext cx="3500000" cy="2700000"/>
          </a:xfrm>
          <a:prstGeom prst="rect">
            <a:avLst/>
          </a:prstGeom>
          <a:solidFill>
            <a:srgbClr val="EBF5FB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" name="P3Accent"/>
          <p:cNvSpPr/>
          <p:nvPr/>
        </p:nvSpPr>
        <p:spPr>
          <a:xfrm>
            <a:off x="8097186" y="2200000"/>
            <a:ext cx="3500000" cy="70000"/>
          </a:xfrm>
          <a:prstGeom prst="rect">
            <a:avLst/>
          </a:prstGeom>
          <a:solidFill>
            <a:srgbClr val="0B3D9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3" name="P3Content"/>
          <p:cNvSpPr/>
          <p:nvPr/>
        </p:nvSpPr>
        <p:spPr>
          <a:xfrm>
            <a:off x="8247186" y="2900000"/>
            <a:ext cx="3200000" cy="190000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 anchor="t"/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0B5394"/>
                </a:solidFill>
                <a:latin typeface="Arial"/>
              </a:rPr>
              <a:t>Professional Competence Development </a:t>
            </a:r>
          </a:p>
          <a:p>
            <a:pPr marL="228600" indent="-228600">
              <a:spcAft>
                <a:spcPts val="300"/>
              </a:spcAft>
              <a:buFont typeface="Arial"/>
              <a:buChar char="●"/>
            </a:pPr>
            <a:r>
              <a:rPr lang="en-US" sz="1100" dirty="0">
                <a:solidFill>
                  <a:srgbClr val="333333"/>
                </a:solidFill>
                <a:latin typeface="Arial"/>
              </a:rPr>
              <a:t>SAI Auditor Competence framework</a:t>
            </a:r>
          </a:p>
          <a:p>
            <a:pPr marL="228600" indent="-228600">
              <a:spcAft>
                <a:spcPts val="300"/>
              </a:spcAft>
              <a:buFont typeface="Arial"/>
              <a:buChar char="●"/>
            </a:pPr>
            <a:r>
              <a:rPr lang="en-US" sz="1100" dirty="0">
                <a:solidFill>
                  <a:srgbClr val="333333"/>
                </a:solidFill>
                <a:latin typeface="Arial"/>
              </a:rPr>
              <a:t>Professional pathways for developing auditor competence</a:t>
            </a:r>
          </a:p>
          <a:p>
            <a:pPr marL="228600" indent="-228600">
              <a:spcAft>
                <a:spcPts val="300"/>
              </a:spcAft>
              <a:buFont typeface="Arial"/>
              <a:buChar char="●"/>
            </a:pPr>
            <a:r>
              <a:rPr lang="en-US" sz="1100" dirty="0" err="1">
                <a:solidFill>
                  <a:srgbClr val="333333"/>
                </a:solidFill>
                <a:latin typeface="Arial"/>
              </a:rPr>
              <a:t>AASuRe</a:t>
            </a:r>
            <a:r>
              <a:rPr lang="en-US" sz="1100" dirty="0">
                <a:solidFill>
                  <a:srgbClr val="333333"/>
                </a:solidFill>
                <a:latin typeface="Arial"/>
              </a:rPr>
              <a:t> Professional Education</a:t>
            </a:r>
          </a:p>
          <a:p>
            <a:pPr marL="228600" indent="-228600">
              <a:spcAft>
                <a:spcPts val="300"/>
              </a:spcAft>
              <a:buFont typeface="Arial"/>
              <a:buChar char="●"/>
            </a:pPr>
            <a:r>
              <a:rPr lang="en-US" sz="1100" dirty="0" err="1">
                <a:solidFill>
                  <a:srgbClr val="333333"/>
                </a:solidFill>
                <a:latin typeface="Arial"/>
              </a:rPr>
              <a:t>AASuRe</a:t>
            </a:r>
            <a:r>
              <a:rPr lang="en-US" sz="1100" dirty="0">
                <a:solidFill>
                  <a:srgbClr val="333333"/>
                </a:solidFill>
                <a:latin typeface="Arial"/>
              </a:rPr>
              <a:t> Certificate</a:t>
            </a:r>
          </a:p>
          <a:p>
            <a:pPr marL="228600" indent="-228600">
              <a:spcAft>
                <a:spcPts val="300"/>
              </a:spcAft>
              <a:buFont typeface="Arial"/>
              <a:buChar char="●"/>
            </a:pPr>
            <a:r>
              <a:rPr lang="en-US" sz="1100" dirty="0">
                <a:solidFill>
                  <a:srgbClr val="333333"/>
                </a:solidFill>
                <a:latin typeface="Arial"/>
              </a:rPr>
              <a:t>Global level – SAI level  </a:t>
            </a:r>
          </a:p>
        </p:txBody>
      </p:sp>
      <p:sp>
        <p:nvSpPr>
          <p:cNvPr id="50" name="P4Bg"/>
          <p:cNvSpPr/>
          <p:nvPr/>
        </p:nvSpPr>
        <p:spPr>
          <a:xfrm>
            <a:off x="613186" y="5100000"/>
            <a:ext cx="10983558" cy="900000"/>
          </a:xfrm>
          <a:prstGeom prst="rect">
            <a:avLst/>
          </a:prstGeom>
          <a:solidFill>
            <a:srgbClr val="E8F5E9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1" name="P4Line"/>
          <p:cNvSpPr/>
          <p:nvPr/>
        </p:nvSpPr>
        <p:spPr>
          <a:xfrm>
            <a:off x="613186" y="5100000"/>
            <a:ext cx="10983558" cy="50000"/>
          </a:xfrm>
          <a:prstGeom prst="rect">
            <a:avLst/>
          </a:prstGeom>
          <a:solidFill>
            <a:srgbClr val="2E7D3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2" name="P4Title"/>
          <p:cNvSpPr/>
          <p:nvPr/>
        </p:nvSpPr>
        <p:spPr>
          <a:xfrm>
            <a:off x="613186" y="5150000"/>
            <a:ext cx="10983558" cy="35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200" b="1" dirty="0">
                <a:solidFill>
                  <a:srgbClr val="2E7D32"/>
                </a:solidFill>
                <a:latin typeface="Arial"/>
              </a:rPr>
              <a:t>Pillar 4:  </a:t>
            </a:r>
            <a:r>
              <a:rPr lang="en-US" sz="1200" b="1" dirty="0" err="1">
                <a:solidFill>
                  <a:srgbClr val="2E7D32"/>
                </a:solidFill>
                <a:latin typeface="Arial"/>
              </a:rPr>
              <a:t>AASuRe</a:t>
            </a:r>
            <a:r>
              <a:rPr lang="en-US" sz="1200" b="1" dirty="0">
                <a:solidFill>
                  <a:srgbClr val="2E7D32"/>
                </a:solidFill>
                <a:latin typeface="Arial"/>
              </a:rPr>
              <a:t> Ecosystem to build public trust  </a:t>
            </a:r>
          </a:p>
        </p:txBody>
      </p:sp>
      <p:sp>
        <p:nvSpPr>
          <p:cNvPr id="53" name="P4L1"/>
          <p:cNvSpPr/>
          <p:nvPr/>
        </p:nvSpPr>
        <p:spPr>
          <a:xfrm>
            <a:off x="1013186" y="5530000"/>
            <a:ext cx="3100000" cy="350000"/>
          </a:xfrm>
          <a:prstGeom prst="rect">
            <a:avLst/>
          </a:prstGeom>
          <a:solidFill>
            <a:srgbClr val="2E7D3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000" b="1" dirty="0">
                <a:solidFill>
                  <a:srgbClr val="FFFFFF"/>
                </a:solidFill>
                <a:latin typeface="Arial"/>
              </a:rPr>
              <a:t>Awareness and Advocacy</a:t>
            </a:r>
          </a:p>
        </p:txBody>
      </p:sp>
      <p:sp>
        <p:nvSpPr>
          <p:cNvPr id="54" name="P4L2"/>
          <p:cNvSpPr/>
          <p:nvPr/>
        </p:nvSpPr>
        <p:spPr>
          <a:xfrm>
            <a:off x="4313186" y="5530000"/>
            <a:ext cx="3100000" cy="350000"/>
          </a:xfrm>
          <a:prstGeom prst="rect">
            <a:avLst/>
          </a:prstGeom>
          <a:solidFill>
            <a:srgbClr val="2E7D3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000" b="1" dirty="0">
                <a:solidFill>
                  <a:srgbClr val="FFFFFF"/>
                </a:solidFill>
                <a:latin typeface="Arial"/>
              </a:rPr>
              <a:t>Shaping Audit Practice</a:t>
            </a:r>
          </a:p>
        </p:txBody>
      </p:sp>
      <p:sp>
        <p:nvSpPr>
          <p:cNvPr id="55" name="P4L3"/>
          <p:cNvSpPr/>
          <p:nvPr/>
        </p:nvSpPr>
        <p:spPr>
          <a:xfrm>
            <a:off x="7613186" y="5530000"/>
            <a:ext cx="3100000" cy="350000"/>
          </a:xfrm>
          <a:prstGeom prst="rect">
            <a:avLst/>
          </a:prstGeom>
          <a:solidFill>
            <a:srgbClr val="2E7D32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000" b="1" dirty="0">
                <a:solidFill>
                  <a:srgbClr val="FFFFFF"/>
                </a:solidFill>
                <a:latin typeface="Arial"/>
              </a:rPr>
              <a:t>Partnerships for Delivery</a:t>
            </a:r>
          </a:p>
        </p:txBody>
      </p:sp>
      <p:sp>
        <p:nvSpPr>
          <p:cNvPr id="3" name="P1Circle">
            <a:extLst>
              <a:ext uri="{FF2B5EF4-FFF2-40B4-BE49-F238E27FC236}">
                <a16:creationId xmlns:a16="http://schemas.microsoft.com/office/drawing/2014/main" id="{D02364B3-CBAC-6E3A-93AB-8C60C7A0937A}"/>
              </a:ext>
            </a:extLst>
          </p:cNvPr>
          <p:cNvSpPr/>
          <p:nvPr/>
        </p:nvSpPr>
        <p:spPr>
          <a:xfrm>
            <a:off x="5549555" y="2336998"/>
            <a:ext cx="1092890" cy="500000"/>
          </a:xfrm>
          <a:prstGeom prst="ellipse">
            <a:avLst/>
          </a:prstGeom>
          <a:solidFill>
            <a:srgbClr val="1565C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Arial"/>
              </a:rPr>
              <a:t>Pillar 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2</a:t>
            </a:r>
            <a:endParaRPr lang="en-US" sz="18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1Circle">
            <a:extLst>
              <a:ext uri="{FF2B5EF4-FFF2-40B4-BE49-F238E27FC236}">
                <a16:creationId xmlns:a16="http://schemas.microsoft.com/office/drawing/2014/main" id="{E8AEDD07-2BEC-2396-10F9-3E8279E23EA7}"/>
              </a:ext>
            </a:extLst>
          </p:cNvPr>
          <p:cNvSpPr/>
          <p:nvPr/>
        </p:nvSpPr>
        <p:spPr>
          <a:xfrm>
            <a:off x="9300741" y="2335000"/>
            <a:ext cx="1092890" cy="500000"/>
          </a:xfrm>
          <a:prstGeom prst="ellipse">
            <a:avLst/>
          </a:prstGeom>
          <a:solidFill>
            <a:srgbClr val="1565C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800" b="1">
                <a:solidFill>
                  <a:srgbClr val="FFFFFF"/>
                </a:solidFill>
                <a:latin typeface="Arial"/>
              </a:rPr>
              <a:t>Pillar 3</a:t>
            </a:r>
            <a:endParaRPr lang="en-US" sz="1800" b="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4E11E4-57D6-5486-0215-4A4044BF4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817" y="1409700"/>
            <a:ext cx="5140657" cy="250781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6000" noProof="0"/>
              <a:t>SAI SDG Auditor Initiative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D37589-0B25-5FBE-7BA8-3DA424B54E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5411" y="4458692"/>
            <a:ext cx="4065468" cy="1734230"/>
          </a:xfrm>
        </p:spPr>
        <p:txBody>
          <a:bodyPr>
            <a:normAutofit/>
          </a:bodyPr>
          <a:lstStyle/>
          <a:p>
            <a:r>
              <a:rPr lang="en-GB" sz="2000" b="1" noProof="0" dirty="0"/>
              <a:t>42 SAIs</a:t>
            </a:r>
          </a:p>
          <a:p>
            <a:r>
              <a:rPr lang="en-GB" sz="2000" b="1" noProof="0" dirty="0"/>
              <a:t>7 INTOSAI regions</a:t>
            </a:r>
            <a:endParaRPr lang="en-GB" sz="500" noProof="0" dirty="0"/>
          </a:p>
        </p:txBody>
      </p:sp>
      <p:pic>
        <p:nvPicPr>
          <p:cNvPr id="1032" name="Picture 8" descr="A sphere with colorful circles and dots&#10;&#10;AI-generated content may be incorrect.">
            <a:extLst>
              <a:ext uri="{FF2B5EF4-FFF2-40B4-BE49-F238E27FC236}">
                <a16:creationId xmlns:a16="http://schemas.microsoft.com/office/drawing/2014/main" id="{0CA9C254-3308-2581-AA63-EB734928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592"/>
            <a:ext cx="6406461" cy="64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CFFE507-F6E5-3CF6-39BC-CCB855D9A914}"/>
              </a:ext>
            </a:extLst>
          </p:cNvPr>
          <p:cNvSpPr txBox="1">
            <a:spLocks/>
          </p:cNvSpPr>
          <p:nvPr/>
        </p:nvSpPr>
        <p:spPr>
          <a:xfrm>
            <a:off x="7711760" y="6405854"/>
            <a:ext cx="3292770" cy="3551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SDG@idi.no</a:t>
            </a:r>
            <a:r>
              <a:rPr lang="en-GB" noProof="0" dirty="0"/>
              <a:t> </a:t>
            </a:r>
            <a:endParaRPr lang="en-GB" sz="300" noProof="0" dirty="0"/>
          </a:p>
        </p:txBody>
      </p:sp>
      <p:pic>
        <p:nvPicPr>
          <p:cNvPr id="5" name="Picture 4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AE381196-BC70-D58A-7A4C-0360ACF2C6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123"/>
          <a:stretch>
            <a:fillRect/>
          </a:stretch>
        </p:blipFill>
        <p:spPr>
          <a:xfrm>
            <a:off x="1392902" y="415309"/>
            <a:ext cx="3620656" cy="12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65EA6-6CD2-3324-46C3-A823C1AF4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F3597B7-CC60-8EE6-4652-6AC55E101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0056551"/>
              </p:ext>
            </p:extLst>
          </p:nvPr>
        </p:nvGraphicFramePr>
        <p:xfrm>
          <a:off x="1248662" y="1735709"/>
          <a:ext cx="8967844" cy="357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4E20CD9-8EF0-EA56-5805-670168C7F9F5}"/>
              </a:ext>
            </a:extLst>
          </p:cNvPr>
          <p:cNvSpPr txBox="1"/>
          <p:nvPr/>
        </p:nvSpPr>
        <p:spPr>
          <a:xfrm>
            <a:off x="4269397" y="4697595"/>
            <a:ext cx="321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noProof="0" dirty="0">
                <a:solidFill>
                  <a:schemeClr val="bg1"/>
                </a:solidFill>
                <a:latin typeface="Aptos Display" panose="020B0004020202020204" pitchFamily="34" charset="0"/>
              </a:rPr>
              <a:t>Leave No One Behind (LNOB)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20190CD-9D88-D8C9-2B6E-66AFB693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662" y="296048"/>
            <a:ext cx="9920344" cy="687297"/>
          </a:xfrm>
        </p:spPr>
        <p:txBody>
          <a:bodyPr/>
          <a:lstStyle/>
          <a:p>
            <a:r>
              <a:rPr lang="es-419" dirty="0"/>
              <a:t>Key </a:t>
            </a:r>
            <a:r>
              <a:rPr lang="es-419" dirty="0" err="1"/>
              <a:t>outcomes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219388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1A6E90C5-A9A3-2808-1307-5EBFE9992D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60191" y="439549"/>
            <a:ext cx="5692775" cy="869950"/>
          </a:xfrm>
        </p:spPr>
        <p:txBody>
          <a:bodyPr anchor="ctr">
            <a:normAutofit/>
          </a:bodyPr>
          <a:lstStyle/>
          <a:p>
            <a:r>
              <a:rPr lang="en-US" dirty="0"/>
              <a:t>SAIs in SIDS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D146710-5F0A-80BC-072F-F5E7A23F1C2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7607" y="3788178"/>
            <a:ext cx="6800519" cy="3281362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2400" dirty="0" err="1">
                <a:solidFill>
                  <a:schemeClr val="tx1"/>
                </a:solidFill>
              </a:rPr>
              <a:t>Build</a:t>
            </a:r>
            <a:r>
              <a:rPr lang="nb-NO" sz="2400" dirty="0">
                <a:solidFill>
                  <a:schemeClr val="tx1"/>
                </a:solidFill>
              </a:rPr>
              <a:t> a SIDS </a:t>
            </a:r>
            <a:r>
              <a:rPr lang="nb-NO" sz="2400" dirty="0" err="1">
                <a:solidFill>
                  <a:schemeClr val="tx1"/>
                </a:solidFill>
              </a:rPr>
              <a:t>perspective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across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initiatives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</a:p>
          <a:p>
            <a:r>
              <a:rPr lang="nb-NO" sz="2400" dirty="0">
                <a:solidFill>
                  <a:schemeClr val="tx1"/>
                </a:solidFill>
              </a:rPr>
              <a:t>SIDS Support Model of Cooperative </a:t>
            </a:r>
            <a:r>
              <a:rPr lang="nb-NO" sz="2400" dirty="0" err="1">
                <a:solidFill>
                  <a:schemeClr val="tx1"/>
                </a:solidFill>
              </a:rPr>
              <a:t>Audits</a:t>
            </a:r>
            <a:r>
              <a:rPr lang="nb-NO" sz="2400" dirty="0">
                <a:solidFill>
                  <a:schemeClr val="tx1"/>
                </a:solidFill>
              </a:rPr>
              <a:t> – CCAA, SAI SDG Auditor</a:t>
            </a:r>
          </a:p>
          <a:p>
            <a:r>
              <a:rPr lang="nb-NO" sz="2400" dirty="0">
                <a:solidFill>
                  <a:schemeClr val="tx1"/>
                </a:solidFill>
              </a:rPr>
              <a:t>SIDS Support Model for </a:t>
            </a:r>
            <a:r>
              <a:rPr lang="nb-NO" sz="2400" dirty="0" err="1">
                <a:solidFill>
                  <a:schemeClr val="tx1"/>
                </a:solidFill>
              </a:rPr>
              <a:t>SoAQM</a:t>
            </a:r>
            <a:endParaRPr lang="nb-NO" sz="2400" dirty="0">
              <a:solidFill>
                <a:schemeClr val="tx1"/>
              </a:solidFill>
            </a:endParaRPr>
          </a:p>
          <a:p>
            <a:r>
              <a:rPr lang="nb-NO" sz="2400" dirty="0">
                <a:solidFill>
                  <a:schemeClr val="tx1"/>
                </a:solidFill>
              </a:rPr>
              <a:t>Global </a:t>
            </a:r>
            <a:r>
              <a:rPr lang="nb-NO" sz="2400" dirty="0" err="1">
                <a:solidFill>
                  <a:schemeClr val="tx1"/>
                </a:solidFill>
              </a:rPr>
              <a:t>Summit</a:t>
            </a:r>
            <a:r>
              <a:rPr lang="nb-NO" sz="2400" dirty="0">
                <a:solidFill>
                  <a:schemeClr val="tx1"/>
                </a:solidFill>
              </a:rPr>
              <a:t> on SIDS, May 2026, </a:t>
            </a:r>
            <a:r>
              <a:rPr lang="nb-NO" sz="2400" dirty="0" err="1">
                <a:solidFill>
                  <a:schemeClr val="tx1"/>
                </a:solidFill>
              </a:rPr>
              <a:t>Maldives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DB23A-1586-867C-5AD5-BDD8969E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431808" cy="3621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3F281-EE21-BE91-1588-2A98A0DE3C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71" t="3074" r="12636" b="13383"/>
          <a:stretch>
            <a:fillRect/>
          </a:stretch>
        </p:blipFill>
        <p:spPr>
          <a:xfrm>
            <a:off x="6760191" y="3148976"/>
            <a:ext cx="5431808" cy="307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17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8076E-CA96-DC15-2E42-409E18E3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46" y="1221069"/>
            <a:ext cx="3855462" cy="1325563"/>
          </a:xfrm>
        </p:spPr>
        <p:txBody>
          <a:bodyPr anchor="t">
            <a:normAutofit/>
          </a:bodyPr>
          <a:lstStyle/>
          <a:p>
            <a:r>
              <a:rPr lang="en-US" sz="2800"/>
              <a:t>PASAI SDG framework at SDG Auditor Initiative</a:t>
            </a:r>
            <a:endParaRPr lang="es-419" sz="2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608FB-6374-C385-4EA7-5AD8745DB77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33552" y="1221069"/>
            <a:ext cx="6756701" cy="4755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Audit objective</a:t>
            </a:r>
          </a:p>
          <a:p>
            <a:pPr marL="0" indent="0">
              <a:buNone/>
            </a:pPr>
            <a:r>
              <a:rPr lang="en-US" sz="2000" dirty="0"/>
              <a:t>Are the relevant public authorities incentivizing the </a:t>
            </a:r>
            <a:r>
              <a:rPr lang="en-US" sz="2000" b="1" dirty="0"/>
              <a:t>development</a:t>
            </a:r>
            <a:r>
              <a:rPr lang="en-US" sz="2000" dirty="0"/>
              <a:t> and </a:t>
            </a:r>
            <a:r>
              <a:rPr lang="en-US" sz="2000" b="1" dirty="0"/>
              <a:t>retention</a:t>
            </a:r>
            <a:r>
              <a:rPr lang="en-US" sz="2000" dirty="0"/>
              <a:t> of </a:t>
            </a:r>
            <a:r>
              <a:rPr lang="en-US" sz="2000" b="1" dirty="0"/>
              <a:t>skilled workers </a:t>
            </a:r>
            <a:r>
              <a:rPr lang="en-US" sz="2000" dirty="0"/>
              <a:t>in country to support achievement of national SDG outcomes? ​</a:t>
            </a:r>
          </a:p>
          <a:p>
            <a:endParaRPr lang="es-419" sz="2000" dirty="0"/>
          </a:p>
          <a:p>
            <a:pPr marL="0" indent="0" fontAlgn="base">
              <a:buNone/>
            </a:pPr>
            <a:r>
              <a:rPr lang="es-419" sz="2000" dirty="0"/>
              <a:t>1) </a:t>
            </a:r>
            <a:r>
              <a:rPr lang="en-US" sz="2000" dirty="0"/>
              <a:t>Have the public authorities put in place sound </a:t>
            </a:r>
            <a:r>
              <a:rPr lang="en-US" sz="2000" b="1" dirty="0"/>
              <a:t>strategies</a:t>
            </a:r>
            <a:r>
              <a:rPr lang="en-US" sz="2000" dirty="0"/>
              <a:t> for the development and retention of skilled workers in country?​</a:t>
            </a:r>
          </a:p>
          <a:p>
            <a:pPr marL="0" indent="0" fontAlgn="base">
              <a:buNone/>
            </a:pPr>
            <a:r>
              <a:rPr lang="en-US" sz="2000" dirty="0"/>
              <a:t>2) Have the public authorities effectively </a:t>
            </a:r>
            <a:r>
              <a:rPr lang="en-US" sz="2000" b="1" dirty="0"/>
              <a:t>implemented</a:t>
            </a:r>
            <a:r>
              <a:rPr lang="en-US" sz="2000" dirty="0"/>
              <a:t> the strategies for developing and retaining skilled workers in country?​</a:t>
            </a:r>
          </a:p>
          <a:p>
            <a:pPr marL="0" indent="0" fontAlgn="base">
              <a:buNone/>
            </a:pPr>
            <a:r>
              <a:rPr lang="en-US" sz="2000" dirty="0"/>
              <a:t>3) Are the </a:t>
            </a:r>
            <a:r>
              <a:rPr lang="en-US" sz="2000" b="1" dirty="0"/>
              <a:t>strategies successfully </a:t>
            </a:r>
            <a:r>
              <a:rPr lang="en-US" sz="2000" dirty="0"/>
              <a:t>developing and retaining skilled workers in country?</a:t>
            </a:r>
          </a:p>
          <a:p>
            <a:endParaRPr lang="es-419" sz="2000" dirty="0"/>
          </a:p>
        </p:txBody>
      </p:sp>
    </p:spTree>
    <p:extLst>
      <p:ext uri="{BB962C8B-B14F-4D97-AF65-F5344CB8AC3E}">
        <p14:creationId xmlns:p14="http://schemas.microsoft.com/office/powerpoint/2010/main" val="175075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469EA-6A0B-AE91-3730-B475C3050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00AEFAC7-F702-2103-01C4-6F51A61A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46" y="1221069"/>
            <a:ext cx="3855462" cy="1325563"/>
          </a:xfrm>
        </p:spPr>
        <p:txBody>
          <a:bodyPr anchor="t">
            <a:normAutofit/>
          </a:bodyPr>
          <a:lstStyle/>
          <a:p>
            <a:r>
              <a:rPr lang="en-US" dirty="0"/>
              <a:t>Emerging Issues  </a:t>
            </a:r>
          </a:p>
        </p:txBody>
      </p:sp>
      <p:graphicFrame>
        <p:nvGraphicFramePr>
          <p:cNvPr id="30" name="Content Placeholder 29">
            <a:extLst>
              <a:ext uri="{FF2B5EF4-FFF2-40B4-BE49-F238E27FC236}">
                <a16:creationId xmlns:a16="http://schemas.microsoft.com/office/drawing/2014/main" id="{BD8D1FE2-5B81-FEDD-8EAB-A14199A22B81}"/>
              </a:ext>
            </a:extLst>
          </p:cNvPr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941996517"/>
              </p:ext>
            </p:extLst>
          </p:nvPr>
        </p:nvGraphicFramePr>
        <p:xfrm>
          <a:off x="5033552" y="1221069"/>
          <a:ext cx="6756701" cy="4755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5582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C9DF-BDFA-3C56-C9C3-1F00CA670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Round stone on desert">
            <a:extLst>
              <a:ext uri="{FF2B5EF4-FFF2-40B4-BE49-F238E27FC236}">
                <a16:creationId xmlns:a16="http://schemas.microsoft.com/office/drawing/2014/main" id="{F4693EA1-958F-5095-95EA-6C237B9E4A7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20129" r="20129"/>
          <a:stretch>
            <a:fillRect/>
          </a:stretch>
        </p:blipFill>
        <p:spPr/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43E52B7-8707-4D96-5168-2D0B8980E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644566"/>
              </p:ext>
            </p:extLst>
          </p:nvPr>
        </p:nvGraphicFramePr>
        <p:xfrm>
          <a:off x="6269736" y="1508760"/>
          <a:ext cx="567232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C218AE4-8BC5-02B1-688F-28F478836F7A}"/>
              </a:ext>
            </a:extLst>
          </p:cNvPr>
          <p:cNvSpPr txBox="1"/>
          <p:nvPr/>
        </p:nvSpPr>
        <p:spPr>
          <a:xfrm>
            <a:off x="249936" y="573649"/>
            <a:ext cx="34407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noProof="0" dirty="0">
                <a:latin typeface="+mj-lt"/>
              </a:rPr>
              <a:t>Ongoing or completed work</a:t>
            </a:r>
          </a:p>
        </p:txBody>
      </p:sp>
    </p:spTree>
    <p:extLst>
      <p:ext uri="{BB962C8B-B14F-4D97-AF65-F5344CB8AC3E}">
        <p14:creationId xmlns:p14="http://schemas.microsoft.com/office/powerpoint/2010/main" val="2637401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E9E15-C5E5-1EF7-7B1E-6532A257E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87C924-BDCB-02CB-2A4A-74B6728F0E7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455994" y="1773238"/>
            <a:ext cx="3280012" cy="1655762"/>
          </a:xfrm>
        </p:spPr>
        <p:txBody>
          <a:bodyPr anchor="b">
            <a:normAutofit/>
          </a:bodyPr>
          <a:lstStyle/>
          <a:p>
            <a:r>
              <a:rPr lang="es-419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46653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DBC6E-94AA-4376-E614-1584C9E5C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835F4-8B50-5544-1CBF-A65407CCF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4BC57A-FCD3-0EED-968F-105DB3215619}"/>
              </a:ext>
            </a:extLst>
          </p:cNvPr>
          <p:cNvSpPr/>
          <p:nvPr/>
        </p:nvSpPr>
        <p:spPr>
          <a:xfrm>
            <a:off x="7092462" y="4466492"/>
            <a:ext cx="5099538" cy="23915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8794B6-4A38-A1A0-780B-A10FF28B7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56" y="1953255"/>
            <a:ext cx="8371535" cy="4116909"/>
          </a:xfrm>
          <a:prstGeom prst="rect">
            <a:avLst/>
          </a:prstGeom>
        </p:spPr>
      </p:pic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99B08E34-648B-8E35-C99D-FCB7AE143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482378"/>
              </p:ext>
            </p:extLst>
          </p:nvPr>
        </p:nvGraphicFramePr>
        <p:xfrm>
          <a:off x="8740903" y="1886240"/>
          <a:ext cx="3263528" cy="4183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742288D-30BB-A401-8CC8-DEFF990314A5}"/>
              </a:ext>
            </a:extLst>
          </p:cNvPr>
          <p:cNvSpPr txBox="1"/>
          <p:nvPr/>
        </p:nvSpPr>
        <p:spPr>
          <a:xfrm>
            <a:off x="2570227" y="310782"/>
            <a:ext cx="60944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PESA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A professional qualification for SAI auditors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B0AF7-93BA-5190-1387-8EB282C51B3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042" t="3931" r="4804" b="7234"/>
          <a:stretch>
            <a:fillRect/>
          </a:stretch>
        </p:blipFill>
        <p:spPr>
          <a:xfrm>
            <a:off x="0" y="1953255"/>
            <a:ext cx="6565624" cy="41169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79D08A-7160-F423-E55D-109C44A0C606}"/>
              </a:ext>
            </a:extLst>
          </p:cNvPr>
          <p:cNvSpPr/>
          <p:nvPr/>
        </p:nvSpPr>
        <p:spPr>
          <a:xfrm>
            <a:off x="6565624" y="1953255"/>
            <a:ext cx="1939467" cy="279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0B004-CCB8-244C-F89C-B6691B4AF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5624" y="1953254"/>
            <a:ext cx="1939467" cy="41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61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A05A0D-6281-765C-6DD1-C5F4FFC731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9186" y="601608"/>
            <a:ext cx="10021888" cy="492125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IDI-ADB Sustainable </a:t>
            </a:r>
            <a:r>
              <a:rPr lang="nb-NO" dirty="0" err="1"/>
              <a:t>Performance</a:t>
            </a:r>
            <a:r>
              <a:rPr lang="nb-NO" dirty="0"/>
              <a:t> Audit Practices (SPAP) </a:t>
            </a:r>
            <a:br>
              <a:rPr lang="nb-NO" dirty="0"/>
            </a:br>
            <a:r>
              <a:rPr lang="nb-NO" dirty="0"/>
              <a:t>SAI Level Support 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3A81A1-0834-9CE9-3589-0DFF733B877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053278" y="2042032"/>
            <a:ext cx="3697287" cy="3265488"/>
          </a:xfrm>
        </p:spPr>
        <p:txBody>
          <a:bodyPr/>
          <a:lstStyle/>
          <a:p>
            <a:r>
              <a:rPr lang="nb-NO" dirty="0"/>
              <a:t>Bangladesh</a:t>
            </a:r>
          </a:p>
          <a:p>
            <a:r>
              <a:rPr lang="nb-NO" dirty="0"/>
              <a:t>Bhutan</a:t>
            </a:r>
          </a:p>
          <a:p>
            <a:r>
              <a:rPr lang="nb-NO" dirty="0"/>
              <a:t>Mongolia</a:t>
            </a:r>
          </a:p>
          <a:p>
            <a:r>
              <a:rPr lang="nb-NO" dirty="0"/>
              <a:t>Nepal</a:t>
            </a:r>
          </a:p>
          <a:p>
            <a:r>
              <a:rPr lang="nb-NO" dirty="0"/>
              <a:t>Papua New Guinea</a:t>
            </a:r>
          </a:p>
          <a:p>
            <a:r>
              <a:rPr lang="nb-NO" dirty="0" err="1"/>
              <a:t>Phillipines</a:t>
            </a:r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703061-CA14-7621-6DD2-02643C38C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5" y="1796256"/>
            <a:ext cx="6602248" cy="37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3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74CD1-0ECD-76A6-CAF9-CF08D5428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CB769C-161A-592B-7A02-51A5CC0059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4305" y="94996"/>
            <a:ext cx="7510463" cy="687388"/>
          </a:xfrm>
        </p:spPr>
        <p:txBody>
          <a:bodyPr/>
          <a:lstStyle/>
          <a:p>
            <a:pPr algn="ctr"/>
            <a:r>
              <a:rPr lang="es-419" dirty="0"/>
              <a:t>2025 </a:t>
            </a:r>
            <a:r>
              <a:rPr lang="es-419" dirty="0" err="1"/>
              <a:t>achievements</a:t>
            </a:r>
            <a:endParaRPr lang="es-419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11A15-47E3-520F-4E48-C3A4B4C4E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110" t="1657" r="21774" b="52732"/>
          <a:stretch/>
        </p:blipFill>
        <p:spPr>
          <a:xfrm>
            <a:off x="237865" y="3955978"/>
            <a:ext cx="1869832" cy="2267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633763-B52A-7C9D-D780-351C14512A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892" t="1316" r="1180" b="51887"/>
          <a:stretch/>
        </p:blipFill>
        <p:spPr>
          <a:xfrm>
            <a:off x="237865" y="961809"/>
            <a:ext cx="1869832" cy="2267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E3A3A-CB6C-8515-06B3-C7552E7A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833" t="50785" r="1239" b="3144"/>
          <a:stretch/>
        </p:blipFill>
        <p:spPr>
          <a:xfrm>
            <a:off x="6122096" y="996968"/>
            <a:ext cx="1869831" cy="223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06F5E1-8734-CC0B-D32D-61CA3D8F0A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251" t="50301" r="20820" b="2045"/>
          <a:stretch/>
        </p:blipFill>
        <p:spPr>
          <a:xfrm>
            <a:off x="6122096" y="3914415"/>
            <a:ext cx="1869831" cy="2309447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1494C93-6849-6711-90A1-D89531DCEFA2}"/>
              </a:ext>
            </a:extLst>
          </p:cNvPr>
          <p:cNvSpPr txBox="1">
            <a:spLocks/>
          </p:cNvSpPr>
          <p:nvPr/>
        </p:nvSpPr>
        <p:spPr>
          <a:xfrm>
            <a:off x="2107698" y="4620667"/>
            <a:ext cx="2838014" cy="1111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1800" dirty="0" err="1"/>
              <a:t>Laddered</a:t>
            </a:r>
            <a:r>
              <a:rPr lang="es-419" sz="1800" dirty="0"/>
              <a:t> 3-level </a:t>
            </a:r>
            <a:r>
              <a:rPr lang="es-419" sz="1800" dirty="0" err="1"/>
              <a:t>Competency</a:t>
            </a:r>
            <a:r>
              <a:rPr lang="es-419" sz="1800" dirty="0"/>
              <a:t> Framework for PA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CC2026A-355A-982B-8093-5A95DA5E222F}"/>
              </a:ext>
            </a:extLst>
          </p:cNvPr>
          <p:cNvSpPr txBox="1">
            <a:spLocks/>
          </p:cNvSpPr>
          <p:nvPr/>
        </p:nvSpPr>
        <p:spPr>
          <a:xfrm>
            <a:off x="7991927" y="1543606"/>
            <a:ext cx="3598871" cy="868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1800" dirty="0" err="1"/>
              <a:t>Model</a:t>
            </a:r>
            <a:r>
              <a:rPr lang="es-419" sz="1800" dirty="0"/>
              <a:t> on </a:t>
            </a:r>
            <a:r>
              <a:rPr lang="es-419" sz="1800" dirty="0" err="1"/>
              <a:t>how</a:t>
            </a:r>
            <a:r>
              <a:rPr lang="es-419" sz="1800" dirty="0"/>
              <a:t> </a:t>
            </a:r>
            <a:r>
              <a:rPr lang="es-419" sz="1800" dirty="0" err="1"/>
              <a:t>to</a:t>
            </a:r>
            <a:r>
              <a:rPr lang="es-419" sz="1800" dirty="0"/>
              <a:t> </a:t>
            </a:r>
            <a:r>
              <a:rPr lang="es-419" sz="1800" dirty="0" err="1"/>
              <a:t>measure</a:t>
            </a:r>
            <a:r>
              <a:rPr lang="es-419" sz="1800" dirty="0"/>
              <a:t> </a:t>
            </a:r>
            <a:r>
              <a:rPr lang="es-419" sz="1800" dirty="0" err="1"/>
              <a:t>effects</a:t>
            </a:r>
            <a:r>
              <a:rPr lang="es-419" sz="1800" dirty="0"/>
              <a:t> </a:t>
            </a:r>
            <a:r>
              <a:rPr lang="es-419" sz="1800" dirty="0" err="1"/>
              <a:t>created</a:t>
            </a:r>
            <a:r>
              <a:rPr lang="es-419" sz="1800" dirty="0"/>
              <a:t> </a:t>
            </a:r>
            <a:r>
              <a:rPr lang="es-419" sz="1800" dirty="0" err="1"/>
              <a:t>by</a:t>
            </a:r>
            <a:r>
              <a:rPr lang="es-419" sz="1800" dirty="0"/>
              <a:t> SAI </a:t>
            </a:r>
            <a:r>
              <a:rPr lang="es-419" sz="1800" dirty="0" err="1"/>
              <a:t>work</a:t>
            </a:r>
            <a:endParaRPr lang="es-419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1800" dirty="0" err="1"/>
              <a:t>Participant</a:t>
            </a:r>
            <a:r>
              <a:rPr lang="es-419" sz="1800" dirty="0"/>
              <a:t> SAIs </a:t>
            </a:r>
            <a:r>
              <a:rPr lang="es-419" sz="1800" dirty="0" err="1"/>
              <a:t>strengthening</a:t>
            </a:r>
            <a:r>
              <a:rPr lang="es-419" sz="1800" dirty="0"/>
              <a:t> </a:t>
            </a:r>
            <a:r>
              <a:rPr lang="es-419" sz="1800" dirty="0" err="1"/>
              <a:t>their</a:t>
            </a:r>
            <a:r>
              <a:rPr lang="es-419" sz="1800" dirty="0"/>
              <a:t> </a:t>
            </a:r>
            <a:r>
              <a:rPr lang="es-419" sz="1800" dirty="0" err="1"/>
              <a:t>follow</a:t>
            </a:r>
            <a:r>
              <a:rPr lang="es-419" sz="1800" dirty="0"/>
              <a:t>-up </a:t>
            </a:r>
            <a:r>
              <a:rPr lang="es-419" sz="1800" dirty="0" err="1"/>
              <a:t>systems</a:t>
            </a:r>
            <a:endParaRPr lang="es-419" sz="1800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E692B50-2092-4A04-8018-72EB64657F22}"/>
              </a:ext>
            </a:extLst>
          </p:cNvPr>
          <p:cNvSpPr txBox="1">
            <a:spLocks/>
          </p:cNvSpPr>
          <p:nvPr/>
        </p:nvSpPr>
        <p:spPr>
          <a:xfrm>
            <a:off x="7991927" y="4655838"/>
            <a:ext cx="3598871" cy="868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1800" dirty="0"/>
              <a:t>IDI </a:t>
            </a:r>
            <a:r>
              <a:rPr lang="es-419" sz="1800" dirty="0" err="1"/>
              <a:t>supported</a:t>
            </a:r>
            <a:r>
              <a:rPr lang="es-419" sz="1800" dirty="0"/>
              <a:t> </a:t>
            </a:r>
            <a:r>
              <a:rPr lang="es-419" sz="1800" dirty="0" err="1"/>
              <a:t>five</a:t>
            </a:r>
            <a:r>
              <a:rPr lang="es-419" sz="1800" dirty="0"/>
              <a:t> SAIs in </a:t>
            </a:r>
            <a:r>
              <a:rPr lang="es-419" sz="1800" dirty="0" err="1"/>
              <a:t>carrying</a:t>
            </a:r>
            <a:r>
              <a:rPr lang="es-419" sz="1800" dirty="0"/>
              <a:t> </a:t>
            </a:r>
            <a:r>
              <a:rPr lang="es-419" sz="1800" dirty="0" err="1"/>
              <a:t>out</a:t>
            </a:r>
            <a:r>
              <a:rPr lang="es-419" sz="1800" dirty="0"/>
              <a:t> </a:t>
            </a:r>
            <a:r>
              <a:rPr lang="es-419" sz="1800" dirty="0" err="1"/>
              <a:t>pilot</a:t>
            </a:r>
            <a:r>
              <a:rPr lang="es-419" sz="1800" dirty="0"/>
              <a:t> </a:t>
            </a:r>
            <a:r>
              <a:rPr lang="es-419" sz="1800" dirty="0" err="1"/>
              <a:t>audits</a:t>
            </a:r>
            <a:endParaRPr lang="es-419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36A7D-FD2C-32FD-D59F-F063ED8A23D0}"/>
              </a:ext>
            </a:extLst>
          </p:cNvPr>
          <p:cNvSpPr txBox="1"/>
          <p:nvPr/>
        </p:nvSpPr>
        <p:spPr>
          <a:xfrm>
            <a:off x="2195077" y="1498669"/>
            <a:ext cx="35127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1800" dirty="0" err="1"/>
              <a:t>Capacity</a:t>
            </a:r>
            <a:r>
              <a:rPr lang="es-419" sz="1800" dirty="0"/>
              <a:t> </a:t>
            </a:r>
            <a:r>
              <a:rPr lang="es-419" sz="1800" dirty="0" err="1"/>
              <a:t>development</a:t>
            </a:r>
            <a:r>
              <a:rPr lang="es-419" sz="1800" dirty="0"/>
              <a:t> on AQM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1800" dirty="0"/>
              <a:t>SAIs </a:t>
            </a:r>
            <a:r>
              <a:rPr lang="es-419" sz="1800" dirty="0" err="1"/>
              <a:t>have</a:t>
            </a:r>
            <a:r>
              <a:rPr lang="es-419" sz="1800" dirty="0"/>
              <a:t> </a:t>
            </a:r>
            <a:r>
              <a:rPr lang="es-419" sz="1800" dirty="0" err="1"/>
              <a:t>planned</a:t>
            </a:r>
            <a:r>
              <a:rPr lang="es-419" sz="1800" dirty="0"/>
              <a:t> for </a:t>
            </a:r>
            <a:r>
              <a:rPr lang="es-419" sz="1800" dirty="0" err="1"/>
              <a:t>SoAQM</a:t>
            </a:r>
            <a:r>
              <a:rPr lang="es-419" sz="1800" dirty="0"/>
              <a:t> set up </a:t>
            </a:r>
            <a:r>
              <a:rPr lang="es-419" sz="1800" dirty="0" err="1"/>
              <a:t>compliant</a:t>
            </a:r>
            <a:r>
              <a:rPr lang="es-419" sz="1800" dirty="0"/>
              <a:t> </a:t>
            </a:r>
            <a:r>
              <a:rPr lang="es-419" sz="1800" dirty="0" err="1"/>
              <a:t>with</a:t>
            </a:r>
            <a:r>
              <a:rPr lang="es-419" sz="1800" dirty="0"/>
              <a:t> </a:t>
            </a:r>
            <a:r>
              <a:rPr lang="es-419" sz="1800" dirty="0" err="1"/>
              <a:t>revised</a:t>
            </a:r>
            <a:r>
              <a:rPr lang="es-419" sz="1800" dirty="0"/>
              <a:t> ISSAI 140</a:t>
            </a:r>
          </a:p>
        </p:txBody>
      </p:sp>
    </p:spTree>
    <p:extLst>
      <p:ext uri="{BB962C8B-B14F-4D97-AF65-F5344CB8AC3E}">
        <p14:creationId xmlns:p14="http://schemas.microsoft.com/office/powerpoint/2010/main" val="149073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06442E5-763F-C6B1-039A-4FED4447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46" y="1221069"/>
            <a:ext cx="3855462" cy="1325563"/>
          </a:xfrm>
        </p:spPr>
        <p:txBody>
          <a:bodyPr anchor="t">
            <a:normAutofit/>
          </a:bodyPr>
          <a:lstStyle/>
          <a:p>
            <a:r>
              <a:rPr lang="en-US" dirty="0"/>
              <a:t>IDI Global Public Goods</a:t>
            </a:r>
            <a:endParaRPr lang="es-419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172BA4-E040-7A39-7C2A-2B90155C4B0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33552" y="1221069"/>
            <a:ext cx="6756701" cy="4755194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/>
              <a:t>Diagnostic tool (D-tool) (</a:t>
            </a:r>
            <a:r>
              <a:rPr lang="en-US" i="1" dirty="0"/>
              <a:t>under development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 ISSAI Implementation Handbook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Laddered PA Competency Framework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Papers developed under the SPAP initiative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Materiality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Fraud risk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Documentation</a:t>
            </a:r>
          </a:p>
          <a:p>
            <a:endParaRPr lang="en-US" dirty="0"/>
          </a:p>
          <a:p>
            <a:pPr marL="0" indent="0">
              <a:buNone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023135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>
            <a:extLst>
              <a:ext uri="{FF2B5EF4-FFF2-40B4-BE49-F238E27FC236}">
                <a16:creationId xmlns:a16="http://schemas.microsoft.com/office/drawing/2014/main" id="{08EB5D7A-B4A6-3DE1-7D52-9B00A9986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6439" y="5533290"/>
            <a:ext cx="4797991" cy="912089"/>
          </a:xfrm>
        </p:spPr>
        <p:txBody>
          <a:bodyPr>
            <a:normAutofit fontScale="55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Update based on revised ISSAI 140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New appendices: Audit plan and Documentation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Editorial improvements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45A60C-BC1E-56AC-95F1-154EF07BA1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25" r="6486" b="3583"/>
          <a:stretch/>
        </p:blipFill>
        <p:spPr>
          <a:xfrm>
            <a:off x="1363142" y="483679"/>
            <a:ext cx="3184646" cy="474178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E4E3D71-3FA7-CC09-308F-BA1A62FEE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7683" y="1276193"/>
            <a:ext cx="4754428" cy="2152807"/>
          </a:xfrm>
        </p:spPr>
        <p:txBody>
          <a:bodyPr>
            <a:normAutofit/>
          </a:bodyPr>
          <a:lstStyle/>
          <a:p>
            <a:r>
              <a:rPr lang="es-419" sz="4800" dirty="0"/>
              <a:t>Light </a:t>
            </a:r>
            <a:r>
              <a:rPr lang="es-419" sz="4800" dirty="0" err="1"/>
              <a:t>touch</a:t>
            </a:r>
            <a:r>
              <a:rPr lang="es-419" sz="4800" dirty="0"/>
              <a:t> </a:t>
            </a:r>
            <a:r>
              <a:rPr lang="es-419" sz="4800" dirty="0" err="1"/>
              <a:t>review</a:t>
            </a:r>
            <a:endParaRPr lang="es-419" sz="4800" dirty="0"/>
          </a:p>
        </p:txBody>
      </p:sp>
    </p:spTree>
    <p:extLst>
      <p:ext uri="{BB962C8B-B14F-4D97-AF65-F5344CB8AC3E}">
        <p14:creationId xmlns:p14="http://schemas.microsoft.com/office/powerpoint/2010/main" val="216994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D3596-0488-7022-6324-F3EEFB7BF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7345" y="1764475"/>
            <a:ext cx="3848884" cy="586840"/>
          </a:xfrm>
        </p:spPr>
        <p:txBody>
          <a:bodyPr>
            <a:normAutofit fontScale="90000"/>
          </a:bodyPr>
          <a:lstStyle/>
          <a:p>
            <a:r>
              <a:rPr lang="en-GB" sz="5200" dirty="0"/>
              <a:t>System of Audit Quality Management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F3A357-EF50-2CBB-4A65-A6169C41AB6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11729567"/>
              </p:ext>
            </p:extLst>
          </p:nvPr>
        </p:nvGraphicFramePr>
        <p:xfrm>
          <a:off x="6096000" y="2501609"/>
          <a:ext cx="5788151" cy="4010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713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50424A-2321-4F7E-4B51-6E4A9BA66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E36ACF-EC82-1515-6D00-993006CD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63" y="368359"/>
            <a:ext cx="9509691" cy="6872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Global Cooperative Audit of Climate Change Adaptation Actions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76652C-F070-737E-34FA-31EF8F93A2C9}"/>
              </a:ext>
            </a:extLst>
          </p:cNvPr>
          <p:cNvSpPr/>
          <p:nvPr/>
        </p:nvSpPr>
        <p:spPr>
          <a:xfrm>
            <a:off x="9636369" y="4822740"/>
            <a:ext cx="2625969" cy="1389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9F60F-11CF-795D-916D-5C3288147FA7}"/>
              </a:ext>
            </a:extLst>
          </p:cNvPr>
          <p:cNvSpPr txBox="1"/>
          <p:nvPr/>
        </p:nvSpPr>
        <p:spPr>
          <a:xfrm>
            <a:off x="6405162" y="1410611"/>
            <a:ext cx="47141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54 SAIs (14 SIDS)</a:t>
            </a:r>
          </a:p>
          <a:p>
            <a:endParaRPr lang="es-419" dirty="0"/>
          </a:p>
          <a:p>
            <a:r>
              <a:rPr lang="en-GB" noProof="0" dirty="0"/>
              <a:t>33 audit reports published so far</a:t>
            </a:r>
          </a:p>
          <a:p>
            <a:endParaRPr lang="en-GB" i="1" noProof="0" dirty="0"/>
          </a:p>
          <a:p>
            <a:r>
              <a:rPr lang="en-GB" noProof="0" dirty="0">
                <a:solidFill>
                  <a:srgbClr val="72BF44"/>
                </a:solidFill>
              </a:rPr>
              <a:t>Themes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Adaptation planning and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Water resources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Sea level rise and costal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Implementation of climate change adaptation plans or actions (SDG 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r>
              <a:rPr lang="en-GB" noProof="0" dirty="0">
                <a:solidFill>
                  <a:srgbClr val="72BF44"/>
                </a:solidFill>
              </a:rPr>
              <a:t>Cross-cutting themes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Effectiveness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Inclusiveness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endParaRPr lang="es-41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F01DB-0E3C-FF43-0EBD-104A4F36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62" y="1125415"/>
            <a:ext cx="4923692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78367"/>
      </p:ext>
    </p:extLst>
  </p:cSld>
  <p:clrMapOvr>
    <a:masterClrMapping/>
  </p:clrMapOvr>
</p:sld>
</file>

<file path=ppt/theme/theme1.xml><?xml version="1.0" encoding="utf-8"?>
<a:theme xmlns:a="http://schemas.openxmlformats.org/drawingml/2006/main" name="1_IDI TITLE PAGE">
  <a:themeElements>
    <a:clrScheme name="IDI Colours">
      <a:dk1>
        <a:srgbClr val="005592"/>
      </a:dk1>
      <a:lt1>
        <a:srgbClr val="FFFFFF"/>
      </a:lt1>
      <a:dk2>
        <a:srgbClr val="0E2841"/>
      </a:dk2>
      <a:lt2>
        <a:srgbClr val="E8E8E8"/>
      </a:lt2>
      <a:accent1>
        <a:srgbClr val="00548E"/>
      </a:accent1>
      <a:accent2>
        <a:srgbClr val="009ACE"/>
      </a:accent2>
      <a:accent3>
        <a:srgbClr val="6DA9DC"/>
      </a:accent3>
      <a:accent4>
        <a:srgbClr val="71BF44"/>
      </a:accent4>
      <a:accent5>
        <a:srgbClr val="A02B93"/>
      </a:accent5>
      <a:accent6>
        <a:srgbClr val="FBAA43"/>
      </a:accent6>
      <a:hlink>
        <a:srgbClr val="009ACE"/>
      </a:hlink>
      <a:folHlink>
        <a:srgbClr val="6DA9DC"/>
      </a:folHlink>
    </a:clrScheme>
    <a:fontScheme name="Aptos">
      <a:majorFont>
        <a:latin typeface="Oswa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I PPT TEMPLATE 2025_V3" id="{CE9EE71B-23C7-C544-853A-34C80A2D45AE}" vid="{E68A8580-A137-2144-B5EA-AA3ECFABA229}"/>
    </a:ext>
  </a:extLst>
</a:theme>
</file>

<file path=ppt/theme/theme2.xml><?xml version="1.0" encoding="utf-8"?>
<a:theme xmlns:a="http://schemas.openxmlformats.org/drawingml/2006/main" name="2_IDI White and Blue Theme">
  <a:themeElements>
    <a:clrScheme name="IDI Colours">
      <a:dk1>
        <a:srgbClr val="005592"/>
      </a:dk1>
      <a:lt1>
        <a:srgbClr val="FFFFFF"/>
      </a:lt1>
      <a:dk2>
        <a:srgbClr val="0E2841"/>
      </a:dk2>
      <a:lt2>
        <a:srgbClr val="E8E8E8"/>
      </a:lt2>
      <a:accent1>
        <a:srgbClr val="00548E"/>
      </a:accent1>
      <a:accent2>
        <a:srgbClr val="009ACE"/>
      </a:accent2>
      <a:accent3>
        <a:srgbClr val="6DA9DC"/>
      </a:accent3>
      <a:accent4>
        <a:srgbClr val="71BF44"/>
      </a:accent4>
      <a:accent5>
        <a:srgbClr val="A02B93"/>
      </a:accent5>
      <a:accent6>
        <a:srgbClr val="FBAA43"/>
      </a:accent6>
      <a:hlink>
        <a:srgbClr val="009ACE"/>
      </a:hlink>
      <a:folHlink>
        <a:srgbClr val="6DA9DC"/>
      </a:folHlink>
    </a:clrScheme>
    <a:fontScheme name="Aptos">
      <a:majorFont>
        <a:latin typeface="Oswa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I PPT TEMPLATE 2025_V3" id="{CE9EE71B-23C7-C544-853A-34C80A2D45AE}" vid="{C7E282C1-F722-BF42-9D96-9F0951E5FBA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82EAE8263B8141A96420960945D3AD" ma:contentTypeVersion="19" ma:contentTypeDescription="Create a new document." ma:contentTypeScope="" ma:versionID="a677d074ab7c5a1672e57c86379f138a">
  <xsd:schema xmlns:xsd="http://www.w3.org/2001/XMLSchema" xmlns:xs="http://www.w3.org/2001/XMLSchema" xmlns:p="http://schemas.microsoft.com/office/2006/metadata/properties" xmlns:ns2="8347fd72-b92e-426a-b5f8-97bf1fd50565" xmlns:ns3="e3a3e1ac-8cfd-42fa-9537-6897fd5442b2" targetNamespace="http://schemas.microsoft.com/office/2006/metadata/properties" ma:root="true" ma:fieldsID="8c43c88a24f03a34532d2cbc47c948f3" ns2:_="" ns3:_="">
    <xsd:import namespace="8347fd72-b92e-426a-b5f8-97bf1fd50565"/>
    <xsd:import namespace="e3a3e1ac-8cfd-42fa-9537-6897fd5442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INTOSAISPYear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7fd72-b92e-426a-b5f8-97bf1fd505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NTOSAISPYears" ma:index="12" nillable="true" ma:displayName="INTOSAI SP Years" ma:format="Dropdown" ma:internalName="INTOSAISPYears">
      <xsd:simpleType>
        <xsd:union memberTypes="dms:Text">
          <xsd:simpleType>
            <xsd:restriction base="dms:Choice">
              <xsd:enumeration value="2019-2023"/>
              <xsd:enumeration value="2024-2028"/>
            </xsd:restriction>
          </xsd:simpleType>
        </xsd:un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34f2bee-6a0a-406a-a8c6-7640a9ae8c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a3e1ac-8cfd-42fa-9537-6897fd5442b2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e625c87-a5b2-48e9-8bfd-76904a5c4685}" ma:internalName="TaxCatchAll" ma:showField="CatchAllData" ma:web="e3a3e1ac-8cfd-42fa-9537-6897fd5442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a3e1ac-8cfd-42fa-9537-6897fd5442b2" xsi:nil="true"/>
    <lcf76f155ced4ddcb4097134ff3c332f xmlns="8347fd72-b92e-426a-b5f8-97bf1fd50565">
      <Terms xmlns="http://schemas.microsoft.com/office/infopath/2007/PartnerControls"/>
    </lcf76f155ced4ddcb4097134ff3c332f>
    <INTOSAISPYears xmlns="8347fd72-b92e-426a-b5f8-97bf1fd5056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5A1B78-9B07-4808-9CF9-6CEA7A36D6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7fd72-b92e-426a-b5f8-97bf1fd50565"/>
    <ds:schemaRef ds:uri="e3a3e1ac-8cfd-42fa-9537-6897fd544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28D228-191D-49E2-A2D2-5A301D982E9D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8347fd72-b92e-426a-b5f8-97bf1fd50565"/>
    <ds:schemaRef ds:uri="http://purl.org/dc/terms/"/>
    <ds:schemaRef ds:uri="e3a3e1ac-8cfd-42fa-9537-6897fd5442b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45EEA5-A8AA-44FC-909F-DC32D31887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1987</TotalTime>
  <Words>913</Words>
  <Application>Microsoft Office PowerPoint</Application>
  <PresentationFormat>Widescreen</PresentationFormat>
  <Paragraphs>175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Aptos Light</vt:lpstr>
      <vt:lpstr>Arial</vt:lpstr>
      <vt:lpstr>Courier New</vt:lpstr>
      <vt:lpstr>Helvetica Neue LT Pro 55 Roman</vt:lpstr>
      <vt:lpstr>Helvetica Neue LT Pro 75</vt:lpstr>
      <vt:lpstr>Oswald</vt:lpstr>
      <vt:lpstr>Oswald Medium</vt:lpstr>
      <vt:lpstr>1_IDI TITLE PAGE</vt:lpstr>
      <vt:lpstr>2_IDI White and Blue Theme</vt:lpstr>
      <vt:lpstr>IDI annual update</vt:lpstr>
      <vt:lpstr>PowerPoint Presentation</vt:lpstr>
      <vt:lpstr>PowerPoint Presentation</vt:lpstr>
      <vt:lpstr>IDI-ADB Sustainable Performance Audit Practices (SPAP)  SAI Level Support </vt:lpstr>
      <vt:lpstr>2025 achievements</vt:lpstr>
      <vt:lpstr>IDI Global Public Goods</vt:lpstr>
      <vt:lpstr>Light touch review</vt:lpstr>
      <vt:lpstr>System of Audit Quality Management </vt:lpstr>
      <vt:lpstr>Global Cooperative Audit of Climate Change Adaptation Actions</vt:lpstr>
      <vt:lpstr>PowerPoint Presentation</vt:lpstr>
      <vt:lpstr>Audit Quality Management Specialist Certificate (Pilot)</vt:lpstr>
      <vt:lpstr>AUDIT TECH &amp; AI</vt:lpstr>
      <vt:lpstr>AASuRe Audit and Assurance of Sustainability Reporting in the Public Sector </vt:lpstr>
      <vt:lpstr>Proposed AASuRe Initiative Framework</vt:lpstr>
      <vt:lpstr>SAI SDG Auditor Initiative</vt:lpstr>
      <vt:lpstr>Key outcomes</vt:lpstr>
      <vt:lpstr>SAIs in SIDS</vt:lpstr>
      <vt:lpstr>PASAI SDG framework at SDG Auditor Initiative</vt:lpstr>
      <vt:lpstr>Emerging Issues 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Gannon</dc:creator>
  <cp:lastModifiedBy>Maria Lucia Lima</cp:lastModifiedBy>
  <cp:revision>12</cp:revision>
  <dcterms:created xsi:type="dcterms:W3CDTF">2024-05-08T00:16:24Z</dcterms:created>
  <dcterms:modified xsi:type="dcterms:W3CDTF">2026-03-12T10:15:01Z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0x010100A682EAE8263B8141A96420960945D3AD</vt:lpwstr>
  </property>
  <property fmtid="{D5CDD505-2E9C-101B-9397-08002B2CF9AE}" pid="3" name="MediaServiceImageTags">
    <vt:lpwstr/>
  </property>
</Properties>
</file>