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  <p:sldMasterId id="2147483668" r:id="rId5"/>
    <p:sldMasterId id="2147483680" r:id="rId6"/>
    <p:sldMasterId id="2147483701" r:id="rId7"/>
    <p:sldMasterId id="2147483685" r:id="rId8"/>
    <p:sldMasterId id="2147483697" r:id="rId9"/>
  </p:sldMasterIdLst>
  <p:notesMasterIdLst>
    <p:notesMasterId r:id="rId17"/>
  </p:notesMasterIdLst>
  <p:sldIdLst>
    <p:sldId id="287" r:id="rId10"/>
    <p:sldId id="301" r:id="rId11"/>
    <p:sldId id="314" r:id="rId12"/>
    <p:sldId id="317" r:id="rId13"/>
    <p:sldId id="305" r:id="rId14"/>
    <p:sldId id="313" r:id="rId15"/>
    <p:sldId id="31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224455"/>
    <a:srgbClr val="838383"/>
    <a:srgbClr val="FFFFFF"/>
    <a:srgbClr val="00A4A6"/>
    <a:srgbClr val="7928A1"/>
    <a:srgbClr val="870C25"/>
    <a:srgbClr val="5E6980"/>
    <a:srgbClr val="F1F1E6"/>
    <a:srgbClr val="B1B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B58A13-D78D-44F2-94DA-4E4B1EF03590}" v="31" dt="2026-03-19T21:56:52.1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913" autoAdjust="0"/>
  </p:normalViewPr>
  <p:slideViewPr>
    <p:cSldViewPr snapToGrid="0">
      <p:cViewPr varScale="1">
        <p:scale>
          <a:sx n="72" d="100"/>
          <a:sy n="72" d="100"/>
        </p:scale>
        <p:origin x="203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pal Singh" userId="15c3c7b2-b87e-4ca5-ba65-11be4b07e7a2" providerId="ADAL" clId="{8CC7E17F-D4D4-40A7-87DC-A3BAA8E35E38}"/>
    <pc:docChg chg="undo custSel addSld delSld modSld">
      <pc:chgData name="Harpal Singh" userId="15c3c7b2-b87e-4ca5-ba65-11be4b07e7a2" providerId="ADAL" clId="{8CC7E17F-D4D4-40A7-87DC-A3BAA8E35E38}" dt="2026-03-19T22:19:49.450" v="9235" actId="6549"/>
      <pc:docMkLst>
        <pc:docMk/>
      </pc:docMkLst>
      <pc:sldChg chg="addSp delSp modSp mod">
        <pc:chgData name="Harpal Singh" userId="15c3c7b2-b87e-4ca5-ba65-11be4b07e7a2" providerId="ADAL" clId="{8CC7E17F-D4D4-40A7-87DC-A3BAA8E35E38}" dt="2026-03-18T23:11:03.305" v="3724" actId="20577"/>
        <pc:sldMkLst>
          <pc:docMk/>
          <pc:sldMk cId="1859810614" sldId="287"/>
        </pc:sldMkLst>
        <pc:spChg chg="add del mod">
          <ac:chgData name="Harpal Singh" userId="15c3c7b2-b87e-4ca5-ba65-11be4b07e7a2" providerId="ADAL" clId="{8CC7E17F-D4D4-40A7-87DC-A3BAA8E35E38}" dt="2026-03-18T22:29:16.956" v="85" actId="478"/>
          <ac:spMkLst>
            <pc:docMk/>
            <pc:sldMk cId="1859810614" sldId="287"/>
            <ac:spMk id="3" creationId="{80D57274-24D8-5808-A208-FF690496351C}"/>
          </ac:spMkLst>
        </pc:spChg>
        <pc:spChg chg="mod">
          <ac:chgData name="Harpal Singh" userId="15c3c7b2-b87e-4ca5-ba65-11be4b07e7a2" providerId="ADAL" clId="{8CC7E17F-D4D4-40A7-87DC-A3BAA8E35E38}" dt="2026-03-18T23:11:03.305" v="3724" actId="20577"/>
          <ac:spMkLst>
            <pc:docMk/>
            <pc:sldMk cId="1859810614" sldId="287"/>
            <ac:spMk id="5" creationId="{83AED294-8097-8DDD-311E-DAFEEAB41C0D}"/>
          </ac:spMkLst>
        </pc:spChg>
        <pc:spChg chg="mod">
          <ac:chgData name="Harpal Singh" userId="15c3c7b2-b87e-4ca5-ba65-11be4b07e7a2" providerId="ADAL" clId="{8CC7E17F-D4D4-40A7-87DC-A3BAA8E35E38}" dt="2026-03-18T22:27:22.432" v="21" actId="6549"/>
          <ac:spMkLst>
            <pc:docMk/>
            <pc:sldMk cId="1859810614" sldId="287"/>
            <ac:spMk id="7" creationId="{F32A5CF8-9334-8E95-7A3F-14A713425BEA}"/>
          </ac:spMkLst>
        </pc:spChg>
      </pc:sldChg>
      <pc:sldChg chg="modSp mod modNotesTx">
        <pc:chgData name="Harpal Singh" userId="15c3c7b2-b87e-4ca5-ba65-11be4b07e7a2" providerId="ADAL" clId="{8CC7E17F-D4D4-40A7-87DC-A3BAA8E35E38}" dt="2026-03-19T22:19:41.724" v="9233" actId="6549"/>
        <pc:sldMkLst>
          <pc:docMk/>
          <pc:sldMk cId="2034341443" sldId="301"/>
        </pc:sldMkLst>
        <pc:spChg chg="mod">
          <ac:chgData name="Harpal Singh" userId="15c3c7b2-b87e-4ca5-ba65-11be4b07e7a2" providerId="ADAL" clId="{8CC7E17F-D4D4-40A7-87DC-A3BAA8E35E38}" dt="2026-03-18T23:31:29.011" v="5978" actId="20577"/>
          <ac:spMkLst>
            <pc:docMk/>
            <pc:sldMk cId="2034341443" sldId="301"/>
            <ac:spMk id="2" creationId="{AE01AE2B-EEE3-AF8A-461B-64F6CAD9E155}"/>
          </ac:spMkLst>
        </pc:spChg>
        <pc:spChg chg="mod">
          <ac:chgData name="Harpal Singh" userId="15c3c7b2-b87e-4ca5-ba65-11be4b07e7a2" providerId="ADAL" clId="{8CC7E17F-D4D4-40A7-87DC-A3BAA8E35E38}" dt="2026-03-19T22:13:07.928" v="9029" actId="20577"/>
          <ac:spMkLst>
            <pc:docMk/>
            <pc:sldMk cId="2034341443" sldId="301"/>
            <ac:spMk id="4" creationId="{89C856C6-C40B-6A8B-1EBA-DD5DD4144996}"/>
          </ac:spMkLst>
        </pc:spChg>
      </pc:sldChg>
      <pc:sldChg chg="modSp mod">
        <pc:chgData name="Harpal Singh" userId="15c3c7b2-b87e-4ca5-ba65-11be4b07e7a2" providerId="ADAL" clId="{8CC7E17F-D4D4-40A7-87DC-A3BAA8E35E38}" dt="2026-03-19T21:25:17.331" v="8239" actId="20577"/>
        <pc:sldMkLst>
          <pc:docMk/>
          <pc:sldMk cId="4072800981" sldId="305"/>
        </pc:sldMkLst>
        <pc:spChg chg="mod">
          <ac:chgData name="Harpal Singh" userId="15c3c7b2-b87e-4ca5-ba65-11be4b07e7a2" providerId="ADAL" clId="{8CC7E17F-D4D4-40A7-87DC-A3BAA8E35E38}" dt="2026-03-19T21:25:17.331" v="8239" actId="20577"/>
          <ac:spMkLst>
            <pc:docMk/>
            <pc:sldMk cId="4072800981" sldId="305"/>
            <ac:spMk id="2" creationId="{B8B5C5CF-4908-FDDD-6CDD-AE2D5057EEC1}"/>
          </ac:spMkLst>
        </pc:spChg>
        <pc:spChg chg="mod">
          <ac:chgData name="Harpal Singh" userId="15c3c7b2-b87e-4ca5-ba65-11be4b07e7a2" providerId="ADAL" clId="{8CC7E17F-D4D4-40A7-87DC-A3BAA8E35E38}" dt="2026-03-19T21:22:49.250" v="8196" actId="20577"/>
          <ac:spMkLst>
            <pc:docMk/>
            <pc:sldMk cId="4072800981" sldId="305"/>
            <ac:spMk id="4" creationId="{8EE725D9-3BAA-7D6F-75A1-89137115C053}"/>
          </ac:spMkLst>
        </pc:spChg>
      </pc:sldChg>
      <pc:sldChg chg="modSp mod">
        <pc:chgData name="Harpal Singh" userId="15c3c7b2-b87e-4ca5-ba65-11be4b07e7a2" providerId="ADAL" clId="{8CC7E17F-D4D4-40A7-87DC-A3BAA8E35E38}" dt="2026-03-19T22:18:38.681" v="9232" actId="20577"/>
        <pc:sldMkLst>
          <pc:docMk/>
          <pc:sldMk cId="586951774" sldId="313"/>
        </pc:sldMkLst>
        <pc:spChg chg="mod">
          <ac:chgData name="Harpal Singh" userId="15c3c7b2-b87e-4ca5-ba65-11be4b07e7a2" providerId="ADAL" clId="{8CC7E17F-D4D4-40A7-87DC-A3BAA8E35E38}" dt="2026-03-19T21:24:17.640" v="8231" actId="20577"/>
          <ac:spMkLst>
            <pc:docMk/>
            <pc:sldMk cId="586951774" sldId="313"/>
            <ac:spMk id="2" creationId="{B8B5C5CF-4908-FDDD-6CDD-AE2D5057EEC1}"/>
          </ac:spMkLst>
        </pc:spChg>
        <pc:spChg chg="mod">
          <ac:chgData name="Harpal Singh" userId="15c3c7b2-b87e-4ca5-ba65-11be4b07e7a2" providerId="ADAL" clId="{8CC7E17F-D4D4-40A7-87DC-A3BAA8E35E38}" dt="2026-03-19T22:18:38.681" v="9232" actId="20577"/>
          <ac:spMkLst>
            <pc:docMk/>
            <pc:sldMk cId="586951774" sldId="313"/>
            <ac:spMk id="4" creationId="{8EE725D9-3BAA-7D6F-75A1-89137115C053}"/>
          </ac:spMkLst>
        </pc:spChg>
      </pc:sldChg>
      <pc:sldChg chg="modSp add mod modNotesTx">
        <pc:chgData name="Harpal Singh" userId="15c3c7b2-b87e-4ca5-ba65-11be4b07e7a2" providerId="ADAL" clId="{8CC7E17F-D4D4-40A7-87DC-A3BAA8E35E38}" dt="2026-03-19T22:19:46.349" v="9234" actId="6549"/>
        <pc:sldMkLst>
          <pc:docMk/>
          <pc:sldMk cId="1117934626" sldId="314"/>
        </pc:sldMkLst>
        <pc:spChg chg="mod">
          <ac:chgData name="Harpal Singh" userId="15c3c7b2-b87e-4ca5-ba65-11be4b07e7a2" providerId="ADAL" clId="{8CC7E17F-D4D4-40A7-87DC-A3BAA8E35E38}" dt="2026-03-18T23:12:14.962" v="3947" actId="20577"/>
          <ac:spMkLst>
            <pc:docMk/>
            <pc:sldMk cId="1117934626" sldId="314"/>
            <ac:spMk id="2" creationId="{8C5EB165-90D9-0035-FF24-A340EFE51788}"/>
          </ac:spMkLst>
        </pc:spChg>
        <pc:spChg chg="mod">
          <ac:chgData name="Harpal Singh" userId="15c3c7b2-b87e-4ca5-ba65-11be4b07e7a2" providerId="ADAL" clId="{8CC7E17F-D4D4-40A7-87DC-A3BAA8E35E38}" dt="2026-03-19T21:23:14.272" v="8204" actId="5793"/>
          <ac:spMkLst>
            <pc:docMk/>
            <pc:sldMk cId="1117934626" sldId="314"/>
            <ac:spMk id="4" creationId="{997E6381-B8C4-6AB1-BFF0-EB9FBC495AA7}"/>
          </ac:spMkLst>
        </pc:spChg>
        <pc:picChg chg="mod">
          <ac:chgData name="Harpal Singh" userId="15c3c7b2-b87e-4ca5-ba65-11be4b07e7a2" providerId="ADAL" clId="{8CC7E17F-D4D4-40A7-87DC-A3BAA8E35E38}" dt="2026-03-18T23:30:59.727" v="5976" actId="14826"/>
          <ac:picMkLst>
            <pc:docMk/>
            <pc:sldMk cId="1117934626" sldId="314"/>
            <ac:picMk id="7" creationId="{975AE907-6206-7EDC-1912-767B9516B76C}"/>
          </ac:picMkLst>
        </pc:picChg>
      </pc:sldChg>
      <pc:sldChg chg="add del">
        <pc:chgData name="Harpal Singh" userId="15c3c7b2-b87e-4ca5-ba65-11be4b07e7a2" providerId="ADAL" clId="{8CC7E17F-D4D4-40A7-87DC-A3BAA8E35E38}" dt="2026-03-19T16:43:21.807" v="7244" actId="47"/>
        <pc:sldMkLst>
          <pc:docMk/>
          <pc:sldMk cId="2999317649" sldId="315"/>
        </pc:sldMkLst>
      </pc:sldChg>
      <pc:sldChg chg="add del">
        <pc:chgData name="Harpal Singh" userId="15c3c7b2-b87e-4ca5-ba65-11be4b07e7a2" providerId="ADAL" clId="{8CC7E17F-D4D4-40A7-87DC-A3BAA8E35E38}" dt="2026-03-19T16:43:45.307" v="7245" actId="47"/>
        <pc:sldMkLst>
          <pc:docMk/>
          <pc:sldMk cId="867728009" sldId="316"/>
        </pc:sldMkLst>
      </pc:sldChg>
      <pc:sldChg chg="modSp add mod modNotesTx">
        <pc:chgData name="Harpal Singh" userId="15c3c7b2-b87e-4ca5-ba65-11be4b07e7a2" providerId="ADAL" clId="{8CC7E17F-D4D4-40A7-87DC-A3BAA8E35E38}" dt="2026-03-19T22:19:49.450" v="9235" actId="6549"/>
        <pc:sldMkLst>
          <pc:docMk/>
          <pc:sldMk cId="681702356" sldId="317"/>
        </pc:sldMkLst>
        <pc:spChg chg="mod">
          <ac:chgData name="Harpal Singh" userId="15c3c7b2-b87e-4ca5-ba65-11be4b07e7a2" providerId="ADAL" clId="{8CC7E17F-D4D4-40A7-87DC-A3BAA8E35E38}" dt="2026-03-18T23:29:39.960" v="5975"/>
          <ac:spMkLst>
            <pc:docMk/>
            <pc:sldMk cId="681702356" sldId="317"/>
            <ac:spMk id="2" creationId="{D7282811-CAF3-3CF4-5A06-CF55DC49ECD9}"/>
          </ac:spMkLst>
        </pc:spChg>
        <pc:spChg chg="mod">
          <ac:chgData name="Harpal Singh" userId="15c3c7b2-b87e-4ca5-ba65-11be4b07e7a2" providerId="ADAL" clId="{8CC7E17F-D4D4-40A7-87DC-A3BAA8E35E38}" dt="2026-03-19T16:37:19.726" v="7159" actId="6549"/>
          <ac:spMkLst>
            <pc:docMk/>
            <pc:sldMk cId="681702356" sldId="317"/>
            <ac:spMk id="4" creationId="{766090F8-4957-1AF6-EAFE-5F27868447B1}"/>
          </ac:spMkLst>
        </pc:spChg>
        <pc:picChg chg="mod">
          <ac:chgData name="Harpal Singh" userId="15c3c7b2-b87e-4ca5-ba65-11be4b07e7a2" providerId="ADAL" clId="{8CC7E17F-D4D4-40A7-87DC-A3BAA8E35E38}" dt="2026-03-19T12:44:42.092" v="5979" actId="14826"/>
          <ac:picMkLst>
            <pc:docMk/>
            <pc:sldMk cId="681702356" sldId="317"/>
            <ac:picMk id="7" creationId="{C1A310B5-77A3-6E9A-D4E6-98F37ED2E8D1}"/>
          </ac:picMkLst>
        </pc:picChg>
      </pc:sldChg>
      <pc:sldChg chg="addSp delSp modSp add mod">
        <pc:chgData name="Harpal Singh" userId="15c3c7b2-b87e-4ca5-ba65-11be4b07e7a2" providerId="ADAL" clId="{8CC7E17F-D4D4-40A7-87DC-A3BAA8E35E38}" dt="2026-03-19T22:03:31.636" v="8950" actId="20577"/>
        <pc:sldMkLst>
          <pc:docMk/>
          <pc:sldMk cId="985344903" sldId="318"/>
        </pc:sldMkLst>
        <pc:spChg chg="mod">
          <ac:chgData name="Harpal Singh" userId="15c3c7b2-b87e-4ca5-ba65-11be4b07e7a2" providerId="ADAL" clId="{8CC7E17F-D4D4-40A7-87DC-A3BAA8E35E38}" dt="2026-03-19T21:53:47.621" v="8345" actId="6549"/>
          <ac:spMkLst>
            <pc:docMk/>
            <pc:sldMk cId="985344903" sldId="318"/>
            <ac:spMk id="2" creationId="{3E64E2EA-9CE9-8D1F-20F3-C9CFB33D5524}"/>
          </ac:spMkLst>
        </pc:spChg>
        <pc:spChg chg="mod">
          <ac:chgData name="Harpal Singh" userId="15c3c7b2-b87e-4ca5-ba65-11be4b07e7a2" providerId="ADAL" clId="{8CC7E17F-D4D4-40A7-87DC-A3BAA8E35E38}" dt="2026-03-19T22:03:31.636" v="8950" actId="20577"/>
          <ac:spMkLst>
            <pc:docMk/>
            <pc:sldMk cId="985344903" sldId="318"/>
            <ac:spMk id="4" creationId="{46D3C660-9898-8D1C-4ADC-371E1B7CEFF4}"/>
          </ac:spMkLst>
        </pc:spChg>
        <pc:picChg chg="mod">
          <ac:chgData name="Harpal Singh" userId="15c3c7b2-b87e-4ca5-ba65-11be4b07e7a2" providerId="ADAL" clId="{8CC7E17F-D4D4-40A7-87DC-A3BAA8E35E38}" dt="2026-03-19T21:54:59.959" v="8349" actId="14826"/>
          <ac:picMkLst>
            <pc:docMk/>
            <pc:sldMk cId="985344903" sldId="318"/>
            <ac:picMk id="7" creationId="{B21189A9-928C-89BC-F3E9-C8144AD9604E}"/>
          </ac:picMkLst>
        </pc:picChg>
        <pc:inkChg chg="add del">
          <ac:chgData name="Harpal Singh" userId="15c3c7b2-b87e-4ca5-ba65-11be4b07e7a2" providerId="ADAL" clId="{8CC7E17F-D4D4-40A7-87DC-A3BAA8E35E38}" dt="2026-03-19T21:28:32.915" v="8262" actId="9405"/>
          <ac:inkMkLst>
            <pc:docMk/>
            <pc:sldMk cId="985344903" sldId="318"/>
            <ac:inkMk id="3" creationId="{4F8C6405-7101-E7B9-6800-EE516EC9F407}"/>
          </ac:inkMkLst>
        </pc:inkChg>
        <pc:inkChg chg="add del">
          <ac:chgData name="Harpal Singh" userId="15c3c7b2-b87e-4ca5-ba65-11be4b07e7a2" providerId="ADAL" clId="{8CC7E17F-D4D4-40A7-87DC-A3BAA8E35E38}" dt="2026-03-19T21:53:54.108" v="8347" actId="478"/>
          <ac:inkMkLst>
            <pc:docMk/>
            <pc:sldMk cId="985344903" sldId="318"/>
            <ac:inkMk id="5" creationId="{4B2E82DD-C7B7-FAF1-11D0-C56FAA1DCDF1}"/>
          </ac:inkMkLst>
        </pc:inkChg>
        <pc:inkChg chg="add del">
          <ac:chgData name="Harpal Singh" userId="15c3c7b2-b87e-4ca5-ba65-11be4b07e7a2" providerId="ADAL" clId="{8CC7E17F-D4D4-40A7-87DC-A3BAA8E35E38}" dt="2026-03-19T21:28:38.425" v="8265"/>
          <ac:inkMkLst>
            <pc:docMk/>
            <pc:sldMk cId="985344903" sldId="318"/>
            <ac:inkMk id="6" creationId="{67530C3E-212D-3443-1BAB-2A43248ADA84}"/>
          </ac:inkMkLst>
        </pc:inkChg>
        <pc:inkChg chg="add del">
          <ac:chgData name="Harpal Singh" userId="15c3c7b2-b87e-4ca5-ba65-11be4b07e7a2" providerId="ADAL" clId="{8CC7E17F-D4D4-40A7-87DC-A3BAA8E35E38}" dt="2026-03-19T21:53:51.651" v="8346" actId="478"/>
          <ac:inkMkLst>
            <pc:docMk/>
            <pc:sldMk cId="985344903" sldId="318"/>
            <ac:inkMk id="8" creationId="{ADC3242A-F754-E241-338B-6F027AD89FEC}"/>
          </ac:inkMkLst>
        </pc:inkChg>
        <pc:inkChg chg="add del">
          <ac:chgData name="Harpal Singh" userId="15c3c7b2-b87e-4ca5-ba65-11be4b07e7a2" providerId="ADAL" clId="{8CC7E17F-D4D4-40A7-87DC-A3BAA8E35E38}" dt="2026-03-19T21:30:14.697" v="8304" actId="9405"/>
          <ac:inkMkLst>
            <pc:docMk/>
            <pc:sldMk cId="985344903" sldId="318"/>
            <ac:inkMk id="9" creationId="{8940EE59-97EF-6634-2C3C-95D53C941743}"/>
          </ac:inkMkLst>
        </pc:inkChg>
        <pc:inkChg chg="add del">
          <ac:chgData name="Harpal Singh" userId="15c3c7b2-b87e-4ca5-ba65-11be4b07e7a2" providerId="ADAL" clId="{8CC7E17F-D4D4-40A7-87DC-A3BAA8E35E38}" dt="2026-03-19T21:30:25.311" v="8306" actId="9405"/>
          <ac:inkMkLst>
            <pc:docMk/>
            <pc:sldMk cId="985344903" sldId="318"/>
            <ac:inkMk id="10" creationId="{35EF7A6D-A926-4C94-78A4-819C02A1A823}"/>
          </ac:inkMkLst>
        </pc:inkChg>
        <pc:inkChg chg="add del">
          <ac:chgData name="Harpal Singh" userId="15c3c7b2-b87e-4ca5-ba65-11be4b07e7a2" providerId="ADAL" clId="{8CC7E17F-D4D4-40A7-87DC-A3BAA8E35E38}" dt="2026-03-19T21:30:40.547" v="8308"/>
          <ac:inkMkLst>
            <pc:docMk/>
            <pc:sldMk cId="985344903" sldId="318"/>
            <ac:inkMk id="11" creationId="{CA472EEC-04B5-46FD-0462-D40593288E3D}"/>
          </ac:inkMkLst>
        </pc:inkChg>
        <pc:inkChg chg="add del">
          <ac:chgData name="Harpal Singh" userId="15c3c7b2-b87e-4ca5-ba65-11be4b07e7a2" providerId="ADAL" clId="{8CC7E17F-D4D4-40A7-87DC-A3BAA8E35E38}" dt="2026-03-19T21:57:00.316" v="8442" actId="478"/>
          <ac:inkMkLst>
            <pc:docMk/>
            <pc:sldMk cId="985344903" sldId="318"/>
            <ac:inkMk id="12" creationId="{59D415C5-E092-93FF-FA68-07F0E097BB64}"/>
          </ac:inkMkLst>
        </pc:inkChg>
        <pc:inkChg chg="add del">
          <ac:chgData name="Harpal Singh" userId="15c3c7b2-b87e-4ca5-ba65-11be4b07e7a2" providerId="ADAL" clId="{8CC7E17F-D4D4-40A7-87DC-A3BAA8E35E38}" dt="2026-03-19T21:31:03.783" v="8311"/>
          <ac:inkMkLst>
            <pc:docMk/>
            <pc:sldMk cId="985344903" sldId="318"/>
            <ac:inkMk id="13" creationId="{6EBF80A5-66EA-15D0-30BF-8045FA5EB542}"/>
          </ac:inkMkLst>
        </pc:inkChg>
        <pc:inkChg chg="add del">
          <ac:chgData name="Harpal Singh" userId="15c3c7b2-b87e-4ca5-ba65-11be4b07e7a2" providerId="ADAL" clId="{8CC7E17F-D4D4-40A7-87DC-A3BAA8E35E38}" dt="2026-03-19T21:57:16.320" v="8444" actId="478"/>
          <ac:inkMkLst>
            <pc:docMk/>
            <pc:sldMk cId="985344903" sldId="318"/>
            <ac:inkMk id="14" creationId="{516DEFD2-7050-9A0C-85D5-C2E280EF134C}"/>
          </ac:inkMkLst>
        </pc:inkChg>
        <pc:inkChg chg="add del">
          <ac:chgData name="Harpal Singh" userId="15c3c7b2-b87e-4ca5-ba65-11be4b07e7a2" providerId="ADAL" clId="{8CC7E17F-D4D4-40A7-87DC-A3BAA8E35E38}" dt="2026-03-19T21:31:16.842" v="8315"/>
          <ac:inkMkLst>
            <pc:docMk/>
            <pc:sldMk cId="985344903" sldId="318"/>
            <ac:inkMk id="15" creationId="{06D40D82-438A-9183-18EE-490F7779A20C}"/>
          </ac:inkMkLst>
        </pc:inkChg>
        <pc:inkChg chg="add del">
          <ac:chgData name="Harpal Singh" userId="15c3c7b2-b87e-4ca5-ba65-11be4b07e7a2" providerId="ADAL" clId="{8CC7E17F-D4D4-40A7-87DC-A3BAA8E35E38}" dt="2026-03-19T21:57:01.410" v="8443" actId="478"/>
          <ac:inkMkLst>
            <pc:docMk/>
            <pc:sldMk cId="985344903" sldId="318"/>
            <ac:inkMk id="16" creationId="{3D3CE350-75B1-C889-9721-09DD8F60D6DB}"/>
          </ac:inkMkLst>
        </pc:inkChg>
        <pc:inkChg chg="add del">
          <ac:chgData name="Harpal Singh" userId="15c3c7b2-b87e-4ca5-ba65-11be4b07e7a2" providerId="ADAL" clId="{8CC7E17F-D4D4-40A7-87DC-A3BAA8E35E38}" dt="2026-03-19T21:31:34.383" v="8317"/>
          <ac:inkMkLst>
            <pc:docMk/>
            <pc:sldMk cId="985344903" sldId="318"/>
            <ac:inkMk id="17" creationId="{8FE1AAB4-BA1E-4A66-16CE-2623CD7735F6}"/>
          </ac:inkMkLst>
        </pc:inkChg>
        <pc:inkChg chg="add del">
          <ac:chgData name="Harpal Singh" userId="15c3c7b2-b87e-4ca5-ba65-11be4b07e7a2" providerId="ADAL" clId="{8CC7E17F-D4D4-40A7-87DC-A3BAA8E35E38}" dt="2026-03-19T22:02:29.718" v="8919" actId="478"/>
          <ac:inkMkLst>
            <pc:docMk/>
            <pc:sldMk cId="985344903" sldId="318"/>
            <ac:inkMk id="18" creationId="{C4A381E5-3BE7-F819-C4FA-D55809371A1F}"/>
          </ac:inkMkLst>
        </pc:ink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A5FF6-C688-814F-B24D-3A942A9834C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DA619-E2D6-D849-AD84-3862A3A71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03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DA619-E2D6-D849-AD84-3862A3A711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95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DA619-E2D6-D849-AD84-3862A3A711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17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C4A9E-FEAA-792A-4A70-BD9F0316C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C76807-B2B8-1DB4-35F8-853EED198C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41836B-6A23-6071-36EB-AC6FAFDD6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95AE-3C69-11BA-CDE0-18A609B5F7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DA619-E2D6-D849-AD84-3862A3A711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80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9B6FD-9FFD-27C6-10EB-AF53A50FE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3A89B7-E902-7A40-8465-288F826A4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C02B5B-0E35-1C8D-157B-19AAF46311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9F964-90AD-65D6-7138-53DCB78CA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DA619-E2D6-D849-AD84-3862A3A711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46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DA619-E2D6-D849-AD84-3862A3A711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1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DA619-E2D6-D849-AD84-3862A3A711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62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30808-5C10-E4F2-6FC2-40836E278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31D784-BE80-209A-37D8-E76ADBC230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2F1091-C8DE-1B5B-48B8-8B243BF31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8A564-0D39-DB46-4748-D1EF85DA40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DA619-E2D6-D849-AD84-3862A3A711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16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FAC-TItle Slide-Drk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1EDA7E-57B8-B70A-BF3C-0B799E02AC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A41CD8A-E388-160D-F7F7-79E0610790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27" y="1485900"/>
            <a:ext cx="12192000" cy="4572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8D8FAC-DE1B-2BDE-2B7A-F76EA8F7FD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563968"/>
            <a:ext cx="10172700" cy="68138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Title slide with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E4DAB-0EA7-E489-80FD-D35235A00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2473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85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Column DrkBlu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69289"/>
            <a:ext cx="10228729" cy="63569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Single column of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105923E-5175-A898-9B3F-610B2DF420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90700"/>
            <a:ext cx="10228729" cy="3962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sz="160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styles:  </a:t>
            </a:r>
            <a:r>
              <a:rPr lang="en-US" err="1"/>
              <a:t>askdgjpwkgjadaj</a:t>
            </a:r>
            <a:r>
              <a:rPr lang="en-US"/>
              <a:t> wPIVTEPUJejpigdmkl4tklvegjdhwpaiktlejwpiegskjlwKEL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904123-41DF-2D6C-8530-B4A95632FFA9}"/>
              </a:ext>
            </a:extLst>
          </p:cNvPr>
          <p:cNvSpPr/>
          <p:nvPr userDrawn="1"/>
        </p:nvSpPr>
        <p:spPr>
          <a:xfrm>
            <a:off x="9766092" y="6265889"/>
            <a:ext cx="1771973" cy="4347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A4A35-DF43-3279-F14E-DA43CB9AC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2473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78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Column LgtBlue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3365" y="670593"/>
            <a:ext cx="10228729" cy="63569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Single column of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105923E-5175-A898-9B3F-610B2DF420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3365" y="1790700"/>
            <a:ext cx="10228729" cy="3962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sz="160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styles:  </a:t>
            </a:r>
            <a:r>
              <a:rPr lang="en-US" err="1"/>
              <a:t>askdgjpwkgjadaj</a:t>
            </a:r>
            <a:r>
              <a:rPr lang="en-US"/>
              <a:t> wPIVTEPUJejpigdmkl4tklvegjdhwpaiktlejwpiegskjlwKEL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904123-41DF-2D6C-8530-B4A95632FFA9}"/>
              </a:ext>
            </a:extLst>
          </p:cNvPr>
          <p:cNvSpPr/>
          <p:nvPr userDrawn="1"/>
        </p:nvSpPr>
        <p:spPr>
          <a:xfrm>
            <a:off x="9766092" y="6265889"/>
            <a:ext cx="1528997" cy="4347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6069B-2646-674D-00D9-02943AE54C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2473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51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Column White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60975"/>
            <a:ext cx="10210800" cy="6356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Single column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105923E-5175-A898-9B3F-610B2DF420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90700"/>
            <a:ext cx="10210800" cy="426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styles:  </a:t>
            </a:r>
            <a:r>
              <a:rPr lang="en-US" err="1"/>
              <a:t>askdgjpwkgjadaj</a:t>
            </a:r>
            <a:r>
              <a:rPr lang="en-US"/>
              <a:t> wPIVTEPUJejpigdmkl4tklvegjdhwpaiktlejwpiegskjlwKEL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2E005-EEAA-9BFC-9B96-CBD55EA0E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23424" y="6217919"/>
            <a:ext cx="1197076" cy="43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86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Column w/LightGray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C3A647-3242-5A6F-5A5F-C8D2DB0C455D}"/>
              </a:ext>
            </a:extLst>
          </p:cNvPr>
          <p:cNvSpPr/>
          <p:nvPr userDrawn="1"/>
        </p:nvSpPr>
        <p:spPr>
          <a:xfrm>
            <a:off x="0" y="0"/>
            <a:ext cx="12192000" cy="6057900"/>
          </a:xfrm>
          <a:prstGeom prst="rect">
            <a:avLst/>
          </a:prstGeom>
          <a:solidFill>
            <a:srgbClr val="F5F5F5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39387"/>
            <a:ext cx="10210800" cy="69884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Single column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FC0E62-B259-A8AD-7BBD-218E5F2D9D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90700"/>
            <a:ext cx="10210800" cy="3962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styles:  askdgjpwkgjadajgav3qbyqeth qc4v7byhvfsb1q45ybuq45q3v4e6hg wPIVTEPUJejpigdmkl4tklvegjdhwpaiktlejwpiegskjlwKELalksvhio4tvwhg </a:t>
            </a:r>
            <a:r>
              <a:rPr lang="en-US" err="1"/>
              <a:t>ljadh</a:t>
            </a:r>
            <a:r>
              <a:rPr lang="en-US"/>
              <a:t> bhrb5buwh4q5bq4y4yq357q4 wojuy5ho34iwtGLSDJHGwou44ETHJGwouethjdakghouwrTGHwovü5y3m4n5uv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D00107-D5E4-8469-8057-DAB2B257CB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23424" y="6217919"/>
            <a:ext cx="1197076" cy="43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53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Colum w/Pic D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B1DADDC-2DA3-DF42-EB93-555A35889F93}"/>
              </a:ext>
            </a:extLst>
          </p:cNvPr>
          <p:cNvSpPr/>
          <p:nvPr userDrawn="1"/>
        </p:nvSpPr>
        <p:spPr>
          <a:xfrm>
            <a:off x="0" y="1485900"/>
            <a:ext cx="7010400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65249"/>
            <a:ext cx="10210800" cy="635696"/>
          </a:xfrm>
        </p:spPr>
        <p:txBody>
          <a:bodyPr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Single column text with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86CD400-B92A-42DD-8ED4-E487A8A568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8020" y="1485900"/>
            <a:ext cx="4602480" cy="4584469"/>
          </a:xfrm>
          <a:prstGeom prst="rect">
            <a:avLst/>
          </a:prstGeom>
          <a:ln w="63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8F742E3-E1D1-F94A-A505-E8D573C4BC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2057400"/>
            <a:ext cx="5631874" cy="36957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sz="160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styles:  askdgjpwkgjadajgav3qbyqeth qc4v7byhvfsb1q45ybuq45q3v4e6hg wPIVTEPUJejpigdmkl4tklvegjdhwpaiktlejwpiegskjlwKELalksvhio4tvwhg </a:t>
            </a:r>
            <a:r>
              <a:rPr lang="en-US" err="1"/>
              <a:t>ljadh</a:t>
            </a:r>
            <a:r>
              <a:rPr lang="en-US"/>
              <a:t> bhrb5buwh4q5bq4y4yq357q4 wojuy5ho34iwtGLSDJHGwou44ETHJGwouethjdakghouwrTGHwovü5y3m4n5uv	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68235B-5DD0-7710-C89E-4AA9B65B5760}"/>
              </a:ext>
            </a:extLst>
          </p:cNvPr>
          <p:cNvSpPr/>
          <p:nvPr userDrawn="1"/>
        </p:nvSpPr>
        <p:spPr>
          <a:xfrm>
            <a:off x="11963400" y="2057169"/>
            <a:ext cx="228600" cy="40108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E2986F-FAF0-8CFB-30E5-1DA31B2897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23424" y="6217919"/>
            <a:ext cx="1197076" cy="43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85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0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text with Photo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86CD400-B92A-42DD-8ED4-E487A8A568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DADDC-2DA3-DF42-EB93-555A35889F93}"/>
              </a:ext>
            </a:extLst>
          </p:cNvPr>
          <p:cNvSpPr/>
          <p:nvPr userDrawn="1"/>
        </p:nvSpPr>
        <p:spPr>
          <a:xfrm>
            <a:off x="0" y="0"/>
            <a:ext cx="6126480" cy="6858000"/>
          </a:xfrm>
          <a:prstGeom prst="rect">
            <a:avLst/>
          </a:prstGeom>
          <a:solidFill>
            <a:srgbClr val="00A4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3410"/>
            <a:ext cx="4523970" cy="3505132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Single column of text with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71231-F531-D85D-0DD0-F44F6655AE70}"/>
              </a:ext>
            </a:extLst>
          </p:cNvPr>
          <p:cNvSpPr/>
          <p:nvPr userDrawn="1"/>
        </p:nvSpPr>
        <p:spPr>
          <a:xfrm>
            <a:off x="9788577" y="6288374"/>
            <a:ext cx="1499016" cy="3522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7BBEEA-1B8F-A39E-D778-B73E1CF31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63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text with Photo-Lg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86CD400-B92A-42DD-8ED4-E487A8A568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DADDC-2DA3-DF42-EB93-555A35889F93}"/>
              </a:ext>
            </a:extLst>
          </p:cNvPr>
          <p:cNvSpPr/>
          <p:nvPr userDrawn="1"/>
        </p:nvSpPr>
        <p:spPr>
          <a:xfrm>
            <a:off x="0" y="0"/>
            <a:ext cx="61264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7065"/>
            <a:ext cx="4523970" cy="353097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Single column of text with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71231-F531-D85D-0DD0-F44F6655AE70}"/>
              </a:ext>
            </a:extLst>
          </p:cNvPr>
          <p:cNvSpPr/>
          <p:nvPr userDrawn="1"/>
        </p:nvSpPr>
        <p:spPr>
          <a:xfrm>
            <a:off x="9788577" y="6288374"/>
            <a:ext cx="1499016" cy="3522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21972-074D-3FE9-F18F-ADF6C55C8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48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text with Photo-Drk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86CD400-B92A-42DD-8ED4-E487A8A568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DADDC-2DA3-DF42-EB93-555A35889F93}"/>
              </a:ext>
            </a:extLst>
          </p:cNvPr>
          <p:cNvSpPr/>
          <p:nvPr userDrawn="1"/>
        </p:nvSpPr>
        <p:spPr>
          <a:xfrm>
            <a:off x="0" y="0"/>
            <a:ext cx="612648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80528"/>
            <a:ext cx="4523970" cy="3507971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Single column of text with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71231-F531-D85D-0DD0-F44F6655AE70}"/>
              </a:ext>
            </a:extLst>
          </p:cNvPr>
          <p:cNvSpPr/>
          <p:nvPr userDrawn="1"/>
        </p:nvSpPr>
        <p:spPr>
          <a:xfrm>
            <a:off x="9788577" y="6288374"/>
            <a:ext cx="1499016" cy="3522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AAC78-371D-1E29-C114-14C5F83B1F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23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vy Copy w/ Photo-Lg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84B401-28B4-2414-CB19-2CA66772C0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73243"/>
            <a:ext cx="5666282" cy="5715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Headline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86CD400-B92A-42DD-8ED4-E487A8A568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35317" y="1485900"/>
            <a:ext cx="4089079" cy="3943286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C0C80-29B1-23AB-2B1A-A6594E208C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066769"/>
            <a:ext cx="5658787" cy="297540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Text </a:t>
            </a:r>
            <a:r>
              <a:rPr lang="en-US" err="1"/>
              <a:t>Copy:dfkljeiroyhjbkvlbjerp</a:t>
            </a:r>
            <a:r>
              <a:rPr lang="en-US"/>
              <a:t> iopyjeahbjgrio56iuyq4eiahpjh3q854ou6930yueagu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Text </a:t>
            </a:r>
            <a:r>
              <a:rPr lang="en-US" err="1"/>
              <a:t>Copy:dfkljeiroyhjbkvlbjerp</a:t>
            </a:r>
            <a:r>
              <a:rPr lang="en-US"/>
              <a:t> iopyjeahbjgrio56iuyq4eiahpjh3q854ou6930yueagu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Text </a:t>
            </a:r>
            <a:r>
              <a:rPr lang="en-US" err="1"/>
              <a:t>Copy:dfkljeiroyhjbkvlbjerp</a:t>
            </a:r>
            <a:r>
              <a:rPr lang="en-US"/>
              <a:t> iopyjeahbjgrio56iuyq4eiahpjh3q854ou6930yueagu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Text </a:t>
            </a:r>
            <a:r>
              <a:rPr lang="en-US" err="1"/>
              <a:t>Copy:dfkljeiroyhjbkvlbjerp</a:t>
            </a:r>
            <a:r>
              <a:rPr lang="en-US"/>
              <a:t> iopyjeahbjgrio56iuyq4eiahpjh3q854ou6930yue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29DAE-C300-C274-EC0A-44CF4408ED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2473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3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vy Copy w/ Photo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84B401-28B4-2414-CB19-2CA66772C0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4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69084"/>
            <a:ext cx="5688767" cy="5715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Headline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86CD400-B92A-42DD-8ED4-E487A8A568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35317" y="1485900"/>
            <a:ext cx="4089079" cy="3943286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C0C80-29B1-23AB-2B1A-A6594E208C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066769"/>
            <a:ext cx="5658787" cy="297540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Text </a:t>
            </a:r>
            <a:r>
              <a:rPr lang="en-US" err="1"/>
              <a:t>Copy:dfkljeiroyhjbkvlbjerp</a:t>
            </a:r>
            <a:r>
              <a:rPr lang="en-US"/>
              <a:t> iopyjeahbjgrio56iuyq4eiahpjh3q854ou6930yueagu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Text </a:t>
            </a:r>
            <a:r>
              <a:rPr lang="en-US" err="1"/>
              <a:t>Copy:dfkljeiroyhjbkvlbjerp</a:t>
            </a:r>
            <a:r>
              <a:rPr lang="en-US"/>
              <a:t> iopyjeahbjgrio56iuyq4eiahpjh3q854ou6930yueagu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Text </a:t>
            </a:r>
            <a:r>
              <a:rPr lang="en-US" err="1"/>
              <a:t>Copy:dfkljeiroyhjbkvlbjerp</a:t>
            </a:r>
            <a:r>
              <a:rPr lang="en-US"/>
              <a:t> iopyjeahbjgrio56iuyq4eiahpjh3q854ou6930yueagu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Text </a:t>
            </a:r>
            <a:r>
              <a:rPr lang="en-US" err="1"/>
              <a:t>Copy:dfkljeiroyhjbkvlbjerp</a:t>
            </a:r>
            <a:r>
              <a:rPr lang="en-US"/>
              <a:t> iopyjeahbjgrio56iuyq4eiahpjh3q854ou6930yue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066A37-B84D-73C9-4C16-6886A62965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2473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8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FAC-TItle Slide-Lg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1EDA7E-57B8-B70A-BF3C-0B799E02AC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8D8FAC-DE1B-2BDE-2B7A-F76EA8F7FD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563316"/>
            <a:ext cx="10172700" cy="68138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Title slide with image med blue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FB77DC-C3F9-AF7A-9DED-59E981E339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85900"/>
            <a:ext cx="12192000" cy="4572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2F0021-EB5C-57D3-DC5B-E8A051F290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2473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63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vy Copy w/ Photo-Drk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84B401-28B4-2414-CB19-2CA66772C0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72591"/>
            <a:ext cx="5666282" cy="5715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Headline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86CD400-B92A-42DD-8ED4-E487A8A568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35317" y="1485900"/>
            <a:ext cx="4089079" cy="3943286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C0C80-29B1-23AB-2B1A-A6594E208C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066769"/>
            <a:ext cx="5658787" cy="297540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Text </a:t>
            </a:r>
            <a:r>
              <a:rPr lang="en-US" err="1"/>
              <a:t>Copy:dfkljeiroyhjbkvlbjerp</a:t>
            </a:r>
            <a:r>
              <a:rPr lang="en-US"/>
              <a:t> iopyjeahbjgrio56iuyq4eiahpjh3q854ou6930yueagu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Text </a:t>
            </a:r>
            <a:r>
              <a:rPr lang="en-US" err="1"/>
              <a:t>Copy:dfkljeiroyhjbkvlbjerp</a:t>
            </a:r>
            <a:r>
              <a:rPr lang="en-US"/>
              <a:t> iopyjeahbjgrio56iuyq4eiahpjh3q854ou6930yueagu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Text </a:t>
            </a:r>
            <a:r>
              <a:rPr lang="en-US" err="1"/>
              <a:t>Copy:dfkljeiroyhjbkvlbjerp</a:t>
            </a:r>
            <a:r>
              <a:rPr lang="en-US"/>
              <a:t> iopyjeahbjgrio56iuyq4eiahpjh3q854ou6930yueagu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Text </a:t>
            </a:r>
            <a:r>
              <a:rPr lang="en-US" err="1"/>
              <a:t>Copy:dfkljeiroyhjbkvlbjerp</a:t>
            </a:r>
            <a:r>
              <a:rPr lang="en-US"/>
              <a:t> iopyjeahbjgrio56iuyq4eiahpjh3q854ou6930yue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F9BCA-716F-6FE9-D9AF-89B0C963B8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2473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19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w/GrayBackground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22B9D88-D1F3-C248-EFCF-50C238B0F055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F5F5F5">
              <a:alpha val="494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92BDF46-EE4C-D2CC-B96A-7FDE6DDA5E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790700"/>
            <a:ext cx="4966447" cy="3962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styles:  </a:t>
            </a:r>
            <a:r>
              <a:rPr lang="en-US" err="1"/>
              <a:t>askdgjpwkgjadaj</a:t>
            </a:r>
            <a:r>
              <a:rPr lang="en-US"/>
              <a:t> wPIVTEPUJejpigdmkl4tklvegjdhwpaiktlejwpiegskjlwKEL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60975"/>
            <a:ext cx="10210800" cy="6356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Two column text on gray background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C8D9A4A-A261-1C10-7802-8BB4CE83B5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1156" y="1790700"/>
            <a:ext cx="4814044" cy="39727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styles:  </a:t>
            </a:r>
            <a:r>
              <a:rPr lang="en-US" err="1"/>
              <a:t>askdgjpwkgjadaj</a:t>
            </a:r>
            <a:r>
              <a:rPr lang="en-US"/>
              <a:t> wPIVTEPUJejpigdmkl4tklvegjdhwpaiktlejwpiegskjlwKEL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8C2710-406A-880D-2495-923B5C65C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23424" y="6217919"/>
            <a:ext cx="1197076" cy="43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74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w/DrkBlue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22B9D88-D1F3-C248-EFCF-50C238B0F055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92BDF46-EE4C-D2CC-B96A-7FDE6DDA5E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399" y="1790700"/>
            <a:ext cx="4957483" cy="3962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sz="160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styles:  </a:t>
            </a:r>
            <a:r>
              <a:rPr lang="en-US" err="1"/>
              <a:t>askdgjpwkgjadaj</a:t>
            </a:r>
            <a:r>
              <a:rPr lang="en-US"/>
              <a:t> wPIVTEPUJejpigdmkl4tklvegjdhwpaiktlejwpiegskjlwKEL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52664"/>
            <a:ext cx="10219765" cy="63569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Two column text on dark blue background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C8D9A4A-A261-1C10-7802-8BB4CE83B5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0120" y="1790700"/>
            <a:ext cx="4814045" cy="39727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sz="160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styles:  </a:t>
            </a:r>
            <a:r>
              <a:rPr lang="en-US" err="1"/>
              <a:t>askdgjpwkgjadaj</a:t>
            </a:r>
            <a:r>
              <a:rPr lang="en-US"/>
              <a:t> wPIVTEPUJejpigdmkl4tklvegjdhwpaiktlejwpiegskjlwKEL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9EC647-14EE-C6ED-2854-1FB0E8815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2473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71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hitet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67324"/>
            <a:ext cx="10228729" cy="6356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Two columns of text on white background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E37BA7F-AA34-FDB2-667A-5C8498B334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399" y="1790700"/>
            <a:ext cx="4930590" cy="426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styles:  </a:t>
            </a:r>
            <a:r>
              <a:rPr lang="en-US" err="1"/>
              <a:t>askdgjpwkgjadaj</a:t>
            </a:r>
            <a:r>
              <a:rPr lang="en-US"/>
              <a:t> wPIVTEPUJejpigdmkl4tklvegjdhwpaiktlejwpiegskjlwKEL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7903E10-6C4D-F057-D787-660D3A3ADD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7012" y="1788459"/>
            <a:ext cx="4796117" cy="426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styles:  </a:t>
            </a:r>
            <a:r>
              <a:rPr lang="en-US" err="1"/>
              <a:t>askdgjpwkgjadaj</a:t>
            </a:r>
            <a:r>
              <a:rPr lang="en-US"/>
              <a:t> wPIVTEPUJejpigdmkl4tklvegjdhwpaiktlejwpiegskjlwKEL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98A5A5-469C-8640-3F75-6B44A9AF51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23424" y="6217919"/>
            <a:ext cx="1197076" cy="43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72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w/LightBackground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605BF15-7C99-5C59-04CD-350A0B4DBEAC}"/>
              </a:ext>
            </a:extLst>
          </p:cNvPr>
          <p:cNvSpPr/>
          <p:nvPr userDrawn="1"/>
        </p:nvSpPr>
        <p:spPr>
          <a:xfrm>
            <a:off x="8077201" y="1485900"/>
            <a:ext cx="3393440" cy="4572000"/>
          </a:xfrm>
          <a:prstGeom prst="rect">
            <a:avLst/>
          </a:prstGeom>
          <a:solidFill>
            <a:srgbClr val="F5F5F5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12D2D-08D1-BA2D-5FFB-A957D3532CEA}"/>
              </a:ext>
            </a:extLst>
          </p:cNvPr>
          <p:cNvSpPr/>
          <p:nvPr userDrawn="1"/>
        </p:nvSpPr>
        <p:spPr>
          <a:xfrm>
            <a:off x="4558146" y="1485900"/>
            <a:ext cx="3393440" cy="4572000"/>
          </a:xfrm>
          <a:prstGeom prst="rect">
            <a:avLst/>
          </a:prstGeom>
          <a:solidFill>
            <a:srgbClr val="F5F5F5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DADDC-2DA3-DF42-EB93-555A35889F93}"/>
              </a:ext>
            </a:extLst>
          </p:cNvPr>
          <p:cNvSpPr/>
          <p:nvPr userDrawn="1"/>
        </p:nvSpPr>
        <p:spPr>
          <a:xfrm>
            <a:off x="1028700" y="1485900"/>
            <a:ext cx="3393440" cy="4572000"/>
          </a:xfrm>
          <a:prstGeom prst="rect">
            <a:avLst/>
          </a:prstGeom>
          <a:solidFill>
            <a:schemeClr val="bg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60976"/>
            <a:ext cx="10237694" cy="6356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Three columns of text on white background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650740C-8FCC-3F44-8FF1-F12EE667EE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7299" y="1828801"/>
            <a:ext cx="2971801" cy="33684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styles:  </a:t>
            </a:r>
            <a:r>
              <a:rPr lang="en-US" err="1"/>
              <a:t>askdgjpwkgjadaj</a:t>
            </a:r>
            <a:r>
              <a:rPr lang="en-US"/>
              <a:t> wPIVTEPUJejpigdmkl4tklvegjdhwpaiktlejwpiegskjlwKEL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3B3F712-40B2-5F39-4CA4-C22ED87CF2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65963" y="1828801"/>
            <a:ext cx="2971801" cy="33684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styles:  </a:t>
            </a:r>
            <a:r>
              <a:rPr lang="en-US" err="1"/>
              <a:t>askdgjpwkgjadaj</a:t>
            </a:r>
            <a:r>
              <a:rPr lang="en-US"/>
              <a:t> wPIVTEPUJejpigdmkl4tklvegjdhwpaiktlejwpiegskjlwKEL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8A1DFFF8-AB9D-735B-9B36-A32D1DA27F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85018" y="1828800"/>
            <a:ext cx="2971801" cy="33759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styles:  </a:t>
            </a:r>
            <a:r>
              <a:rPr lang="en-US" err="1"/>
              <a:t>askdgjpwkgjadaj</a:t>
            </a:r>
            <a:r>
              <a:rPr lang="en-US"/>
              <a:t> wPIVTEPUJejpigdmkl4tklvegjdhwpaiktlejwpiegskjlwKEL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771998-4030-E747-7F8A-34BC6E686B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23424" y="6217919"/>
            <a:ext cx="1197076" cy="43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89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ColumnTex/wdarkbluet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4BAB49-DB97-B916-614F-3FB810E0F010}"/>
              </a:ext>
            </a:extLst>
          </p:cNvPr>
          <p:cNvSpPr/>
          <p:nvPr userDrawn="1"/>
        </p:nvSpPr>
        <p:spPr>
          <a:xfrm>
            <a:off x="0" y="1828800"/>
            <a:ext cx="12192000" cy="365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BE708-FB7D-7611-13CE-71D69FF39952}"/>
              </a:ext>
            </a:extLst>
          </p:cNvPr>
          <p:cNvSpPr/>
          <p:nvPr userDrawn="1"/>
        </p:nvSpPr>
        <p:spPr>
          <a:xfrm>
            <a:off x="3286067" y="1485901"/>
            <a:ext cx="1844040" cy="4267200"/>
          </a:xfrm>
          <a:prstGeom prst="rect">
            <a:avLst/>
          </a:prstGeom>
          <a:solidFill>
            <a:schemeClr val="bg2">
              <a:alpha val="8000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DADDC-2DA3-DF42-EB93-555A35889F93}"/>
              </a:ext>
            </a:extLst>
          </p:cNvPr>
          <p:cNvSpPr/>
          <p:nvPr userDrawn="1"/>
        </p:nvSpPr>
        <p:spPr>
          <a:xfrm>
            <a:off x="1295400" y="1485901"/>
            <a:ext cx="1844040" cy="4267200"/>
          </a:xfrm>
          <a:prstGeom prst="rect">
            <a:avLst/>
          </a:prstGeom>
          <a:solidFill>
            <a:schemeClr val="bg2">
              <a:alpha val="7995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60976"/>
            <a:ext cx="10210800" cy="6356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Five columns of text/pictures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141AC6-D14A-C16B-5238-983DB1178254}"/>
              </a:ext>
            </a:extLst>
          </p:cNvPr>
          <p:cNvSpPr/>
          <p:nvPr userDrawn="1"/>
        </p:nvSpPr>
        <p:spPr>
          <a:xfrm>
            <a:off x="5278120" y="1485900"/>
            <a:ext cx="1844040" cy="4267200"/>
          </a:xfrm>
          <a:prstGeom prst="rect">
            <a:avLst/>
          </a:prstGeom>
          <a:solidFill>
            <a:schemeClr val="bg2">
              <a:alpha val="795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3E8660-9B0A-E2F3-E46F-76D1440260D9}"/>
              </a:ext>
            </a:extLst>
          </p:cNvPr>
          <p:cNvSpPr/>
          <p:nvPr userDrawn="1"/>
        </p:nvSpPr>
        <p:spPr>
          <a:xfrm>
            <a:off x="7279640" y="1485900"/>
            <a:ext cx="1844040" cy="4267200"/>
          </a:xfrm>
          <a:prstGeom prst="rect">
            <a:avLst/>
          </a:prstGeom>
          <a:solidFill>
            <a:schemeClr val="bg2">
              <a:alpha val="7984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1A1225-EFEB-A2FB-9C33-F54C429E4086}"/>
              </a:ext>
            </a:extLst>
          </p:cNvPr>
          <p:cNvSpPr/>
          <p:nvPr userDrawn="1"/>
        </p:nvSpPr>
        <p:spPr>
          <a:xfrm>
            <a:off x="9281160" y="1485900"/>
            <a:ext cx="1844040" cy="4267200"/>
          </a:xfrm>
          <a:prstGeom prst="rect">
            <a:avLst/>
          </a:prstGeom>
          <a:solidFill>
            <a:schemeClr val="bg2">
              <a:alpha val="797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1D5776A-7169-83C2-B518-6BACC81075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26969" y="2227580"/>
            <a:ext cx="1035685" cy="100711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7B452EC-84C1-0032-6DE6-ECDE8B5482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2880" y="3594100"/>
            <a:ext cx="1513840" cy="14471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100"/>
            </a:lvl1pPr>
          </a:lstStyle>
          <a:p>
            <a:pPr lvl="0"/>
            <a:r>
              <a:rPr lang="en-US"/>
              <a:t>Placeholder copy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AAF8B158-C56A-A9C4-AE2A-E415F65CA2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28575" y="2247900"/>
            <a:ext cx="1035685" cy="100711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E5FBEE14-985B-CDD3-FB03-E1FD936D52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64877" y="3594100"/>
            <a:ext cx="1513840" cy="14674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100"/>
            </a:lvl1pPr>
          </a:lstStyle>
          <a:p>
            <a:pPr lvl="0"/>
            <a:r>
              <a:rPr lang="en-US"/>
              <a:t>Placeholder copy</a:t>
            </a:r>
          </a:p>
        </p:txBody>
      </p:sp>
      <p:sp>
        <p:nvSpPr>
          <p:cNvPr id="27" name="Picture Placeholder 21">
            <a:extLst>
              <a:ext uri="{FF2B5EF4-FFF2-40B4-BE49-F238E27FC236}">
                <a16:creationId xmlns:a16="http://schemas.microsoft.com/office/drawing/2014/main" id="{53F48356-2D6E-F91B-2097-74F776A406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89138" y="2258060"/>
            <a:ext cx="1035685" cy="100711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9CE1E0C4-B415-DA2B-7C95-C2C10B518E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25440" y="3594100"/>
            <a:ext cx="1513840" cy="147764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100"/>
            </a:lvl1pPr>
          </a:lstStyle>
          <a:p>
            <a:pPr lvl="0"/>
            <a:r>
              <a:rPr lang="en-US"/>
              <a:t>Placeholder copy</a:t>
            </a:r>
          </a:p>
        </p:txBody>
      </p:sp>
      <p:sp>
        <p:nvSpPr>
          <p:cNvPr id="29" name="Picture Placeholder 21">
            <a:extLst>
              <a:ext uri="{FF2B5EF4-FFF2-40B4-BE49-F238E27FC236}">
                <a16:creationId xmlns:a16="http://schemas.microsoft.com/office/drawing/2014/main" id="{1D5A0F34-6E4E-6545-AD79-3413A5C02C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90658" y="2268220"/>
            <a:ext cx="1035685" cy="100711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4EBF2DD0-BA4C-9BDE-4478-B780391747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6960" y="3594100"/>
            <a:ext cx="1513840" cy="14878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100"/>
            </a:lvl1pPr>
          </a:lstStyle>
          <a:p>
            <a:pPr lvl="0"/>
            <a:r>
              <a:rPr lang="en-US"/>
              <a:t>Placeholder copy</a:t>
            </a:r>
          </a:p>
        </p:txBody>
      </p:sp>
      <p:sp>
        <p:nvSpPr>
          <p:cNvPr id="31" name="Picture Placeholder 21">
            <a:extLst>
              <a:ext uri="{FF2B5EF4-FFF2-40B4-BE49-F238E27FC236}">
                <a16:creationId xmlns:a16="http://schemas.microsoft.com/office/drawing/2014/main" id="{C46F67CA-194E-8F93-896F-7A988A7FB2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02338" y="2268220"/>
            <a:ext cx="1035685" cy="100711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F5DA45A1-0842-299D-D43B-BDE37E227A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38640" y="3594100"/>
            <a:ext cx="1513840" cy="14878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100"/>
            </a:lvl1pPr>
          </a:lstStyle>
          <a:p>
            <a:pPr lvl="0"/>
            <a:r>
              <a:rPr lang="en-US"/>
              <a:t>Placeholder copy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5B684-5CC8-E6B2-5D9C-A3B3A429B0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95401" y="3311842"/>
            <a:ext cx="1842654" cy="363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/>
              <a:t>Title or Name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B8EA2EB-1C62-003C-44B9-0535DB60A8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73136" y="3311842"/>
            <a:ext cx="1839191" cy="363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/>
              <a:t>Title or Name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C5CC96-E346-0C90-EA3F-3CC99CA0C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6292" y="3311842"/>
            <a:ext cx="1811481" cy="363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/>
              <a:t>Title or 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3B9E0A-18A3-CF53-983F-B444E9B47E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97883" y="3311842"/>
            <a:ext cx="1804553" cy="363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/>
              <a:t>Title or Name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E94A1C0-7DFC-E794-BEB8-25501AD670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92937" y="3311842"/>
            <a:ext cx="1832263" cy="363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/>
              <a:t>Title or Name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99FC4-CDD8-A635-F2AD-0331B5310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23424" y="6217919"/>
            <a:ext cx="1197076" cy="43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52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Slide-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48CA0C4-1E4E-7EE6-46F9-CA4FB474E71B}"/>
              </a:ext>
            </a:extLst>
          </p:cNvPr>
          <p:cNvSpPr/>
          <p:nvPr userDrawn="1"/>
        </p:nvSpPr>
        <p:spPr>
          <a:xfrm>
            <a:off x="0" y="0"/>
            <a:ext cx="4267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689C4FD-F414-EE40-AA5D-5707F4357D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67200" y="0"/>
            <a:ext cx="8043862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4B03C9-2354-016A-04E5-D2CFFF7155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300" y="1044170"/>
            <a:ext cx="3213562" cy="1663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Placeholder copy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FCFEFEF-F58F-37B8-AFFB-6A554DFC4C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6300" y="3360418"/>
            <a:ext cx="2971799" cy="820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Informational copy for the section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D4543B-1C08-D47F-BE61-D4BC23775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300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77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Transiti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DC6CFB-710A-7510-6924-3EBD101092A1}"/>
              </a:ext>
            </a:extLst>
          </p:cNvPr>
          <p:cNvSpPr/>
          <p:nvPr userDrawn="1"/>
        </p:nvSpPr>
        <p:spPr>
          <a:xfrm flipH="1">
            <a:off x="0" y="0"/>
            <a:ext cx="7924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8CA0C4-1E4E-7EE6-46F9-CA4FB474E71B}"/>
              </a:ext>
            </a:extLst>
          </p:cNvPr>
          <p:cNvSpPr/>
          <p:nvPr userDrawn="1"/>
        </p:nvSpPr>
        <p:spPr>
          <a:xfrm>
            <a:off x="7924800" y="0"/>
            <a:ext cx="4267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4B03C9-2354-016A-04E5-D2CFFF7155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4440" y="1790700"/>
            <a:ext cx="5046519" cy="16637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400">
                <a:solidFill>
                  <a:schemeClr val="tx1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Placeholder copy for transition slide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FCFEFEF-F58F-37B8-AFFB-6A554DFC4C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703" y="3765378"/>
            <a:ext cx="3985953" cy="105600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FFFFFF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Informational copy for the section</a:t>
            </a:r>
          </a:p>
        </p:txBody>
      </p:sp>
      <p:pic>
        <p:nvPicPr>
          <p:cNvPr id="11" name="Picture 10" descr="A blue and black design&#10;&#10;Description automatically generated">
            <a:extLst>
              <a:ext uri="{FF2B5EF4-FFF2-40B4-BE49-F238E27FC236}">
                <a16:creationId xmlns:a16="http://schemas.microsoft.com/office/drawing/2014/main" id="{387E5FB3-5A01-F167-08F9-FE8F6F3332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l="56088" t="7233" r="24985" b="3354"/>
          <a:stretch/>
        </p:blipFill>
        <p:spPr>
          <a:xfrm>
            <a:off x="7922302" y="0"/>
            <a:ext cx="426969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26BA56-D364-0CEF-9AC4-5D95BEFF23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2473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88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TransitionSlide 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DC6CFB-710A-7510-6924-3EBD101092A1}"/>
              </a:ext>
            </a:extLst>
          </p:cNvPr>
          <p:cNvSpPr/>
          <p:nvPr userDrawn="1"/>
        </p:nvSpPr>
        <p:spPr>
          <a:xfrm flipH="1">
            <a:off x="0" y="0"/>
            <a:ext cx="79248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8CA0C4-1E4E-7EE6-46F9-CA4FB474E71B}"/>
              </a:ext>
            </a:extLst>
          </p:cNvPr>
          <p:cNvSpPr/>
          <p:nvPr userDrawn="1"/>
        </p:nvSpPr>
        <p:spPr>
          <a:xfrm>
            <a:off x="7924800" y="0"/>
            <a:ext cx="426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4B03C9-2354-016A-04E5-D2CFFF7155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0300" y="1790700"/>
            <a:ext cx="4988329" cy="16637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4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Placeholder copy for transition slide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FCFEFEF-F58F-37B8-AFFB-6A554DFC4C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0563" y="3765378"/>
            <a:ext cx="3934691" cy="105600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FFFFFF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Informational copy for the section</a:t>
            </a:r>
          </a:p>
        </p:txBody>
      </p:sp>
      <p:pic>
        <p:nvPicPr>
          <p:cNvPr id="11" name="Picture 10" descr="A blue and black design&#10;&#10;Description automatically generated">
            <a:extLst>
              <a:ext uri="{FF2B5EF4-FFF2-40B4-BE49-F238E27FC236}">
                <a16:creationId xmlns:a16="http://schemas.microsoft.com/office/drawing/2014/main" id="{387E5FB3-5A01-F167-08F9-FE8F6F3332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 l="56088" t="7233" r="24985" b="3354"/>
          <a:stretch/>
        </p:blipFill>
        <p:spPr>
          <a:xfrm>
            <a:off x="7924800" y="0"/>
            <a:ext cx="426969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62B126-257D-9E36-CCB4-2777D42ECC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2473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65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TransitionSlide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8EC7A6-2F59-8DCF-EC35-2AE40FE265CE}"/>
              </a:ext>
            </a:extLst>
          </p:cNvPr>
          <p:cNvSpPr/>
          <p:nvPr userDrawn="1"/>
        </p:nvSpPr>
        <p:spPr>
          <a:xfrm>
            <a:off x="0" y="2400300"/>
            <a:ext cx="12192000" cy="4457700"/>
          </a:xfrm>
          <a:prstGeom prst="rect">
            <a:avLst/>
          </a:prstGeom>
          <a:solidFill>
            <a:srgbClr val="00A4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4B03C9-2354-016A-04E5-D2CFFF7155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300" y="3377046"/>
            <a:ext cx="6490855" cy="1558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Placeholder copy transitional slide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FF88824B-E8F1-08AE-6BE6-69B7E8EAF6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6300" y="4958397"/>
            <a:ext cx="6542809" cy="5280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FFFFFF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Informational copy for the section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4CFB75A-5FE2-228A-3746-E53FDB9372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2400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EC5BE6-744C-C9A1-0250-4DD2B7922A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2473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6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FAC-TItle Slide-Drk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1EDA7E-57B8-B70A-BF3C-0B799E02AC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075F78-E55F-190F-5F19-36282F7EF568}"/>
              </a:ext>
            </a:extLst>
          </p:cNvPr>
          <p:cNvSpPr/>
          <p:nvPr userDrawn="1"/>
        </p:nvSpPr>
        <p:spPr>
          <a:xfrm>
            <a:off x="0" y="1485900"/>
            <a:ext cx="12192000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CC2CF9-733E-5FAA-3747-405D2FD12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1000"/>
          </a:blip>
          <a:srcRect l="12840" r="19493"/>
          <a:stretch/>
        </p:blipFill>
        <p:spPr>
          <a:xfrm>
            <a:off x="1" y="2436510"/>
            <a:ext cx="12192000" cy="28060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D401E9F-E1B5-6622-4457-1C6ECC8A08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555003"/>
            <a:ext cx="10172700" cy="68138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Title slide with logo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DB2284F-C5E7-9764-F0E8-08BEDCBA3C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6041" y="3352541"/>
            <a:ext cx="4709160" cy="1516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6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Click to edit Sub title style or remove: 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Taslkdgj</a:t>
            </a: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 oidkjgwi4oetghgjkladj ]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asAklsjdffkla</a:t>
            </a: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jtwipeotjasdkljf</a:t>
            </a: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sdkflj</a:t>
            </a: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triowet</a:t>
            </a: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jdkalsdjiwoetojklsdgfsoeitrwujiouLFJslk</a:t>
            </a:r>
            <a:endParaRPr lang="en-US" sz="1600" i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319F1F-AB89-227E-E68D-586968DC29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8421" y="4702667"/>
            <a:ext cx="4716780" cy="3978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DATE/PLACE</a:t>
            </a:r>
          </a:p>
        </p:txBody>
      </p:sp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6FA876F-3F52-076A-CD8E-9331C2FE24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44273"/>
          <a:stretch/>
        </p:blipFill>
        <p:spPr>
          <a:xfrm>
            <a:off x="1073149" y="2288540"/>
            <a:ext cx="4878071" cy="31335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162C82-838A-8A69-2075-AD747208D4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93180" y="2606675"/>
            <a:ext cx="4732021" cy="593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International Federation of Accountants</a:t>
            </a:r>
          </a:p>
        </p:txBody>
      </p:sp>
    </p:spTree>
    <p:extLst>
      <p:ext uri="{BB962C8B-B14F-4D97-AF65-F5344CB8AC3E}">
        <p14:creationId xmlns:p14="http://schemas.microsoft.com/office/powerpoint/2010/main" val="3661763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ransitionSlide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8EC7A6-2F59-8DCF-EC35-2AE40FE265CE}"/>
              </a:ext>
            </a:extLst>
          </p:cNvPr>
          <p:cNvSpPr/>
          <p:nvPr userDrawn="1"/>
        </p:nvSpPr>
        <p:spPr>
          <a:xfrm>
            <a:off x="0" y="-7495"/>
            <a:ext cx="12192000" cy="6865495"/>
          </a:xfrm>
          <a:prstGeom prst="rect">
            <a:avLst/>
          </a:prstGeom>
          <a:solidFill>
            <a:srgbClr val="00A4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4B03C9-2354-016A-04E5-D2CFFF7155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300" y="2400300"/>
            <a:ext cx="6490855" cy="1558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Placeholder copy transitional slide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FF88824B-E8F1-08AE-6BE6-69B7E8EAF6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6300" y="4666089"/>
            <a:ext cx="6542809" cy="5280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FFFFFF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Informational copy for the section</a:t>
            </a:r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93FFF119-ADA6-7CE2-B83B-A3BE0EBD8B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4347147" y="1297065"/>
            <a:ext cx="7484568" cy="4692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107D9-47AD-E270-6880-795BA4D227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2473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41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ransitionSlide-Drk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8EC7A6-2F59-8DCF-EC35-2AE40FE265CE}"/>
              </a:ext>
            </a:extLst>
          </p:cNvPr>
          <p:cNvSpPr/>
          <p:nvPr userDrawn="1"/>
        </p:nvSpPr>
        <p:spPr>
          <a:xfrm>
            <a:off x="0" y="-7495"/>
            <a:ext cx="12192000" cy="68654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4B03C9-2354-016A-04E5-D2CFFF7155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300" y="2400300"/>
            <a:ext cx="6490855" cy="1558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Placeholder copy transitional slide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FF88824B-E8F1-08AE-6BE6-69B7E8EAF6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6300" y="4666089"/>
            <a:ext cx="6542809" cy="5280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FFFFFF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Informational copy for the section</a:t>
            </a:r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93FFF119-ADA6-7CE2-B83B-A3BE0EBD8B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4347147" y="1297065"/>
            <a:ext cx="7484568" cy="4692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099B8A-7757-FCD7-46D2-22CF7AB46A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2473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0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ransitionSlide-Lg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8EC7A6-2F59-8DCF-EC35-2AE40FE265CE}"/>
              </a:ext>
            </a:extLst>
          </p:cNvPr>
          <p:cNvSpPr/>
          <p:nvPr userDrawn="1"/>
        </p:nvSpPr>
        <p:spPr>
          <a:xfrm>
            <a:off x="0" y="0"/>
            <a:ext cx="12192000" cy="6865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4B03C9-2354-016A-04E5-D2CFFF7155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300" y="2400300"/>
            <a:ext cx="6490855" cy="1558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Placeholder copy transitional slide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FF88824B-E8F1-08AE-6BE6-69B7E8EAF6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6300" y="4666089"/>
            <a:ext cx="6542809" cy="5280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FFFFFF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Informational copy for the section</a:t>
            </a:r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93FFF119-ADA6-7CE2-B83B-A3BE0EBD8B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4347147" y="1297065"/>
            <a:ext cx="7484568" cy="4692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388170-10B4-5727-3363-7CC419DFE5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2473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260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Quote w/Pic-Lg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A09EEE-3F5D-86F4-4FE6-86332A6FE6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and white pattern&#10;&#10;Description automatically generated">
            <a:extLst>
              <a:ext uri="{FF2B5EF4-FFF2-40B4-BE49-F238E27FC236}">
                <a16:creationId xmlns:a16="http://schemas.microsoft.com/office/drawing/2014/main" id="{9EBDA435-C1D1-0D85-880D-B9D584DC81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 l="80404"/>
          <a:stretch/>
        </p:blipFill>
        <p:spPr>
          <a:xfrm>
            <a:off x="0" y="873225"/>
            <a:ext cx="6502400" cy="516753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B73F83B-BD0F-CC36-BEDF-8FE1A6BA5D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45699" y="2209266"/>
            <a:ext cx="2671762" cy="2671762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4B03C9-2354-016A-04E5-D2CFFF7155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7200" y="2432786"/>
            <a:ext cx="7353300" cy="1673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Placeholder copy for quote or callout.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FF88824B-E8F1-08AE-6BE6-69B7E8EAF6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7200" y="4117441"/>
            <a:ext cx="7353300" cy="10560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FFFFFF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Subhead copy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13BFC-EC4C-49CE-50A3-B227BDCE85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2473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681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Quote w/Pic-Drk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A09EEE-3F5D-86F4-4FE6-86332A6FE6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and white pattern&#10;&#10;Description automatically generated">
            <a:extLst>
              <a:ext uri="{FF2B5EF4-FFF2-40B4-BE49-F238E27FC236}">
                <a16:creationId xmlns:a16="http://schemas.microsoft.com/office/drawing/2014/main" id="{9EBDA435-C1D1-0D85-880D-B9D584DC81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 l="80404"/>
          <a:stretch/>
        </p:blipFill>
        <p:spPr>
          <a:xfrm>
            <a:off x="0" y="873225"/>
            <a:ext cx="6502400" cy="516753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B73F83B-BD0F-CC36-BEDF-8FE1A6BA5D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45699" y="2209266"/>
            <a:ext cx="2671762" cy="2671762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4B03C9-2354-016A-04E5-D2CFFF7155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7200" y="2432786"/>
            <a:ext cx="7353300" cy="1673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Placeholder copy for quote or callout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FF88824B-E8F1-08AE-6BE6-69B7E8EAF6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7200" y="4117441"/>
            <a:ext cx="7353300" cy="10560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FFFFFF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Subhead copy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CF5D88-951F-E123-19D7-C576CDD653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2473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07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Quote w/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A09EEE-3F5D-86F4-4FE6-86332A6FE6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4B03C9-2354-016A-04E5-D2CFFF7155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7200" y="2427195"/>
            <a:ext cx="7353300" cy="1673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solidFill>
                  <a:schemeClr val="accent2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Placeholder copy for quote or callout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FF88824B-E8F1-08AE-6BE6-69B7E8EAF6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7200" y="4113281"/>
            <a:ext cx="7353300" cy="10560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FFFFFF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Subhead copy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B73F83B-BD0F-CC36-BEDF-8FE1A6BA5D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18209" y="2216408"/>
            <a:ext cx="2671762" cy="2671762"/>
          </a:xfrm>
          <a:prstGeom prst="ellipse">
            <a:avLst/>
          </a:prstGeo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1AB10E-DAAA-B75F-8198-8FA051280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2473" y="6212919"/>
            <a:ext cx="1188027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84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bottom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15BB44-5263-65C6-AF0F-51A718F64DB6}"/>
              </a:ext>
            </a:extLst>
          </p:cNvPr>
          <p:cNvSpPr/>
          <p:nvPr userDrawn="1"/>
        </p:nvSpPr>
        <p:spPr>
          <a:xfrm>
            <a:off x="0" y="1485900"/>
            <a:ext cx="12192000" cy="4572000"/>
          </a:xfrm>
          <a:prstGeom prst="rect">
            <a:avLst/>
          </a:prstGeom>
          <a:solidFill>
            <a:schemeClr val="bg1">
              <a:lumMod val="90000"/>
              <a:alpha val="1980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660976"/>
            <a:ext cx="10248900" cy="6356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Chart with bottom copy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C765E4D8-ED6B-E39B-3B24-892F69E8978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76300" y="2057400"/>
            <a:ext cx="10248900" cy="302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4644C2-831F-B82B-01EF-B7DABB331EE3}"/>
              </a:ext>
            </a:extLst>
          </p:cNvPr>
          <p:cNvSpPr/>
          <p:nvPr userDrawn="1"/>
        </p:nvSpPr>
        <p:spPr>
          <a:xfrm>
            <a:off x="0" y="5090160"/>
            <a:ext cx="12192000" cy="967740"/>
          </a:xfrm>
          <a:prstGeom prst="rect">
            <a:avLst/>
          </a:prstGeom>
          <a:solidFill>
            <a:srgbClr val="F5F5F5">
              <a:alpha val="195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B84DA41-9A18-F42F-E003-B16328D60E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5181600"/>
            <a:ext cx="10248900" cy="8763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Place holder copy: tsagaklsagjkljvkdlsajtowitajkgjaerito3q4u6oi3q4tueiarotuq3oituoeaigu3049tuqegi03409udaklgnhwoinviwoqithveqoihgirociqowht3oisgldjgklwygajgnakdl </a:t>
            </a:r>
            <a:r>
              <a:rPr lang="en-US" err="1"/>
              <a:t>jgoqwierahklerhjgdfkgljdfzgioearyhjrijkerioaguj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439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Column w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B1DADDC-2DA3-DF42-EB93-555A35889F93}"/>
              </a:ext>
            </a:extLst>
          </p:cNvPr>
          <p:cNvSpPr/>
          <p:nvPr userDrawn="1"/>
        </p:nvSpPr>
        <p:spPr>
          <a:xfrm>
            <a:off x="0" y="1485900"/>
            <a:ext cx="12192000" cy="4572000"/>
          </a:xfrm>
          <a:prstGeom prst="rect">
            <a:avLst/>
          </a:prstGeom>
          <a:solidFill>
            <a:srgbClr val="F5F5F5">
              <a:alpha val="501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660975"/>
            <a:ext cx="10248900" cy="6356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Single column of text with chart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C765E4D8-ED6B-E39B-3B24-892F69E8978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76300" y="2057400"/>
            <a:ext cx="3990340" cy="36957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F021351-5309-B315-736F-43C000F5EE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1600" y="2057400"/>
            <a:ext cx="5943600" cy="37060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Placeholder copy</a:t>
            </a:r>
          </a:p>
        </p:txBody>
      </p:sp>
    </p:spTree>
    <p:extLst>
      <p:ext uri="{BB962C8B-B14F-4D97-AF65-F5344CB8AC3E}">
        <p14:creationId xmlns:p14="http://schemas.microsoft.com/office/powerpoint/2010/main" val="22436865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Column w/Chart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D1CACB-8B63-4328-32E5-DA589525EF51}"/>
              </a:ext>
            </a:extLst>
          </p:cNvPr>
          <p:cNvSpPr/>
          <p:nvPr userDrawn="1"/>
        </p:nvSpPr>
        <p:spPr>
          <a:xfrm>
            <a:off x="7086600" y="1485900"/>
            <a:ext cx="5105400" cy="4572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660975"/>
            <a:ext cx="10266829" cy="6356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Chart with single column text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C765E4D8-ED6B-E39B-3B24-892F69E8978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76300" y="1485900"/>
            <a:ext cx="6085609" cy="4353791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4A18B4-E89D-9E07-D540-FD15329199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25591" y="1828800"/>
            <a:ext cx="4294909" cy="39243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Chart Copy</a:t>
            </a:r>
          </a:p>
        </p:txBody>
      </p:sp>
    </p:spTree>
    <p:extLst>
      <p:ext uri="{BB962C8B-B14F-4D97-AF65-F5344CB8AC3E}">
        <p14:creationId xmlns:p14="http://schemas.microsoft.com/office/powerpoint/2010/main" val="1693416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column text w/chart/pic-Lg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C765E4D8-ED6B-E39B-3B24-892F69E8978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76300" y="1485900"/>
            <a:ext cx="5067300" cy="4572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DADDC-2DA3-DF42-EB93-555A35889F93}"/>
              </a:ext>
            </a:extLst>
          </p:cNvPr>
          <p:cNvSpPr/>
          <p:nvPr userDrawn="1"/>
        </p:nvSpPr>
        <p:spPr>
          <a:xfrm>
            <a:off x="6126480" y="1485900"/>
            <a:ext cx="6065520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660976"/>
            <a:ext cx="10266829" cy="6356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Double column text with pic or chart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27740D6-1C06-6DFD-BBBE-57E9A2F15A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9560" y="2057400"/>
            <a:ext cx="2057400" cy="36957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Place holder copy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2202DB5-C820-91B7-F2CD-8B66F8B91D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86520" y="2057400"/>
            <a:ext cx="2057400" cy="36957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Place holder copy</a:t>
            </a:r>
          </a:p>
        </p:txBody>
      </p:sp>
    </p:spTree>
    <p:extLst>
      <p:ext uri="{BB962C8B-B14F-4D97-AF65-F5344CB8AC3E}">
        <p14:creationId xmlns:p14="http://schemas.microsoft.com/office/powerpoint/2010/main" val="18007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FAC-TItle Slide-Drk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1EDA7E-57B8-B70A-BF3C-0B799E02AC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BCA9CCF-A397-EE50-1117-712B08BDE4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44273"/>
          <a:stretch/>
        </p:blipFill>
        <p:spPr>
          <a:xfrm>
            <a:off x="6034847" y="1848986"/>
            <a:ext cx="5547553" cy="35636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2794CF-071D-7E0B-85D6-A39F4AB581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2027653"/>
            <a:ext cx="4873337" cy="1244701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Title slide with logo on the side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A32C9A-37AF-D4FC-FCE8-86D8F960B1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23414"/>
            <a:ext cx="4914901" cy="1516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6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Click to edit Sub title style or remove: 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Taslkdgj</a:t>
            </a: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 oidkjgwi4oetghgjkladj ]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asAklsjdffkla</a:t>
            </a: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jtwipeotjasdkljf</a:t>
            </a: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sdkflj</a:t>
            </a: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triowet</a:t>
            </a: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jdkalsdjiwoetojklsdgfsoeitrwujiouLFJslk</a:t>
            </a:r>
            <a:endParaRPr lang="en-US" sz="1600" i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003FF2F-9D27-78E6-48B0-D9074CAE95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204242"/>
            <a:ext cx="5149995" cy="3978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 b="1">
                <a:solidFill>
                  <a:srgbClr val="FFFFFF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DATE/PLACE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45F8AD-D8CD-2F80-FFC4-1619127A6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333916"/>
            <a:ext cx="48768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cap="all" baseline="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International Federation of Accountants</a:t>
            </a:r>
          </a:p>
        </p:txBody>
      </p:sp>
    </p:spTree>
    <p:extLst>
      <p:ext uri="{BB962C8B-B14F-4D97-AF65-F5344CB8AC3E}">
        <p14:creationId xmlns:p14="http://schemas.microsoft.com/office/powerpoint/2010/main" val="233772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Chart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3341A9-71B5-BA1F-620B-72C5BA82B390}"/>
              </a:ext>
            </a:extLst>
          </p:cNvPr>
          <p:cNvSpPr/>
          <p:nvPr userDrawn="1"/>
        </p:nvSpPr>
        <p:spPr>
          <a:xfrm>
            <a:off x="0" y="1485900"/>
            <a:ext cx="12192000" cy="4582160"/>
          </a:xfrm>
          <a:prstGeom prst="rect">
            <a:avLst/>
          </a:prstGeom>
          <a:solidFill>
            <a:srgbClr val="F5F5F5">
              <a:alpha val="503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59E861F-1EC5-479B-3BD0-6F8F0BBFB0B2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876300" y="1828800"/>
            <a:ext cx="10248900" cy="3924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Bar Chart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A92E2D-9284-045A-349A-34B274E50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Single chart only</a:t>
            </a:r>
          </a:p>
        </p:txBody>
      </p:sp>
    </p:spTree>
    <p:extLst>
      <p:ext uri="{BB962C8B-B14F-4D97-AF65-F5344CB8AC3E}">
        <p14:creationId xmlns:p14="http://schemas.microsoft.com/office/powerpoint/2010/main" val="36595891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withQuot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0D142D-7182-9717-C50D-C1552A7D0A47}"/>
              </a:ext>
            </a:extLst>
          </p:cNvPr>
          <p:cNvSpPr/>
          <p:nvPr userDrawn="1"/>
        </p:nvSpPr>
        <p:spPr>
          <a:xfrm>
            <a:off x="0" y="1485900"/>
            <a:ext cx="12192000" cy="457962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59E861F-1EC5-479B-3BD0-6F8F0BBFB0B2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065520" y="1828800"/>
            <a:ext cx="5059680" cy="4229100"/>
          </a:xfrm>
          <a:prstGeom prst="rect">
            <a:avLst/>
          </a:prstGeom>
          <a:ln w="9525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Bar Chart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A92E2D-9284-045A-349A-34B274E50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Copy with quote and chart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D54C9-0561-4A35-7EEF-17BAEECECD8A}"/>
              </a:ext>
            </a:extLst>
          </p:cNvPr>
          <p:cNvSpPr/>
          <p:nvPr userDrawn="1"/>
        </p:nvSpPr>
        <p:spPr>
          <a:xfrm>
            <a:off x="0" y="4521200"/>
            <a:ext cx="5852160" cy="1536700"/>
          </a:xfrm>
          <a:prstGeom prst="rect">
            <a:avLst/>
          </a:prstGeom>
          <a:solidFill>
            <a:srgbClr val="00A4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9F4A88B-8754-0278-18F8-77646FDE14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00" y="4754563"/>
            <a:ext cx="4772660" cy="998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  <a:latin typeface="+mn-lt"/>
              </a:defRPr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Pull out quote or call out for information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0134FED-1FE3-812E-EF70-4DEE0B8348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828800"/>
            <a:ext cx="4935538" cy="2509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Placeholder Copy:  </a:t>
            </a:r>
            <a:r>
              <a:rPr lang="en-US" err="1"/>
              <a:t>fdjakl</a:t>
            </a:r>
            <a:r>
              <a:rPr lang="en-US"/>
              <a:t> </a:t>
            </a:r>
            <a:r>
              <a:rPr lang="en-US" err="1"/>
              <a:t>rjwoigkgn</a:t>
            </a:r>
            <a:r>
              <a:rPr lang="en-US"/>
              <a:t> </a:t>
            </a:r>
            <a:r>
              <a:rPr lang="en-US" err="1"/>
              <a:t>lkdsgjwjoti</a:t>
            </a:r>
            <a:r>
              <a:rPr lang="en-US"/>
              <a:t> adklgwnSLEKCTAWjkghasdflwhtoiklhjslth2piowthEOGJFOHETO</a:t>
            </a:r>
          </a:p>
        </p:txBody>
      </p:sp>
    </p:spTree>
    <p:extLst>
      <p:ext uri="{BB962C8B-B14F-4D97-AF65-F5344CB8AC3E}">
        <p14:creationId xmlns:p14="http://schemas.microsoft.com/office/powerpoint/2010/main" val="35555593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Graphicsw/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4D54C9-0561-4A35-7EEF-17BAEECECD8A}"/>
              </a:ext>
            </a:extLst>
          </p:cNvPr>
          <p:cNvSpPr/>
          <p:nvPr userDrawn="1"/>
        </p:nvSpPr>
        <p:spPr>
          <a:xfrm>
            <a:off x="0" y="4297680"/>
            <a:ext cx="12192000" cy="1760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9F4A88B-8754-0278-18F8-77646FDE14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00" y="4683443"/>
            <a:ext cx="8364856" cy="681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FFFFFF"/>
                </a:solidFill>
                <a:latin typeface="+mn-lt"/>
              </a:defRPr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Callout for information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0134FED-1FE3-812E-EF70-4DEE0B8348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857250"/>
            <a:ext cx="7312660" cy="12573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Placeholder Copy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EF229CF6-D571-249B-7BA5-39CB43D7D9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300" y="5384800"/>
            <a:ext cx="8364856" cy="3660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Other important information</a:t>
            </a:r>
          </a:p>
        </p:txBody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7431FBBE-00D4-373B-1038-C26AD83571B0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1295401" y="2400300"/>
            <a:ext cx="2961640" cy="1612900"/>
          </a:xfrm>
          <a:prstGeom prst="rect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SmartArt Placeholder 5">
            <a:extLst>
              <a:ext uri="{FF2B5EF4-FFF2-40B4-BE49-F238E27FC236}">
                <a16:creationId xmlns:a16="http://schemas.microsoft.com/office/drawing/2014/main" id="{2A65A6B8-E12A-C485-53D0-F1CA7F575B51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4424681" y="2400300"/>
            <a:ext cx="2961640" cy="1612900"/>
          </a:xfrm>
          <a:prstGeom prst="rect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SmartArt Placeholder 5">
            <a:extLst>
              <a:ext uri="{FF2B5EF4-FFF2-40B4-BE49-F238E27FC236}">
                <a16:creationId xmlns:a16="http://schemas.microsoft.com/office/drawing/2014/main" id="{9573DA92-1C28-A616-14AD-5B980B46A5E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7553961" y="2400300"/>
            <a:ext cx="2961640" cy="1612900"/>
          </a:xfrm>
          <a:prstGeom prst="rect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015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losing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and white logo&#10;&#10;Description automatically generated">
            <a:extLst>
              <a:ext uri="{FF2B5EF4-FFF2-40B4-BE49-F238E27FC236}">
                <a16:creationId xmlns:a16="http://schemas.microsoft.com/office/drawing/2014/main" id="{21FAB1DE-9CBF-4E73-BCB2-AA3EE4C30F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300" y="1148622"/>
            <a:ext cx="2827309" cy="9087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2400300"/>
            <a:ext cx="3390900" cy="100126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Closing  tagline/</a:t>
            </a:r>
            <a:br>
              <a:rPr lang="en-US"/>
            </a:br>
            <a:r>
              <a:rPr lang="en-US"/>
              <a:t>information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B84DA41-9A18-F42F-E003-B16328D60E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4216400"/>
            <a:ext cx="3390900" cy="16939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Place holder copy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E36D8A1-321D-0B4E-E6A5-97B26C9202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81600" y="0"/>
            <a:ext cx="70104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05BDC6-C4FE-8C0C-09DA-EC3F247FF864}"/>
              </a:ext>
            </a:extLst>
          </p:cNvPr>
          <p:cNvGrpSpPr/>
          <p:nvPr userDrawn="1"/>
        </p:nvGrpSpPr>
        <p:grpSpPr>
          <a:xfrm>
            <a:off x="2410882" y="6268105"/>
            <a:ext cx="1572223" cy="341507"/>
            <a:chOff x="3352800" y="6205045"/>
            <a:chExt cx="2193558" cy="476469"/>
          </a:xfrm>
        </p:grpSpPr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EDE4580-CA49-5E7F-1C4B-E77DC17F68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226162" y="6302691"/>
              <a:ext cx="320196" cy="327134"/>
            </a:xfrm>
            <a:prstGeom prst="rect">
              <a:avLst/>
            </a:prstGeom>
          </p:spPr>
        </p:pic>
        <p:pic>
          <p:nvPicPr>
            <p:cNvPr id="8" name="Picture 7" descr="A blue and black logo&#10;&#10;Description automatically generated">
              <a:extLst>
                <a:ext uri="{FF2B5EF4-FFF2-40B4-BE49-F238E27FC236}">
                  <a16:creationId xmlns:a16="http://schemas.microsoft.com/office/drawing/2014/main" id="{C281989F-A850-8776-CAAD-4E7816D84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629345" y="6258219"/>
              <a:ext cx="482503" cy="409493"/>
            </a:xfrm>
            <a:prstGeom prst="rect">
              <a:avLst/>
            </a:prstGeom>
          </p:spPr>
        </p:pic>
        <p:pic>
          <p:nvPicPr>
            <p:cNvPr id="10" name="Picture 9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AB23F4FB-77B5-459D-7E4B-6F38640200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66174"/>
            <a:stretch/>
          </p:blipFill>
          <p:spPr>
            <a:xfrm>
              <a:off x="3352800" y="6273398"/>
              <a:ext cx="585537" cy="386183"/>
            </a:xfrm>
            <a:prstGeom prst="rect">
              <a:avLst/>
            </a:prstGeom>
          </p:spPr>
        </p:pic>
        <p:pic>
          <p:nvPicPr>
            <p:cNvPr id="11" name="Picture 10" descr="A blue circle with a white letter f in it&#10;&#10;Description automatically generated">
              <a:extLst>
                <a:ext uri="{FF2B5EF4-FFF2-40B4-BE49-F238E27FC236}">
                  <a16:creationId xmlns:a16="http://schemas.microsoft.com/office/drawing/2014/main" id="{5E9C0467-1034-2166-ABC4-C8BCBAE11D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4028965" y="6205045"/>
              <a:ext cx="476469" cy="476469"/>
            </a:xfrm>
            <a:prstGeom prst="rect">
              <a:avLst/>
            </a:prstGeom>
          </p:spPr>
        </p:pic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3E962D5-B929-24D8-86DA-4D4FFF7E98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300" y="6309360"/>
            <a:ext cx="1359824" cy="284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Follow us on:</a:t>
            </a:r>
          </a:p>
        </p:txBody>
      </p:sp>
      <p:pic>
        <p:nvPicPr>
          <p:cNvPr id="14" name="Picture 13" descr="A logo of a camera&#10;&#10;Description automatically generated">
            <a:extLst>
              <a:ext uri="{FF2B5EF4-FFF2-40B4-BE49-F238E27FC236}">
                <a16:creationId xmlns:a16="http://schemas.microsoft.com/office/drawing/2014/main" id="{C3E67189-AECD-D59E-B3F8-720742C1C5A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5754" y="6284423"/>
            <a:ext cx="315883" cy="31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341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losingSlide-Drk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A543D5-78C5-A6E4-1472-1B730CA8D9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</a:t>
            </a:r>
          </a:p>
        </p:txBody>
      </p:sp>
      <p:pic>
        <p:nvPicPr>
          <p:cNvPr id="18" name="Picture 1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3D525CA-94DF-B491-E522-AEA85FF9C4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44534"/>
          <a:stretch/>
        </p:blipFill>
        <p:spPr>
          <a:xfrm>
            <a:off x="4965940" y="1407885"/>
            <a:ext cx="6180832" cy="3989138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B84DA41-9A18-F42F-E003-B16328D60E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299" y="3423181"/>
            <a:ext cx="3961708" cy="15194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Place holder copy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D886FF-A5B0-599E-4855-B676B096A2C8}"/>
              </a:ext>
            </a:extLst>
          </p:cNvPr>
          <p:cNvSpPr txBox="1">
            <a:spLocks/>
          </p:cNvSpPr>
          <p:nvPr userDrawn="1"/>
        </p:nvSpPr>
        <p:spPr>
          <a:xfrm>
            <a:off x="876299" y="2400300"/>
            <a:ext cx="3911831" cy="100126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>
                <a:solidFill>
                  <a:schemeClr val="accent1"/>
                </a:solidFill>
              </a:rPr>
              <a:t>Thank you.</a:t>
            </a: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95AA267-D488-EC8A-88A0-0C826124D3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66174"/>
          <a:stretch/>
        </p:blipFill>
        <p:spPr>
          <a:xfrm>
            <a:off x="2419191" y="6076465"/>
            <a:ext cx="419681" cy="276795"/>
          </a:xfrm>
          <a:prstGeom prst="rect">
            <a:avLst/>
          </a:prstGeom>
        </p:spPr>
      </p:pic>
      <p:pic>
        <p:nvPicPr>
          <p:cNvPr id="11" name="Picture 10" descr="A blue circle with a white letter f in it&#10;&#10;Description automatically generated">
            <a:extLst>
              <a:ext uri="{FF2B5EF4-FFF2-40B4-BE49-F238E27FC236}">
                <a16:creationId xmlns:a16="http://schemas.microsoft.com/office/drawing/2014/main" id="{BFC13E8D-5D0E-F6AF-50AC-EED3641EDD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94864" y="6027473"/>
            <a:ext cx="341507" cy="341507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0D48FDF-D387-A144-E131-9AA706444C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299" y="6068728"/>
            <a:ext cx="1318261" cy="284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Follow us on:</a:t>
            </a:r>
          </a:p>
        </p:txBody>
      </p:sp>
      <p:pic>
        <p:nvPicPr>
          <p:cNvPr id="14" name="Picture 13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2129C68D-75AB-A63A-099F-749979A819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48910" y="6092091"/>
            <a:ext cx="261785" cy="267457"/>
          </a:xfrm>
          <a:prstGeom prst="rect">
            <a:avLst/>
          </a:prstGeom>
        </p:spPr>
      </p:pic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FA277A17-5175-4022-1882-BDD108D82490}"/>
              </a:ext>
            </a:extLst>
          </p:cNvPr>
          <p:cNvPicPr>
            <a:picLocks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8001" y="6056798"/>
            <a:ext cx="310896" cy="310896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FBA33F4-B5C8-CB7B-F8A7-4D4066BFAC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00" y="1500823"/>
            <a:ext cx="3772702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cap="all" baseline="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International Federation of Accountants</a:t>
            </a:r>
          </a:p>
        </p:txBody>
      </p:sp>
      <p:pic>
        <p:nvPicPr>
          <p:cNvPr id="4" name="Picture 3" descr="A logo of a camera&#10;&#10;Description automatically generated">
            <a:extLst>
              <a:ext uri="{FF2B5EF4-FFF2-40B4-BE49-F238E27FC236}">
                <a16:creationId xmlns:a16="http://schemas.microsoft.com/office/drawing/2014/main" id="{6AA14589-D2CD-EF83-0D68-C4A3F91B28B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12759" y="6059979"/>
            <a:ext cx="315883" cy="315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3A8A60-1F6B-EF08-FA38-761AF2897E1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51778"/>
          <a:stretch/>
        </p:blipFill>
        <p:spPr>
          <a:xfrm>
            <a:off x="11057042" y="6212919"/>
            <a:ext cx="572885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53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losingSlide-Drk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A543D5-78C5-A6E4-1472-1B730CA8D9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3830492-9044-5D73-1278-15A1B48649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300" y="6072790"/>
            <a:ext cx="1524000" cy="366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400">
                <a:solidFill>
                  <a:srgbClr val="FFFFFF"/>
                </a:solidFill>
              </a:defRPr>
            </a:lvl2pPr>
            <a:lvl3pPr marL="914400" indent="0">
              <a:buNone/>
              <a:defRPr sz="1400">
                <a:solidFill>
                  <a:srgbClr val="FFFFFF"/>
                </a:solidFill>
              </a:defRPr>
            </a:lvl3pPr>
            <a:lvl4pPr marL="1371600" indent="0">
              <a:buNone/>
              <a:defRPr sz="1400">
                <a:solidFill>
                  <a:srgbClr val="FFFFFF"/>
                </a:solidFill>
              </a:defRPr>
            </a:lvl4pPr>
            <a:lvl5pPr marL="1828800" indent="0">
              <a:buNone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Follow us on:</a:t>
            </a:r>
          </a:p>
        </p:txBody>
      </p:sp>
      <p:pic>
        <p:nvPicPr>
          <p:cNvPr id="25" name="Picture 2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AC8751E-7FCE-E95B-906A-421E7F9058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699" y="1046064"/>
            <a:ext cx="3057970" cy="1094682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B84DA41-9A18-F42F-E003-B16328D60E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3662172"/>
            <a:ext cx="4305300" cy="15194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Place holder copy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D886FF-A5B0-599E-4855-B676B096A2C8}"/>
              </a:ext>
            </a:extLst>
          </p:cNvPr>
          <p:cNvSpPr txBox="1">
            <a:spLocks/>
          </p:cNvSpPr>
          <p:nvPr userDrawn="1"/>
        </p:nvSpPr>
        <p:spPr>
          <a:xfrm>
            <a:off x="876300" y="2545773"/>
            <a:ext cx="4828309" cy="1001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>
                <a:solidFill>
                  <a:schemeClr val="accent1"/>
                </a:solidFill>
              </a:rPr>
              <a:t>Thank you.</a:t>
            </a:r>
          </a:p>
        </p:txBody>
      </p:sp>
      <p:pic>
        <p:nvPicPr>
          <p:cNvPr id="2" name="Picture 1" descr="A black and white pattern&#10;&#10;Description automatically generated">
            <a:extLst>
              <a:ext uri="{FF2B5EF4-FFF2-40B4-BE49-F238E27FC236}">
                <a16:creationId xmlns:a16="http://schemas.microsoft.com/office/drawing/2014/main" id="{4879FA9F-72FB-49FB-BF14-4EDFA8A11D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</a:blip>
          <a:srcRect l="80404"/>
          <a:stretch/>
        </p:blipFill>
        <p:spPr>
          <a:xfrm flipH="1">
            <a:off x="5689600" y="435494"/>
            <a:ext cx="6502400" cy="5167533"/>
          </a:xfrm>
          <a:prstGeom prst="rect">
            <a:avLst/>
          </a:prstGeom>
        </p:spPr>
      </p:pic>
      <p:pic>
        <p:nvPicPr>
          <p:cNvPr id="19" name="Picture 1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24FA241-2513-785D-674E-BB6CE27D89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66174"/>
          <a:stretch/>
        </p:blipFill>
        <p:spPr>
          <a:xfrm>
            <a:off x="2418543" y="6076466"/>
            <a:ext cx="419681" cy="276795"/>
          </a:xfrm>
          <a:prstGeom prst="rect">
            <a:avLst/>
          </a:prstGeom>
        </p:spPr>
      </p:pic>
      <p:pic>
        <p:nvPicPr>
          <p:cNvPr id="20" name="Picture 19" descr="A blue circle with a white letter f in it&#10;&#10;Description automatically generated">
            <a:extLst>
              <a:ext uri="{FF2B5EF4-FFF2-40B4-BE49-F238E27FC236}">
                <a16:creationId xmlns:a16="http://schemas.microsoft.com/office/drawing/2014/main" id="{E5AAC3C4-F4B6-5A84-40D4-7A90436964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94216" y="6027474"/>
            <a:ext cx="341507" cy="341507"/>
          </a:xfrm>
          <a:prstGeom prst="rect">
            <a:avLst/>
          </a:prstGeom>
        </p:spPr>
      </p:pic>
      <p:pic>
        <p:nvPicPr>
          <p:cNvPr id="22" name="Picture 21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12282AC2-A641-D328-7BBB-6C22748D5E3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48262" y="6092092"/>
            <a:ext cx="261785" cy="267457"/>
          </a:xfrm>
          <a:prstGeom prst="rect">
            <a:avLst/>
          </a:prstGeom>
        </p:spPr>
      </p:pic>
      <p:pic>
        <p:nvPicPr>
          <p:cNvPr id="23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FE74233B-A8C2-38DD-CB8A-1E00C969ABDA}"/>
              </a:ext>
            </a:extLst>
          </p:cNvPr>
          <p:cNvPicPr>
            <a:picLocks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47353" y="6056799"/>
            <a:ext cx="310896" cy="309626"/>
          </a:xfrm>
          <a:prstGeom prst="rect">
            <a:avLst/>
          </a:prstGeom>
        </p:spPr>
      </p:pic>
      <p:pic>
        <p:nvPicPr>
          <p:cNvPr id="4" name="Picture 3" descr="A logo of a camera&#10;&#10;Description automatically generated">
            <a:extLst>
              <a:ext uri="{FF2B5EF4-FFF2-40B4-BE49-F238E27FC236}">
                <a16:creationId xmlns:a16="http://schemas.microsoft.com/office/drawing/2014/main" id="{6E9F8729-9194-8659-7A66-44F80D9E74F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112111" y="6059979"/>
            <a:ext cx="315883" cy="315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14124C-C038-F6F2-FEEB-94E366333DC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l="51079"/>
          <a:stretch/>
        </p:blipFill>
        <p:spPr>
          <a:xfrm>
            <a:off x="11039302" y="6212919"/>
            <a:ext cx="581198" cy="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43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FAC-TItle Slide-Lg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1EDA7E-57B8-B70A-BF3C-0B799E02AC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BCA9CCF-A397-EE50-1117-712B08BDE4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44273"/>
          <a:stretch/>
        </p:blipFill>
        <p:spPr>
          <a:xfrm>
            <a:off x="6034847" y="1848986"/>
            <a:ext cx="5547553" cy="35636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2794CF-071D-7E0B-85D6-A39F4AB581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2030702"/>
            <a:ext cx="4873337" cy="1244701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Title slide with logo on the side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A32C9A-37AF-D4FC-FCE8-86D8F960B1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17036"/>
            <a:ext cx="4914901" cy="1516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6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Click to edit Sub title style or remove: 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Taslkdgj</a:t>
            </a: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 oidkjgwi4oetghgjkladj ]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asAklsjdffkla</a:t>
            </a: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jtwipeotjasdkljf</a:t>
            </a: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sdkflj</a:t>
            </a: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triowet</a:t>
            </a: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jdkalsdjiwoetojklsdgfsoeitrwujiouLFJslk</a:t>
            </a:r>
            <a:endParaRPr lang="en-US" sz="1600" i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003FF2F-9D27-78E6-48B0-D9074CAE95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207291"/>
            <a:ext cx="5149995" cy="3978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 b="1">
                <a:solidFill>
                  <a:srgbClr val="FFFFFF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DATE/PLACE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45F8AD-D8CD-2F80-FFC4-1619127A6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336965"/>
            <a:ext cx="48768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cap="all" baseline="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International Federation of Accountants</a:t>
            </a:r>
          </a:p>
        </p:txBody>
      </p:sp>
    </p:spTree>
    <p:extLst>
      <p:ext uri="{BB962C8B-B14F-4D97-AF65-F5344CB8AC3E}">
        <p14:creationId xmlns:p14="http://schemas.microsoft.com/office/powerpoint/2010/main" val="200873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FAC-TItle Slide-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1EDA7E-57B8-B70A-BF3C-0B799E02AC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4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BCA9CCF-A397-EE50-1117-712B08BDE4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44273"/>
          <a:stretch/>
        </p:blipFill>
        <p:spPr>
          <a:xfrm>
            <a:off x="6034847" y="1848986"/>
            <a:ext cx="5547553" cy="35636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2794CF-071D-7E0B-85D6-A39F4AB581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2030702"/>
            <a:ext cx="4889963" cy="1244701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Title slide with logo on the side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A32C9A-37AF-D4FC-FCE8-86D8F960B1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17036"/>
            <a:ext cx="4931527" cy="1516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6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Click to edit Sub title style or remove: 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Taslkdgj</a:t>
            </a: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 oidkjgwi4oetghgjkladj ]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asAklsjdffkla</a:t>
            </a: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jtwipeotjasdkljf</a:t>
            </a: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sdkflj</a:t>
            </a: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triowet</a:t>
            </a: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 i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jdkalsdjiwoetojklsdgfsoeitrwujiouLFJslk</a:t>
            </a:r>
            <a:endParaRPr lang="en-US" sz="1600" i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003FF2F-9D27-78E6-48B0-D9074CAE95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207291"/>
            <a:ext cx="5166621" cy="3978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 b="1">
                <a:solidFill>
                  <a:srgbClr val="FFFFFF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600" i="0">
                <a:solidFill>
                  <a:schemeClr val="accent1">
                    <a:lumMod val="40000"/>
                    <a:lumOff val="60000"/>
                  </a:schemeClr>
                </a:solidFill>
              </a:rPr>
              <a:t>DATE/PLACE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45F8AD-D8CD-2F80-FFC4-1619127A6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336965"/>
            <a:ext cx="4893426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cap="all" baseline="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International Federation of Accountants</a:t>
            </a:r>
          </a:p>
        </p:txBody>
      </p:sp>
    </p:spTree>
    <p:extLst>
      <p:ext uri="{BB962C8B-B14F-4D97-AF65-F5344CB8AC3E}">
        <p14:creationId xmlns:p14="http://schemas.microsoft.com/office/powerpoint/2010/main" val="1044069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80820"/>
            <a:ext cx="10562665" cy="6356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Four Column Text</a:t>
            </a:r>
          </a:p>
        </p:txBody>
      </p:sp>
    </p:spTree>
    <p:extLst>
      <p:ext uri="{BB962C8B-B14F-4D97-AF65-F5344CB8AC3E}">
        <p14:creationId xmlns:p14="http://schemas.microsoft.com/office/powerpoint/2010/main" val="1143432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Column w/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60976"/>
            <a:ext cx="10219765" cy="635696"/>
          </a:xfrm>
        </p:spPr>
        <p:txBody>
          <a:bodyPr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Single column text with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86CD400-B92A-42DD-8ED4-E487A8A568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1518" y="1790700"/>
            <a:ext cx="5240482" cy="426720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AFC33D-11FB-9813-E53C-1C58C5B261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90699"/>
            <a:ext cx="5631872" cy="42672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styles:  </a:t>
            </a:r>
            <a:r>
              <a:rPr lang="en-US" err="1"/>
              <a:t>askdgjpwkgjadaj</a:t>
            </a:r>
            <a:r>
              <a:rPr lang="en-US"/>
              <a:t> wPIVTEPUJejpigdmkl4tklvegjdhwpaiktlejwpiegskjlwKEL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580A2-8F05-4FEA-7D3D-1B41D2726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23424" y="6217919"/>
            <a:ext cx="1197076" cy="43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92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Column w/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D2F02-199D-431D-2339-662F9562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60976"/>
            <a:ext cx="10219765" cy="635696"/>
          </a:xfrm>
        </p:spPr>
        <p:txBody>
          <a:bodyPr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Single column text with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86CD400-B92A-42DD-8ED4-E487A8A568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1518" y="1790700"/>
            <a:ext cx="5240482" cy="426720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AFC33D-11FB-9813-E53C-1C58C5B261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90699"/>
            <a:ext cx="5631872" cy="42672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styles:  </a:t>
            </a:r>
            <a:r>
              <a:rPr lang="en-US" err="1"/>
              <a:t>askdgjpwkgjadaj</a:t>
            </a:r>
            <a:r>
              <a:rPr lang="en-US"/>
              <a:t> wPIVTEPUJejpigdmkl4tklvegjdhwpaiktlejwpiegskjlwKEL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580A2-8F05-4FEA-7D3D-1B41D2726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23424" y="6217919"/>
            <a:ext cx="1197076" cy="43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3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5AE96F-4D67-B038-BB5C-3AF4397A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60861"/>
            <a:ext cx="10896600" cy="635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354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88" r:id="rId3"/>
    <p:sldLayoutId id="2147483689" r:id="rId4"/>
    <p:sldLayoutId id="2147483709" r:id="rId5"/>
    <p:sldLayoutId id="2147483710" r:id="rId6"/>
    <p:sldLayoutId id="2147483679" r:id="rId7"/>
    <p:sldLayoutId id="2147483727" r:id="rId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56" userDrawn="1">
          <p15:clr>
            <a:srgbClr val="F26B43"/>
          </p15:clr>
        </p15:guide>
        <p15:guide id="2" pos="648" userDrawn="1">
          <p15:clr>
            <a:srgbClr val="F26B43"/>
          </p15:clr>
        </p15:guide>
        <p15:guide id="3" orient="horz" pos="1296" userDrawn="1">
          <p15:clr>
            <a:srgbClr val="F26B43"/>
          </p15:clr>
        </p15:guide>
        <p15:guide id="4" orient="horz" pos="696" userDrawn="1">
          <p15:clr>
            <a:srgbClr val="F26B43"/>
          </p15:clr>
        </p15:guide>
        <p15:guide id="5" orient="horz" pos="1512" userDrawn="1">
          <p15:clr>
            <a:srgbClr val="F26B43"/>
          </p15:clr>
        </p15:guide>
        <p15:guide id="6" orient="horz" pos="936" userDrawn="1">
          <p15:clr>
            <a:srgbClr val="F26B43"/>
          </p15:clr>
        </p15:guide>
        <p15:guide id="7" pos="1512" userDrawn="1">
          <p15:clr>
            <a:srgbClr val="F26B43"/>
          </p15:clr>
        </p15:guide>
        <p15:guide id="8" pos="2112" userDrawn="1">
          <p15:clr>
            <a:srgbClr val="F26B43"/>
          </p15:clr>
        </p15:guide>
        <p15:guide id="9" orient="horz" pos="3816" userDrawn="1">
          <p15:clr>
            <a:srgbClr val="F26B43"/>
          </p15:clr>
        </p15:guide>
        <p15:guide id="10" orient="horz" pos="3624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pos="2688" userDrawn="1">
          <p15:clr>
            <a:srgbClr val="F26B43"/>
          </p15:clr>
        </p15:guide>
        <p15:guide id="13" orient="horz" pos="3888" userDrawn="1">
          <p15:clr>
            <a:srgbClr val="F26B43"/>
          </p15:clr>
        </p15:guide>
        <p15:guide id="14" pos="576" userDrawn="1">
          <p15:clr>
            <a:srgbClr val="F26B43"/>
          </p15:clr>
        </p15:guide>
        <p15:guide id="15" orient="horz" pos="1152" userDrawn="1">
          <p15:clr>
            <a:srgbClr val="F26B43"/>
          </p15:clr>
        </p15:guide>
        <p15:guide id="16" orient="horz" pos="374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5AE96F-4D67-B038-BB5C-3AF4397A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60975"/>
            <a:ext cx="10219765" cy="635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909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06" r:id="rId2"/>
    <p:sldLayoutId id="2147483722" r:id="rId3"/>
    <p:sldLayoutId id="2147483721" r:id="rId4"/>
    <p:sldLayoutId id="2147483707" r:id="rId5"/>
    <p:sldLayoutId id="2147483664" r:id="rId6"/>
    <p:sldLayoutId id="2147483667" r:id="rId7"/>
    <p:sldLayoutId id="2147483718" r:id="rId8"/>
    <p:sldLayoutId id="2147483719" r:id="rId9"/>
    <p:sldLayoutId id="2147483695" r:id="rId10"/>
    <p:sldLayoutId id="2147483723" r:id="rId11"/>
    <p:sldLayoutId id="2147483724" r:id="rId12"/>
    <p:sldLayoutId id="2147483665" r:id="rId13"/>
    <p:sldLayoutId id="2147483711" r:id="rId14"/>
    <p:sldLayoutId id="2147483708" r:id="rId15"/>
    <p:sldLayoutId id="2147483666" r:id="rId16"/>
    <p:sldLayoutId id="2147483694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56" userDrawn="1">
          <p15:clr>
            <a:srgbClr val="F26B43"/>
          </p15:clr>
        </p15:guide>
        <p15:guide id="2" pos="648" userDrawn="1">
          <p15:clr>
            <a:srgbClr val="F26B43"/>
          </p15:clr>
        </p15:guide>
        <p15:guide id="3" orient="horz" pos="1296" userDrawn="1">
          <p15:clr>
            <a:srgbClr val="F26B43"/>
          </p15:clr>
        </p15:guide>
        <p15:guide id="4" orient="horz" pos="696" userDrawn="1">
          <p15:clr>
            <a:srgbClr val="F26B43"/>
          </p15:clr>
        </p15:guide>
        <p15:guide id="5" orient="horz" pos="1512" userDrawn="1">
          <p15:clr>
            <a:srgbClr val="F26B43"/>
          </p15:clr>
        </p15:guide>
        <p15:guide id="6" orient="horz" pos="936" userDrawn="1">
          <p15:clr>
            <a:srgbClr val="F26B43"/>
          </p15:clr>
        </p15:guide>
        <p15:guide id="7" pos="1512" userDrawn="1">
          <p15:clr>
            <a:srgbClr val="F26B43"/>
          </p15:clr>
        </p15:guide>
        <p15:guide id="8" pos="2112" userDrawn="1">
          <p15:clr>
            <a:srgbClr val="F26B43"/>
          </p15:clr>
        </p15:guide>
        <p15:guide id="9" orient="horz" pos="3816" userDrawn="1">
          <p15:clr>
            <a:srgbClr val="F26B43"/>
          </p15:clr>
        </p15:guide>
        <p15:guide id="10" orient="horz" pos="3624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pos="2688" userDrawn="1">
          <p15:clr>
            <a:srgbClr val="F26B43"/>
          </p15:clr>
        </p15:guide>
        <p15:guide id="13" orient="horz" pos="2448" userDrawn="1">
          <p15:clr>
            <a:srgbClr val="F26B43"/>
          </p15:clr>
        </p15:guide>
        <p15:guide id="14" orient="horz" pos="1152" userDrawn="1">
          <p15:clr>
            <a:srgbClr val="F26B43"/>
          </p15:clr>
        </p15:guide>
        <p15:guide id="15" pos="57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5AE96F-4D67-B038-BB5C-3AF4397A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02539"/>
            <a:ext cx="10257865" cy="635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3185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4" r:id="rId2"/>
    <p:sldLayoutId id="2147483720" r:id="rId3"/>
    <p:sldLayoutId id="2147483683" r:id="rId4"/>
    <p:sldLayoutId id="2147483713" r:id="rId5"/>
    <p:sldLayoutId id="2147483714" r:id="rId6"/>
    <p:sldLayoutId id="2147483715" r:id="rId7"/>
  </p:sldLayoutIdLst>
  <p:hf sldNum="0" hdr="0" dt="0"/>
  <p:txStyles>
    <p:titleStyle>
      <a:lvl1pPr marL="7938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56" userDrawn="1">
          <p15:clr>
            <a:srgbClr val="F26B43"/>
          </p15:clr>
        </p15:guide>
        <p15:guide id="2" pos="648" userDrawn="1">
          <p15:clr>
            <a:srgbClr val="F26B43"/>
          </p15:clr>
        </p15:guide>
        <p15:guide id="3" orient="horz" pos="1296" userDrawn="1">
          <p15:clr>
            <a:srgbClr val="F26B43"/>
          </p15:clr>
        </p15:guide>
        <p15:guide id="4" orient="horz" pos="720" userDrawn="1">
          <p15:clr>
            <a:srgbClr val="F26B43"/>
          </p15:clr>
        </p15:guide>
        <p15:guide id="5" orient="horz" pos="1512" userDrawn="1">
          <p15:clr>
            <a:srgbClr val="F26B43"/>
          </p15:clr>
        </p15:guide>
        <p15:guide id="6" orient="horz" pos="936" userDrawn="1">
          <p15:clr>
            <a:srgbClr val="F26B43"/>
          </p15:clr>
        </p15:guide>
        <p15:guide id="7" pos="1512" userDrawn="1">
          <p15:clr>
            <a:srgbClr val="F26B43"/>
          </p15:clr>
        </p15:guide>
        <p15:guide id="8" pos="2112" userDrawn="1">
          <p15:clr>
            <a:srgbClr val="F26B43"/>
          </p15:clr>
        </p15:guide>
        <p15:guide id="9" orient="horz" pos="3816" userDrawn="1">
          <p15:clr>
            <a:srgbClr val="F26B43"/>
          </p15:clr>
        </p15:guide>
        <p15:guide id="10" orient="horz" pos="3624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pos="2688" userDrawn="1">
          <p15:clr>
            <a:srgbClr val="F26B43"/>
          </p15:clr>
        </p15:guide>
        <p15:guide id="13" pos="5136" userDrawn="1">
          <p15:clr>
            <a:srgbClr val="F26B43"/>
          </p15:clr>
        </p15:guide>
        <p15:guide id="14" pos="4992" userDrawn="1">
          <p15:clr>
            <a:srgbClr val="F26B43"/>
          </p15:clr>
        </p15:guide>
        <p15:guide id="15" pos="4848" userDrawn="1">
          <p15:clr>
            <a:srgbClr val="F26B43"/>
          </p15:clr>
        </p15:guide>
        <p15:guide id="16" pos="552" userDrawn="1">
          <p15:clr>
            <a:srgbClr val="F26B43"/>
          </p15:clr>
        </p15:guide>
        <p15:guide id="17" orient="horz" pos="115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5AE96F-4D67-B038-BB5C-3AF4397A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652663"/>
            <a:ext cx="10248900" cy="635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BF6081-21D4-5C45-F88F-A14E36C77AC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423424" y="6217919"/>
            <a:ext cx="1197076" cy="43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6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2" r:id="rId2"/>
    <p:sldLayoutId id="2147483704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56" userDrawn="1">
          <p15:clr>
            <a:srgbClr val="F26B43"/>
          </p15:clr>
        </p15:guide>
        <p15:guide id="2" pos="648" userDrawn="1">
          <p15:clr>
            <a:srgbClr val="F26B43"/>
          </p15:clr>
        </p15:guide>
        <p15:guide id="3" orient="horz" pos="1296" userDrawn="1">
          <p15:clr>
            <a:srgbClr val="F26B43"/>
          </p15:clr>
        </p15:guide>
        <p15:guide id="4" orient="horz" pos="696" userDrawn="1">
          <p15:clr>
            <a:srgbClr val="F26B43"/>
          </p15:clr>
        </p15:guide>
        <p15:guide id="5" orient="horz" pos="1512" userDrawn="1">
          <p15:clr>
            <a:srgbClr val="F26B43"/>
          </p15:clr>
        </p15:guide>
        <p15:guide id="6" orient="horz" pos="936" userDrawn="1">
          <p15:clr>
            <a:srgbClr val="F26B43"/>
          </p15:clr>
        </p15:guide>
        <p15:guide id="7" pos="1512" userDrawn="1">
          <p15:clr>
            <a:srgbClr val="F26B43"/>
          </p15:clr>
        </p15:guide>
        <p15:guide id="8" pos="2112" userDrawn="1">
          <p15:clr>
            <a:srgbClr val="F26B43"/>
          </p15:clr>
        </p15:guide>
        <p15:guide id="9" orient="horz" pos="3816" userDrawn="1">
          <p15:clr>
            <a:srgbClr val="F26B43"/>
          </p15:clr>
        </p15:guide>
        <p15:guide id="10" orient="horz" pos="3624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pos="2688" userDrawn="1">
          <p15:clr>
            <a:srgbClr val="F26B43"/>
          </p15:clr>
        </p15:guide>
        <p15:guide id="13" pos="552" userDrawn="1">
          <p15:clr>
            <a:srgbClr val="F26B43"/>
          </p15:clr>
        </p15:guide>
        <p15:guide id="14" orient="horz" pos="1152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5AE96F-4D67-B038-BB5C-3AF4397A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660975"/>
            <a:ext cx="10266829" cy="635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B553B8-5875-7AEB-D0D3-93F3EA5DDF9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0423424" y="6217919"/>
            <a:ext cx="1197076" cy="43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4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3" r:id="rId2"/>
    <p:sldLayoutId id="2147483696" r:id="rId3"/>
    <p:sldLayoutId id="2147483692" r:id="rId4"/>
    <p:sldLayoutId id="2147483686" r:id="rId5"/>
    <p:sldLayoutId id="2147483687" r:id="rId6"/>
    <p:sldLayoutId id="2147483691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56" userDrawn="1">
          <p15:clr>
            <a:srgbClr val="F26B43"/>
          </p15:clr>
        </p15:guide>
        <p15:guide id="2" pos="648" userDrawn="1">
          <p15:clr>
            <a:srgbClr val="F26B43"/>
          </p15:clr>
        </p15:guide>
        <p15:guide id="3" orient="horz" pos="1296" userDrawn="1">
          <p15:clr>
            <a:srgbClr val="F26B43"/>
          </p15:clr>
        </p15:guide>
        <p15:guide id="4" orient="horz" pos="696" userDrawn="1">
          <p15:clr>
            <a:srgbClr val="F26B43"/>
          </p15:clr>
        </p15:guide>
        <p15:guide id="5" orient="horz" pos="1512" userDrawn="1">
          <p15:clr>
            <a:srgbClr val="F26B43"/>
          </p15:clr>
        </p15:guide>
        <p15:guide id="6" orient="horz" pos="936" userDrawn="1">
          <p15:clr>
            <a:srgbClr val="F26B43"/>
          </p15:clr>
        </p15:guide>
        <p15:guide id="7" pos="1512" userDrawn="1">
          <p15:clr>
            <a:srgbClr val="F26B43"/>
          </p15:clr>
        </p15:guide>
        <p15:guide id="8" pos="2112" userDrawn="1">
          <p15:clr>
            <a:srgbClr val="F26B43"/>
          </p15:clr>
        </p15:guide>
        <p15:guide id="9" orient="horz" pos="3816" userDrawn="1">
          <p15:clr>
            <a:srgbClr val="F26B43"/>
          </p15:clr>
        </p15:guide>
        <p15:guide id="10" orient="horz" pos="3624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pos="2688" userDrawn="1">
          <p15:clr>
            <a:srgbClr val="F26B43"/>
          </p15:clr>
        </p15:guide>
        <p15:guide id="13" pos="3264" userDrawn="1">
          <p15:clr>
            <a:srgbClr val="F26B43"/>
          </p15:clr>
        </p15:guide>
        <p15:guide id="14" pos="552" userDrawn="1">
          <p15:clr>
            <a:srgbClr val="F26B43"/>
          </p15:clr>
        </p15:guide>
        <p15:guide id="15" orient="horz" pos="1152" userDrawn="1">
          <p15:clr>
            <a:srgbClr val="F26B43"/>
          </p15:clr>
        </p15:guide>
        <p15:guide id="16" orient="horz" pos="3912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5AE96F-4D67-B038-BB5C-3AF4397A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02540"/>
            <a:ext cx="10257865" cy="635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0A0A4A-FA58-A8F4-8ABD-2847416C1F24}"/>
              </a:ext>
            </a:extLst>
          </p:cNvPr>
          <p:cNvCxnSpPr/>
          <p:nvPr userDrawn="1"/>
        </p:nvCxnSpPr>
        <p:spPr>
          <a:xfrm flipH="1">
            <a:off x="0" y="6057900"/>
            <a:ext cx="12192000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87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56" userDrawn="1">
          <p15:clr>
            <a:srgbClr val="F26B43"/>
          </p15:clr>
        </p15:guide>
        <p15:guide id="2" pos="648" userDrawn="1">
          <p15:clr>
            <a:srgbClr val="F26B43"/>
          </p15:clr>
        </p15:guide>
        <p15:guide id="3" orient="horz" pos="1296" userDrawn="1">
          <p15:clr>
            <a:srgbClr val="F26B43"/>
          </p15:clr>
        </p15:guide>
        <p15:guide id="4" orient="horz" pos="720" userDrawn="1">
          <p15:clr>
            <a:srgbClr val="F26B43"/>
          </p15:clr>
        </p15:guide>
        <p15:guide id="5" orient="horz" pos="1512" userDrawn="1">
          <p15:clr>
            <a:srgbClr val="F26B43"/>
          </p15:clr>
        </p15:guide>
        <p15:guide id="6" orient="horz" pos="936" userDrawn="1">
          <p15:clr>
            <a:srgbClr val="F26B43"/>
          </p15:clr>
        </p15:guide>
        <p15:guide id="7" pos="1512" userDrawn="1">
          <p15:clr>
            <a:srgbClr val="F26B43"/>
          </p15:clr>
        </p15:guide>
        <p15:guide id="8" pos="2112" userDrawn="1">
          <p15:clr>
            <a:srgbClr val="F26B43"/>
          </p15:clr>
        </p15:guide>
        <p15:guide id="9" orient="horz" pos="3816" userDrawn="1">
          <p15:clr>
            <a:srgbClr val="F26B43"/>
          </p15:clr>
        </p15:guide>
        <p15:guide id="10" orient="horz" pos="3624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pos="2688" userDrawn="1">
          <p15:clr>
            <a:srgbClr val="F26B43"/>
          </p15:clr>
        </p15:guide>
        <p15:guide id="13" pos="3264" userDrawn="1">
          <p15:clr>
            <a:srgbClr val="F26B43"/>
          </p15:clr>
        </p15:guide>
        <p15:guide id="14" pos="552" userDrawn="1">
          <p15:clr>
            <a:srgbClr val="F26B43"/>
          </p15:clr>
        </p15:guide>
        <p15:guide id="15" orient="horz" pos="1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F831D-D374-542E-FCFF-F75DDEE72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AED294-8097-8DDD-311E-DAFEEAB41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534886"/>
            <a:ext cx="4873337" cy="180607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INTOSAI PAS: AI and Sustainability – the challenges for standard setters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0303A8-BA10-24C7-94A2-424F868584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Harpal Singh</a:t>
            </a:r>
            <a:endParaRPr lang="en-US" sz="1600" i="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2A5CF8-9334-8E95-7A3F-14A713425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March 2026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E36986-04D9-63FC-F031-64EA885E24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1336965"/>
            <a:ext cx="4876800" cy="285006"/>
          </a:xfrm>
        </p:spPr>
        <p:txBody>
          <a:bodyPr/>
          <a:lstStyle/>
          <a:p>
            <a:r>
              <a:rPr lang="en-US"/>
              <a:t>International federation of accountants</a:t>
            </a:r>
          </a:p>
        </p:txBody>
      </p:sp>
    </p:spTree>
    <p:extLst>
      <p:ext uri="{BB962C8B-B14F-4D97-AF65-F5344CB8AC3E}">
        <p14:creationId xmlns:p14="http://schemas.microsoft.com/office/powerpoint/2010/main" val="1859810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76E54-CE7A-8791-3926-1C201093C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1AE2B-EEE3-AF8A-461B-64F6CAD9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51640"/>
            <a:ext cx="10218420" cy="635696"/>
          </a:xfrm>
        </p:spPr>
        <p:txBody>
          <a:bodyPr>
            <a:normAutofit/>
          </a:bodyPr>
          <a:lstStyle/>
          <a:p>
            <a:r>
              <a:rPr lang="en-US" sz="3800" dirty="0"/>
              <a:t>Effective Due Process for fast-paced change</a:t>
            </a:r>
          </a:p>
        </p:txBody>
      </p:sp>
      <p:pic>
        <p:nvPicPr>
          <p:cNvPr id="7" name="Picture Placeholder 6" descr="Hourglass on a flat surface">
            <a:extLst>
              <a:ext uri="{FF2B5EF4-FFF2-40B4-BE49-F238E27FC236}">
                <a16:creationId xmlns:a16="http://schemas.microsoft.com/office/drawing/2014/main" id="{0D89B1B6-2968-0D31-91B9-C4F1E38186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668" r="20668"/>
          <a:stretch/>
        </p:blipFill>
        <p:spPr>
          <a:xfrm>
            <a:off x="8827148" y="1753961"/>
            <a:ext cx="2947930" cy="335007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856C6-C40B-6A8B-1EBA-DD5DD414499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14399" y="1306197"/>
            <a:ext cx="7641772" cy="5032562"/>
          </a:xfrm>
          <a:prstGeom prst="rect">
            <a:avLst/>
          </a:prstGeom>
        </p:spPr>
        <p:txBody>
          <a:bodyPr/>
          <a:lstStyle/>
          <a:p>
            <a:r>
              <a:rPr lang="en-US" sz="23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Both fast-moving areas- progress and retrenchment? </a:t>
            </a:r>
          </a:p>
          <a:p>
            <a:endParaRPr lang="en-US" sz="23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Principles based </a:t>
            </a:r>
            <a:r>
              <a:rPr lang="en-US" sz="23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en-US" sz="23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reactive standards</a:t>
            </a:r>
          </a:p>
          <a:p>
            <a:endParaRPr lang="en-US" sz="23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Multi-stage effects analysis (cost vs benefits of changes) – impact on smallest adopters crucial</a:t>
            </a:r>
          </a:p>
          <a:p>
            <a:endParaRPr lang="en-US" sz="23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Soundness of underlying logic building upon- has there been PIR?</a:t>
            </a:r>
          </a:p>
          <a:p>
            <a:endParaRPr lang="en-US" sz="23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Equality of voices in consultation  </a:t>
            </a:r>
          </a:p>
        </p:txBody>
      </p:sp>
    </p:spTree>
    <p:extLst>
      <p:ext uri="{BB962C8B-B14F-4D97-AF65-F5344CB8AC3E}">
        <p14:creationId xmlns:p14="http://schemas.microsoft.com/office/powerpoint/2010/main" val="2034341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F5EF9-EADB-D01F-E111-9CEFA9F52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B165-90D9-0035-FF24-A340EFE51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51640"/>
            <a:ext cx="10218420" cy="635696"/>
          </a:xfrm>
        </p:spPr>
        <p:txBody>
          <a:bodyPr>
            <a:normAutofit/>
          </a:bodyPr>
          <a:lstStyle/>
          <a:p>
            <a:r>
              <a:rPr lang="en-US" sz="3800" dirty="0"/>
              <a:t>What is in a name? AI or broader tech? </a:t>
            </a:r>
          </a:p>
        </p:txBody>
      </p:sp>
      <p:pic>
        <p:nvPicPr>
          <p:cNvPr id="7" name="Picture Placeholder 6" descr="Blank ID holder">
            <a:extLst>
              <a:ext uri="{FF2B5EF4-FFF2-40B4-BE49-F238E27FC236}">
                <a16:creationId xmlns:a16="http://schemas.microsoft.com/office/drawing/2014/main" id="{975AE907-6206-7EDC-1912-767B9516B7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668" r="20668"/>
          <a:stretch/>
        </p:blipFill>
        <p:spPr>
          <a:xfrm>
            <a:off x="8827148" y="1753961"/>
            <a:ext cx="2947930" cy="335007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7E6381-B8C4-6AB1-BFF0-EB9FBC495AA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14399" y="1306197"/>
            <a:ext cx="7641772" cy="5032562"/>
          </a:xfrm>
          <a:prstGeom prst="rect">
            <a:avLst/>
          </a:prstGeom>
        </p:spPr>
        <p:txBody>
          <a:bodyPr/>
          <a:lstStyle/>
          <a:p>
            <a:r>
              <a:rPr lang="en-US" sz="23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Blurred boundaries- “AI” increasingly a catch-all label due to popularity- old tools rebranded</a:t>
            </a:r>
          </a:p>
          <a:p>
            <a:r>
              <a:rPr lang="en-US" sz="23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Careful definition needed to avoid confusion in standards</a:t>
            </a:r>
          </a:p>
          <a:p>
            <a:pPr marL="0" indent="0">
              <a:buNone/>
            </a:pPr>
            <a:endParaRPr lang="en-US" sz="23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3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Traditional analytics/ automation- </a:t>
            </a:r>
            <a:r>
              <a:rPr lang="en-US" sz="23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rules-based, deterministic</a:t>
            </a:r>
          </a:p>
          <a:p>
            <a:pPr marL="0" indent="0">
              <a:buNone/>
            </a:pPr>
            <a:r>
              <a:rPr lang="en-US" sz="23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Mac</a:t>
            </a:r>
            <a:r>
              <a:rPr lang="en-US" sz="23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hine Learning- </a:t>
            </a:r>
            <a:r>
              <a:rPr lang="en-US" sz="23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pattern recognition, probabilistic outputs</a:t>
            </a:r>
          </a:p>
          <a:p>
            <a:pPr marL="0" indent="0">
              <a:buNone/>
            </a:pPr>
            <a:r>
              <a:rPr lang="en-US" sz="23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Generative AI/LLMs- </a:t>
            </a:r>
            <a:r>
              <a:rPr lang="en-US" sz="23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content creation, reasoning-like outputs, autonomy</a:t>
            </a:r>
          </a:p>
          <a:p>
            <a:endParaRPr lang="en-US" sz="23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3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What we might commonly call AI can be very different </a:t>
            </a:r>
            <a:endParaRPr lang="en-US" sz="23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934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61DA6-E09E-3E52-4693-8FBCA539C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2811-CAF3-3CF4-5A06-CF55DC49E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51640"/>
            <a:ext cx="10218420" cy="635696"/>
          </a:xfrm>
        </p:spPr>
        <p:txBody>
          <a:bodyPr>
            <a:normAutofit/>
          </a:bodyPr>
          <a:lstStyle/>
          <a:p>
            <a:r>
              <a:rPr lang="en-US" sz="3800" dirty="0"/>
              <a:t>Technology shaping application of standards</a:t>
            </a:r>
          </a:p>
        </p:txBody>
      </p:sp>
      <p:pic>
        <p:nvPicPr>
          <p:cNvPr id="7" name="Picture Placeholder 6" descr="Yellow 3D design">
            <a:extLst>
              <a:ext uri="{FF2B5EF4-FFF2-40B4-BE49-F238E27FC236}">
                <a16:creationId xmlns:a16="http://schemas.microsoft.com/office/drawing/2014/main" id="{C1A310B5-77A3-6E9A-D4E6-98F37ED2E8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668" r="20668"/>
          <a:stretch/>
        </p:blipFill>
        <p:spPr>
          <a:xfrm>
            <a:off x="8827148" y="1753961"/>
            <a:ext cx="2947930" cy="335007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090F8-4957-1AF6-EAFE-5F27868447B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14399" y="1306197"/>
            <a:ext cx="7641772" cy="5032562"/>
          </a:xfrm>
          <a:prstGeom prst="rect">
            <a:avLst/>
          </a:prstGeom>
        </p:spPr>
        <p:txBody>
          <a:bodyPr/>
          <a:lstStyle/>
          <a:p>
            <a:r>
              <a:rPr lang="en-US" sz="25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Real-time data = real time assurance? Reliability </a:t>
            </a:r>
            <a:r>
              <a:rPr lang="en-US" sz="25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25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automated data? Audit evidence?</a:t>
            </a:r>
          </a:p>
          <a:p>
            <a:endParaRPr lang="en-US" sz="2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5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Controls vs substantive – IT controls blurred lines</a:t>
            </a:r>
          </a:p>
          <a:p>
            <a:endParaRPr lang="en-US" sz="25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5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Documentation- professional skepticism/ judgment</a:t>
            </a:r>
          </a:p>
          <a:p>
            <a:endParaRPr lang="en-US" sz="2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5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Black boxes &amp; algorithms- experts?</a:t>
            </a:r>
          </a:p>
          <a:p>
            <a:endParaRPr lang="en-US" sz="25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5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Signing up to software provider methodology- detached from assertions now from methodology?</a:t>
            </a:r>
          </a:p>
          <a:p>
            <a:endParaRPr lang="en-US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702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349FA-6410-49EE-8EFF-5AF1DD7E6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5C5CF-4908-FDDD-6CDD-AE2D5057E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82252"/>
            <a:ext cx="10218420" cy="635696"/>
          </a:xfrm>
        </p:spPr>
        <p:txBody>
          <a:bodyPr>
            <a:normAutofit/>
          </a:bodyPr>
          <a:lstStyle/>
          <a:p>
            <a:r>
              <a:rPr lang="en-US" sz="3800" dirty="0"/>
              <a:t>Lessons from other SSBs on Tech</a:t>
            </a:r>
          </a:p>
        </p:txBody>
      </p:sp>
      <p:pic>
        <p:nvPicPr>
          <p:cNvPr id="7" name="Picture Placeholder 6" descr="Writing an appointment on a paper agenda">
            <a:extLst>
              <a:ext uri="{FF2B5EF4-FFF2-40B4-BE49-F238E27FC236}">
                <a16:creationId xmlns:a16="http://schemas.microsoft.com/office/drawing/2014/main" id="{CF574368-710F-87C7-995D-DD44F3DD70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675" r="20675"/>
          <a:stretch/>
        </p:blipFill>
        <p:spPr>
          <a:xfrm>
            <a:off x="8985204" y="1775732"/>
            <a:ext cx="2909615" cy="330653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725D9-3BAA-7D6F-75A1-89137115C05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14400" y="1306197"/>
            <a:ext cx="7979229" cy="5268773"/>
          </a:xfrm>
          <a:prstGeom prst="rect">
            <a:avLst/>
          </a:prstGeom>
        </p:spPr>
        <p:txBody>
          <a:bodyPr/>
          <a:lstStyle/>
          <a:p>
            <a:r>
              <a:rPr lang="en-US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Less can be better in a time of rapid change</a:t>
            </a:r>
          </a:p>
          <a:p>
            <a:endParaRPr lang="en-US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Position something that allows embracing technology to enhance outcomes, not creating barriers to adoption</a:t>
            </a:r>
          </a:p>
          <a:p>
            <a:endParaRPr lang="en-US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Principles based = enduring</a:t>
            </a:r>
          </a:p>
          <a:p>
            <a:endParaRPr lang="en-US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Old logic still applies, may need to think about it in different ways – ensure building on a  solid footing</a:t>
            </a:r>
          </a:p>
          <a:p>
            <a:endParaRPr lang="en-US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Change standards or NAM? What will help get better results? </a:t>
            </a:r>
          </a:p>
          <a:p>
            <a:endParaRPr lang="en-US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800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349FA-6410-49EE-8EFF-5AF1DD7E6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5C5CF-4908-FDDD-6CDD-AE2D5057E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82252"/>
            <a:ext cx="10218420" cy="635696"/>
          </a:xfrm>
        </p:spPr>
        <p:txBody>
          <a:bodyPr>
            <a:normAutofit/>
          </a:bodyPr>
          <a:lstStyle/>
          <a:p>
            <a:r>
              <a:rPr lang="en-US" sz="3800" dirty="0"/>
              <a:t>Sustainability- the first wave and beyond</a:t>
            </a:r>
          </a:p>
        </p:txBody>
      </p:sp>
      <p:pic>
        <p:nvPicPr>
          <p:cNvPr id="7" name="Picture Placeholder 6" descr="Rolls of Newspaper">
            <a:extLst>
              <a:ext uri="{FF2B5EF4-FFF2-40B4-BE49-F238E27FC236}">
                <a16:creationId xmlns:a16="http://schemas.microsoft.com/office/drawing/2014/main" id="{CF574368-710F-87C7-995D-DD44F3DD70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675" r="20675"/>
          <a:stretch/>
        </p:blipFill>
        <p:spPr>
          <a:xfrm>
            <a:off x="9137807" y="1967593"/>
            <a:ext cx="2571955" cy="292281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725D9-3BAA-7D6F-75A1-89137115C05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14400" y="1306197"/>
            <a:ext cx="7924799" cy="526877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Urgency</a:t>
            </a:r>
          </a:p>
          <a:p>
            <a:pPr lvl="1"/>
            <a:r>
              <a:rPr lang="en-US" sz="2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demand for comparable disclosures and assurance, pressures to have the first solution</a:t>
            </a:r>
          </a:p>
          <a:p>
            <a:pPr lvl="1"/>
            <a:endParaRPr lang="en-US" sz="20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Complexity</a:t>
            </a:r>
          </a:p>
          <a:p>
            <a:pPr lvl="1"/>
            <a:r>
              <a:rPr lang="en-US" sz="2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Scope challenges- value chain impact, using experts, groups. Scalability? </a:t>
            </a:r>
          </a:p>
          <a:p>
            <a:pPr lvl="1"/>
            <a:r>
              <a:rPr lang="en-US" sz="2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Supporting interoperability with other frameworks in IESBA and IAASB requirements </a:t>
            </a:r>
          </a:p>
          <a:p>
            <a:pPr lvl="1"/>
            <a:r>
              <a:rPr lang="en-US" sz="2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Profession agnostic guidance</a:t>
            </a:r>
          </a:p>
          <a:p>
            <a:pPr lvl="1"/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Need for practical examples </a:t>
            </a:r>
          </a:p>
          <a:p>
            <a:pPr lvl="1"/>
            <a:endParaRPr lang="en-US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Unfinished journey </a:t>
            </a:r>
          </a:p>
          <a:p>
            <a:pPr lvl="1"/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where to beyond climate disclosures? </a:t>
            </a:r>
          </a:p>
        </p:txBody>
      </p:sp>
    </p:spTree>
    <p:extLst>
      <p:ext uri="{BB962C8B-B14F-4D97-AF65-F5344CB8AC3E}">
        <p14:creationId xmlns:p14="http://schemas.microsoft.com/office/powerpoint/2010/main" val="586951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E14B1-2711-85E6-40F8-9C1117ACB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4E2EA-9CE9-8D1F-20F3-C9CFB33D5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82252"/>
            <a:ext cx="10980419" cy="635696"/>
          </a:xfrm>
        </p:spPr>
        <p:txBody>
          <a:bodyPr>
            <a:normAutofit/>
          </a:bodyPr>
          <a:lstStyle/>
          <a:p>
            <a:r>
              <a:rPr lang="en-US" sz="3800" dirty="0"/>
              <a:t>Lessons from other SSBs on Sustainability</a:t>
            </a:r>
          </a:p>
        </p:txBody>
      </p:sp>
      <p:pic>
        <p:nvPicPr>
          <p:cNvPr id="7" name="Picture Placeholder 6" descr="Books stacked on a wooden table">
            <a:extLst>
              <a:ext uri="{FF2B5EF4-FFF2-40B4-BE49-F238E27FC236}">
                <a16:creationId xmlns:a16="http://schemas.microsoft.com/office/drawing/2014/main" id="{B21189A9-928C-89BC-F3E9-C8144AD960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668" r="20668"/>
          <a:stretch/>
        </p:blipFill>
        <p:spPr>
          <a:xfrm>
            <a:off x="8985204" y="1775732"/>
            <a:ext cx="2909615" cy="330653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3C660-9898-8D1C-4ADC-371E1B7CEFF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14400" y="1306197"/>
            <a:ext cx="7979229" cy="5268773"/>
          </a:xfrm>
          <a:prstGeom prst="rect">
            <a:avLst/>
          </a:prstGeom>
        </p:spPr>
        <p:txBody>
          <a:bodyPr/>
          <a:lstStyle/>
          <a:p>
            <a:r>
              <a:rPr lang="en-US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Principles based = enduring, phased </a:t>
            </a:r>
            <a:r>
              <a:rPr lang="en-US" sz="2400" kern="100">
                <a:ea typeface="Calibri" panose="020F0502020204030204" pitchFamily="34" charset="0"/>
                <a:cs typeface="Times New Roman" panose="02020603050405020304" pitchFamily="18" charset="0"/>
              </a:rPr>
              <a:t>development sensible</a:t>
            </a:r>
            <a:endParaRPr lang="en-US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Anchor in global concepts, but make it work for your  context –IPSASB went beyond entity only consideration (public policy programs and outcomes)</a:t>
            </a:r>
          </a:p>
          <a:p>
            <a:endParaRPr lang="en-US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IESBA/IAASB- Alignment to create a package that can be adopted together- eases transition</a:t>
            </a:r>
          </a:p>
          <a:p>
            <a:endParaRPr lang="en-US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Don’t forget to update education (IES updated alongside creation of new standards) – competence is not an afterthought!</a:t>
            </a:r>
          </a:p>
        </p:txBody>
      </p:sp>
    </p:spTree>
    <p:extLst>
      <p:ext uri="{BB962C8B-B14F-4D97-AF65-F5344CB8AC3E}">
        <p14:creationId xmlns:p14="http://schemas.microsoft.com/office/powerpoint/2010/main" val="98534490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IFAC Brand Colors">
      <a:dk1>
        <a:srgbClr val="083861"/>
      </a:dk1>
      <a:lt1>
        <a:srgbClr val="F5F5F5"/>
      </a:lt1>
      <a:dk2>
        <a:srgbClr val="005BAA"/>
      </a:dk2>
      <a:lt2>
        <a:srgbClr val="F5F5F5"/>
      </a:lt2>
      <a:accent1>
        <a:srgbClr val="289DD8"/>
      </a:accent1>
      <a:accent2>
        <a:srgbClr val="00C0F3"/>
      </a:accent2>
      <a:accent3>
        <a:srgbClr val="F15922"/>
      </a:accent3>
      <a:accent4>
        <a:srgbClr val="FAA61A"/>
      </a:accent4>
      <a:accent5>
        <a:srgbClr val="0D9C49"/>
      </a:accent5>
      <a:accent6>
        <a:srgbClr val="870C24"/>
      </a:accent6>
      <a:hlink>
        <a:srgbClr val="7928A1"/>
      </a:hlink>
      <a:folHlink>
        <a:srgbClr val="6D6E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Body Copy Formats">
  <a:themeElements>
    <a:clrScheme name="IFAC Brand Colors">
      <a:dk1>
        <a:srgbClr val="083861"/>
      </a:dk1>
      <a:lt1>
        <a:srgbClr val="F5F5F5"/>
      </a:lt1>
      <a:dk2>
        <a:srgbClr val="005BAA"/>
      </a:dk2>
      <a:lt2>
        <a:srgbClr val="F5F5F5"/>
      </a:lt2>
      <a:accent1>
        <a:srgbClr val="289DD8"/>
      </a:accent1>
      <a:accent2>
        <a:srgbClr val="00C0F3"/>
      </a:accent2>
      <a:accent3>
        <a:srgbClr val="F15922"/>
      </a:accent3>
      <a:accent4>
        <a:srgbClr val="FAA61A"/>
      </a:accent4>
      <a:accent5>
        <a:srgbClr val="0D9C49"/>
      </a:accent5>
      <a:accent6>
        <a:srgbClr val="870C24"/>
      </a:accent6>
      <a:hlink>
        <a:srgbClr val="7928A1"/>
      </a:hlink>
      <a:folHlink>
        <a:srgbClr val="6D6E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ransitionSlides">
  <a:themeElements>
    <a:clrScheme name="IFAC Brand Colors">
      <a:dk1>
        <a:srgbClr val="083861"/>
      </a:dk1>
      <a:lt1>
        <a:srgbClr val="F5F5F5"/>
      </a:lt1>
      <a:dk2>
        <a:srgbClr val="005BAA"/>
      </a:dk2>
      <a:lt2>
        <a:srgbClr val="F5F5F5"/>
      </a:lt2>
      <a:accent1>
        <a:srgbClr val="289DD8"/>
      </a:accent1>
      <a:accent2>
        <a:srgbClr val="00C0F3"/>
      </a:accent2>
      <a:accent3>
        <a:srgbClr val="F15922"/>
      </a:accent3>
      <a:accent4>
        <a:srgbClr val="FAA61A"/>
      </a:accent4>
      <a:accent5>
        <a:srgbClr val="0D9C49"/>
      </a:accent5>
      <a:accent6>
        <a:srgbClr val="870C24"/>
      </a:accent6>
      <a:hlink>
        <a:srgbClr val="7928A1"/>
      </a:hlink>
      <a:folHlink>
        <a:srgbClr val="6D6E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Quotes">
  <a:themeElements>
    <a:clrScheme name="IFAC Brand Colors">
      <a:dk1>
        <a:srgbClr val="083861"/>
      </a:dk1>
      <a:lt1>
        <a:srgbClr val="F5F5F5"/>
      </a:lt1>
      <a:dk2>
        <a:srgbClr val="005BAA"/>
      </a:dk2>
      <a:lt2>
        <a:srgbClr val="F5F5F5"/>
      </a:lt2>
      <a:accent1>
        <a:srgbClr val="289DD8"/>
      </a:accent1>
      <a:accent2>
        <a:srgbClr val="00C0F3"/>
      </a:accent2>
      <a:accent3>
        <a:srgbClr val="F15922"/>
      </a:accent3>
      <a:accent4>
        <a:srgbClr val="FAA61A"/>
      </a:accent4>
      <a:accent5>
        <a:srgbClr val="0D9C49"/>
      </a:accent5>
      <a:accent6>
        <a:srgbClr val="870C24"/>
      </a:accent6>
      <a:hlink>
        <a:srgbClr val="7928A1"/>
      </a:hlink>
      <a:folHlink>
        <a:srgbClr val="6D6E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Charts">
  <a:themeElements>
    <a:clrScheme name="IFAC Brand Colors">
      <a:dk1>
        <a:srgbClr val="083861"/>
      </a:dk1>
      <a:lt1>
        <a:srgbClr val="F5F5F5"/>
      </a:lt1>
      <a:dk2>
        <a:srgbClr val="005BAA"/>
      </a:dk2>
      <a:lt2>
        <a:srgbClr val="F5F5F5"/>
      </a:lt2>
      <a:accent1>
        <a:srgbClr val="289DD8"/>
      </a:accent1>
      <a:accent2>
        <a:srgbClr val="00C0F3"/>
      </a:accent2>
      <a:accent3>
        <a:srgbClr val="F15922"/>
      </a:accent3>
      <a:accent4>
        <a:srgbClr val="FAA61A"/>
      </a:accent4>
      <a:accent5>
        <a:srgbClr val="0D9C49"/>
      </a:accent5>
      <a:accent6>
        <a:srgbClr val="870C24"/>
      </a:accent6>
      <a:hlink>
        <a:srgbClr val="7928A1"/>
      </a:hlink>
      <a:folHlink>
        <a:srgbClr val="6D6E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Closing Slide">
  <a:themeElements>
    <a:clrScheme name="IFAC Brand Colors">
      <a:dk1>
        <a:srgbClr val="083861"/>
      </a:dk1>
      <a:lt1>
        <a:srgbClr val="F5F5F5"/>
      </a:lt1>
      <a:dk2>
        <a:srgbClr val="005BAA"/>
      </a:dk2>
      <a:lt2>
        <a:srgbClr val="F5F5F5"/>
      </a:lt2>
      <a:accent1>
        <a:srgbClr val="289DD8"/>
      </a:accent1>
      <a:accent2>
        <a:srgbClr val="00C0F3"/>
      </a:accent2>
      <a:accent3>
        <a:srgbClr val="F15922"/>
      </a:accent3>
      <a:accent4>
        <a:srgbClr val="FAA61A"/>
      </a:accent4>
      <a:accent5>
        <a:srgbClr val="0D9C49"/>
      </a:accent5>
      <a:accent6>
        <a:srgbClr val="870C24"/>
      </a:accent6>
      <a:hlink>
        <a:srgbClr val="7928A1"/>
      </a:hlink>
      <a:folHlink>
        <a:srgbClr val="6D6E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3CD7A3468DFC4FBDB2E17550583D0F" ma:contentTypeVersion="19" ma:contentTypeDescription="Create a new document." ma:contentTypeScope="" ma:versionID="b1370463876362f88d55bc3d830df4a5">
  <xsd:schema xmlns:xsd="http://www.w3.org/2001/XMLSchema" xmlns:xs="http://www.w3.org/2001/XMLSchema" xmlns:p="http://schemas.microsoft.com/office/2006/metadata/properties" xmlns:ns2="4dc44051-19ab-43ce-8ac8-36e09d00ae30" xmlns:ns3="a5f5a3eb-0a2d-4d6a-9165-21ef9946a014" targetNamespace="http://schemas.microsoft.com/office/2006/metadata/properties" ma:root="true" ma:fieldsID="0525bb9fb2aa50cb9b358dd4697a09e8" ns2:_="" ns3:_="">
    <xsd:import namespace="4dc44051-19ab-43ce-8ac8-36e09d00ae30"/>
    <xsd:import namespace="a5f5a3eb-0a2d-4d6a-9165-21ef9946a0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c44051-19ab-43ce-8ac8-36e09d00ae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c7e2ae9-edfb-4f0f-b9fa-bdacd0fc22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f5a3eb-0a2d-4d6a-9165-21ef9946a01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7cc8cff-5d31-4a56-b24b-a9f0825dd0ce}" ma:internalName="TaxCatchAll" ma:showField="CatchAllData" ma:web="a5f5a3eb-0a2d-4d6a-9165-21ef9946a0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5f5a3eb-0a2d-4d6a-9165-21ef9946a014" xsi:nil="true"/>
    <lcf76f155ced4ddcb4097134ff3c332f xmlns="4dc44051-19ab-43ce-8ac8-36e09d00ae3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97C441-C8D7-4BC9-8453-D58E9F8CAE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c44051-19ab-43ce-8ac8-36e09d00ae30"/>
    <ds:schemaRef ds:uri="a5f5a3eb-0a2d-4d6a-9165-21ef9946a0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09062A-2F70-453A-8571-25925B01F537}">
  <ds:schemaRefs>
    <ds:schemaRef ds:uri="4dc44051-19ab-43ce-8ac8-36e09d00ae30"/>
    <ds:schemaRef ds:uri="a5f5a3eb-0a2d-4d6a-9165-21ef9946a014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3B0C059-2CFB-41A8-A5E0-DC4A6CA9B0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</TotalTime>
  <Words>401</Words>
  <Application>Microsoft Office PowerPoint</Application>
  <PresentationFormat>Widescreen</PresentationFormat>
  <Paragraphs>70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Aptos</vt:lpstr>
      <vt:lpstr>Arial</vt:lpstr>
      <vt:lpstr>Calibri</vt:lpstr>
      <vt:lpstr>Title Slides</vt:lpstr>
      <vt:lpstr>Body Copy Formats</vt:lpstr>
      <vt:lpstr>TransitionSlides</vt:lpstr>
      <vt:lpstr>Quotes</vt:lpstr>
      <vt:lpstr>Charts</vt:lpstr>
      <vt:lpstr>Closing Slide</vt:lpstr>
      <vt:lpstr>INTOSAI PAS: AI and Sustainability – the challenges for standard setters</vt:lpstr>
      <vt:lpstr>Effective Due Process for fast-paced change</vt:lpstr>
      <vt:lpstr>What is in a name? AI or broader tech? </vt:lpstr>
      <vt:lpstr>Technology shaping application of standards</vt:lpstr>
      <vt:lpstr>Lessons from other SSBs on Tech</vt:lpstr>
      <vt:lpstr>Sustainability- the first wave and beyond</vt:lpstr>
      <vt:lpstr>Lessons from other SSBs on Sustainability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 Loague</dc:creator>
  <cp:lastModifiedBy>Harpal Singh</cp:lastModifiedBy>
  <cp:revision>1</cp:revision>
  <dcterms:created xsi:type="dcterms:W3CDTF">2024-09-12T15:00:58Z</dcterms:created>
  <dcterms:modified xsi:type="dcterms:W3CDTF">2026-03-19T22:19:54Z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0x010100573CD7A3468DFC4FBDB2E17550583D0F</vt:lpwstr>
  </property>
  <property fmtid="{D5CDD505-2E9C-101B-9397-08002B2CF9AE}" pid="3" name="MediaServiceImageTags">
    <vt:lpwstr/>
  </property>
</Properties>
</file>