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54_147BD68E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57_80B8A147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79" r:id="rId6"/>
    <p:sldId id="336" r:id="rId7"/>
    <p:sldId id="351" r:id="rId8"/>
    <p:sldId id="366" r:id="rId9"/>
    <p:sldId id="380" r:id="rId10"/>
    <p:sldId id="309" r:id="rId11"/>
    <p:sldId id="363" r:id="rId12"/>
    <p:sldId id="340" r:id="rId13"/>
    <p:sldId id="346" r:id="rId14"/>
    <p:sldId id="343" r:id="rId15"/>
    <p:sldId id="367" r:id="rId16"/>
    <p:sldId id="350" r:id="rId17"/>
    <p:sldId id="283" r:id="rId18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768933-1022-4629-ED16-3D3F2C25E8C0}" name="Fabiana Ruas Vieira" initials="FR" userId="S::fabianarv@tcu.gov.br::dd908f76-41ba-4117-917d-6ea3f9528ed6" providerId="AD"/>
  <p188:author id="{AF395D51-1A89-A2F3-B5C0-063BB0F109F7}" name="Alexandre França de Araújo" initials="AFdA" userId="S::alexandrearaujo@tcu.gov.br::89dc9482-4aef-4518-b9b7-c3088066fa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23C"/>
    <a:srgbClr val="3B4999"/>
    <a:srgbClr val="159D43"/>
    <a:srgbClr val="FBFAEB"/>
    <a:srgbClr val="F096BF"/>
    <a:srgbClr val="3A4A99"/>
    <a:srgbClr val="F3A790"/>
    <a:srgbClr val="E78C39"/>
    <a:srgbClr val="22136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47726-E288-453D-9083-EAD1EFC8E7C7}" v="1" dt="2026-03-10T12:39:45.077"/>
    <p1510:client id="{81C36846-612C-0754-F93F-EF5081372E1E}" v="207" dt="2026-03-09T20:46:37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napToGrid="0">
      <p:cViewPr varScale="1">
        <p:scale>
          <a:sx n="48" d="100"/>
          <a:sy n="48" d="100"/>
        </p:scale>
        <p:origin x="1268" y="264"/>
      </p:cViewPr>
      <p:guideLst>
        <p:guide orient="horz" pos="2160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MEDEIROS DA COSTA" userId="S::x06992401157@tcu.gov.br::de444bcd-7043-42aa-ba7d-823a9ff1ad21" providerId="AD" clId="Web-{81C36846-612C-0754-F93F-EF5081372E1E}"/>
    <pc:docChg chg="modSld">
      <pc:chgData name="LUCAS MEDEIROS DA COSTA" userId="S::x06992401157@tcu.gov.br::de444bcd-7043-42aa-ba7d-823a9ff1ad21" providerId="AD" clId="Web-{81C36846-612C-0754-F93F-EF5081372E1E}" dt="2026-03-09T20:46:37.267" v="184"/>
      <pc:docMkLst>
        <pc:docMk/>
      </pc:docMkLst>
      <pc:sldChg chg="modSp">
        <pc:chgData name="LUCAS MEDEIROS DA COSTA" userId="S::x06992401157@tcu.gov.br::de444bcd-7043-42aa-ba7d-823a9ff1ad21" providerId="AD" clId="Web-{81C36846-612C-0754-F93F-EF5081372E1E}" dt="2026-03-09T18:18:03.540" v="11" actId="14100"/>
        <pc:sldMkLst>
          <pc:docMk/>
          <pc:sldMk cId="2316530089" sldId="256"/>
        </pc:sldMkLst>
        <pc:spChg chg="mod">
          <ac:chgData name="LUCAS MEDEIROS DA COSTA" userId="S::x06992401157@tcu.gov.br::de444bcd-7043-42aa-ba7d-823a9ff1ad21" providerId="AD" clId="Web-{81C36846-612C-0754-F93F-EF5081372E1E}" dt="2026-03-09T18:18:03.540" v="11" actId="14100"/>
          <ac:spMkLst>
            <pc:docMk/>
            <pc:sldMk cId="2316530089" sldId="256"/>
            <ac:spMk id="2" creationId="{B0BC0764-2799-DB75-2F36-B86A270299E4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8:17:50.461" v="8" actId="20577"/>
          <ac:spMkLst>
            <pc:docMk/>
            <pc:sldMk cId="2316530089" sldId="256"/>
            <ac:spMk id="3" creationId="{664EC617-343E-14B0-3809-92556719190C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20:27:29.645" v="183" actId="1076"/>
        <pc:sldMkLst>
          <pc:docMk/>
          <pc:sldMk cId="1301319290" sldId="309"/>
        </pc:sldMkLst>
        <pc:spChg chg="mod">
          <ac:chgData name="LUCAS MEDEIROS DA COSTA" userId="S::x06992401157@tcu.gov.br::de444bcd-7043-42aa-ba7d-823a9ff1ad21" providerId="AD" clId="Web-{81C36846-612C-0754-F93F-EF5081372E1E}" dt="2026-03-09T20:27:29.645" v="183" actId="1076"/>
          <ac:spMkLst>
            <pc:docMk/>
            <pc:sldMk cId="1301319290" sldId="309"/>
            <ac:spMk id="5" creationId="{C8E6C098-404C-8C09-B3CA-C9D3735928F7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20:27:26.863" v="182" actId="1076"/>
          <ac:spMkLst>
            <pc:docMk/>
            <pc:sldMk cId="1301319290" sldId="309"/>
            <ac:spMk id="7" creationId="{B3D23480-F3E1-F0DB-A4D1-59711011CCD0}"/>
          </ac:spMkLst>
        </pc:spChg>
        <pc:picChg chg="mod">
          <ac:chgData name="LUCAS MEDEIROS DA COSTA" userId="S::x06992401157@tcu.gov.br::de444bcd-7043-42aa-ba7d-823a9ff1ad21" providerId="AD" clId="Web-{81C36846-612C-0754-F93F-EF5081372E1E}" dt="2026-03-09T19:19:32.775" v="93" actId="1076"/>
          <ac:picMkLst>
            <pc:docMk/>
            <pc:sldMk cId="1301319290" sldId="309"/>
            <ac:picMk id="2" creationId="{2F76A19F-554E-EB91-005B-9661B52F0D0E}"/>
          </ac:picMkLst>
        </pc:picChg>
      </pc:sldChg>
      <pc:sldChg chg="modSp">
        <pc:chgData name="LUCAS MEDEIROS DA COSTA" userId="S::x06992401157@tcu.gov.br::de444bcd-7043-42aa-ba7d-823a9ff1ad21" providerId="AD" clId="Web-{81C36846-612C-0754-F93F-EF5081372E1E}" dt="2026-03-09T19:09:09.814" v="30" actId="20577"/>
        <pc:sldMkLst>
          <pc:docMk/>
          <pc:sldMk cId="1014788163" sldId="336"/>
        </pc:sldMkLst>
        <pc:spChg chg="mod">
          <ac:chgData name="LUCAS MEDEIROS DA COSTA" userId="S::x06992401157@tcu.gov.br::de444bcd-7043-42aa-ba7d-823a9ff1ad21" providerId="AD" clId="Web-{81C36846-612C-0754-F93F-EF5081372E1E}" dt="2026-03-09T19:09:09.814" v="30" actId="20577"/>
          <ac:spMkLst>
            <pc:docMk/>
            <pc:sldMk cId="1014788163" sldId="336"/>
            <ac:spMk id="5" creationId="{F12CDD74-35C5-3DA5-A54C-EEF6B7F1A7C3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01:36.111" v="28" actId="14100"/>
          <ac:spMkLst>
            <pc:docMk/>
            <pc:sldMk cId="1014788163" sldId="336"/>
            <ac:spMk id="7" creationId="{94A2888D-581B-40B9-BA74-39EDEBE5715B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01:32.923" v="27" actId="14100"/>
          <ac:spMkLst>
            <pc:docMk/>
            <pc:sldMk cId="1014788163" sldId="336"/>
            <ac:spMk id="9" creationId="{4357E67C-71F4-9858-9C66-73E7DB7C7443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01:27.283" v="26" actId="14100"/>
          <ac:spMkLst>
            <pc:docMk/>
            <pc:sldMk cId="1014788163" sldId="336"/>
            <ac:spMk id="10" creationId="{734D0A41-2A60-06B0-7A24-E3FAA50E2E74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19:36:36.782" v="136" actId="20577"/>
        <pc:sldMkLst>
          <pc:docMk/>
          <pc:sldMk cId="343660174" sldId="340"/>
        </pc:sldMkLst>
        <pc:spChg chg="mod">
          <ac:chgData name="LUCAS MEDEIROS DA COSTA" userId="S::x06992401157@tcu.gov.br::de444bcd-7043-42aa-ba7d-823a9ff1ad21" providerId="AD" clId="Web-{81C36846-612C-0754-F93F-EF5081372E1E}" dt="2026-03-09T19:36:36.782" v="136" actId="20577"/>
          <ac:spMkLst>
            <pc:docMk/>
            <pc:sldMk cId="343660174" sldId="340"/>
            <ac:spMk id="5" creationId="{D72565AC-4848-6BFC-2073-F1D2AE1B57EF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19:41:59.634" v="164" actId="14100"/>
        <pc:sldMkLst>
          <pc:docMk/>
          <pc:sldMk cId="2159583559" sldId="343"/>
        </pc:sldMkLst>
        <pc:spChg chg="mod">
          <ac:chgData name="LUCAS MEDEIROS DA COSTA" userId="S::x06992401157@tcu.gov.br::de444bcd-7043-42aa-ba7d-823a9ff1ad21" providerId="AD" clId="Web-{81C36846-612C-0754-F93F-EF5081372E1E}" dt="2026-03-09T19:41:59.634" v="164" actId="14100"/>
          <ac:spMkLst>
            <pc:docMk/>
            <pc:sldMk cId="2159583559" sldId="343"/>
            <ac:spMk id="4" creationId="{942F0F4E-E205-293A-662D-B9D8C35431D9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37:23.923" v="146" actId="1076"/>
          <ac:spMkLst>
            <pc:docMk/>
            <pc:sldMk cId="2159583559" sldId="343"/>
            <ac:spMk id="5" creationId="{6039D0EB-A784-FE32-EF1E-42D2B78114E4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41:54.399" v="163" actId="1076"/>
          <ac:spMkLst>
            <pc:docMk/>
            <pc:sldMk cId="2159583559" sldId="343"/>
            <ac:spMk id="13" creationId="{D3B0FFFF-CF36-7286-E862-B0486A26A7A8}"/>
          </ac:spMkLst>
        </pc:spChg>
        <pc:picChg chg="mod">
          <ac:chgData name="LUCAS MEDEIROS DA COSTA" userId="S::x06992401157@tcu.gov.br::de444bcd-7043-42aa-ba7d-823a9ff1ad21" providerId="AD" clId="Web-{81C36846-612C-0754-F93F-EF5081372E1E}" dt="2026-03-09T19:41:30.660" v="151" actId="1076"/>
          <ac:picMkLst>
            <pc:docMk/>
            <pc:sldMk cId="2159583559" sldId="343"/>
            <ac:picMk id="6" creationId="{7EAA212F-69E2-FF63-801F-B56A084F8D96}"/>
          </ac:picMkLst>
        </pc:picChg>
        <pc:picChg chg="mod">
          <ac:chgData name="LUCAS MEDEIROS DA COSTA" userId="S::x06992401157@tcu.gov.br::de444bcd-7043-42aa-ba7d-823a9ff1ad21" providerId="AD" clId="Web-{81C36846-612C-0754-F93F-EF5081372E1E}" dt="2026-03-09T19:41:54.383" v="162" actId="1076"/>
          <ac:picMkLst>
            <pc:docMk/>
            <pc:sldMk cId="2159583559" sldId="343"/>
            <ac:picMk id="7" creationId="{EBF29B19-482F-BF8C-747D-CA814688A459}"/>
          </ac:picMkLst>
        </pc:picChg>
        <pc:picChg chg="mod">
          <ac:chgData name="LUCAS MEDEIROS DA COSTA" userId="S::x06992401157@tcu.gov.br::de444bcd-7043-42aa-ba7d-823a9ff1ad21" providerId="AD" clId="Web-{81C36846-612C-0754-F93F-EF5081372E1E}" dt="2026-03-09T19:41:48.179" v="160" actId="1076"/>
          <ac:picMkLst>
            <pc:docMk/>
            <pc:sldMk cId="2159583559" sldId="343"/>
            <ac:picMk id="9" creationId="{69F9A86D-9B71-3DA6-AC2E-1B8477C6BE02}"/>
          </ac:picMkLst>
        </pc:picChg>
      </pc:sldChg>
      <pc:sldChg chg="modSp">
        <pc:chgData name="LUCAS MEDEIROS DA COSTA" userId="S::x06992401157@tcu.gov.br::de444bcd-7043-42aa-ba7d-823a9ff1ad21" providerId="AD" clId="Web-{81C36846-612C-0754-F93F-EF5081372E1E}" dt="2026-03-09T20:46:37.267" v="184"/>
        <pc:sldMkLst>
          <pc:docMk/>
          <pc:sldMk cId="589809763" sldId="346"/>
        </pc:sldMkLst>
        <pc:spChg chg="mod">
          <ac:chgData name="LUCAS MEDEIROS DA COSTA" userId="S::x06992401157@tcu.gov.br::de444bcd-7043-42aa-ba7d-823a9ff1ad21" providerId="AD" clId="Web-{81C36846-612C-0754-F93F-EF5081372E1E}" dt="2026-03-09T20:46:37.267" v="184"/>
          <ac:spMkLst>
            <pc:docMk/>
            <pc:sldMk cId="589809763" sldId="346"/>
            <ac:spMk id="3" creationId="{0B8DD727-3103-5663-6834-A4B3076BF83F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20:27:08.238" v="178"/>
          <ac:spMkLst>
            <pc:docMk/>
            <pc:sldMk cId="589809763" sldId="346"/>
            <ac:spMk id="4" creationId="{8BF2BB2E-AFEE-0A47-EF06-00A9FC64A9B1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19:36:20.829" v="135" actId="14100"/>
        <pc:sldMkLst>
          <pc:docMk/>
          <pc:sldMk cId="3590584910" sldId="363"/>
        </pc:sldMkLst>
        <pc:spChg chg="mod">
          <ac:chgData name="LUCAS MEDEIROS DA COSTA" userId="S::x06992401157@tcu.gov.br::de444bcd-7043-42aa-ba7d-823a9ff1ad21" providerId="AD" clId="Web-{81C36846-612C-0754-F93F-EF5081372E1E}" dt="2026-03-09T19:34:37.890" v="130" actId="14100"/>
          <ac:spMkLst>
            <pc:docMk/>
            <pc:sldMk cId="3590584910" sldId="363"/>
            <ac:spMk id="2" creationId="{60B05F11-CCBC-79B6-B94A-82A897DA4386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36:20.829" v="135" actId="14100"/>
          <ac:spMkLst>
            <pc:docMk/>
            <pc:sldMk cId="3590584910" sldId="363"/>
            <ac:spMk id="3" creationId="{1EE22A75-E56D-9C8A-0F44-F1D33C03C03D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34:57.328" v="133" actId="14100"/>
          <ac:spMkLst>
            <pc:docMk/>
            <pc:sldMk cId="3590584910" sldId="363"/>
            <ac:spMk id="4" creationId="{B05FC11A-1A1F-6385-B031-F76BB80FFD1D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27:58.743" v="118" actId="1076"/>
          <ac:spMkLst>
            <pc:docMk/>
            <pc:sldMk cId="3590584910" sldId="363"/>
            <ac:spMk id="5" creationId="{CD7A4B07-0EB9-D7BA-1EA6-20C1A379AF3E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34:57.515" v="134" actId="14100"/>
          <ac:spMkLst>
            <pc:docMk/>
            <pc:sldMk cId="3590584910" sldId="363"/>
            <ac:spMk id="7" creationId="{9BB0BFD8-1C69-5941-39D0-BC526DAA5C8D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32:22.248" v="125" actId="1076"/>
          <ac:spMkLst>
            <pc:docMk/>
            <pc:sldMk cId="3590584910" sldId="363"/>
            <ac:spMk id="8" creationId="{FCDEA49A-66BA-1197-E27B-22F7D9EBDD8E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19:10:43.505" v="37" actId="1076"/>
        <pc:sldMkLst>
          <pc:docMk/>
          <pc:sldMk cId="2666073222" sldId="366"/>
        </pc:sldMkLst>
        <pc:spChg chg="mod">
          <ac:chgData name="LUCAS MEDEIROS DA COSTA" userId="S::x06992401157@tcu.gov.br::de444bcd-7043-42aa-ba7d-823a9ff1ad21" providerId="AD" clId="Web-{81C36846-612C-0754-F93F-EF5081372E1E}" dt="2026-03-09T19:10:43.505" v="37" actId="1076"/>
          <ac:spMkLst>
            <pc:docMk/>
            <pc:sldMk cId="2666073222" sldId="366"/>
            <ac:spMk id="2" creationId="{B5B7CED1-A3B8-D8BF-45F8-BAD92C561549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09:38.706" v="36" actId="1076"/>
          <ac:spMkLst>
            <pc:docMk/>
            <pc:sldMk cId="2666073222" sldId="366"/>
            <ac:spMk id="3" creationId="{C0EE073E-C5EA-AFA3-0A29-73E10A7511D3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09:38.674" v="35" actId="1076"/>
          <ac:spMkLst>
            <pc:docMk/>
            <pc:sldMk cId="2666073222" sldId="366"/>
            <ac:spMk id="7" creationId="{7643733D-F9A4-AD9C-9556-D06E13220AA0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20:21:53.979" v="174" actId="1076"/>
        <pc:sldMkLst>
          <pc:docMk/>
          <pc:sldMk cId="2777204954" sldId="367"/>
        </pc:sldMkLst>
        <pc:spChg chg="mod">
          <ac:chgData name="LUCAS MEDEIROS DA COSTA" userId="S::x06992401157@tcu.gov.br::de444bcd-7043-42aa-ba7d-823a9ff1ad21" providerId="AD" clId="Web-{81C36846-612C-0754-F93F-EF5081372E1E}" dt="2026-03-09T20:21:53.979" v="174" actId="1076"/>
          <ac:spMkLst>
            <pc:docMk/>
            <pc:sldMk cId="2777204954" sldId="367"/>
            <ac:spMk id="2" creationId="{C8E3057C-BAC5-AFD5-2D6D-964CD43EF900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20:21:53.964" v="173" actId="1076"/>
          <ac:spMkLst>
            <pc:docMk/>
            <pc:sldMk cId="2777204954" sldId="367"/>
            <ac:spMk id="7" creationId="{B33D0323-3230-D1EA-0489-9045DE2E89A7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20:21:53.948" v="172" actId="1076"/>
          <ac:spMkLst>
            <pc:docMk/>
            <pc:sldMk cId="2777204954" sldId="367"/>
            <ac:spMk id="13" creationId="{C73F916D-3426-3E0C-9270-68EF03C6A400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19:01:10.985" v="24" actId="14100"/>
        <pc:sldMkLst>
          <pc:docMk/>
          <pc:sldMk cId="1131247548" sldId="379"/>
        </pc:sldMkLst>
        <pc:spChg chg="mod">
          <ac:chgData name="LUCAS MEDEIROS DA COSTA" userId="S::x06992401157@tcu.gov.br::de444bcd-7043-42aa-ba7d-823a9ff1ad21" providerId="AD" clId="Web-{81C36846-612C-0754-F93F-EF5081372E1E}" dt="2026-03-09T18:58:03.586" v="17" actId="14100"/>
          <ac:spMkLst>
            <pc:docMk/>
            <pc:sldMk cId="1131247548" sldId="379"/>
            <ac:spMk id="2" creationId="{C587E175-56F4-4384-3667-30AA1A64E5E5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8:57:59.007" v="16" actId="20577"/>
          <ac:spMkLst>
            <pc:docMk/>
            <pc:sldMk cId="1131247548" sldId="379"/>
            <ac:spMk id="7" creationId="{754C859D-471B-6811-DC43-9F0606999EC0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01:10.985" v="24" actId="14100"/>
          <ac:spMkLst>
            <pc:docMk/>
            <pc:sldMk cId="1131247548" sldId="379"/>
            <ac:spMk id="11" creationId="{776E1B8D-5BDE-D21F-DEB8-5697958E6FDE}"/>
          </ac:spMkLst>
        </pc:spChg>
      </pc:sldChg>
      <pc:sldChg chg="modSp">
        <pc:chgData name="LUCAS MEDEIROS DA COSTA" userId="S::x06992401157@tcu.gov.br::de444bcd-7043-42aa-ba7d-823a9ff1ad21" providerId="AD" clId="Web-{81C36846-612C-0754-F93F-EF5081372E1E}" dt="2026-03-09T19:18:38.960" v="73" actId="1076"/>
        <pc:sldMkLst>
          <pc:docMk/>
          <pc:sldMk cId="3100224804" sldId="380"/>
        </pc:sldMkLst>
        <pc:spChg chg="mod">
          <ac:chgData name="LUCAS MEDEIROS DA COSTA" userId="S::x06992401157@tcu.gov.br::de444bcd-7043-42aa-ba7d-823a9ff1ad21" providerId="AD" clId="Web-{81C36846-612C-0754-F93F-EF5081372E1E}" dt="2026-03-09T19:15:54.481" v="39" actId="1076"/>
          <ac:spMkLst>
            <pc:docMk/>
            <pc:sldMk cId="3100224804" sldId="380"/>
            <ac:spMk id="7" creationId="{3522B0ED-BEB1-6DB9-EC08-440874523470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17:08.815" v="50" actId="14100"/>
          <ac:spMkLst>
            <pc:docMk/>
            <pc:sldMk cId="3100224804" sldId="380"/>
            <ac:spMk id="8" creationId="{60B5F39B-E2AF-24DA-B269-7450BC008F91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17:08.127" v="49" actId="14100"/>
          <ac:spMkLst>
            <pc:docMk/>
            <pc:sldMk cId="3100224804" sldId="380"/>
            <ac:spMk id="10" creationId="{F8C6C4B7-5306-4DDB-D5E4-9F9D3CE4B93E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18:38.960" v="73" actId="1076"/>
          <ac:spMkLst>
            <pc:docMk/>
            <pc:sldMk cId="3100224804" sldId="380"/>
            <ac:spMk id="11" creationId="{0052CFF4-CB26-5113-8D03-37B4629EF7D4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16:20.280" v="44" actId="20577"/>
          <ac:spMkLst>
            <pc:docMk/>
            <pc:sldMk cId="3100224804" sldId="380"/>
            <ac:spMk id="12" creationId="{05DF3901-7CAA-306D-9DBB-C7156631BDA1}"/>
          </ac:spMkLst>
        </pc:spChg>
        <pc:spChg chg="mod">
          <ac:chgData name="LUCAS MEDEIROS DA COSTA" userId="S::x06992401157@tcu.gov.br::de444bcd-7043-42aa-ba7d-823a9ff1ad21" providerId="AD" clId="Web-{81C36846-612C-0754-F93F-EF5081372E1E}" dt="2026-03-09T19:18:36.132" v="72" actId="1076"/>
          <ac:spMkLst>
            <pc:docMk/>
            <pc:sldMk cId="3100224804" sldId="380"/>
            <ac:spMk id="13" creationId="{2F8C9D8C-3BA4-A7B7-BEED-DB4BA6EBE137}"/>
          </ac:spMkLst>
        </pc:spChg>
      </pc:sldChg>
    </pc:docChg>
  </pc:docChgLst>
  <pc:docChgLst>
    <pc:chgData name="LUCAS MEDEIROS DA COSTA" userId="de444bcd-7043-42aa-ba7d-823a9ff1ad21" providerId="ADAL" clId="{04F49693-7D37-442D-BC75-714E9AC15037}"/>
    <pc:docChg chg="undo custSel modSld">
      <pc:chgData name="LUCAS MEDEIROS DA COSTA" userId="de444bcd-7043-42aa-ba7d-823a9ff1ad21" providerId="ADAL" clId="{04F49693-7D37-442D-BC75-714E9AC15037}" dt="2026-03-10T19:23:37.101" v="4" actId="14100"/>
      <pc:docMkLst>
        <pc:docMk/>
      </pc:docMkLst>
      <pc:sldChg chg="modSp mod">
        <pc:chgData name="LUCAS MEDEIROS DA COSTA" userId="de444bcd-7043-42aa-ba7d-823a9ff1ad21" providerId="ADAL" clId="{04F49693-7D37-442D-BC75-714E9AC15037}" dt="2026-03-10T19:22:54.142" v="3" actId="1076"/>
        <pc:sldMkLst>
          <pc:docMk/>
          <pc:sldMk cId="3590584910" sldId="363"/>
        </pc:sldMkLst>
        <pc:spChg chg="mod">
          <ac:chgData name="LUCAS MEDEIROS DA COSTA" userId="de444bcd-7043-42aa-ba7d-823a9ff1ad21" providerId="ADAL" clId="{04F49693-7D37-442D-BC75-714E9AC15037}" dt="2026-03-10T19:22:54.142" v="3" actId="1076"/>
          <ac:spMkLst>
            <pc:docMk/>
            <pc:sldMk cId="3590584910" sldId="363"/>
            <ac:spMk id="5" creationId="{CD7A4B07-0EB9-D7BA-1EA6-20C1A379AF3E}"/>
          </ac:spMkLst>
        </pc:spChg>
      </pc:sldChg>
      <pc:sldChg chg="modSp mod">
        <pc:chgData name="LUCAS MEDEIROS DA COSTA" userId="de444bcd-7043-42aa-ba7d-823a9ff1ad21" providerId="ADAL" clId="{04F49693-7D37-442D-BC75-714E9AC15037}" dt="2026-03-10T19:09:50.579" v="1" actId="27636"/>
        <pc:sldMkLst>
          <pc:docMk/>
          <pc:sldMk cId="2777204954" sldId="367"/>
        </pc:sldMkLst>
        <pc:spChg chg="mod">
          <ac:chgData name="LUCAS MEDEIROS DA COSTA" userId="de444bcd-7043-42aa-ba7d-823a9ff1ad21" providerId="ADAL" clId="{04F49693-7D37-442D-BC75-714E9AC15037}" dt="2026-03-10T19:09:50.579" v="1" actId="27636"/>
          <ac:spMkLst>
            <pc:docMk/>
            <pc:sldMk cId="2777204954" sldId="367"/>
            <ac:spMk id="7" creationId="{B33D0323-3230-D1EA-0489-9045DE2E89A7}"/>
          </ac:spMkLst>
        </pc:spChg>
      </pc:sldChg>
      <pc:sldChg chg="modSp mod">
        <pc:chgData name="LUCAS MEDEIROS DA COSTA" userId="de444bcd-7043-42aa-ba7d-823a9ff1ad21" providerId="ADAL" clId="{04F49693-7D37-442D-BC75-714E9AC15037}" dt="2026-03-10T19:23:37.101" v="4" actId="14100"/>
        <pc:sldMkLst>
          <pc:docMk/>
          <pc:sldMk cId="1131247548" sldId="379"/>
        </pc:sldMkLst>
        <pc:picChg chg="mod">
          <ac:chgData name="LUCAS MEDEIROS DA COSTA" userId="de444bcd-7043-42aa-ba7d-823a9ff1ad21" providerId="ADAL" clId="{04F49693-7D37-442D-BC75-714E9AC15037}" dt="2026-03-10T19:23:37.101" v="4" actId="14100"/>
          <ac:picMkLst>
            <pc:docMk/>
            <pc:sldMk cId="1131247548" sldId="379"/>
            <ac:picMk id="6" creationId="{7180237E-54C8-D520-A590-EE571BD38998}"/>
          </ac:picMkLst>
        </pc:picChg>
      </pc:sldChg>
    </pc:docChg>
  </pc:docChgLst>
  <pc:docChgLst>
    <pc:chgData name="Alexandre França de Araújo" userId="89dc9482-4aef-4518-b9b7-c3088066fa06" providerId="ADAL" clId="{857AEC9C-4899-4186-906E-B43E581D3C43}"/>
    <pc:docChg chg="modSld">
      <pc:chgData name="Alexandre França de Araújo" userId="89dc9482-4aef-4518-b9b7-c3088066fa06" providerId="ADAL" clId="{857AEC9C-4899-4186-906E-B43E581D3C43}" dt="2026-03-10T12:39:45.077" v="0" actId="207"/>
      <pc:docMkLst>
        <pc:docMk/>
      </pc:docMkLst>
      <pc:sldChg chg="modSp mod">
        <pc:chgData name="Alexandre França de Araújo" userId="89dc9482-4aef-4518-b9b7-c3088066fa06" providerId="ADAL" clId="{857AEC9C-4899-4186-906E-B43E581D3C43}" dt="2026-03-10T12:39:45.077" v="0" actId="207"/>
        <pc:sldMkLst>
          <pc:docMk/>
          <pc:sldMk cId="589809763" sldId="346"/>
        </pc:sldMkLst>
        <pc:spChg chg="mod">
          <ac:chgData name="Alexandre França de Araújo" userId="89dc9482-4aef-4518-b9b7-c3088066fa06" providerId="ADAL" clId="{857AEC9C-4899-4186-906E-B43E581D3C43}" dt="2026-03-10T12:39:45.077" v="0" actId="207"/>
          <ac:spMkLst>
            <pc:docMk/>
            <pc:sldMk cId="589809763" sldId="346"/>
            <ac:spMk id="3" creationId="{0B8DD727-3103-5663-6834-A4B3076BF83F}"/>
          </ac:spMkLst>
        </pc:spChg>
      </pc:sldChg>
    </pc:docChg>
  </pc:docChgLst>
</pc:chgInfo>
</file>

<file path=ppt/comments/modernComment_154_147BD6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3F882A-21BE-48D8-8F51-4449452EDA1A}" authorId="{7B768933-1022-4629-ED16-3D3F2C25E8C0}" created="2025-11-18T00:38:54.419">
    <pc:sldMkLst xmlns:pc="http://schemas.microsoft.com/office/powerpoint/2013/main/command">
      <pc:docMk/>
      <pc:sldMk cId="343660174" sldId="340"/>
    </pc:sldMkLst>
    <p188:replyLst>
      <p188:reply id="{7FCFEA0D-7849-4710-B0FF-DF20BA55AFC8}" authorId="{AF395D51-1A89-A2F3-B5C0-063BB0F109F7}" created="2025-11-18T14:13:26.234">
        <p188:txBody>
          <a:bodyPr/>
          <a:lstStyle/>
          <a:p>
            <a:r>
              <a:rPr lang="pt-BR"/>
              <a:t>Coloquei exemplos de perguntas geradas nos próximos slides. </a:t>
            </a:r>
          </a:p>
        </p188:txBody>
      </p188:reply>
    </p188:replyLst>
    <p188:txBody>
      <a:bodyPr/>
      <a:lstStyle/>
      <a:p>
        <a:r>
          <a:rPr lang="pt-BR"/>
          <a:t>Eu criaria um slide para cada tópico e colocaria alguns dados e ou imagens em cada. Por ex, na geração adaptativa de perguntas, colocar alguns exemplos de perguntas.</a:t>
        </a:r>
      </a:p>
    </p188:txBody>
  </p188:cm>
</p188:cmLst>
</file>

<file path=ppt/comments/modernComment_157_80B8A1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DFA786-5578-4CA9-8273-0A189A51D1DD}" authorId="{7B768933-1022-4629-ED16-3D3F2C25E8C0}" created="2025-11-18T00:39:45.900">
    <pc:sldMkLst xmlns:pc="http://schemas.microsoft.com/office/powerpoint/2013/main/command">
      <pc:docMk/>
      <pc:sldMk cId="2159583559" sldId="343"/>
    </pc:sldMkLst>
    <p188:replyLst>
      <p188:reply id="{5F242F60-4C6E-4AB9-B3F0-96DBA7A29A9E}" authorId="{AF395D51-1A89-A2F3-B5C0-063BB0F109F7}" created="2025-11-18T14:13:42.255">
        <p188:txBody>
          <a:bodyPr/>
          <a:lstStyle/>
          <a:p>
            <a:r>
              <a:rPr lang="pt-BR"/>
              <a:t>Alterei a posição</a:t>
            </a:r>
          </a:p>
        </p188:txBody>
      </p188:reply>
    </p188:replyLst>
    <p188:txBody>
      <a:bodyPr/>
      <a:lstStyle/>
      <a:p>
        <a:r>
          <a:rPr lang="pt-BR"/>
          <a:t>Colocaria logo depois dos slides sobre IA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1E40FE8-ED53-76F2-E2E7-B45FB58C7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AEB9B8-86C5-B8A0-A110-70A13C2FE9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64828-6107-4E76-B5D7-D7EFF77A344A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A390AB-B1CE-ECF1-1F73-A82D490FF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AE87B9-003C-CEA6-5240-27750B571B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0AFB-5A08-4F46-87BD-4490DEEAD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881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20CFD0-B316-43E4-9053-12DC41456955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96B046A-7508-436B-966B-483C09DEE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55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3432-5049-2C1C-64DB-1FC87CA67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83149EC-5073-F90F-9DDC-9F57E0502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647CB5-26BE-E005-3A87-7489870C5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C4D910-E629-46A3-CB05-A45A2BB08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26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9D0C9-A53E-26A8-6D28-F84937CC2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180C2FA-6CC9-578D-0E93-C151346AD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CC59787-97ED-D167-04CC-D5DE56053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905158-4C6F-454B-68C7-60B30235F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22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05472-C07B-1A52-79E7-1E51FFC0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13269C-91B1-4640-2E9C-C886DC405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2ADEBB-DD16-53F5-3DD9-3FDC00E8F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0D5EF5-AA3D-7EC8-B611-74DA8CBC4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763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164C-6BE7-F497-6F4E-0593EC67A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A6F478-A7AD-10C5-FFE5-1DDF83BC0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54825E-7317-94A0-CFB8-5762AA8E5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4FF0B9-E783-9D49-DFC7-C076FBC17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01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E1DA1-15A9-D8D3-E887-70C7061AF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9FCCB9-ABC5-AE37-4837-6535D74CC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889616-F2B5-65C9-213B-82E544ABC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E42286-D12E-288F-26BD-EF9FFD2DA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60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5CCA5-ACC2-F6DB-ED9F-99960F163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41A5DC-4C86-DB2F-22BC-0572104DD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0F9CFE-34AB-63F5-7C67-3BAACCC07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0AB961-33A6-1D97-5C7E-9497AB937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11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608CD-4266-6A28-AC78-9F1C3D38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CD95309-E42D-BB7C-6431-3ABE953D0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9A9BED-D882-58BF-FFB6-9A434CC92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6CFA57-D46D-4E43-2397-9E164B38A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01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F74A5-9F12-FAF5-C087-A9A532BF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111EAE-14F3-A22C-F415-B4AEA25F4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D73DB0-05EB-3596-E090-8D03642B2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585D0B-C28D-63C3-9ECD-2C2E0FAF7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7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16F40-106A-E255-AEC2-D4647F06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534F2D-CE4B-883B-E9B1-10407D967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0DAA04-6812-1E66-0839-5F238E57D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A91AD9-3F8F-60F3-9DF0-5EA3CF416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30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84EC2-365D-A75D-386D-D34B62C05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4932B4E-C82C-3BEF-31A7-0CA2143C7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429BE2-5009-418B-2F44-841DBA198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4E9408-5D9C-1111-538E-81B045850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05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8EAED-CF71-D432-5182-6B572B57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67ECC4C-94A2-93AD-4514-58E42BFB3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6303B1-6CF7-B489-1161-03B8FD081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1A0F3A-C4EF-4877-AAE5-DEA1A5E49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45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03E75-1FCA-3839-96D7-EE0182D75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E5CD9D-577E-1DCD-D8F7-923ABC0DF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3285BCB-7B7B-FB43-EE21-6FDE428C9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5C6B76-B564-C5B8-9C1C-15D55B77F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70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84B8B-FA56-6360-A14C-9E5E474E9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5A38E2-E0BC-4890-A6BB-99E69BC0E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8EA68-95BC-9FB7-FAEF-12EA811E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DDE200-84F7-F9D2-7F2A-29946C89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CCCA79-3675-FED4-FDE6-3344240C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8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CFA6B-B67E-2679-9065-C18AED94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4E9808-2296-53AE-1F13-D91B39C95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F4EEC7-E470-0983-8D3B-EFD9F3AD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760043-E971-68A3-A89D-3F096091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C2AB3-6996-D34C-621C-65BB5B6A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5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0C2990-525B-9AF7-96F2-96D3B3F61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028D2B-8A4C-F98D-235B-2C8DF0E2A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4585A-D369-92B8-E38C-91CBEB70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D31491-90D1-0C91-01EF-69B9FD5A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0C424-6A52-5557-EA8C-21E315D7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7032-DDF3-8817-E182-5886AC26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0BC272-9EBD-9179-9374-E87E41054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CF92C6-3127-1F8B-F399-68BD4780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D52E9-6477-3FE2-A5B6-657C4689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20BB2-4772-F992-8D21-74B59A6B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3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8CA20-8641-75A5-910A-1068662B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460C64-E82D-CE44-1F17-EF2FCACD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346431-5AAE-F2F3-F923-ED36E070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68717-166B-8F93-B421-CC3DD8B4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2E18B4-CAF3-3310-F6E7-10A4C8FC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70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401A6-207B-B7B3-867F-6FC767B0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33AA3-89C9-23FE-CFDF-CC31CDF0D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7C3C67-17F9-3B9D-3E51-BE9905C2D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8E1E32-1FFE-A69C-3FF9-063FB36E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93106F-81AD-0F95-3D48-DD5A40E4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8A324F-6071-53D0-5723-EEEE5D9C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05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07FBD-022B-85FC-9301-AB0977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88EB5C-5331-AA95-FB7D-B0D2C37F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4DAE77-9BA3-B5A2-A877-B32469A6A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7DA939-9B7D-FC34-9A33-4E41B43D1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D937D0-824F-6748-7A13-1E298ADD3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B9AAC4-E57D-344A-48F8-FBFD9B6C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1516983-1860-4C59-F96D-63C05AED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A2766A-AB5E-FD84-07E6-46894202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5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E86F1-3649-5551-F239-E55F2902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6F8587-8707-C8FA-7BB1-9F4BE4AC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1B133B-2CC4-02E1-8FA1-2111152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6A6C03-FD8C-EAA2-12D1-C6AB658D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41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04B4A9-AC57-E79B-A126-3A9E6CF6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81FB3B-717F-A13A-8AAC-C46F9EA3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3332A3-04B7-52D8-D8BC-8EDB1522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97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E1370-0C22-6A15-3CC7-F8F7B327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C1514D-E213-2B77-011D-47C1A2D0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2160A6-22C3-A7F6-AEF6-1FEEAA2B7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C4110C-6656-C644-EF00-AEE85DB9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A4C191-429C-D0D8-8BB1-2876A30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9FD657-1789-540C-EF3C-559E727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2B830-9D48-502B-A488-91B7CCD6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80DCA6-1DC9-174F-634D-1C41AAE36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8AC8B9-D392-171A-8258-8B126E024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2DC08F-8E0F-B90E-9743-645FF71A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84E971-4F17-5E83-B4C3-2B3EAEA9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D85161-AB14-9AEA-13B2-5250EBD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45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3E7CD56-5805-EDBD-9593-FED7BC59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6E5725-132A-8457-B86F-8859ABB8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62A1D6-EDEE-AA58-0233-A0E07720E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245-88FA-492C-B27C-857D962CAAD2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5C8153-E495-427D-B9D5-A2AA188AB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7A1CE8-C407-E051-ADAF-7FC90C8B9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27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18/10/relationships/comments" Target="../comments/modernComment_157_80B8A147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4_147BD68E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>
            <a:extLst>
              <a:ext uri="{FF2B5EF4-FFF2-40B4-BE49-F238E27FC236}">
                <a16:creationId xmlns:a16="http://schemas.microsoft.com/office/drawing/2014/main" id="{B0BC0764-2799-DB75-2F36-B86A270299E4}"/>
              </a:ext>
            </a:extLst>
          </p:cNvPr>
          <p:cNvSpPr/>
          <p:nvPr/>
        </p:nvSpPr>
        <p:spPr>
          <a:xfrm>
            <a:off x="3371710" y="4782785"/>
            <a:ext cx="5727360" cy="971016"/>
          </a:xfrm>
          <a:prstGeom prst="parallelogram">
            <a:avLst/>
          </a:prstGeom>
          <a:solidFill>
            <a:srgbClr val="159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664EC617-343E-14B0-3809-92556719190C}"/>
              </a:ext>
            </a:extLst>
          </p:cNvPr>
          <p:cNvSpPr txBox="1">
            <a:spLocks/>
          </p:cNvSpPr>
          <p:nvPr/>
        </p:nvSpPr>
        <p:spPr>
          <a:xfrm>
            <a:off x="3367430" y="4412851"/>
            <a:ext cx="5720417" cy="1238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3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/>
              </a:rPr>
              <a:t>CITIZEN-CENTERED AUDIT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1" u="none" strike="noStrike" kern="1200" cap="none" normalizeH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Because</a:t>
            </a:r>
            <a:r>
              <a:rPr kumimoji="0" lang="pt-BR" sz="2000" i="1" u="none" strike="noStrike" kern="1200" cap="none" normalizeH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 </a:t>
            </a:r>
            <a:r>
              <a:rPr kumimoji="0" lang="pt-BR" sz="2000" i="1" u="none" strike="noStrike" kern="1200" cap="none" normalizeH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this</a:t>
            </a:r>
            <a:r>
              <a:rPr kumimoji="0" lang="pt-BR" sz="2000" i="1" u="none" strike="noStrike" kern="1200" cap="none" normalizeH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 </a:t>
            </a:r>
            <a:r>
              <a:rPr kumimoji="0" lang="pt-BR" sz="2000" i="1" u="none" strike="noStrike" kern="1200" cap="none" normalizeH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school</a:t>
            </a:r>
            <a:r>
              <a:rPr kumimoji="0" lang="pt-BR" sz="2000" i="1" u="none" strike="noStrike" kern="1200" cap="none" normalizeH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 </a:t>
            </a:r>
            <a:r>
              <a:rPr kumimoji="0" lang="pt-BR" sz="2000" i="1" u="none" strike="noStrike" kern="1200" cap="none" normalizeH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is</a:t>
            </a:r>
            <a:r>
              <a:rPr kumimoji="0" lang="pt-BR" sz="2000" i="1" u="none" strike="noStrike" kern="1200" cap="none" normalizeH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 </a:t>
            </a:r>
            <a:r>
              <a:rPr kumimoji="0" lang="pt-BR" sz="2000" i="1" u="none" strike="noStrike" kern="1200" cap="none" normalizeH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/>
              </a:rPr>
              <a:t>yours</a:t>
            </a:r>
            <a:endParaRPr lang="pt-BR" sz="2000" i="1" u="none" strike="noStrike" kern="1200" cap="none" normalizeH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165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5E2C2-9473-0902-E930-7B3464695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DB16FF1C-7852-2640-8B55-51290705DF3D}"/>
              </a:ext>
            </a:extLst>
          </p:cNvPr>
          <p:cNvSpPr/>
          <p:nvPr/>
        </p:nvSpPr>
        <p:spPr>
          <a:xfrm flipH="1">
            <a:off x="808672" y="1884224"/>
            <a:ext cx="8225789" cy="3721048"/>
          </a:xfrm>
          <a:prstGeom prst="wedgeEllipseCallout">
            <a:avLst>
              <a:gd name="adj1" fmla="val -58913"/>
              <a:gd name="adj2" fmla="val 40283"/>
            </a:avLst>
          </a:prstGeom>
          <a:solidFill>
            <a:srgbClr val="3B4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7B775C-6104-055A-FB6B-AA36AACAE92A}"/>
              </a:ext>
            </a:extLst>
          </p:cNvPr>
          <p:cNvSpPr txBox="1"/>
          <p:nvPr/>
        </p:nvSpPr>
        <p:spPr>
          <a:xfrm>
            <a:off x="808672" y="544842"/>
            <a:ext cx="9484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err="1">
                <a:latin typeface="Aptos" panose="020B0004020202020204" pitchFamily="34" charset="0"/>
              </a:rPr>
              <a:t>Adaptive</a:t>
            </a:r>
            <a:r>
              <a:rPr lang="pt-BR" altLang="pt-BR" sz="4000" b="1" dirty="0">
                <a:latin typeface="Aptos" panose="020B0004020202020204" pitchFamily="34" charset="0"/>
              </a:rPr>
              <a:t> </a:t>
            </a:r>
            <a:r>
              <a:rPr lang="pt-BR" altLang="pt-BR" sz="4000" b="1" dirty="0" err="1">
                <a:latin typeface="Aptos" panose="020B0004020202020204" pitchFamily="34" charset="0"/>
              </a:rPr>
              <a:t>Question</a:t>
            </a:r>
            <a:r>
              <a:rPr lang="pt-BR" altLang="pt-BR" sz="4000" b="1" dirty="0">
                <a:latin typeface="Aptos" panose="020B0004020202020204" pitchFamily="34" charset="0"/>
              </a:rPr>
              <a:t> Generation</a:t>
            </a: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8BF2BB2E-AFEE-0A47-EF06-00A9FC64A9B1}"/>
              </a:ext>
            </a:extLst>
          </p:cNvPr>
          <p:cNvSpPr/>
          <p:nvPr/>
        </p:nvSpPr>
        <p:spPr>
          <a:xfrm flipH="1">
            <a:off x="656272" y="1731824"/>
            <a:ext cx="8225789" cy="3721048"/>
          </a:xfrm>
          <a:prstGeom prst="wedgeEllipseCallout">
            <a:avLst>
              <a:gd name="adj1" fmla="val -62169"/>
              <a:gd name="adj2" fmla="val 41028"/>
            </a:avLst>
          </a:prstGeom>
          <a:solidFill>
            <a:srgbClr val="F99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8DD727-3103-5663-6834-A4B3076BF83F}"/>
              </a:ext>
            </a:extLst>
          </p:cNvPr>
          <p:cNvSpPr txBox="1"/>
          <p:nvPr/>
        </p:nvSpPr>
        <p:spPr>
          <a:xfrm>
            <a:off x="1504349" y="2521059"/>
            <a:ext cx="6529634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>
                <a:latin typeface="Aptos"/>
              </a:rPr>
              <a:t>Considering your daily routine, what simple action could the school implement this semester so that students with children could attend classes without missing them?</a:t>
            </a:r>
            <a:endParaRPr lang="pt-BR" sz="2800" i="1">
              <a:latin typeface="Apto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B5DEC6-3932-370F-92CC-328B413DB3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4000" y="3893458"/>
            <a:ext cx="3595778" cy="359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9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842BD-86AA-43C3-7636-0DDC5B00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3A18D772-9A0B-1010-13B1-AE6DC131EC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8"/>
          <a:stretch>
            <a:fillRect/>
          </a:stretch>
        </p:blipFill>
        <p:spPr>
          <a:xfrm>
            <a:off x="9432709" y="1862821"/>
            <a:ext cx="3832158" cy="4995179"/>
          </a:xfrm>
          <a:prstGeom prst="rect">
            <a:avLst/>
          </a:prstGeom>
        </p:spPr>
      </p:pic>
      <p:sp>
        <p:nvSpPr>
          <p:cNvPr id="11" name="Paralelogramo 10">
            <a:extLst>
              <a:ext uri="{FF2B5EF4-FFF2-40B4-BE49-F238E27FC236}">
                <a16:creationId xmlns:a16="http://schemas.microsoft.com/office/drawing/2014/main" id="{9C0D2281-2C9F-ACA7-116B-DBD573E1EF6D}"/>
              </a:ext>
            </a:extLst>
          </p:cNvPr>
          <p:cNvSpPr/>
          <p:nvPr/>
        </p:nvSpPr>
        <p:spPr>
          <a:xfrm>
            <a:off x="6355444" y="722753"/>
            <a:ext cx="4133443" cy="2676572"/>
          </a:xfrm>
          <a:prstGeom prst="parallelogram">
            <a:avLst/>
          </a:prstGeom>
          <a:solidFill>
            <a:srgbClr val="159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0A332B51-9FB6-2F4D-3DAB-9F6636D757F2}"/>
              </a:ext>
            </a:extLst>
          </p:cNvPr>
          <p:cNvSpPr/>
          <p:nvPr/>
        </p:nvSpPr>
        <p:spPr>
          <a:xfrm>
            <a:off x="3585576" y="3754273"/>
            <a:ext cx="5020849" cy="2591604"/>
          </a:xfrm>
          <a:prstGeom prst="parallelogram">
            <a:avLst/>
          </a:prstGeom>
          <a:solidFill>
            <a:srgbClr val="159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43E14909-ED25-1236-A81B-4F19CD55093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5"/>
          <a:stretch>
            <a:fillRect/>
          </a:stretch>
        </p:blipFill>
        <p:spPr>
          <a:xfrm>
            <a:off x="-885720" y="1862821"/>
            <a:ext cx="3800305" cy="4995179"/>
          </a:xfrm>
          <a:prstGeom prst="rect">
            <a:avLst/>
          </a:prstGeom>
        </p:spPr>
      </p:pic>
      <p:sp>
        <p:nvSpPr>
          <p:cNvPr id="8" name="Paralelogramo 7">
            <a:extLst>
              <a:ext uri="{FF2B5EF4-FFF2-40B4-BE49-F238E27FC236}">
                <a16:creationId xmlns:a16="http://schemas.microsoft.com/office/drawing/2014/main" id="{C450EB92-AB45-916F-4D8F-CE19CF2A2A85}"/>
              </a:ext>
            </a:extLst>
          </p:cNvPr>
          <p:cNvSpPr/>
          <p:nvPr/>
        </p:nvSpPr>
        <p:spPr>
          <a:xfrm>
            <a:off x="2284536" y="722753"/>
            <a:ext cx="4133443" cy="2702154"/>
          </a:xfrm>
          <a:prstGeom prst="parallelogram">
            <a:avLst/>
          </a:prstGeom>
          <a:solidFill>
            <a:srgbClr val="159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9F9A86D-9B71-3DA6-AC2E-1B8477C6B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926" y="347638"/>
            <a:ext cx="3677539" cy="26108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AA212F-69E2-FF63-801F-B56A084F8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949" y="540001"/>
            <a:ext cx="2933821" cy="25578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BF29B19-482F-BF8C-747D-CA814688A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855" y="3561248"/>
            <a:ext cx="3800305" cy="2533537"/>
          </a:xfrm>
          <a:prstGeom prst="rect">
            <a:avLst/>
          </a:prstGeom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39518882-7C57-90F6-005B-D1A5603B43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4" y="326080"/>
            <a:ext cx="1563078" cy="107274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42F0F4E-E205-293A-662D-B9D8C35431D9}"/>
              </a:ext>
            </a:extLst>
          </p:cNvPr>
          <p:cNvSpPr txBox="1"/>
          <p:nvPr/>
        </p:nvSpPr>
        <p:spPr>
          <a:xfrm>
            <a:off x="2914584" y="1865646"/>
            <a:ext cx="2889791" cy="1384995"/>
          </a:xfrm>
          <a:prstGeom prst="rect">
            <a:avLst/>
          </a:prstGeom>
          <a:solidFill>
            <a:srgbClr val="159D4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ptos"/>
              </a:rPr>
              <a:t>participants in in-person listening sessions</a:t>
            </a:r>
            <a:endParaRPr lang="pt-BR" sz="2800">
              <a:solidFill>
                <a:schemeClr val="bg1"/>
              </a:solidFill>
              <a:latin typeface="Apto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39D0EB-A784-FE32-EF1E-42D2B78114E4}"/>
              </a:ext>
            </a:extLst>
          </p:cNvPr>
          <p:cNvSpPr txBox="1"/>
          <p:nvPr/>
        </p:nvSpPr>
        <p:spPr>
          <a:xfrm>
            <a:off x="7075906" y="2073584"/>
            <a:ext cx="2540208" cy="954107"/>
          </a:xfrm>
          <a:prstGeom prst="rect">
            <a:avLst/>
          </a:prstGeom>
          <a:solidFill>
            <a:srgbClr val="159D4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ptos"/>
              </a:rPr>
              <a:t>school managers</a:t>
            </a:r>
            <a:endParaRPr lang="pt-BR" sz="2800">
              <a:solidFill>
                <a:schemeClr val="bg1"/>
              </a:solidFill>
              <a:latin typeface="Apto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3B0FFFF-CF36-7286-E862-B0486A26A7A8}"/>
              </a:ext>
            </a:extLst>
          </p:cNvPr>
          <p:cNvSpPr txBox="1"/>
          <p:nvPr/>
        </p:nvSpPr>
        <p:spPr>
          <a:xfrm>
            <a:off x="4642220" y="4828016"/>
            <a:ext cx="2884552" cy="1384995"/>
          </a:xfrm>
          <a:prstGeom prst="rect">
            <a:avLst/>
          </a:prstGeom>
          <a:solidFill>
            <a:srgbClr val="159D4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  <a:latin typeface="Aptos"/>
              </a:rPr>
              <a:t>responses </a:t>
            </a:r>
            <a:r>
              <a:rPr lang="pt-BR" sz="2800" err="1">
                <a:solidFill>
                  <a:schemeClr val="bg1"/>
                </a:solidFill>
                <a:latin typeface="Aptos"/>
              </a:rPr>
              <a:t>to</a:t>
            </a:r>
            <a:r>
              <a:rPr lang="pt-BR" sz="2800">
                <a:solidFill>
                  <a:schemeClr val="bg1"/>
                </a:solidFill>
                <a:latin typeface="Aptos"/>
              </a:rPr>
              <a:t> </a:t>
            </a:r>
            <a:r>
              <a:rPr lang="pt-BR" sz="2800" err="1">
                <a:solidFill>
                  <a:schemeClr val="bg1"/>
                </a:solidFill>
                <a:latin typeface="Aptos"/>
              </a:rPr>
              <a:t>the</a:t>
            </a:r>
            <a:r>
              <a:rPr lang="pt-BR" sz="2800">
                <a:solidFill>
                  <a:schemeClr val="bg1"/>
                </a:solidFill>
                <a:latin typeface="Aptos"/>
              </a:rPr>
              <a:t> online </a:t>
            </a:r>
            <a:r>
              <a:rPr lang="pt-BR" sz="2800" err="1">
                <a:solidFill>
                  <a:schemeClr val="bg1"/>
                </a:solidFill>
                <a:latin typeface="Aptos"/>
              </a:rPr>
              <a:t>questionnaire</a:t>
            </a:r>
            <a:endParaRPr lang="pt-BR" sz="2800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1595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D4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A2238-DD0F-690B-5AA6-C92CD56C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elogramo 12">
            <a:extLst>
              <a:ext uri="{FF2B5EF4-FFF2-40B4-BE49-F238E27FC236}">
                <a16:creationId xmlns:a16="http://schemas.microsoft.com/office/drawing/2014/main" id="{C73F916D-3426-3E0C-9270-68EF03C6A400}"/>
              </a:ext>
            </a:extLst>
          </p:cNvPr>
          <p:cNvSpPr/>
          <p:nvPr/>
        </p:nvSpPr>
        <p:spPr>
          <a:xfrm>
            <a:off x="691707" y="1846089"/>
            <a:ext cx="5053311" cy="1219245"/>
          </a:xfrm>
          <a:prstGeom prst="parallelogram">
            <a:avLst/>
          </a:prstGeom>
          <a:solidFill>
            <a:srgbClr val="3B4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9409A28-D03A-1D73-3878-B097B2BCF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4090">
            <a:off x="6607942" y="1457229"/>
            <a:ext cx="5305698" cy="3638737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B33D0323-3230-D1EA-0489-9045DE2E89A7}"/>
              </a:ext>
            </a:extLst>
          </p:cNvPr>
          <p:cNvSpPr txBox="1">
            <a:spLocks/>
          </p:cNvSpPr>
          <p:nvPr/>
        </p:nvSpPr>
        <p:spPr>
          <a:xfrm>
            <a:off x="1136388" y="1763584"/>
            <a:ext cx="6033498" cy="1301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spc="300" dirty="0">
                <a:solidFill>
                  <a:schemeClr val="bg1">
                    <a:lumMod val="95000"/>
                  </a:schemeClr>
                </a:solidFill>
                <a:latin typeface="Aptos ExtraBold" panose="020B0004020202020204" pitchFamily="34" charset="0"/>
              </a:rPr>
              <a:t>Some Risks </a:t>
            </a:r>
            <a:r>
              <a:rPr lang="pt-BR" sz="4000" b="1" spc="300" dirty="0" err="1">
                <a:solidFill>
                  <a:schemeClr val="bg1">
                    <a:lumMod val="95000"/>
                  </a:schemeClr>
                </a:solidFill>
                <a:latin typeface="Aptos ExtraBold" panose="020B0004020202020204" pitchFamily="34" charset="0"/>
              </a:rPr>
              <a:t>Identified</a:t>
            </a:r>
            <a:endParaRPr lang="pt-BR" sz="4000" b="1" spc="300" noProof="0" dirty="0">
              <a:solidFill>
                <a:schemeClr val="bg1">
                  <a:lumMod val="95000"/>
                </a:schemeClr>
              </a:solidFill>
              <a:latin typeface="Aptos ExtraBold" panose="020B00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0D4738-995A-FC23-B758-96DB19B5C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86" y="1337724"/>
            <a:ext cx="4214049" cy="3877749"/>
          </a:xfrm>
          <a:prstGeom prst="rect">
            <a:avLst/>
          </a:prstGeom>
        </p:spPr>
      </p:pic>
      <p:pic>
        <p:nvPicPr>
          <p:cNvPr id="12" name="Imagem 11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624CD25E-A770-1C97-CE59-D054DD85E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7" y="445475"/>
            <a:ext cx="1245870" cy="89899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E3057C-BAC5-AFD5-2D6D-964CD43E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88" y="3216224"/>
            <a:ext cx="603321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Sexual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harassment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and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threats</a:t>
            </a:r>
            <a:endParaRPr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Inadequate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infrastructure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for full-time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schooling</a:t>
            </a:r>
            <a:endParaRPr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Overburdened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teachers</a:t>
            </a:r>
            <a:endParaRPr kumimoji="0"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772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A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0A2B0-1E68-164F-F58B-1707F930B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F7561C2-21E4-A5F6-FECA-C15B1D797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7" b="54624"/>
          <a:stretch>
            <a:fillRect/>
          </a:stretch>
        </p:blipFill>
        <p:spPr>
          <a:xfrm>
            <a:off x="8692767" y="0"/>
            <a:ext cx="3499233" cy="6858000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2E4DC9B2-CFE1-0554-15D5-450C984D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6" y="277039"/>
            <a:ext cx="1039404" cy="713344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D85E5654-7974-86E6-3A5A-670F57D67E79}"/>
              </a:ext>
            </a:extLst>
          </p:cNvPr>
          <p:cNvSpPr/>
          <p:nvPr/>
        </p:nvSpPr>
        <p:spPr>
          <a:xfrm>
            <a:off x="625033" y="1460457"/>
            <a:ext cx="7882359" cy="4271058"/>
          </a:xfrm>
          <a:prstGeom prst="wedgeEllipseCallout">
            <a:avLst>
              <a:gd name="adj1" fmla="val 67860"/>
              <a:gd name="adj2" fmla="val -28286"/>
            </a:avLst>
          </a:prstGeom>
          <a:solidFill>
            <a:srgbClr val="FBF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60059487-A28E-A47C-2255-0B9F859FE0A4}"/>
              </a:ext>
            </a:extLst>
          </p:cNvPr>
          <p:cNvSpPr/>
          <p:nvPr/>
        </p:nvSpPr>
        <p:spPr>
          <a:xfrm>
            <a:off x="625033" y="1354239"/>
            <a:ext cx="7882359" cy="4271058"/>
          </a:xfrm>
          <a:prstGeom prst="wedgeEllipseCallout">
            <a:avLst>
              <a:gd name="adj1" fmla="val 67860"/>
              <a:gd name="adj2" fmla="val -28286"/>
            </a:avLst>
          </a:prstGeom>
          <a:solidFill>
            <a:srgbClr val="159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 is not feasible to work with 45 students in the context of our school, where classrooms can accommodate at most 30 students and do not have air conditioning.</a:t>
            </a:r>
            <a:r>
              <a:rPr lang="pt-BR" sz="2800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2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213F24D-6376-D016-11EA-DF506A15A027}"/>
              </a:ext>
            </a:extLst>
          </p:cNvPr>
          <p:cNvSpPr txBox="1"/>
          <p:nvPr/>
        </p:nvSpPr>
        <p:spPr>
          <a:xfrm>
            <a:off x="3887692" y="5473644"/>
            <a:ext cx="5004518" cy="1015663"/>
          </a:xfrm>
          <a:prstGeom prst="rect">
            <a:avLst/>
          </a:prstGeom>
          <a:solidFill>
            <a:srgbClr val="3B4999"/>
          </a:solidFill>
        </p:spPr>
        <p:txBody>
          <a:bodyPr wrap="square" rtlCol="0">
            <a:spAutoFit/>
          </a:bodyPr>
          <a:lstStyle/>
          <a:p>
            <a:r>
              <a:rPr lang="pt-BR" sz="2000" noProof="0" dirty="0">
                <a:solidFill>
                  <a:schemeClr val="bg1"/>
                </a:solidFill>
                <a:latin typeface="Montserrat SemiBold" panose="00000700000000000000" pitchFamily="50" charset="0"/>
              </a:rPr>
              <a:t>Marcelo Eira</a:t>
            </a:r>
          </a:p>
          <a:p>
            <a:r>
              <a:rPr lang="pt-BR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seinc@tcu.gov.br</a:t>
            </a:r>
            <a:endParaRPr lang="pt-BR" sz="2000" noProof="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  <a:p>
            <a:r>
              <a:rPr lang="pt-BR" sz="2000" noProof="0" dirty="0">
                <a:solidFill>
                  <a:schemeClr val="bg1"/>
                </a:solidFill>
                <a:latin typeface="Montserrat SemiBold" panose="00000700000000000000" pitchFamily="50" charset="0"/>
              </a:rPr>
              <a:t>www.tcu.gov.br/cidadaonocontrole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BADFCB-4389-D472-174D-30C817556673}"/>
              </a:ext>
            </a:extLst>
          </p:cNvPr>
          <p:cNvSpPr txBox="1"/>
          <p:nvPr/>
        </p:nvSpPr>
        <p:spPr>
          <a:xfrm>
            <a:off x="3737403" y="3778373"/>
            <a:ext cx="500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err="1">
                <a:solidFill>
                  <a:schemeClr val="bg1"/>
                </a:solidFill>
                <a:latin typeface="Aptos" panose="020B0004020202020204" pitchFamily="34" charset="0"/>
              </a:rPr>
              <a:t>Thank</a:t>
            </a:r>
            <a:r>
              <a:rPr lang="pt-BR" altLang="pt-BR" sz="40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pt-BR" altLang="pt-BR" sz="4000" b="1" dirty="0" err="1">
                <a:solidFill>
                  <a:schemeClr val="bg1"/>
                </a:solidFill>
                <a:latin typeface="Aptos" panose="020B0004020202020204" pitchFamily="34" charset="0"/>
              </a:rPr>
              <a:t>you</a:t>
            </a:r>
            <a:r>
              <a:rPr lang="pt-BR" altLang="pt-BR" sz="4000" b="1" dirty="0">
                <a:solidFill>
                  <a:schemeClr val="bg1"/>
                </a:solidFill>
                <a:latin typeface="Aptos" panose="020B00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18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B2810-2959-221E-1539-3E997C32B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92B436-D31F-5765-0DCE-EB876DE91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4097">
            <a:off x="7584865" y="1343630"/>
            <a:ext cx="5305698" cy="3638737"/>
          </a:xfrm>
          <a:prstGeom prst="rect">
            <a:avLst/>
          </a:prstGeom>
        </p:spPr>
      </p:pic>
      <p:sp>
        <p:nvSpPr>
          <p:cNvPr id="2" name="Paralelogramo 1">
            <a:extLst>
              <a:ext uri="{FF2B5EF4-FFF2-40B4-BE49-F238E27FC236}">
                <a16:creationId xmlns:a16="http://schemas.microsoft.com/office/drawing/2014/main" id="{C587E175-56F4-4384-3667-30AA1A64E5E5}"/>
              </a:ext>
            </a:extLst>
          </p:cNvPr>
          <p:cNvSpPr/>
          <p:nvPr/>
        </p:nvSpPr>
        <p:spPr>
          <a:xfrm>
            <a:off x="850900" y="1408118"/>
            <a:ext cx="6963286" cy="1283067"/>
          </a:xfrm>
          <a:prstGeom prst="parallelogram">
            <a:avLst/>
          </a:prstGeom>
          <a:solidFill>
            <a:srgbClr val="159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754C859D-471B-6811-DC43-9F0606999EC0}"/>
              </a:ext>
            </a:extLst>
          </p:cNvPr>
          <p:cNvSpPr txBox="1">
            <a:spLocks/>
          </p:cNvSpPr>
          <p:nvPr/>
        </p:nvSpPr>
        <p:spPr>
          <a:xfrm>
            <a:off x="1059484" y="1321770"/>
            <a:ext cx="7719374" cy="13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4000" b="1" spc="300">
                <a:solidFill>
                  <a:prstClr val="white">
                    <a:lumMod val="95000"/>
                  </a:prstClr>
                </a:solidFill>
                <a:latin typeface="Aptos ExtraBold"/>
              </a:rPr>
              <a:t>  </a:t>
            </a:r>
            <a:r>
              <a:rPr kumimoji="0" lang="pt-BR" sz="4000" b="1" i="0" u="none" strike="noStrike" kern="1200" cap="none" spc="3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/>
              </a:rPr>
              <a:t>SAI </a:t>
            </a:r>
            <a:r>
              <a:rPr kumimoji="0" lang="pt-BR" sz="4000" b="1" i="0" u="none" strike="noStrike" kern="1200" cap="none" spc="30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/>
              </a:rPr>
              <a:t>Brazil</a:t>
            </a:r>
            <a:r>
              <a:rPr kumimoji="0" lang="pt-BR" sz="4000" b="1" i="0" u="none" strike="noStrike" kern="1200" cap="none" spc="3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/>
              </a:rPr>
              <a:t> </a:t>
            </a:r>
            <a:endParaRPr lang="pt-BR" sz="40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 ExtraBold"/>
            </a:endParaRPr>
          </a:p>
          <a:p>
            <a:pPr algn="l">
              <a:defRPr/>
            </a:pPr>
            <a:r>
              <a:rPr lang="pt-BR" sz="4000" b="1" spc="300">
                <a:solidFill>
                  <a:prstClr val="white">
                    <a:lumMod val="95000"/>
                  </a:prstClr>
                </a:solidFill>
                <a:latin typeface="Aptos ExtraBold"/>
              </a:rPr>
              <a:t>  </a:t>
            </a:r>
            <a:r>
              <a:rPr kumimoji="0" lang="pt-BR" sz="4000" b="1" i="0" u="none" strike="noStrike" kern="1200" cap="none" spc="30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/>
              </a:rPr>
              <a:t>Guidelines</a:t>
            </a:r>
            <a:r>
              <a:rPr kumimoji="0" lang="pt-BR" sz="4000" b="1" i="0" u="none" strike="noStrike" kern="1200" cap="none" spc="3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/>
              </a:rPr>
              <a:t> 2025-2026</a:t>
            </a:r>
            <a:endParaRPr lang="pt-BR" sz="40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 Extra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6E1B8D-5BDE-D21F-DEB8-5697958E6FDE}"/>
              </a:ext>
            </a:extLst>
          </p:cNvPr>
          <p:cNvSpPr txBox="1"/>
          <p:nvPr/>
        </p:nvSpPr>
        <p:spPr>
          <a:xfrm>
            <a:off x="1147973" y="2833173"/>
            <a:ext cx="6354762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3000">
                <a:solidFill>
                  <a:schemeClr val="bg1"/>
                </a:solidFill>
              </a:rPr>
              <a:t>Promoting </a:t>
            </a:r>
            <a:r>
              <a:rPr lang="pt-BR" sz="3000" err="1">
                <a:solidFill>
                  <a:schemeClr val="bg1"/>
                </a:solidFill>
              </a:rPr>
              <a:t>citizen</a:t>
            </a:r>
            <a:r>
              <a:rPr lang="pt-BR" sz="3000">
                <a:solidFill>
                  <a:schemeClr val="bg1"/>
                </a:solidFill>
              </a:rPr>
              <a:t> </a:t>
            </a:r>
            <a:r>
              <a:rPr lang="pt-BR" sz="3000" err="1">
                <a:solidFill>
                  <a:schemeClr val="bg1"/>
                </a:solidFill>
              </a:rPr>
              <a:t>participation</a:t>
            </a:r>
            <a:r>
              <a:rPr lang="pt-BR" sz="3000">
                <a:solidFill>
                  <a:schemeClr val="bg1"/>
                </a:solidFill>
              </a:rPr>
              <a:t> in </a:t>
            </a:r>
            <a:r>
              <a:rPr lang="pt-BR" sz="3000" err="1">
                <a:solidFill>
                  <a:schemeClr val="bg1"/>
                </a:solidFill>
              </a:rPr>
              <a:t>oversight</a:t>
            </a:r>
            <a:endParaRPr lang="pt-BR" sz="3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3000" err="1">
                <a:solidFill>
                  <a:schemeClr val="bg1"/>
                </a:solidFill>
              </a:rPr>
              <a:t>Strengthening</a:t>
            </a:r>
            <a:r>
              <a:rPr lang="pt-BR" sz="3000">
                <a:solidFill>
                  <a:schemeClr val="bg1"/>
                </a:solidFill>
              </a:rPr>
              <a:t> </a:t>
            </a:r>
            <a:r>
              <a:rPr lang="pt-BR" sz="3000" err="1">
                <a:solidFill>
                  <a:schemeClr val="bg1"/>
                </a:solidFill>
              </a:rPr>
              <a:t>institutional</a:t>
            </a:r>
            <a:r>
              <a:rPr lang="pt-BR" sz="3000">
                <a:solidFill>
                  <a:schemeClr val="bg1"/>
                </a:solidFill>
              </a:rPr>
              <a:t> dialogue</a:t>
            </a:r>
            <a:endParaRPr lang="pt-BR" sz="3000">
              <a:solidFill>
                <a:schemeClr val="bg1"/>
              </a:solidFill>
              <a:ea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000">
                <a:solidFill>
                  <a:schemeClr val="bg1"/>
                </a:solidFill>
              </a:rPr>
              <a:t>Focusing on results that improve citizens’ lives</a:t>
            </a:r>
            <a:endParaRPr lang="en-US" sz="3000">
              <a:solidFill>
                <a:schemeClr val="bg1"/>
              </a:solidFill>
              <a:ea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000" err="1">
                <a:solidFill>
                  <a:schemeClr val="bg1"/>
                </a:solidFill>
              </a:rPr>
              <a:t>Modernising</a:t>
            </a:r>
            <a:r>
              <a:rPr lang="en-US" sz="3000">
                <a:solidFill>
                  <a:schemeClr val="bg1"/>
                </a:solidFill>
              </a:rPr>
              <a:t> the institution and expanding the use of technology</a:t>
            </a:r>
            <a:endParaRPr kumimoji="0" lang="pt-BR" sz="3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5" name="Imagem 4" descr="Forma, Círculo&#10;&#10;Descrição gerada automaticamente">
            <a:extLst>
              <a:ext uri="{FF2B5EF4-FFF2-40B4-BE49-F238E27FC236}">
                <a16:creationId xmlns:a16="http://schemas.microsoft.com/office/drawing/2014/main" id="{869C33B2-5533-9A45-F558-54B25F8C8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05" y="-72336"/>
            <a:ext cx="3318395" cy="6053020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7180237E-54C8-D520-A590-EE571BD38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4" y="326080"/>
            <a:ext cx="1366535" cy="93785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DE655FA-2B1B-AD9E-50FC-1B7175A8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17" y="862103"/>
            <a:ext cx="3912525" cy="55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FC33EC-AADE-1FD7-8BB2-5D9F9B248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2AEB43ED-DFA5-B590-E084-9DB7BCD704FF}"/>
              </a:ext>
            </a:extLst>
          </p:cNvPr>
          <p:cNvSpPr txBox="1">
            <a:spLocks/>
          </p:cNvSpPr>
          <p:nvPr/>
        </p:nvSpPr>
        <p:spPr>
          <a:xfrm>
            <a:off x="723041" y="427617"/>
            <a:ext cx="7262712" cy="1148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err="1">
                <a:solidFill>
                  <a:srgbClr val="159D43"/>
                </a:solidFill>
                <a:latin typeface="Aptos ExtraBold"/>
              </a:rPr>
              <a:t>Preliminary</a:t>
            </a:r>
            <a:r>
              <a:rPr lang="pt-BR" sz="4800" b="1" dirty="0">
                <a:solidFill>
                  <a:srgbClr val="159D43"/>
                </a:solidFill>
                <a:latin typeface="Aptos ExtraBold"/>
              </a:rPr>
              <a:t> </a:t>
            </a:r>
            <a:r>
              <a:rPr lang="pt-BR" sz="4800" b="1" dirty="0" err="1">
                <a:solidFill>
                  <a:srgbClr val="159D43"/>
                </a:solidFill>
                <a:latin typeface="Aptos ExtraBold"/>
              </a:rPr>
              <a:t>survey</a:t>
            </a:r>
            <a:endParaRPr lang="pt-BR" sz="4800" b="1" dirty="0">
              <a:solidFill>
                <a:srgbClr val="159D43"/>
              </a:solidFill>
              <a:latin typeface="Aptos ExtraBold"/>
            </a:endParaRPr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A368572D-BFE3-E642-26CB-A5C9D5AA80AC}"/>
              </a:ext>
            </a:extLst>
          </p:cNvPr>
          <p:cNvSpPr/>
          <p:nvPr/>
        </p:nvSpPr>
        <p:spPr>
          <a:xfrm>
            <a:off x="525070" y="1895297"/>
            <a:ext cx="8605678" cy="553888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94A2888D-581B-40B9-BA74-39EDEBE5715B}"/>
              </a:ext>
            </a:extLst>
          </p:cNvPr>
          <p:cNvSpPr/>
          <p:nvPr/>
        </p:nvSpPr>
        <p:spPr>
          <a:xfrm>
            <a:off x="525070" y="2650010"/>
            <a:ext cx="11006696" cy="546871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1D452493-18EF-EC6C-99A9-99B45E3CBF4B}"/>
              </a:ext>
            </a:extLst>
          </p:cNvPr>
          <p:cNvSpPr/>
          <p:nvPr/>
        </p:nvSpPr>
        <p:spPr>
          <a:xfrm>
            <a:off x="525070" y="3376781"/>
            <a:ext cx="10720484" cy="546871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4357E67C-71F4-9858-9C66-73E7DB7C7443}"/>
              </a:ext>
            </a:extLst>
          </p:cNvPr>
          <p:cNvSpPr/>
          <p:nvPr/>
        </p:nvSpPr>
        <p:spPr>
          <a:xfrm>
            <a:off x="525070" y="4118792"/>
            <a:ext cx="10476338" cy="546871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734D0A41-2A60-06B0-7A24-E3FAA50E2E74}"/>
              </a:ext>
            </a:extLst>
          </p:cNvPr>
          <p:cNvSpPr/>
          <p:nvPr/>
        </p:nvSpPr>
        <p:spPr>
          <a:xfrm>
            <a:off x="525069" y="4845633"/>
            <a:ext cx="11129248" cy="955227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2CDD74-35C5-3DA5-A54C-EEF6B7F1A7C3}"/>
              </a:ext>
            </a:extLst>
          </p:cNvPr>
          <p:cNvSpPr txBox="1"/>
          <p:nvPr/>
        </p:nvSpPr>
        <p:spPr>
          <a:xfrm>
            <a:off x="846763" y="1943612"/>
            <a:ext cx="1082016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Pilot project for structured listening within oversight activities.</a:t>
            </a:r>
          </a:p>
          <a:p>
            <a:endParaRPr lang="en-US" sz="2400" dirty="0"/>
          </a:p>
          <a:p>
            <a:r>
              <a:rPr lang="en-US" sz="2400" b="1" dirty="0"/>
              <a:t>Based on the real experiences of those directly involved in secondary education.</a:t>
            </a:r>
          </a:p>
          <a:p>
            <a:endParaRPr lang="en-US" sz="2400" dirty="0"/>
          </a:p>
          <a:p>
            <a:r>
              <a:rPr lang="en-US" sz="2400" b="1" dirty="0"/>
              <a:t>Partnership with institutions responsible for the governance of the public policy.</a:t>
            </a:r>
          </a:p>
          <a:p>
            <a:endParaRPr lang="en-US" sz="2400" dirty="0"/>
          </a:p>
          <a:p>
            <a:r>
              <a:rPr lang="en-US" sz="2400" b="1" dirty="0"/>
              <a:t>Focus:</a:t>
            </a:r>
            <a:r>
              <a:rPr lang="en-US" sz="2400" dirty="0"/>
              <a:t> identifying systemic failures in the implementation of the public policy.</a:t>
            </a:r>
            <a:endParaRPr lang="en-US" sz="2400">
              <a:ea typeface="Calibri"/>
              <a:cs typeface="Calibri"/>
            </a:endParaRPr>
          </a:p>
          <a:p>
            <a:endParaRPr lang="en-US" sz="2400" dirty="0"/>
          </a:p>
          <a:p>
            <a:r>
              <a:rPr lang="en-US" sz="2400" b="1" dirty="0"/>
              <a:t>Territorial scope:</a:t>
            </a:r>
            <a:r>
              <a:rPr lang="en-US" sz="2400" dirty="0"/>
              <a:t> the </a:t>
            </a:r>
            <a:r>
              <a:rPr lang="en-US" sz="2400" b="1" dirty="0"/>
              <a:t>municipality</a:t>
            </a:r>
            <a:r>
              <a:rPr lang="en-US" sz="2400" dirty="0"/>
              <a:t> is used as the unit of analysis to understand how the public policy actually reaches citizens.</a:t>
            </a:r>
            <a:endParaRPr lang="en-US" sz="2400">
              <a:ea typeface="Calibri"/>
              <a:cs typeface="Calibri"/>
            </a:endParaRPr>
          </a:p>
        </p:txBody>
      </p:sp>
      <p:pic>
        <p:nvPicPr>
          <p:cNvPr id="17" name="Imagem 16" descr="Logotipo&#10;&#10;O conteúdo gerado por IA pode estar incorreto.">
            <a:extLst>
              <a:ext uri="{FF2B5EF4-FFF2-40B4-BE49-F238E27FC236}">
                <a16:creationId xmlns:a16="http://schemas.microsoft.com/office/drawing/2014/main" id="{C8C9B0C2-54B3-1E8F-1A22-4B45C2C7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90" y="563740"/>
            <a:ext cx="1760789" cy="11864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7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D4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6042B-BE23-4A7C-CEB0-F637CAEFC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O conteúdo gerado por IA pode estar incorreto.">
            <a:extLst>
              <a:ext uri="{FF2B5EF4-FFF2-40B4-BE49-F238E27FC236}">
                <a16:creationId xmlns:a16="http://schemas.microsoft.com/office/drawing/2014/main" id="{D0FBF621-4531-74CD-48BD-D66194C16E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8"/>
          <a:stretch>
            <a:fillRect/>
          </a:stretch>
        </p:blipFill>
        <p:spPr>
          <a:xfrm>
            <a:off x="9690178" y="85477"/>
            <a:ext cx="5092378" cy="6687045"/>
          </a:xfrm>
          <a:prstGeom prst="rect">
            <a:avLst/>
          </a:prstGeom>
        </p:spPr>
      </p:pic>
      <p:pic>
        <p:nvPicPr>
          <p:cNvPr id="8" name="Imagem 7" descr="Forma&#10;&#10;O conteúdo gerado por IA pode estar incorreto.">
            <a:extLst>
              <a:ext uri="{FF2B5EF4-FFF2-40B4-BE49-F238E27FC236}">
                <a16:creationId xmlns:a16="http://schemas.microsoft.com/office/drawing/2014/main" id="{3CEEF413-CD13-B75F-765F-C739BFC435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735"/>
          <a:stretch>
            <a:fillRect/>
          </a:stretch>
        </p:blipFill>
        <p:spPr>
          <a:xfrm>
            <a:off x="-3015471" y="176734"/>
            <a:ext cx="5086852" cy="66812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DB4FAD6-EFEA-DFD8-70EA-D9AC360EF408}"/>
              </a:ext>
            </a:extLst>
          </p:cNvPr>
          <p:cNvSpPr txBox="1"/>
          <p:nvPr/>
        </p:nvSpPr>
        <p:spPr>
          <a:xfrm>
            <a:off x="2378966" y="3282110"/>
            <a:ext cx="7434055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 identify the main challenges and opportunities for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from the perspective of the entire school community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 inform and guide future oversight actions</a:t>
            </a:r>
            <a:endParaRPr lang="pt-BR" sz="2600" noProof="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4B0DFE65-A003-FD66-A2AD-F778F434C54C}"/>
              </a:ext>
            </a:extLst>
          </p:cNvPr>
          <p:cNvSpPr/>
          <p:nvPr/>
        </p:nvSpPr>
        <p:spPr>
          <a:xfrm>
            <a:off x="2071381" y="1755882"/>
            <a:ext cx="7987019" cy="1311849"/>
          </a:xfrm>
          <a:prstGeom prst="parallelogram">
            <a:avLst/>
          </a:prstGeom>
          <a:solidFill>
            <a:srgbClr val="3B49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B4999"/>
              </a:solidFill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1CD32E6E-23D2-7132-4130-40C94C2FBDE7}"/>
              </a:ext>
            </a:extLst>
          </p:cNvPr>
          <p:cNvSpPr txBox="1">
            <a:spLocks/>
          </p:cNvSpPr>
          <p:nvPr/>
        </p:nvSpPr>
        <p:spPr>
          <a:xfrm>
            <a:off x="1733501" y="1837663"/>
            <a:ext cx="8724987" cy="1148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pc="300" noProof="0" dirty="0">
                <a:solidFill>
                  <a:schemeClr val="bg1"/>
                </a:solidFill>
                <a:latin typeface="Aptos ExtraBold"/>
              </a:rPr>
              <a:t>WHY DID SAI-BRAZIL </a:t>
            </a:r>
          </a:p>
          <a:p>
            <a:r>
              <a:rPr lang="pt-BR" sz="3600" b="1" spc="300" noProof="0" dirty="0">
                <a:solidFill>
                  <a:schemeClr val="bg1"/>
                </a:solidFill>
                <a:latin typeface="Aptos ExtraBold"/>
              </a:rPr>
              <a:t>CONDUCT THIS SURVEY?</a:t>
            </a:r>
          </a:p>
        </p:txBody>
      </p:sp>
      <p:pic>
        <p:nvPicPr>
          <p:cNvPr id="12" name="Imagem 11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29E4A62F-5C64-EA8C-6EFB-41BA386C3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56" y="320587"/>
            <a:ext cx="1531087" cy="11048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A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AADAA-A194-93AC-A64E-00F0920C0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BE4A30E-50FA-CF26-A85E-BB07025C6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4097">
            <a:off x="7584865" y="1343630"/>
            <a:ext cx="5305698" cy="3638737"/>
          </a:xfrm>
          <a:prstGeom prst="rect">
            <a:avLst/>
          </a:prstGeom>
        </p:spPr>
      </p:pic>
      <p:sp>
        <p:nvSpPr>
          <p:cNvPr id="2" name="Paralelogramo 1">
            <a:extLst>
              <a:ext uri="{FF2B5EF4-FFF2-40B4-BE49-F238E27FC236}">
                <a16:creationId xmlns:a16="http://schemas.microsoft.com/office/drawing/2014/main" id="{B5B7CED1-A3B8-D8BF-45F8-BAD92C561549}"/>
              </a:ext>
            </a:extLst>
          </p:cNvPr>
          <p:cNvSpPr/>
          <p:nvPr/>
        </p:nvSpPr>
        <p:spPr>
          <a:xfrm>
            <a:off x="850900" y="1800623"/>
            <a:ext cx="6205702" cy="816219"/>
          </a:xfrm>
          <a:prstGeom prst="parallelogram">
            <a:avLst/>
          </a:prstGeom>
          <a:solidFill>
            <a:srgbClr val="159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7643733D-F9A4-AD9C-9556-D06E13220AA0}"/>
              </a:ext>
            </a:extLst>
          </p:cNvPr>
          <p:cNvSpPr txBox="1">
            <a:spLocks/>
          </p:cNvSpPr>
          <p:nvPr/>
        </p:nvSpPr>
        <p:spPr>
          <a:xfrm>
            <a:off x="1069644" y="1191672"/>
            <a:ext cx="7719374" cy="13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30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Survey</a:t>
            </a:r>
            <a:r>
              <a:rPr kumimoji="0" lang="pt-BR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1200" cap="none" spc="30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dimensions</a:t>
            </a:r>
            <a:endParaRPr kumimoji="0" lang="pt-BR" sz="4400" b="1" i="0" u="none" strike="noStrike" kern="1200" cap="none" spc="3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 ExtraBold" panose="020B0004020202020204" pitchFamily="34" charset="0"/>
              <a:ea typeface="+mj-ea"/>
              <a:cs typeface="+mj-cs"/>
            </a:endParaRPr>
          </a:p>
        </p:txBody>
      </p:sp>
      <p:pic>
        <p:nvPicPr>
          <p:cNvPr id="5" name="Imagem 4" descr="Forma, Círculo&#10;&#10;Descrição gerada automaticamente">
            <a:extLst>
              <a:ext uri="{FF2B5EF4-FFF2-40B4-BE49-F238E27FC236}">
                <a16:creationId xmlns:a16="http://schemas.microsoft.com/office/drawing/2014/main" id="{334001AA-A47F-CFC0-42DB-9D18DA84F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05" y="-72336"/>
            <a:ext cx="3318395" cy="6053020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7A1ECE58-056B-D2D0-DFF5-543F28BBA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4" y="326080"/>
            <a:ext cx="1563078" cy="107274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0EE073E-C5EA-AFA3-0A29-73E10A75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644" y="2708438"/>
            <a:ext cx="73284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Sense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of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belonging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and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school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community</a:t>
            </a:r>
            <a:endParaRPr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Quality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of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teaching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and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curriculum</a:t>
            </a:r>
            <a:endParaRPr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Student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motivation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and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engagement</a:t>
            </a:r>
            <a:endParaRPr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Teacher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–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student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relationship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and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teacher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recognition</a:t>
            </a:r>
            <a:endParaRPr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Infrastructure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and</a:t>
            </a:r>
            <a:r>
              <a:rPr kumimoji="0" lang="pt-BR" altLang="pt-BR" sz="2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80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support</a:t>
            </a:r>
            <a:endParaRPr kumimoji="0" lang="pt-BR" altLang="pt-BR" sz="28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6660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D4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A3F1F-3F84-6F2C-CCD4-BB55100B6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elogramo 7">
            <a:extLst>
              <a:ext uri="{FF2B5EF4-FFF2-40B4-BE49-F238E27FC236}">
                <a16:creationId xmlns:a16="http://schemas.microsoft.com/office/drawing/2014/main" id="{60B5F39B-E2AF-24DA-B269-7450BC008F91}"/>
              </a:ext>
            </a:extLst>
          </p:cNvPr>
          <p:cNvSpPr/>
          <p:nvPr/>
        </p:nvSpPr>
        <p:spPr>
          <a:xfrm>
            <a:off x="501014" y="1605832"/>
            <a:ext cx="5594986" cy="1301750"/>
          </a:xfrm>
          <a:prstGeom prst="parallelogram">
            <a:avLst/>
          </a:prstGeom>
          <a:solidFill>
            <a:srgbClr val="3B4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3522B0ED-BEB1-6DB9-EC08-440874523470}"/>
              </a:ext>
            </a:extLst>
          </p:cNvPr>
          <p:cNvSpPr txBox="1">
            <a:spLocks/>
          </p:cNvSpPr>
          <p:nvPr/>
        </p:nvSpPr>
        <p:spPr>
          <a:xfrm>
            <a:off x="1195384" y="1485027"/>
            <a:ext cx="4662871" cy="130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spc="300" noProof="0" err="1">
                <a:solidFill>
                  <a:schemeClr val="bg1">
                    <a:lumMod val="95000"/>
                  </a:schemeClr>
                </a:solidFill>
                <a:latin typeface="Aptos ExtraBold"/>
              </a:rPr>
              <a:t>Administration-centered</a:t>
            </a:r>
            <a:r>
              <a:rPr lang="pt-BR" sz="3600" b="1" spc="300" noProof="0">
                <a:solidFill>
                  <a:schemeClr val="bg1">
                    <a:lumMod val="95000"/>
                  </a:schemeClr>
                </a:solidFill>
                <a:latin typeface="Aptos ExtraBold"/>
              </a:rPr>
              <a:t> </a:t>
            </a:r>
            <a:r>
              <a:rPr lang="pt-BR" sz="3600" b="1" spc="300" noProof="0" err="1">
                <a:solidFill>
                  <a:schemeClr val="bg1">
                    <a:lumMod val="95000"/>
                  </a:schemeClr>
                </a:solidFill>
                <a:latin typeface="Aptos ExtraBold"/>
              </a:rPr>
              <a:t>tests</a:t>
            </a:r>
            <a:endParaRPr lang="pt-BR" sz="3600" b="1" spc="300" noProof="0">
              <a:solidFill>
                <a:schemeClr val="bg1">
                  <a:lumMod val="95000"/>
                </a:schemeClr>
              </a:solidFill>
              <a:latin typeface="Aptos Extra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52CFF4-CB26-5113-8D03-37B4629EF7D4}"/>
              </a:ext>
            </a:extLst>
          </p:cNvPr>
          <p:cNvSpPr txBox="1"/>
          <p:nvPr/>
        </p:nvSpPr>
        <p:spPr>
          <a:xfrm>
            <a:off x="898017" y="3027660"/>
            <a:ext cx="4651977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err="1">
                <a:solidFill>
                  <a:schemeClr val="bg1"/>
                </a:solidFill>
                <a:latin typeface="Aptos"/>
              </a:rPr>
              <a:t>Analyse</a:t>
            </a:r>
            <a:r>
              <a:rPr lang="en-US" sz="3000">
                <a:solidFill>
                  <a:schemeClr val="bg1"/>
                </a:solidFill>
                <a:latin typeface="Aptos"/>
              </a:rPr>
              <a:t> teacher qualification records and hiring procedures.</a:t>
            </a:r>
            <a:r>
              <a:rPr lang="pt-BR" sz="3000" noProof="0">
                <a:solidFill>
                  <a:schemeClr val="bg1"/>
                </a:solidFill>
                <a:latin typeface="Apto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Aptos"/>
              </a:rPr>
              <a:t>Verify compliance with curriculum guidelines.</a:t>
            </a:r>
            <a:r>
              <a:rPr lang="pt-BR" sz="3000" noProof="0">
                <a:solidFill>
                  <a:schemeClr val="bg1"/>
                </a:solidFill>
                <a:latin typeface="Aptos"/>
              </a:rPr>
              <a:t> </a:t>
            </a:r>
          </a:p>
        </p:txBody>
      </p:sp>
      <p:pic>
        <p:nvPicPr>
          <p:cNvPr id="6" name="Imagem 5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EDB1C602-F527-D22D-AE9C-7C90DA889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7" y="445475"/>
            <a:ext cx="1245870" cy="898996"/>
          </a:xfrm>
          <a:prstGeom prst="rect">
            <a:avLst/>
          </a:prstGeom>
          <a:ln>
            <a:noFill/>
          </a:ln>
        </p:spPr>
      </p:pic>
      <p:sp>
        <p:nvSpPr>
          <p:cNvPr id="10" name="Paralelogramo 9">
            <a:extLst>
              <a:ext uri="{FF2B5EF4-FFF2-40B4-BE49-F238E27FC236}">
                <a16:creationId xmlns:a16="http://schemas.microsoft.com/office/drawing/2014/main" id="{F8C6C4B7-5306-4DDB-D5E4-9F9D3CE4B93E}"/>
              </a:ext>
            </a:extLst>
          </p:cNvPr>
          <p:cNvSpPr/>
          <p:nvPr/>
        </p:nvSpPr>
        <p:spPr>
          <a:xfrm>
            <a:off x="6096000" y="1605832"/>
            <a:ext cx="5594986" cy="1301750"/>
          </a:xfrm>
          <a:prstGeom prst="parallelogram">
            <a:avLst/>
          </a:prstGeom>
          <a:solidFill>
            <a:srgbClr val="3B4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05DF3901-7CAA-306D-9DBB-C7156631BDA1}"/>
              </a:ext>
            </a:extLst>
          </p:cNvPr>
          <p:cNvSpPr txBox="1">
            <a:spLocks/>
          </p:cNvSpPr>
          <p:nvPr/>
        </p:nvSpPr>
        <p:spPr>
          <a:xfrm>
            <a:off x="6660272" y="1485027"/>
            <a:ext cx="4662871" cy="130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spc="300" noProof="0">
                <a:solidFill>
                  <a:schemeClr val="bg1">
                    <a:lumMod val="95000"/>
                  </a:schemeClr>
                </a:solidFill>
                <a:latin typeface="Aptos ExtraBold"/>
              </a:rPr>
              <a:t>Citizen-</a:t>
            </a:r>
            <a:r>
              <a:rPr lang="pt-BR" sz="3600" b="1" spc="300" noProof="0" err="1">
                <a:solidFill>
                  <a:schemeClr val="bg1">
                    <a:lumMod val="95000"/>
                  </a:schemeClr>
                </a:solidFill>
                <a:latin typeface="Aptos ExtraBold"/>
              </a:rPr>
              <a:t>centered</a:t>
            </a:r>
            <a:r>
              <a:rPr lang="pt-BR" sz="3600" b="1" spc="300" noProof="0">
                <a:solidFill>
                  <a:schemeClr val="bg1">
                    <a:lumMod val="95000"/>
                  </a:schemeClr>
                </a:solidFill>
                <a:latin typeface="Aptos ExtraBold"/>
              </a:rPr>
              <a:t> </a:t>
            </a:r>
            <a:r>
              <a:rPr lang="pt-BR" sz="3600" b="1" spc="300" noProof="0" err="1">
                <a:solidFill>
                  <a:schemeClr val="bg1">
                    <a:lumMod val="95000"/>
                  </a:schemeClr>
                </a:solidFill>
                <a:latin typeface="Aptos ExtraBold"/>
              </a:rPr>
              <a:t>tests</a:t>
            </a:r>
            <a:endParaRPr lang="pt-BR" sz="3600" b="1" spc="300" noProof="0">
              <a:solidFill>
                <a:schemeClr val="bg1">
                  <a:lumMod val="95000"/>
                </a:schemeClr>
              </a:solidFill>
              <a:latin typeface="Aptos ExtraBold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8C9D8C-3BA4-A7B7-BEED-DB4BA6EBE137}"/>
              </a:ext>
            </a:extLst>
          </p:cNvPr>
          <p:cNvSpPr txBox="1"/>
          <p:nvPr/>
        </p:nvSpPr>
        <p:spPr>
          <a:xfrm>
            <a:off x="6372198" y="3027660"/>
            <a:ext cx="487500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Aptos"/>
              </a:rPr>
              <a:t>Collect students’ feedback on teaching practices and learning support.</a:t>
            </a:r>
            <a:r>
              <a:rPr lang="pt-BR" sz="3000" noProof="0">
                <a:solidFill>
                  <a:schemeClr val="bg1"/>
                </a:solidFill>
                <a:latin typeface="Apto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Aptos"/>
              </a:rPr>
              <a:t>Identify barriers to learning reported by students.</a:t>
            </a:r>
            <a:r>
              <a:rPr lang="pt-BR" sz="3000" noProof="0">
                <a:solidFill>
                  <a:schemeClr val="bg1"/>
                </a:solidFill>
                <a:latin typeface="Apto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2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D4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8CFA5-580A-056E-E341-F8A2CBF9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B3D23480-F3E1-F0DB-A4D1-59711011CCD0}"/>
              </a:ext>
            </a:extLst>
          </p:cNvPr>
          <p:cNvSpPr txBox="1">
            <a:spLocks/>
          </p:cNvSpPr>
          <p:nvPr/>
        </p:nvSpPr>
        <p:spPr>
          <a:xfrm>
            <a:off x="1090930" y="1613657"/>
            <a:ext cx="6644705" cy="16226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spc="300" noProof="0">
                <a:solidFill>
                  <a:schemeClr val="bg1">
                    <a:lumMod val="95000"/>
                  </a:schemeClr>
                </a:solidFill>
                <a:latin typeface="Aptos"/>
              </a:rPr>
              <a:t>THE SELECTED MUNICIPALITY</a:t>
            </a:r>
            <a:r>
              <a:rPr lang="pt-BR" sz="3600" b="1" spc="300" noProof="0">
                <a:solidFill>
                  <a:schemeClr val="bg1">
                    <a:lumMod val="95000"/>
                  </a:schemeClr>
                </a:solidFill>
                <a:latin typeface="Aptos ExtraBold"/>
              </a:rPr>
              <a:t>:</a:t>
            </a:r>
            <a:br>
              <a:rPr lang="pt-BR" sz="3600" b="1" spc="300" noProof="0">
                <a:latin typeface="Aptos ExtraBold" panose="020B0004020202020204" pitchFamily="34" charset="0"/>
              </a:rPr>
            </a:br>
            <a:r>
              <a:rPr lang="pt-BR" sz="3600" b="1" spc="300" noProof="0">
                <a:solidFill>
                  <a:schemeClr val="bg1">
                    <a:lumMod val="95000"/>
                  </a:schemeClr>
                </a:solidFill>
                <a:latin typeface="Aptos ExtraBold"/>
              </a:rPr>
              <a:t>PETROLINA</a:t>
            </a:r>
          </a:p>
        </p:txBody>
      </p:sp>
      <p:pic>
        <p:nvPicPr>
          <p:cNvPr id="2" name="Imagem 1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2F76A19F-554E-EB91-005B-9661B52F0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1" y="486873"/>
            <a:ext cx="1245870" cy="898996"/>
          </a:xfrm>
          <a:prstGeom prst="rect">
            <a:avLst/>
          </a:prstGeom>
          <a:ln>
            <a:noFill/>
          </a:ln>
        </p:spPr>
      </p:pic>
      <p:pic>
        <p:nvPicPr>
          <p:cNvPr id="4" name="Imagem 3" descr="Vista aérea de uma cidade&#10;&#10;Descrição gerada automaticamente">
            <a:extLst>
              <a:ext uri="{FF2B5EF4-FFF2-40B4-BE49-F238E27FC236}">
                <a16:creationId xmlns:a16="http://schemas.microsoft.com/office/drawing/2014/main" id="{E951E776-1440-BDF8-A7D8-64500973B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5054"/>
            <a:ext cx="5736528" cy="475556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E6C098-404C-8C09-B3CA-C9D37359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930" y="3228392"/>
            <a:ext cx="469922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More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than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200,000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inhabitants</a:t>
            </a:r>
            <a:endParaRPr lang="pt-BR" altLang="pt-BR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50%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of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schools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in rural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areas</a:t>
            </a:r>
            <a:endParaRPr lang="pt-BR" altLang="pt-BR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Human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Development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Index (HDI) close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to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the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national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average</a:t>
            </a:r>
            <a:endParaRPr lang="pt-BR" altLang="pt-BR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GDP per capita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below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the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national</a:t>
            </a:r>
            <a:r>
              <a:rPr kumimoji="0" lang="pt-BR" altLang="pt-BR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/>
              </a:rPr>
              <a:t>average</a:t>
            </a:r>
            <a:endParaRPr kumimoji="0" lang="pt-BR" altLang="pt-BR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B0D6B9-959B-1FF2-6713-0C43493A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227">
            <a:off x="6809412" y="4060209"/>
            <a:ext cx="513127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1AE1B-BD1E-0C3A-2D23-6A158111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D7A4B07-0EB9-D7BA-1EA6-20C1A379AF3E}"/>
              </a:ext>
            </a:extLst>
          </p:cNvPr>
          <p:cNvSpPr txBox="1"/>
          <p:nvPr/>
        </p:nvSpPr>
        <p:spPr>
          <a:xfrm>
            <a:off x="1037373" y="504979"/>
            <a:ext cx="84677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noProof="0" dirty="0">
                <a:solidFill>
                  <a:srgbClr val="3B4999"/>
                </a:solidFill>
                <a:latin typeface="Aptos ExtraBold" panose="020B0004020202020204" pitchFamily="34" charset="0"/>
              </a:rPr>
              <a:t>HOW IT WAS CONDUCTED</a:t>
            </a:r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60B05F11-CCBC-79B6-B94A-82A897DA4386}"/>
              </a:ext>
            </a:extLst>
          </p:cNvPr>
          <p:cNvSpPr/>
          <p:nvPr/>
        </p:nvSpPr>
        <p:spPr>
          <a:xfrm>
            <a:off x="789419" y="1478766"/>
            <a:ext cx="10492771" cy="1038927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1EE22A75-E56D-9C8A-0F44-F1D33C03C03D}"/>
              </a:ext>
            </a:extLst>
          </p:cNvPr>
          <p:cNvSpPr/>
          <p:nvPr/>
        </p:nvSpPr>
        <p:spPr>
          <a:xfrm>
            <a:off x="670648" y="2633095"/>
            <a:ext cx="10681292" cy="1362446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B05FC11A-1A1F-6385-B031-F76BB80FFD1D}"/>
              </a:ext>
            </a:extLst>
          </p:cNvPr>
          <p:cNvSpPr/>
          <p:nvPr/>
        </p:nvSpPr>
        <p:spPr>
          <a:xfrm>
            <a:off x="670648" y="4139298"/>
            <a:ext cx="10107487" cy="885306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9BB0BFD8-1C69-5941-39D0-BC526DAA5C8D}"/>
              </a:ext>
            </a:extLst>
          </p:cNvPr>
          <p:cNvSpPr/>
          <p:nvPr/>
        </p:nvSpPr>
        <p:spPr>
          <a:xfrm>
            <a:off x="670647" y="5179122"/>
            <a:ext cx="10107487" cy="995687"/>
          </a:xfrm>
          <a:prstGeom prst="parallelogram">
            <a:avLst/>
          </a:prstGeom>
          <a:noFill/>
          <a:ln w="28575">
            <a:solidFill>
              <a:srgbClr val="3B4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CDEA49A-66BA-1197-E27B-22F7D9EBD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04" y="1559943"/>
            <a:ext cx="1011218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In-person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listening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sessions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combined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with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remote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consultation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with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the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entire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school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Community</a:t>
            </a:r>
            <a:endParaRPr lang="pt-BR" altLang="pt-BR" sz="2400" i="0" u="none" strike="noStrike" cap="none" normalizeH="0" baseline="0">
              <a:ln>
                <a:noFill/>
              </a:ln>
              <a:effectLst/>
              <a:latin typeface="Aptos"/>
            </a:endParaRPr>
          </a:p>
          <a:p>
            <a:pPr marL="0" marR="0" lvl="0" indent="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BR" sz="2400" i="0" u="none" strike="noStrike" cap="none" normalizeH="0" baseline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Analysis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of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convergences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and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divergences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among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institutional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listening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, open-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source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research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(OSINT),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technical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reports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,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academic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literature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,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and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statements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from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public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managers</a:t>
            </a:r>
            <a:endParaRPr lang="pt-BR" altLang="pt-BR" sz="2400" i="0" u="none" strike="noStrike" cap="none" normalizeH="0" baseline="0">
              <a:ln>
                <a:noFill/>
              </a:ln>
              <a:effectLst/>
              <a:latin typeface="Aptos"/>
            </a:endParaRPr>
          </a:p>
          <a:p>
            <a:pPr marL="0" marR="0" lvl="0" indent="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BR" sz="2400" i="0" u="none" strike="noStrike" cap="none" normalizeH="0" baseline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Identification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of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“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pain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points”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and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“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frictions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” in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the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citizen’s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journey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through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secondary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education</a:t>
            </a:r>
            <a:endParaRPr lang="pt-BR" altLang="pt-BR" sz="2400" i="0" u="none" strike="noStrike" cap="none" normalizeH="0" baseline="0">
              <a:ln>
                <a:noFill/>
              </a:ln>
              <a:effectLst/>
              <a:latin typeface="Apto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BR" sz="2400" i="0" u="none" strike="noStrike" cap="none" normalizeH="0" baseline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Development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of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a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diagnostic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approach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that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can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be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replicated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in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other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national</a:t>
            </a:r>
            <a:r>
              <a:rPr kumimoji="0" lang="pt-BR" altLang="pt-BR" sz="2400" i="0" u="none" strike="noStrike" cap="none" normalizeH="0" baseline="0">
                <a:ln>
                  <a:noFill/>
                </a:ln>
                <a:effectLst/>
                <a:latin typeface="Aptos"/>
              </a:rPr>
              <a:t> </a:t>
            </a:r>
            <a:r>
              <a:rPr kumimoji="0" lang="pt-BR" altLang="pt-BR" sz="2400" i="0" u="none" strike="noStrike" cap="none" normalizeH="0" baseline="0" err="1">
                <a:ln>
                  <a:noFill/>
                </a:ln>
                <a:effectLst/>
                <a:latin typeface="Aptos"/>
              </a:rPr>
              <a:t>contexts</a:t>
            </a:r>
            <a:endParaRPr lang="pt-BR" altLang="pt-BR" sz="2400" i="0" u="none" strike="noStrike" cap="none" normalizeH="0" baseline="0">
              <a:ln>
                <a:noFill/>
              </a:ln>
              <a:effectLst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5905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5DD33-15EE-3229-1A31-B609CE14F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72565AC-4848-6BFC-2073-F1D2AE1B57EF}"/>
              </a:ext>
            </a:extLst>
          </p:cNvPr>
          <p:cNvSpPr txBox="1"/>
          <p:nvPr/>
        </p:nvSpPr>
        <p:spPr>
          <a:xfrm>
            <a:off x="1111094" y="1212578"/>
            <a:ext cx="594455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4400" b="1">
                <a:latin typeface="Aptos"/>
              </a:rPr>
              <a:t>HOW AI WAS USED</a:t>
            </a:r>
            <a:endParaRPr lang="pt-BR" sz="4400" b="1" noProof="0">
              <a:latin typeface="Apto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44B2842-9721-7158-64EB-506B809ED2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4966" y="2330966"/>
            <a:ext cx="4527034" cy="45270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680DFC-D0C8-6116-5C30-FB46C324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31" y="2416964"/>
            <a:ext cx="598811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Adaptive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Question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Generation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Processing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of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50 hours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of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audio</a:t>
            </a:r>
            <a:endParaRPr kumimoji="0" lang="pt-BR" altLang="pt-B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Incorporation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of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AI insights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Assistance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drafting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the</a:t>
            </a:r>
            <a:r>
              <a:rPr kumimoji="0" lang="pt-BR" altLang="pt-B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pt-BR" altLang="pt-B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report</a:t>
            </a:r>
            <a:endParaRPr kumimoji="0" lang="pt-BR" altLang="pt-B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f517d2-bb0d-4cf3-a794-e7ac9cdd9802" xsi:nil="true"/>
    <lcf76f155ced4ddcb4097134ff3c332f xmlns="2ca0173e-d910-4d84-b35a-931accebfbf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9D950725D0634F9C7A61A2EA36D44C" ma:contentTypeVersion="13" ma:contentTypeDescription="Crie um novo documento." ma:contentTypeScope="" ma:versionID="0b8ba4cfb5409d55dbc4b0dd9b2ed845">
  <xsd:schema xmlns:xsd="http://www.w3.org/2001/XMLSchema" xmlns:xs="http://www.w3.org/2001/XMLSchema" xmlns:p="http://schemas.microsoft.com/office/2006/metadata/properties" xmlns:ns2="2ca0173e-d910-4d84-b35a-931accebfbf5" xmlns:ns3="03f517d2-bb0d-4cf3-a794-e7ac9cdd9802" targetNamespace="http://schemas.microsoft.com/office/2006/metadata/properties" ma:root="true" ma:fieldsID="09fb7b0275e7ca3c2a641ac51fdca8db" ns2:_="" ns3:_="">
    <xsd:import namespace="2ca0173e-d910-4d84-b35a-931accebfbf5"/>
    <xsd:import namespace="03f517d2-bb0d-4cf3-a794-e7ac9cdd98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0173e-d910-4d84-b35a-931accebfb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517d2-bb0d-4cf3-a794-e7ac9cdd980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423af85-89d5-4b60-93ec-5e96641c330f}" ma:internalName="TaxCatchAll" ma:showField="CatchAllData" ma:web="03f517d2-bb0d-4cf3-a794-e7ac9cdd98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740D4-048B-4C8A-AECE-A30F63FC22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56C79-2D0D-45C5-AFF8-CC17A9FDD266}">
  <ds:schemaRefs>
    <ds:schemaRef ds:uri="http://www.w3.org/XML/1998/namespace"/>
    <ds:schemaRef ds:uri="2ca0173e-d910-4d84-b35a-931accebfbf5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03f517d2-bb0d-4cf3-a794-e7ac9cdd9802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DF5457-883D-484A-B401-BC1E41488B18}">
  <ds:schemaRefs>
    <ds:schemaRef ds:uri="03f517d2-bb0d-4cf3-a794-e7ac9cdd9802"/>
    <ds:schemaRef ds:uri="2ca0173e-d910-4d84-b35a-931accebfb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451</Words>
  <Application>Microsoft Office PowerPoint</Application>
  <PresentationFormat>Widescreen</PresentationFormat>
  <Paragraphs>79</Paragraphs>
  <Slides>14</Slides>
  <Notes>12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Aptos</vt:lpstr>
      <vt:lpstr>Aptos ExtraBold</vt:lpstr>
      <vt:lpstr>Arial</vt:lpstr>
      <vt:lpstr>Calibri</vt:lpstr>
      <vt:lpstr>Calibri Light</vt:lpstr>
      <vt:lpstr>Montserrat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LIGIA NAOMI NAKASE</dc:creator>
  <cp:lastModifiedBy>Marcelo Eira</cp:lastModifiedBy>
  <cp:revision>5</cp:revision>
  <cp:lastPrinted>2025-09-24T11:27:13Z</cp:lastPrinted>
  <dcterms:created xsi:type="dcterms:W3CDTF">2023-01-25T18:41:26Z</dcterms:created>
  <dcterms:modified xsi:type="dcterms:W3CDTF">2026-03-25T08:10:07Z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0x0101008A9D950725D0634F9C7A61A2EA36D44C</vt:lpwstr>
  </property>
</Properties>
</file>