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3.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4.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5.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6.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7.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8.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9.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10.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11.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12.xml" ContentType="application/vnd.openxmlformats-officedocument.presentationml.notesSlide+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13.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14.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15.xml" ContentType="application/vnd.openxmlformats-officedocument.presentationml.notesSlide+xml"/>
  <Override PartName="/ppt/ink/ink134.xml" ContentType="application/inkml+xml"/>
  <Override PartName="/ppt/ink/ink1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3" r:id="rId3"/>
    <p:sldId id="282" r:id="rId4"/>
    <p:sldId id="267" r:id="rId5"/>
    <p:sldId id="268" r:id="rId6"/>
    <p:sldId id="269" r:id="rId7"/>
    <p:sldId id="270" r:id="rId8"/>
    <p:sldId id="271" r:id="rId9"/>
    <p:sldId id="274" r:id="rId10"/>
    <p:sldId id="275" r:id="rId11"/>
    <p:sldId id="276" r:id="rId12"/>
    <p:sldId id="287" r:id="rId13"/>
    <p:sldId id="284" r:id="rId14"/>
    <p:sldId id="285" r:id="rId15"/>
    <p:sldId id="280" r:id="rId16"/>
  </p:sldIdLst>
  <p:sldSz cx="9144000" cy="5143500" type="screen16x9"/>
  <p:notesSz cx="7010400" cy="9296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0"/>
  </p:normalViewPr>
  <p:slideViewPr>
    <p:cSldViewPr snapToGrid="0" snapToObjects="1">
      <p:cViewPr varScale="1">
        <p:scale>
          <a:sx n="84" d="100"/>
          <a:sy n="84" d="100"/>
        </p:scale>
        <p:origin x="80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06.562"/>
    </inkml:context>
    <inkml:brush xml:id="br0">
      <inkml:brushProperty name="width" value="0.035" units="cm"/>
      <inkml:brushProperty name="height" value="0.035" units="cm"/>
    </inkml:brush>
  </inkml:definitions>
  <inkml:trace contextRef="#ctx0" brushRef="#br0">1 0 24575,'3'4'0,"2"4"0,-1 4 0,0 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1.844"/>
    </inkml:context>
    <inkml:brush xml:id="br0">
      <inkml:brushProperty name="width" value="0.035" units="cm"/>
      <inkml:brushProperty name="height" value="0.035" units="cm"/>
    </inkml:brush>
  </inkml:definitions>
  <inkml:trace contextRef="#ctx0" brushRef="#br0">0 1 24575,'0'3'0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2.078"/>
    </inkml:context>
    <inkml:brush xml:id="br0">
      <inkml:brushProperty name="width" value="0.035" units="cm"/>
      <inkml:brushProperty name="height" value="0.035" units="cm"/>
    </inkml:brush>
  </inkml:definitions>
  <inkml:trace contextRef="#ctx0" brushRef="#br0">0 0 24575,'0'4'0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2.687"/>
    </inkml:context>
    <inkml:brush xml:id="br0">
      <inkml:brushProperty name="width" value="0.035" units="cm"/>
      <inkml:brushProperty name="height" value="0.035" units="cm"/>
    </inkml:brush>
  </inkml:definitions>
  <inkml:trace contextRef="#ctx0" brushRef="#br0">1 1 24575,'0'3'0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2.922"/>
    </inkml:context>
    <inkml:brush xml:id="br0">
      <inkml:brushProperty name="width" value="0.035" units="cm"/>
      <inkml:brushProperty name="height" value="0.035" units="cm"/>
    </inkml:brush>
  </inkml:definitions>
  <inkml:trace contextRef="#ctx0" brushRef="#br0">1 0 24575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7:15.85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7:19.40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1,'0'3,"3"2,2-1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3.156"/>
    </inkml:context>
    <inkml:brush xml:id="br0">
      <inkml:brushProperty name="width" value="0.035" units="cm"/>
      <inkml:brushProperty name="height" value="0.035" units="cm"/>
    </inkml:brush>
  </inkml:definitions>
  <inkml:trace contextRef="#ctx0" brushRef="#br0">4 0 24575,'-3'0'0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3.390"/>
    </inkml:context>
    <inkml:brush xml:id="br0">
      <inkml:brushProperty name="width" value="0.035" units="cm"/>
      <inkml:brushProperty name="height" value="0.035" units="cm"/>
    </inkml:brush>
  </inkml:definitions>
  <inkml:trace contextRef="#ctx0" brushRef="#br0">1 0 24575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31.23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32.17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47.44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1,'0'4,"0"1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48.9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1,'0'3,"0"2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08.759"/>
    </inkml:context>
    <inkml:brush xml:id="br0">
      <inkml:brushProperty name="width" value="0.035" units="cm"/>
      <inkml:brushProperty name="height" value="0.035" units="cm"/>
    </inkml:brush>
  </inkml:definitions>
  <inkml:trace contextRef="#ctx0" brushRef="#br0">9 1 24575,'0'3'0,"0"5"0,-4 1 0,-1-1-8191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49.23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9,'4'0,"1"-4,-1-1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55.14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2:59:55.48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0:32.01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1,'0'4,"0"4,0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1:54.21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0,'0'4,"0"4,0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1:54.46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1:54.71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1:55.25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1:55.48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1,'0'3,"0"2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1:55.66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10.334"/>
    </inkml:context>
    <inkml:brush xml:id="br0">
      <inkml:brushProperty name="width" value="0.035" units="cm"/>
      <inkml:brushProperty name="height" value="0.035" units="cm"/>
    </inkml:brush>
  </inkml:definitions>
  <inkml:trace contextRef="#ctx0" brushRef="#br0">1 1 24575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06:51.23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1,'4'0,"0"0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26:08.22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26:10.74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29.79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1.38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2.76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0,'4'0,"4"4,1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3.18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0,'4'0,"1"0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3.44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4.33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1,'3'0,"6"0,4 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4.53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11.006"/>
    </inkml:context>
    <inkml:brush xml:id="br0">
      <inkml:brushProperty name="width" value="0.035" units="cm"/>
      <inkml:brushProperty name="height" value="0.035" units="cm"/>
    </inkml:brush>
  </inkml:definitions>
  <inkml:trace contextRef="#ctx0" brushRef="#br0">1 1 24575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4.77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5.03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6.08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0,'4'0,"1"4,-1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6.49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6.77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8.07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0,'3'0,"2"0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8.45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38.82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0.20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0,'4'0,"4"0,1 4,3 1,0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0.52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1,'4'0,"4"0,1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11.241"/>
    </inkml:context>
    <inkml:brush xml:id="br0">
      <inkml:brushProperty name="width" value="0.035" units="cm"/>
      <inkml:brushProperty name="height" value="0.035" units="cm"/>
    </inkml:brush>
  </inkml:definitions>
  <inkml:trace contextRef="#ctx0" brushRef="#br0">1 1 24575,'0'3'0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2.07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2.31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2.50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2.74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2.98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10 1,'-4'0,"-1"0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44.14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0,'3'0,"6"0,4 0,4 0,3 0,1 0,1 0,1 0,-1 0,1 0,-1 0,-4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0.686"/>
    </inkml:context>
    <inkml:brush xml:id="br0">
      <inkml:brushProperty name="width" value="0.035" units="cm"/>
      <inkml:brushProperty name="height" value="0.035" units="cm"/>
    </inkml:brush>
  </inkml:definitions>
  <inkml:trace contextRef="#ctx0" brushRef="#br0">1 1 24575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0.943"/>
    </inkml:context>
    <inkml:brush xml:id="br0">
      <inkml:brushProperty name="width" value="0.035" units="cm"/>
      <inkml:brushProperty name="height" value="0.035" units="cm"/>
    </inkml:brush>
  </inkml:definitions>
  <inkml:trace contextRef="#ctx0" brushRef="#br0">1 1 24575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1.413"/>
    </inkml:context>
    <inkml:brush xml:id="br0">
      <inkml:brushProperty name="width" value="0.035" units="cm"/>
      <inkml:brushProperty name="height" value="0.035" units="cm"/>
    </inkml:brush>
  </inkml:definitions>
  <inkml:trace contextRef="#ctx0" brushRef="#br0">1 1 24575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20T02:58:21.616"/>
    </inkml:context>
    <inkml:brush xml:id="br0">
      <inkml:brushProperty name="width" value="0.035" units="cm"/>
      <inkml:brushProperty name="height" value="0.035" units="cm"/>
    </inkml:brush>
  </inkml:definitions>
  <inkml:trace contextRef="#ctx0" brushRef="#br0">1 1 24575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8.46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40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9.72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2:07.88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0,'0'4,"0"5,0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6.0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20T03:31:07.65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46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lIns="104360" tIns="52180" rIns="104360" bIns="52180"/>
          <a:lstStyle/>
          <a:p>
            <a:endParaRPr lang="en-US" dirty="0"/>
          </a:p>
        </p:txBody>
      </p:sp>
      <p:sp>
        <p:nvSpPr>
          <p:cNvPr id="4" name="Slide Number Placeholder 3"/>
          <p:cNvSpPr>
            <a:spLocks noGrp="1"/>
          </p:cNvSpPr>
          <p:nvPr>
            <p:ph type="sldNum" sz="quarter" idx="10"/>
          </p:nvPr>
        </p:nvSpPr>
        <p:spPr/>
        <p:txBody>
          <a:bodyPr lIns="104360" tIns="52180" rIns="104360" bIns="52180"/>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CA7F-5E41-303F-B3F3-E56FF1DB5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F9EB8-4426-CCFE-3400-4A931968F3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707781-3C7D-B1A4-1049-7C47D77432B2}"/>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5772CF0C-E2DF-4FFF-3A84-DEA1FA845C2C}"/>
              </a:ext>
            </a:extLst>
          </p:cNvPr>
          <p:cNvSpPr>
            <a:spLocks noGrp="1"/>
          </p:cNvSpPr>
          <p:nvPr>
            <p:ph type="sldNum" sz="quarter" idx="10"/>
          </p:nvPr>
        </p:nvSpPr>
        <p:spPr/>
        <p:txBody>
          <a:bodyPr lIns="104360" tIns="52180" rIns="104360" bIns="52180"/>
          <a:lstStyle/>
          <a:p>
            <a:fld id="{F7021451-1387-4CA6-816F-3879F97B5CBC}" type="slidenum">
              <a:rPr lang="en-US"/>
              <a:t>10</a:t>
            </a:fld>
            <a:endParaRPr lang="en-US"/>
          </a:p>
        </p:txBody>
      </p:sp>
    </p:spTree>
    <p:extLst>
      <p:ext uri="{BB962C8B-B14F-4D97-AF65-F5344CB8AC3E}">
        <p14:creationId xmlns:p14="http://schemas.microsoft.com/office/powerpoint/2010/main" val="316765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29B2-D142-3302-184A-C09225112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F6D78-316F-E8E8-1266-8ADDA6BC1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09095B-C30D-B3BB-1F63-5CEF5D353221}"/>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921C89BA-9D87-E328-7559-DFDFD6AC5594}"/>
              </a:ext>
            </a:extLst>
          </p:cNvPr>
          <p:cNvSpPr>
            <a:spLocks noGrp="1"/>
          </p:cNvSpPr>
          <p:nvPr>
            <p:ph type="sldNum" sz="quarter" idx="10"/>
          </p:nvPr>
        </p:nvSpPr>
        <p:spPr/>
        <p:txBody>
          <a:bodyPr lIns="104360" tIns="52180" rIns="104360" bIns="52180"/>
          <a:lstStyle/>
          <a:p>
            <a:fld id="{F7021451-1387-4CA6-816F-3879F97B5CBC}" type="slidenum">
              <a:rPr lang="en-US"/>
              <a:t>11</a:t>
            </a:fld>
            <a:endParaRPr lang="en-US"/>
          </a:p>
        </p:txBody>
      </p:sp>
    </p:spTree>
    <p:extLst>
      <p:ext uri="{BB962C8B-B14F-4D97-AF65-F5344CB8AC3E}">
        <p14:creationId xmlns:p14="http://schemas.microsoft.com/office/powerpoint/2010/main" val="226884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C5F3-FE7C-B404-6398-7AB65D4D9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1B21E-D95B-F218-EAF8-44438D72A2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EF9598-5284-57DC-DD1D-6445E550B897}"/>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BAFFEF6E-E5B1-8D12-A7AA-198E1C22760B}"/>
              </a:ext>
            </a:extLst>
          </p:cNvPr>
          <p:cNvSpPr>
            <a:spLocks noGrp="1"/>
          </p:cNvSpPr>
          <p:nvPr>
            <p:ph type="sldNum" sz="quarter" idx="10"/>
          </p:nvPr>
        </p:nvSpPr>
        <p:spPr/>
        <p:txBody>
          <a:bodyPr lIns="104360" tIns="52180" rIns="104360" bIns="52180"/>
          <a:lstStyle/>
          <a:p>
            <a:fld id="{F7021451-1387-4CA6-816F-3879F97B5CBC}" type="slidenum">
              <a:rPr lang="en-US"/>
              <a:t>12</a:t>
            </a:fld>
            <a:endParaRPr lang="en-US"/>
          </a:p>
        </p:txBody>
      </p:sp>
    </p:spTree>
    <p:extLst>
      <p:ext uri="{BB962C8B-B14F-4D97-AF65-F5344CB8AC3E}">
        <p14:creationId xmlns:p14="http://schemas.microsoft.com/office/powerpoint/2010/main" val="143977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4FFEB-122E-8D66-145A-AD2AE48B5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7B05F-EE33-7AAF-0F8A-70A993B952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EB4D74-D702-BABE-C2DC-2105C458EBCD}"/>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01AB1C3D-E2AF-7AC7-DE6C-276F0DA2BB70}"/>
              </a:ext>
            </a:extLst>
          </p:cNvPr>
          <p:cNvSpPr>
            <a:spLocks noGrp="1"/>
          </p:cNvSpPr>
          <p:nvPr>
            <p:ph type="sldNum" sz="quarter" idx="10"/>
          </p:nvPr>
        </p:nvSpPr>
        <p:spPr/>
        <p:txBody>
          <a:bodyPr lIns="104360" tIns="52180" rIns="104360" bIns="52180"/>
          <a:lstStyle/>
          <a:p>
            <a:fld id="{F7021451-1387-4CA6-816F-3879F97B5CBC}" type="slidenum">
              <a:rPr lang="en-US"/>
              <a:t>13</a:t>
            </a:fld>
            <a:endParaRPr lang="en-US"/>
          </a:p>
        </p:txBody>
      </p:sp>
    </p:spTree>
    <p:extLst>
      <p:ext uri="{BB962C8B-B14F-4D97-AF65-F5344CB8AC3E}">
        <p14:creationId xmlns:p14="http://schemas.microsoft.com/office/powerpoint/2010/main" val="1474455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4452-23AD-981F-94FF-C668CAF75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30F55-F40B-5732-2A53-CC93155991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2A3553-B326-E0ED-F83B-855E9E1C8E3A}"/>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314F8F6A-8ED9-79F9-8B3B-7F35534545E8}"/>
              </a:ext>
            </a:extLst>
          </p:cNvPr>
          <p:cNvSpPr>
            <a:spLocks noGrp="1"/>
          </p:cNvSpPr>
          <p:nvPr>
            <p:ph type="sldNum" sz="quarter" idx="10"/>
          </p:nvPr>
        </p:nvSpPr>
        <p:spPr/>
        <p:txBody>
          <a:bodyPr lIns="104360" tIns="52180" rIns="104360" bIns="52180"/>
          <a:lstStyle/>
          <a:p>
            <a:fld id="{F7021451-1387-4CA6-816F-3879F97B5CBC}" type="slidenum">
              <a:rPr lang="en-US"/>
              <a:t>14</a:t>
            </a:fld>
            <a:endParaRPr lang="en-US"/>
          </a:p>
        </p:txBody>
      </p:sp>
    </p:spTree>
    <p:extLst>
      <p:ext uri="{BB962C8B-B14F-4D97-AF65-F5344CB8AC3E}">
        <p14:creationId xmlns:p14="http://schemas.microsoft.com/office/powerpoint/2010/main" val="190898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9AE2-A9D3-2842-62DA-2F0A52A05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13144-9FA1-1C78-588B-A12FF0D252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671144-0963-CBBF-6759-1E51E8046052}"/>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E0C4CFEE-0844-29E9-7FA1-F3AA3E2C6795}"/>
              </a:ext>
            </a:extLst>
          </p:cNvPr>
          <p:cNvSpPr>
            <a:spLocks noGrp="1"/>
          </p:cNvSpPr>
          <p:nvPr>
            <p:ph type="sldNum" sz="quarter" idx="10"/>
          </p:nvPr>
        </p:nvSpPr>
        <p:spPr/>
        <p:txBody>
          <a:bodyPr lIns="104360" tIns="52180" rIns="104360" bIns="52180"/>
          <a:lstStyle/>
          <a:p>
            <a:pPr defTabSz="1043605">
              <a:defRPr/>
            </a:pPr>
            <a:fld id="{F7021451-1387-4CA6-816F-3879F97B5CBC}" type="slidenum">
              <a:rPr lang="en-US" sz="2100">
                <a:solidFill>
                  <a:prstClr val="black"/>
                </a:solidFill>
                <a:latin typeface="Calibri" panose="020F0502020204030204"/>
              </a:rPr>
              <a:pPr defTabSz="1043605">
                <a:defRPr/>
              </a:pPr>
              <a:t>15</a:t>
            </a:fld>
            <a:endParaRPr lang="en-US" sz="2100">
              <a:solidFill>
                <a:prstClr val="black"/>
              </a:solidFill>
              <a:latin typeface="Calibri" panose="020F0502020204030204"/>
            </a:endParaRPr>
          </a:p>
        </p:txBody>
      </p:sp>
    </p:spTree>
    <p:extLst>
      <p:ext uri="{BB962C8B-B14F-4D97-AF65-F5344CB8AC3E}">
        <p14:creationId xmlns:p14="http://schemas.microsoft.com/office/powerpoint/2010/main" val="2247608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9A83A-696A-BE83-7211-EBA3AA379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BC474-09F4-8BCF-C8DE-00689C7E20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56E0B4C-D192-D5CC-EB91-F63CDC75B8D5}"/>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E1D50455-58C5-883F-8A7F-0998D7857C1C}"/>
              </a:ext>
            </a:extLst>
          </p:cNvPr>
          <p:cNvSpPr>
            <a:spLocks noGrp="1"/>
          </p:cNvSpPr>
          <p:nvPr>
            <p:ph type="sldNum" sz="quarter" idx="10"/>
          </p:nvPr>
        </p:nvSpPr>
        <p:spPr/>
        <p:txBody>
          <a:bodyPr lIns="104360" tIns="52180" rIns="104360" bIns="52180"/>
          <a:lstStyle/>
          <a:p>
            <a:pPr defTabSz="1043605">
              <a:defRPr/>
            </a:pPr>
            <a:fld id="{F7021451-1387-4CA6-816F-3879F97B5CBC}" type="slidenum">
              <a:rPr lang="en-US" sz="2100">
                <a:solidFill>
                  <a:prstClr val="black"/>
                </a:solidFill>
                <a:latin typeface="Calibri" panose="020F0502020204030204"/>
              </a:rPr>
              <a:pPr defTabSz="1043605">
                <a:defRPr/>
              </a:pPr>
              <a:t>2</a:t>
            </a:fld>
            <a:endParaRPr lang="en-US" sz="2100">
              <a:solidFill>
                <a:prstClr val="black"/>
              </a:solidFill>
              <a:latin typeface="Calibri" panose="020F0502020204030204"/>
            </a:endParaRPr>
          </a:p>
        </p:txBody>
      </p:sp>
    </p:spTree>
    <p:extLst>
      <p:ext uri="{BB962C8B-B14F-4D97-AF65-F5344CB8AC3E}">
        <p14:creationId xmlns:p14="http://schemas.microsoft.com/office/powerpoint/2010/main" val="278148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70152-8B19-A7F9-3817-24F75B162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88A25-527D-BF6F-9B8B-BEB73FD3E7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11F3F5-0E0B-DDF9-4BF9-CE5556B3B103}"/>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B5248AA4-AE16-D519-1C99-7BB0DDE4DC39}"/>
              </a:ext>
            </a:extLst>
          </p:cNvPr>
          <p:cNvSpPr>
            <a:spLocks noGrp="1"/>
          </p:cNvSpPr>
          <p:nvPr>
            <p:ph type="sldNum" sz="quarter" idx="10"/>
          </p:nvPr>
        </p:nvSpPr>
        <p:spPr/>
        <p:txBody>
          <a:bodyPr lIns="104360" tIns="52180" rIns="104360" bIns="52180"/>
          <a:lstStyle/>
          <a:p>
            <a:pPr defTabSz="1043605">
              <a:defRPr/>
            </a:pPr>
            <a:fld id="{F7021451-1387-4CA6-816F-3879F97B5CBC}" type="slidenum">
              <a:rPr lang="en-US" sz="2100">
                <a:solidFill>
                  <a:prstClr val="black"/>
                </a:solidFill>
                <a:latin typeface="Calibri" panose="020F0502020204030204"/>
              </a:rPr>
              <a:pPr defTabSz="1043605">
                <a:defRPr/>
              </a:pPr>
              <a:t>3</a:t>
            </a:fld>
            <a:endParaRPr lang="en-US" sz="2100">
              <a:solidFill>
                <a:prstClr val="black"/>
              </a:solidFill>
              <a:latin typeface="Calibri" panose="020F0502020204030204"/>
            </a:endParaRPr>
          </a:p>
        </p:txBody>
      </p:sp>
    </p:spTree>
    <p:extLst>
      <p:ext uri="{BB962C8B-B14F-4D97-AF65-F5344CB8AC3E}">
        <p14:creationId xmlns:p14="http://schemas.microsoft.com/office/powerpoint/2010/main" val="76509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70152-8B19-A7F9-3817-24F75B162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88A25-527D-BF6F-9B8B-BEB73FD3E7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11F3F5-0E0B-DDF9-4BF9-CE5556B3B103}"/>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B5248AA4-AE16-D519-1C99-7BB0DDE4DC39}"/>
              </a:ext>
            </a:extLst>
          </p:cNvPr>
          <p:cNvSpPr>
            <a:spLocks noGrp="1"/>
          </p:cNvSpPr>
          <p:nvPr>
            <p:ph type="sldNum" sz="quarter" idx="10"/>
          </p:nvPr>
        </p:nvSpPr>
        <p:spPr/>
        <p:txBody>
          <a:bodyPr lIns="104360" tIns="52180" rIns="104360" bIns="52180"/>
          <a:lstStyle/>
          <a:p>
            <a:fld id="{F7021451-1387-4CA6-816F-3879F97B5CBC}" type="slidenum">
              <a:rPr lang="en-US"/>
              <a:t>4</a:t>
            </a:fld>
            <a:endParaRPr lang="en-US"/>
          </a:p>
        </p:txBody>
      </p:sp>
    </p:spTree>
    <p:extLst>
      <p:ext uri="{BB962C8B-B14F-4D97-AF65-F5344CB8AC3E}">
        <p14:creationId xmlns:p14="http://schemas.microsoft.com/office/powerpoint/2010/main" val="409760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3244-76AF-48AD-F38B-21140C9EA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B52FC-6B81-0CC5-CC11-B73B4B013A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44C442-D193-EC3D-EBAA-2DDB9FBEFDF1}"/>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875037EA-82EA-2E7A-4A81-38B3330708F1}"/>
              </a:ext>
            </a:extLst>
          </p:cNvPr>
          <p:cNvSpPr>
            <a:spLocks noGrp="1"/>
          </p:cNvSpPr>
          <p:nvPr>
            <p:ph type="sldNum" sz="quarter" idx="10"/>
          </p:nvPr>
        </p:nvSpPr>
        <p:spPr/>
        <p:txBody>
          <a:bodyPr lIns="104360" tIns="52180" rIns="104360" bIns="52180"/>
          <a:lstStyle/>
          <a:p>
            <a:fld id="{F7021451-1387-4CA6-816F-3879F97B5CBC}" type="slidenum">
              <a:rPr lang="en-US"/>
              <a:t>5</a:t>
            </a:fld>
            <a:endParaRPr lang="en-US"/>
          </a:p>
        </p:txBody>
      </p:sp>
    </p:spTree>
    <p:extLst>
      <p:ext uri="{BB962C8B-B14F-4D97-AF65-F5344CB8AC3E}">
        <p14:creationId xmlns:p14="http://schemas.microsoft.com/office/powerpoint/2010/main" val="134383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9A6F-90CA-C0C5-F4C3-114D26329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41D87-2DE4-C3D8-C043-037CEC17EB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286310-9FD8-9093-4A46-1617289A3EE0}"/>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BC874F93-58B1-0334-956E-31AEDEAF57DE}"/>
              </a:ext>
            </a:extLst>
          </p:cNvPr>
          <p:cNvSpPr>
            <a:spLocks noGrp="1"/>
          </p:cNvSpPr>
          <p:nvPr>
            <p:ph type="sldNum" sz="quarter" idx="10"/>
          </p:nvPr>
        </p:nvSpPr>
        <p:spPr/>
        <p:txBody>
          <a:bodyPr lIns="104360" tIns="52180" rIns="104360" bIns="52180"/>
          <a:lstStyle/>
          <a:p>
            <a:fld id="{F7021451-1387-4CA6-816F-3879F97B5CBC}" type="slidenum">
              <a:rPr lang="en-US"/>
              <a:t>6</a:t>
            </a:fld>
            <a:endParaRPr lang="en-US"/>
          </a:p>
        </p:txBody>
      </p:sp>
    </p:spTree>
    <p:extLst>
      <p:ext uri="{BB962C8B-B14F-4D97-AF65-F5344CB8AC3E}">
        <p14:creationId xmlns:p14="http://schemas.microsoft.com/office/powerpoint/2010/main" val="21867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E005-8817-14C7-3AAB-991CBAF35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A45D9-22AF-186C-9147-F153B6DF7B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AC69AB-09CD-08B6-A68E-44C46406C8E1}"/>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F7E43656-B33B-65C2-1C3D-79580497CCC6}"/>
              </a:ext>
            </a:extLst>
          </p:cNvPr>
          <p:cNvSpPr>
            <a:spLocks noGrp="1"/>
          </p:cNvSpPr>
          <p:nvPr>
            <p:ph type="sldNum" sz="quarter" idx="10"/>
          </p:nvPr>
        </p:nvSpPr>
        <p:spPr/>
        <p:txBody>
          <a:bodyPr lIns="104360" tIns="52180" rIns="104360" bIns="52180"/>
          <a:lstStyle/>
          <a:p>
            <a:fld id="{F7021451-1387-4CA6-816F-3879F97B5CBC}" type="slidenum">
              <a:rPr lang="en-US"/>
              <a:t>7</a:t>
            </a:fld>
            <a:endParaRPr lang="en-US"/>
          </a:p>
        </p:txBody>
      </p:sp>
    </p:spTree>
    <p:extLst>
      <p:ext uri="{BB962C8B-B14F-4D97-AF65-F5344CB8AC3E}">
        <p14:creationId xmlns:p14="http://schemas.microsoft.com/office/powerpoint/2010/main" val="237379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18D4B-332D-0A1D-D96F-4A4D75250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C6EAD-A6FB-A29C-5563-A2BA06DDFD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D93C5B-EDA4-7F0A-FC57-A664AF6F9D48}"/>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29EE48E8-93E6-7E1B-B529-E3031C3AD53D}"/>
              </a:ext>
            </a:extLst>
          </p:cNvPr>
          <p:cNvSpPr>
            <a:spLocks noGrp="1"/>
          </p:cNvSpPr>
          <p:nvPr>
            <p:ph type="sldNum" sz="quarter" idx="10"/>
          </p:nvPr>
        </p:nvSpPr>
        <p:spPr/>
        <p:txBody>
          <a:bodyPr lIns="104360" tIns="52180" rIns="104360" bIns="52180"/>
          <a:lstStyle/>
          <a:p>
            <a:fld id="{F7021451-1387-4CA6-816F-3879F97B5CBC}" type="slidenum">
              <a:rPr lang="en-US"/>
              <a:t>8</a:t>
            </a:fld>
            <a:endParaRPr lang="en-US"/>
          </a:p>
        </p:txBody>
      </p:sp>
    </p:spTree>
    <p:extLst>
      <p:ext uri="{BB962C8B-B14F-4D97-AF65-F5344CB8AC3E}">
        <p14:creationId xmlns:p14="http://schemas.microsoft.com/office/powerpoint/2010/main" val="97322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8679-6D72-90D0-EC8A-6B288F5D0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8810C-A176-EED2-C902-9A9C418A4B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60A64D-6B2F-A182-1208-CCD891E1C45A}"/>
              </a:ext>
            </a:extLst>
          </p:cNvPr>
          <p:cNvSpPr>
            <a:spLocks noGrp="1"/>
          </p:cNvSpPr>
          <p:nvPr>
            <p:ph type="body" idx="1"/>
          </p:nvPr>
        </p:nvSpPr>
        <p:spPr/>
        <p:txBody>
          <a:bodyPr lIns="104360" tIns="52180" rIns="104360" bIns="52180"/>
          <a:lstStyle/>
          <a:p>
            <a:endParaRPr lang="en-US" dirty="0"/>
          </a:p>
        </p:txBody>
      </p:sp>
      <p:sp>
        <p:nvSpPr>
          <p:cNvPr id="4" name="Slide Number Placeholder 3">
            <a:extLst>
              <a:ext uri="{FF2B5EF4-FFF2-40B4-BE49-F238E27FC236}">
                <a16:creationId xmlns:a16="http://schemas.microsoft.com/office/drawing/2014/main" id="{03B3A8DB-AC81-8CB4-4FFC-96583A9104E7}"/>
              </a:ext>
            </a:extLst>
          </p:cNvPr>
          <p:cNvSpPr>
            <a:spLocks noGrp="1"/>
          </p:cNvSpPr>
          <p:nvPr>
            <p:ph type="sldNum" sz="quarter" idx="10"/>
          </p:nvPr>
        </p:nvSpPr>
        <p:spPr/>
        <p:txBody>
          <a:bodyPr lIns="104360" tIns="52180" rIns="104360" bIns="52180"/>
          <a:lstStyle/>
          <a:p>
            <a:fld id="{F7021451-1387-4CA6-816F-3879F97B5CBC}" type="slidenum">
              <a:rPr lang="en-US"/>
              <a:t>9</a:t>
            </a:fld>
            <a:endParaRPr lang="en-US"/>
          </a:p>
        </p:txBody>
      </p:sp>
    </p:spTree>
    <p:extLst>
      <p:ext uri="{BB962C8B-B14F-4D97-AF65-F5344CB8AC3E}">
        <p14:creationId xmlns:p14="http://schemas.microsoft.com/office/powerpoint/2010/main" val="237195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customXml" Target="../ink/ink12.xml"/><Relationship Id="rId26" Type="http://schemas.openxmlformats.org/officeDocument/2006/relationships/image" Target="../media/image6.png"/><Relationship Id="rId39" Type="http://schemas.openxmlformats.org/officeDocument/2006/relationships/image" Target="../media/image12.png"/><Relationship Id="rId21" Type="http://schemas.openxmlformats.org/officeDocument/2006/relationships/customXml" Target="../ink/ink15.xml"/><Relationship Id="rId34" Type="http://schemas.openxmlformats.org/officeDocument/2006/relationships/customXml" Target="../ink/ink23.xml"/><Relationship Id="rId42" Type="http://schemas.openxmlformats.org/officeDocument/2006/relationships/customXml" Target="../ink/ink27.xml"/><Relationship Id="rId47" Type="http://schemas.openxmlformats.org/officeDocument/2006/relationships/image" Target="../media/image16.png"/><Relationship Id="rId50" Type="http://schemas.openxmlformats.org/officeDocument/2006/relationships/customXml" Target="../ink/ink31.xml"/><Relationship Id="rId55" Type="http://schemas.openxmlformats.org/officeDocument/2006/relationships/image" Target="../media/image20.png"/><Relationship Id="rId63" Type="http://schemas.openxmlformats.org/officeDocument/2006/relationships/customXml" Target="../ink/ink38.xml"/><Relationship Id="rId68" Type="http://schemas.openxmlformats.org/officeDocument/2006/relationships/image" Target="../media/image26.png"/><Relationship Id="rId76" Type="http://schemas.openxmlformats.org/officeDocument/2006/relationships/image" Target="../media/image30.png"/><Relationship Id="rId84" Type="http://schemas.openxmlformats.org/officeDocument/2006/relationships/customXml" Target="../ink/ink49.xml"/><Relationship Id="rId89" Type="http://schemas.openxmlformats.org/officeDocument/2006/relationships/image" Target="../media/image36.png"/><Relationship Id="rId7" Type="http://schemas.openxmlformats.org/officeDocument/2006/relationships/image" Target="../media/image3.png"/><Relationship Id="rId71" Type="http://schemas.openxmlformats.org/officeDocument/2006/relationships/customXml" Target="../ink/ink42.xml"/><Relationship Id="rId92" Type="http://schemas.openxmlformats.org/officeDocument/2006/relationships/customXml" Target="../ink/ink54.xml"/><Relationship Id="rId2" Type="http://schemas.openxmlformats.org/officeDocument/2006/relationships/notesSlide" Target="../notesSlides/notesSlide1.xml"/><Relationship Id="rId16" Type="http://schemas.openxmlformats.org/officeDocument/2006/relationships/customXml" Target="../ink/ink10.xml"/><Relationship Id="rId29" Type="http://schemas.openxmlformats.org/officeDocument/2006/relationships/customXml" Target="../ink/ink20.xml"/><Relationship Id="rId11" Type="http://schemas.openxmlformats.org/officeDocument/2006/relationships/customXml" Target="../ink/ink5.xml"/><Relationship Id="rId24" Type="http://schemas.openxmlformats.org/officeDocument/2006/relationships/customXml" Target="../ink/ink17.xml"/><Relationship Id="rId32" Type="http://schemas.openxmlformats.org/officeDocument/2006/relationships/image" Target="../media/image9.png"/><Relationship Id="rId37" Type="http://schemas.openxmlformats.org/officeDocument/2006/relationships/image" Target="../media/image11.png"/><Relationship Id="rId40" Type="http://schemas.openxmlformats.org/officeDocument/2006/relationships/customXml" Target="../ink/ink26.xml"/><Relationship Id="rId45" Type="http://schemas.openxmlformats.org/officeDocument/2006/relationships/image" Target="../media/image15.png"/><Relationship Id="rId53" Type="http://schemas.openxmlformats.org/officeDocument/2006/relationships/image" Target="../media/image19.png"/><Relationship Id="rId58" Type="http://schemas.openxmlformats.org/officeDocument/2006/relationships/customXml" Target="../ink/ink35.xml"/><Relationship Id="rId66" Type="http://schemas.openxmlformats.org/officeDocument/2006/relationships/image" Target="../media/image25.png"/><Relationship Id="rId74" Type="http://schemas.openxmlformats.org/officeDocument/2006/relationships/image" Target="../media/image29.png"/><Relationship Id="rId79" Type="http://schemas.openxmlformats.org/officeDocument/2006/relationships/customXml" Target="../ink/ink46.xml"/><Relationship Id="rId87" Type="http://schemas.openxmlformats.org/officeDocument/2006/relationships/image" Target="../media/image35.png"/><Relationship Id="rId5" Type="http://schemas.openxmlformats.org/officeDocument/2006/relationships/image" Target="../media/image2.png"/><Relationship Id="rId61" Type="http://schemas.openxmlformats.org/officeDocument/2006/relationships/image" Target="../media/image23.png"/><Relationship Id="rId82" Type="http://schemas.openxmlformats.org/officeDocument/2006/relationships/customXml" Target="../ink/ink48.xml"/><Relationship Id="rId90" Type="http://schemas.openxmlformats.org/officeDocument/2006/relationships/customXml" Target="../ink/ink52.xml"/><Relationship Id="rId95" Type="http://schemas.openxmlformats.org/officeDocument/2006/relationships/image" Target="../media/image38.png"/><Relationship Id="rId19" Type="http://schemas.openxmlformats.org/officeDocument/2006/relationships/customXml" Target="../ink/ink13.xml"/><Relationship Id="rId14" Type="http://schemas.openxmlformats.org/officeDocument/2006/relationships/customXml" Target="../ink/ink8.xml"/><Relationship Id="rId22" Type="http://schemas.openxmlformats.org/officeDocument/2006/relationships/customXml" Target="../ink/ink16.xml"/><Relationship Id="rId27" Type="http://schemas.openxmlformats.org/officeDocument/2006/relationships/customXml" Target="../ink/ink19.xml"/><Relationship Id="rId30" Type="http://schemas.openxmlformats.org/officeDocument/2006/relationships/image" Target="../media/image8.png"/><Relationship Id="rId35" Type="http://schemas.openxmlformats.org/officeDocument/2006/relationships/image" Target="../media/image10.png"/><Relationship Id="rId43" Type="http://schemas.openxmlformats.org/officeDocument/2006/relationships/image" Target="../media/image14.png"/><Relationship Id="rId48" Type="http://schemas.openxmlformats.org/officeDocument/2006/relationships/customXml" Target="../ink/ink30.xml"/><Relationship Id="rId56" Type="http://schemas.openxmlformats.org/officeDocument/2006/relationships/customXml" Target="../ink/ink34.xml"/><Relationship Id="rId64" Type="http://schemas.openxmlformats.org/officeDocument/2006/relationships/image" Target="../media/image24.png"/><Relationship Id="rId69" Type="http://schemas.openxmlformats.org/officeDocument/2006/relationships/customXml" Target="../ink/ink41.xml"/><Relationship Id="rId77" Type="http://schemas.openxmlformats.org/officeDocument/2006/relationships/customXml" Target="../ink/ink45.xml"/><Relationship Id="rId8" Type="http://schemas.openxmlformats.org/officeDocument/2006/relationships/customXml" Target="../ink/ink3.xml"/><Relationship Id="rId51" Type="http://schemas.openxmlformats.org/officeDocument/2006/relationships/image" Target="../media/image18.png"/><Relationship Id="rId72" Type="http://schemas.openxmlformats.org/officeDocument/2006/relationships/image" Target="../media/image28.png"/><Relationship Id="rId80" Type="http://schemas.openxmlformats.org/officeDocument/2006/relationships/customXml" Target="../ink/ink47.xml"/><Relationship Id="rId85" Type="http://schemas.openxmlformats.org/officeDocument/2006/relationships/image" Target="../media/image34.png"/><Relationship Id="rId93" Type="http://schemas.openxmlformats.org/officeDocument/2006/relationships/image" Target="../media/image37.png"/><Relationship Id="rId3" Type="http://schemas.openxmlformats.org/officeDocument/2006/relationships/image" Target="../media/image1.jpeg"/><Relationship Id="rId12" Type="http://schemas.openxmlformats.org/officeDocument/2006/relationships/customXml" Target="../ink/ink6.xml"/><Relationship Id="rId17" Type="http://schemas.openxmlformats.org/officeDocument/2006/relationships/customXml" Target="../ink/ink11.xml"/><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customXml" Target="../ink/ink25.xml"/><Relationship Id="rId46" Type="http://schemas.openxmlformats.org/officeDocument/2006/relationships/customXml" Target="../ink/ink29.xml"/><Relationship Id="rId59" Type="http://schemas.openxmlformats.org/officeDocument/2006/relationships/image" Target="../media/image22.png"/><Relationship Id="rId67" Type="http://schemas.openxmlformats.org/officeDocument/2006/relationships/customXml" Target="../ink/ink40.xml"/><Relationship Id="rId20" Type="http://schemas.openxmlformats.org/officeDocument/2006/relationships/customXml" Target="../ink/ink14.xml"/><Relationship Id="rId41" Type="http://schemas.openxmlformats.org/officeDocument/2006/relationships/image" Target="../media/image13.png"/><Relationship Id="rId54" Type="http://schemas.openxmlformats.org/officeDocument/2006/relationships/customXml" Target="../ink/ink33.xml"/><Relationship Id="rId62" Type="http://schemas.openxmlformats.org/officeDocument/2006/relationships/customXml" Target="../ink/ink37.xml"/><Relationship Id="rId70" Type="http://schemas.openxmlformats.org/officeDocument/2006/relationships/image" Target="../media/image27.png"/><Relationship Id="rId75" Type="http://schemas.openxmlformats.org/officeDocument/2006/relationships/customXml" Target="../ink/ink44.xml"/><Relationship Id="rId83" Type="http://schemas.openxmlformats.org/officeDocument/2006/relationships/image" Target="../media/image33.png"/><Relationship Id="rId88" Type="http://schemas.openxmlformats.org/officeDocument/2006/relationships/customXml" Target="../ink/ink51.xml"/><Relationship Id="rId91" Type="http://schemas.openxmlformats.org/officeDocument/2006/relationships/customXml" Target="../ink/ink53.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customXml" Target="../ink/ink9.xml"/><Relationship Id="rId23" Type="http://schemas.openxmlformats.org/officeDocument/2006/relationships/image" Target="../media/image5.png"/><Relationship Id="rId28" Type="http://schemas.openxmlformats.org/officeDocument/2006/relationships/image" Target="../media/image7.png"/><Relationship Id="rId36" Type="http://schemas.openxmlformats.org/officeDocument/2006/relationships/customXml" Target="../ink/ink24.xml"/><Relationship Id="rId49" Type="http://schemas.openxmlformats.org/officeDocument/2006/relationships/image" Target="../media/image17.png"/><Relationship Id="rId57" Type="http://schemas.openxmlformats.org/officeDocument/2006/relationships/image" Target="../media/image21.png"/><Relationship Id="rId10" Type="http://schemas.openxmlformats.org/officeDocument/2006/relationships/customXml" Target="../ink/ink4.xml"/><Relationship Id="rId31" Type="http://schemas.openxmlformats.org/officeDocument/2006/relationships/customXml" Target="../ink/ink21.xml"/><Relationship Id="rId44" Type="http://schemas.openxmlformats.org/officeDocument/2006/relationships/customXml" Target="../ink/ink28.xml"/><Relationship Id="rId52" Type="http://schemas.openxmlformats.org/officeDocument/2006/relationships/customXml" Target="../ink/ink32.xml"/><Relationship Id="rId60" Type="http://schemas.openxmlformats.org/officeDocument/2006/relationships/customXml" Target="../ink/ink36.xml"/><Relationship Id="rId65" Type="http://schemas.openxmlformats.org/officeDocument/2006/relationships/customXml" Target="../ink/ink39.xml"/><Relationship Id="rId73" Type="http://schemas.openxmlformats.org/officeDocument/2006/relationships/customXml" Target="../ink/ink43.xml"/><Relationship Id="rId78" Type="http://schemas.openxmlformats.org/officeDocument/2006/relationships/image" Target="../media/image31.png"/><Relationship Id="rId81" Type="http://schemas.openxmlformats.org/officeDocument/2006/relationships/image" Target="../media/image32.png"/><Relationship Id="rId86" Type="http://schemas.openxmlformats.org/officeDocument/2006/relationships/customXml" Target="../ink/ink50.xml"/><Relationship Id="rId94" Type="http://schemas.openxmlformats.org/officeDocument/2006/relationships/customXml" Target="../ink/ink55.xml"/><Relationship Id="rId4" Type="http://schemas.openxmlformats.org/officeDocument/2006/relationships/customXml" Target="../ink/ink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08.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05.xml"/><Relationship Id="rId11" Type="http://schemas.openxmlformats.org/officeDocument/2006/relationships/customXml" Target="../ink/ink107.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104.xml"/><Relationship Id="rId9" Type="http://schemas.openxmlformats.org/officeDocument/2006/relationships/customXml" Target="../ink/ink106.xml"/><Relationship Id="rId14" Type="http://schemas.openxmlformats.org/officeDocument/2006/relationships/customXml" Target="../ink/ink109.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14.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11.xml"/><Relationship Id="rId11" Type="http://schemas.openxmlformats.org/officeDocument/2006/relationships/customXml" Target="../ink/ink113.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110.xml"/><Relationship Id="rId9" Type="http://schemas.openxmlformats.org/officeDocument/2006/relationships/customXml" Target="../ink/ink112.xml"/><Relationship Id="rId14" Type="http://schemas.openxmlformats.org/officeDocument/2006/relationships/customXml" Target="../ink/ink115.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20.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17.xml"/><Relationship Id="rId11" Type="http://schemas.openxmlformats.org/officeDocument/2006/relationships/customXml" Target="../ink/ink119.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116.xml"/><Relationship Id="rId9" Type="http://schemas.openxmlformats.org/officeDocument/2006/relationships/customXml" Target="../ink/ink118.xml"/><Relationship Id="rId14" Type="http://schemas.openxmlformats.org/officeDocument/2006/relationships/customXml" Target="../ink/ink121.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26.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customXml" Target="../ink/ink125.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122.xml"/><Relationship Id="rId9" Type="http://schemas.openxmlformats.org/officeDocument/2006/relationships/customXml" Target="../ink/ink124.xml"/><Relationship Id="rId14" Type="http://schemas.openxmlformats.org/officeDocument/2006/relationships/customXml" Target="../ink/ink127.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32.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29.xml"/><Relationship Id="rId11" Type="http://schemas.openxmlformats.org/officeDocument/2006/relationships/customXml" Target="../ink/ink131.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128.xml"/><Relationship Id="rId9" Type="http://schemas.openxmlformats.org/officeDocument/2006/relationships/customXml" Target="../ink/ink130.xml"/><Relationship Id="rId14" Type="http://schemas.openxmlformats.org/officeDocument/2006/relationships/customXml" Target="../ink/ink133.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customXml" Target="../ink/ink135.xml"/><Relationship Id="rId12"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6.png"/><Relationship Id="rId5" Type="http://schemas.openxmlformats.org/officeDocument/2006/relationships/customXml" Target="../ink/ink13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60.xml"/><Relationship Id="rId3"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57.xml"/><Relationship Id="rId11" Type="http://schemas.openxmlformats.org/officeDocument/2006/relationships/customXml" Target="../ink/ink59.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56.xml"/><Relationship Id="rId9" Type="http://schemas.openxmlformats.org/officeDocument/2006/relationships/customXml" Target="../ink/ink58.xml"/><Relationship Id="rId14" Type="http://schemas.openxmlformats.org/officeDocument/2006/relationships/customXml" Target="../ink/ink61.xml"/></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66.xml"/><Relationship Id="rId3"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63.xml"/><Relationship Id="rId11" Type="http://schemas.openxmlformats.org/officeDocument/2006/relationships/customXml" Target="../ink/ink65.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62.xml"/><Relationship Id="rId9" Type="http://schemas.openxmlformats.org/officeDocument/2006/relationships/customXml" Target="../ink/ink64.xml"/><Relationship Id="rId14" Type="http://schemas.openxmlformats.org/officeDocument/2006/relationships/customXml" Target="../ink/ink67.xml"/></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72.xml"/><Relationship Id="rId3"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69.xml"/><Relationship Id="rId11" Type="http://schemas.openxmlformats.org/officeDocument/2006/relationships/customXml" Target="../ink/ink71.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68.xml"/><Relationship Id="rId9" Type="http://schemas.openxmlformats.org/officeDocument/2006/relationships/customXml" Target="../ink/ink70.xml"/><Relationship Id="rId14" Type="http://schemas.openxmlformats.org/officeDocument/2006/relationships/customXml" Target="../ink/ink73.xml"/></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78.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75.xml"/><Relationship Id="rId11" Type="http://schemas.openxmlformats.org/officeDocument/2006/relationships/customXml" Target="../ink/ink77.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74.xml"/><Relationship Id="rId9" Type="http://schemas.openxmlformats.org/officeDocument/2006/relationships/customXml" Target="../ink/ink76.xml"/><Relationship Id="rId14" Type="http://schemas.openxmlformats.org/officeDocument/2006/relationships/customXml" Target="../ink/ink79.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84.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81.xml"/><Relationship Id="rId11" Type="http://schemas.openxmlformats.org/officeDocument/2006/relationships/customXml" Target="../ink/ink83.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80.xml"/><Relationship Id="rId9" Type="http://schemas.openxmlformats.org/officeDocument/2006/relationships/customXml" Target="../ink/ink82.xml"/><Relationship Id="rId14" Type="http://schemas.openxmlformats.org/officeDocument/2006/relationships/customXml" Target="../ink/ink85.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90.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87.xml"/><Relationship Id="rId11" Type="http://schemas.openxmlformats.org/officeDocument/2006/relationships/customXml" Target="../ink/ink89.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86.xml"/><Relationship Id="rId9" Type="http://schemas.openxmlformats.org/officeDocument/2006/relationships/customXml" Target="../ink/ink88.xml"/><Relationship Id="rId14" Type="http://schemas.openxmlformats.org/officeDocument/2006/relationships/customXml" Target="../ink/ink91.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96.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93.xml"/><Relationship Id="rId11" Type="http://schemas.openxmlformats.org/officeDocument/2006/relationships/customXml" Target="../ink/ink95.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92.xml"/><Relationship Id="rId9" Type="http://schemas.openxmlformats.org/officeDocument/2006/relationships/customXml" Target="../ink/ink94.xml"/><Relationship Id="rId14" Type="http://schemas.openxmlformats.org/officeDocument/2006/relationships/customXml" Target="../ink/ink97.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02.xml"/><Relationship Id="rId3"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99.xml"/><Relationship Id="rId11" Type="http://schemas.openxmlformats.org/officeDocument/2006/relationships/customXml" Target="../ink/ink101.xml"/><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customXml" Target="../ink/ink98.xml"/><Relationship Id="rId9" Type="http://schemas.openxmlformats.org/officeDocument/2006/relationships/customXml" Target="../ink/ink100.xml"/><Relationship Id="rId14" Type="http://schemas.openxmlformats.org/officeDocument/2006/relationships/customXml" Target="../ink/ink10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53038"/>
            <a:ext cx="9144000" cy="5223280"/>
          </a:xfrm>
          <a:prstGeom prst="rect">
            <a:avLst/>
          </a:prstGeom>
        </p:spPr>
      </p:pic>
      <p:sp>
        <p:nvSpPr>
          <p:cNvPr id="3" name="Text 0"/>
          <p:cNvSpPr/>
          <p:nvPr/>
        </p:nvSpPr>
        <p:spPr>
          <a:xfrm>
            <a:off x="842963" y="1740870"/>
            <a:ext cx="7458075" cy="518925"/>
          </a:xfrm>
          <a:prstGeom prst="rect">
            <a:avLst/>
          </a:prstGeom>
          <a:noFill/>
          <a:ln/>
        </p:spPr>
        <p:txBody>
          <a:bodyPr wrap="square" lIns="0" tIns="0" rIns="0" bIns="0" rtlCol="0" anchor="t">
            <a:spAutoFit/>
          </a:bodyPr>
          <a:lstStyle/>
          <a:p>
            <a:pPr algn="ctr">
              <a:lnSpc>
                <a:spcPts val="4300"/>
              </a:lnSpc>
            </a:pPr>
            <a:r>
              <a:rPr lang="en-US" sz="3504" b="1" kern="0" spc="1" dirty="0">
                <a:solidFill>
                  <a:srgbClr val="002060"/>
                </a:solidFill>
                <a:latin typeface="Times New Roman" panose="02020603050405020304" pitchFamily="18" charset="0"/>
                <a:cs typeface="Times New Roman" panose="02020603050405020304" pitchFamily="18" charset="0"/>
              </a:rPr>
              <a:t>Foresight Performance Audit</a:t>
            </a:r>
            <a:endParaRPr lang="en-US" sz="3504" b="1" dirty="0">
              <a:solidFill>
                <a:srgbClr val="002060"/>
              </a:solidFill>
              <a:latin typeface="Times New Roman" panose="02020603050405020304" pitchFamily="18" charset="0"/>
              <a:cs typeface="Times New Roman" panose="02020603050405020304" pitchFamily="18" charset="0"/>
            </a:endParaRPr>
          </a:p>
        </p:txBody>
      </p:sp>
      <p:sp>
        <p:nvSpPr>
          <p:cNvPr id="4" name="Text 1"/>
          <p:cNvSpPr/>
          <p:nvPr/>
        </p:nvSpPr>
        <p:spPr>
          <a:xfrm>
            <a:off x="1189075" y="2636175"/>
            <a:ext cx="6879343" cy="672107"/>
          </a:xfrm>
          <a:prstGeom prst="rect">
            <a:avLst/>
          </a:prstGeom>
          <a:noFill/>
          <a:ln/>
        </p:spPr>
        <p:txBody>
          <a:bodyPr wrap="square" lIns="0" tIns="0" rIns="0" bIns="0" rtlCol="0" anchor="t">
            <a:spAutoFit/>
          </a:bodyPr>
          <a:lstStyle/>
          <a:p>
            <a:pPr marL="0" indent="0" algn="ctr">
              <a:lnSpc>
                <a:spcPts val="2700"/>
              </a:lnSpc>
              <a:buNone/>
            </a:pPr>
            <a:r>
              <a:rPr lang="en-US" sz="2200" b="1" i="1" dirty="0">
                <a:solidFill>
                  <a:schemeClr val="accent5">
                    <a:lumMod val="50000"/>
                  </a:schemeClr>
                </a:solidFill>
                <a:latin typeface="Times New Roman" panose="02020603050405020304" pitchFamily="18" charset="0"/>
                <a:cs typeface="Times New Roman" panose="02020603050405020304" pitchFamily="18" charset="0"/>
              </a:rPr>
              <a:t>A Methodological Framework for</a:t>
            </a:r>
          </a:p>
          <a:p>
            <a:pPr marL="0" indent="0" algn="ctr">
              <a:lnSpc>
                <a:spcPts val="2700"/>
              </a:lnSpc>
              <a:buNone/>
            </a:pPr>
            <a:r>
              <a:rPr lang="en-US" sz="2200" b="1" i="1" dirty="0">
                <a:solidFill>
                  <a:schemeClr val="accent5">
                    <a:lumMod val="50000"/>
                  </a:schemeClr>
                </a:solidFill>
                <a:latin typeface="Times New Roman" panose="02020603050405020304" pitchFamily="18" charset="0"/>
                <a:cs typeface="Times New Roman" panose="02020603050405020304" pitchFamily="18" charset="0"/>
              </a:rPr>
              <a:t>Integrating Strategic Foresight into Audit cycle</a:t>
            </a:r>
          </a:p>
        </p:txBody>
      </p:sp>
      <p:sp>
        <p:nvSpPr>
          <p:cNvPr id="5" name="Text 2"/>
          <p:cNvSpPr/>
          <p:nvPr/>
        </p:nvSpPr>
        <p:spPr>
          <a:xfrm>
            <a:off x="2750504" y="4183379"/>
            <a:ext cx="3057957" cy="559064"/>
          </a:xfrm>
          <a:prstGeom prst="rect">
            <a:avLst/>
          </a:prstGeom>
          <a:noFill/>
          <a:ln/>
        </p:spPr>
        <p:txBody>
          <a:bodyPr wrap="square" lIns="0" tIns="0" rIns="0" bIns="0" rtlCol="0" anchor="t">
            <a:spAutoFit/>
          </a:bodyPr>
          <a:lstStyle/>
          <a:p>
            <a:pPr marL="0" indent="0" algn="ctr">
              <a:lnSpc>
                <a:spcPts val="1500"/>
              </a:lnSpc>
              <a:buNone/>
            </a:pPr>
            <a:r>
              <a:rPr lang="en-US" sz="2000" b="1" dirty="0">
                <a:solidFill>
                  <a:schemeClr val="accent5">
                    <a:lumMod val="75000"/>
                  </a:schemeClr>
                </a:solidFill>
                <a:latin typeface="Times New Roman" panose="02020603050405020304" pitchFamily="18" charset="0"/>
                <a:cs typeface="Times New Roman" panose="02020603050405020304" pitchFamily="18" charset="0"/>
              </a:rPr>
              <a:t>SAI Egypt</a:t>
            </a:r>
          </a:p>
          <a:p>
            <a:pPr marL="0" indent="0" algn="ctr">
              <a:lnSpc>
                <a:spcPts val="1500"/>
              </a:lnSpc>
              <a:buNone/>
            </a:pPr>
            <a:endParaRPr lang="en-US" sz="1000" b="1"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l">
              <a:lnSpc>
                <a:spcPts val="1500"/>
              </a:lnSpc>
              <a:buNone/>
            </a:pPr>
            <a:endParaRPr lang="en-US" sz="10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1C0731B-5327-1243-02B0-80D742F1FA1F}"/>
                  </a:ext>
                </a:extLst>
              </p14:cNvPr>
              <p14:cNvContentPartPr/>
              <p14:nvPr/>
            </p14:nvContentPartPr>
            <p14:xfrm>
              <a:off x="3526491" y="406417"/>
              <a:ext cx="6120" cy="13320"/>
            </p14:xfrm>
          </p:contentPart>
        </mc:Choice>
        <mc:Fallback xmlns="">
          <p:pic>
            <p:nvPicPr>
              <p:cNvPr id="6" name="Ink 5">
                <a:extLst>
                  <a:ext uri="{FF2B5EF4-FFF2-40B4-BE49-F238E27FC236}">
                    <a16:creationId xmlns:a16="http://schemas.microsoft.com/office/drawing/2014/main" id="{61C0731B-5327-1243-02B0-80D742F1FA1F}"/>
                  </a:ext>
                </a:extLst>
              </p:cNvPr>
              <p:cNvPicPr/>
              <p:nvPr/>
            </p:nvPicPr>
            <p:blipFill>
              <a:blip r:embed="rId5"/>
              <a:stretch>
                <a:fillRect/>
              </a:stretch>
            </p:blipFill>
            <p:spPr>
              <a:xfrm>
                <a:off x="3520371" y="400297"/>
                <a:ext cx="18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0BC10F0-3D9E-F8A0-2EF7-FA41F6FC65EA}"/>
                  </a:ext>
                </a:extLst>
              </p14:cNvPr>
              <p14:cNvContentPartPr/>
              <p14:nvPr/>
            </p14:nvContentPartPr>
            <p14:xfrm>
              <a:off x="7174371" y="1654177"/>
              <a:ext cx="3240" cy="10800"/>
            </p14:xfrm>
          </p:contentPart>
        </mc:Choice>
        <mc:Fallback xmlns="">
          <p:pic>
            <p:nvPicPr>
              <p:cNvPr id="7" name="Ink 6">
                <a:extLst>
                  <a:ext uri="{FF2B5EF4-FFF2-40B4-BE49-F238E27FC236}">
                    <a16:creationId xmlns:a16="http://schemas.microsoft.com/office/drawing/2014/main" id="{80BC10F0-3D9E-F8A0-2EF7-FA41F6FC65EA}"/>
                  </a:ext>
                </a:extLst>
              </p:cNvPr>
              <p:cNvPicPr/>
              <p:nvPr/>
            </p:nvPicPr>
            <p:blipFill>
              <a:blip r:embed="rId7"/>
              <a:stretch>
                <a:fillRect/>
              </a:stretch>
            </p:blipFill>
            <p:spPr>
              <a:xfrm>
                <a:off x="7168251" y="1648057"/>
                <a:ext cx="15480" cy="23040"/>
              </a:xfrm>
              <a:prstGeom prst="rect">
                <a:avLst/>
              </a:prstGeom>
            </p:spPr>
          </p:pic>
        </mc:Fallback>
      </mc:AlternateContent>
      <p:grpSp>
        <p:nvGrpSpPr>
          <p:cNvPr id="11" name="Group 10">
            <a:extLst>
              <a:ext uri="{FF2B5EF4-FFF2-40B4-BE49-F238E27FC236}">
                <a16:creationId xmlns:a16="http://schemas.microsoft.com/office/drawing/2014/main" id="{1D2E18F6-6D48-A112-E28E-D61B935058EC}"/>
              </a:ext>
            </a:extLst>
          </p:cNvPr>
          <p:cNvGrpSpPr/>
          <p:nvPr/>
        </p:nvGrpSpPr>
        <p:grpSpPr>
          <a:xfrm>
            <a:off x="7097331" y="1639777"/>
            <a:ext cx="360" cy="14760"/>
            <a:chOff x="7097331" y="1639777"/>
            <a:chExt cx="360" cy="1476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4F4348A-C3E3-0DEE-F157-18F76D6581CB}"/>
                    </a:ext>
                  </a:extLst>
                </p14:cNvPr>
                <p14:cNvContentPartPr/>
                <p14:nvPr/>
              </p14:nvContentPartPr>
              <p14:xfrm>
                <a:off x="7097331" y="1654177"/>
                <a:ext cx="360" cy="360"/>
              </p14:xfrm>
            </p:contentPart>
          </mc:Choice>
          <mc:Fallback xmlns="">
            <p:pic>
              <p:nvPicPr>
                <p:cNvPr id="8" name="Ink 7">
                  <a:extLst>
                    <a:ext uri="{FF2B5EF4-FFF2-40B4-BE49-F238E27FC236}">
                      <a16:creationId xmlns:a16="http://schemas.microsoft.com/office/drawing/2014/main" id="{C4F4348A-C3E3-0DEE-F157-18F76D6581CB}"/>
                    </a:ext>
                  </a:extLst>
                </p:cNvPr>
                <p:cNvPicPr/>
                <p:nvPr/>
              </p:nvPicPr>
              <p:blipFill>
                <a:blip r:embed="rId9"/>
                <a:stretch>
                  <a:fillRect/>
                </a:stretch>
              </p:blipFill>
              <p:spPr>
                <a:xfrm>
                  <a:off x="7091211" y="164805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8DA9693-5C14-19BF-F0C0-988FA18206A3}"/>
                    </a:ext>
                  </a:extLst>
                </p14:cNvPr>
                <p14:cNvContentPartPr/>
                <p14:nvPr/>
              </p14:nvContentPartPr>
              <p14:xfrm>
                <a:off x="7097331" y="1639777"/>
                <a:ext cx="360" cy="360"/>
              </p14:xfrm>
            </p:contentPart>
          </mc:Choice>
          <mc:Fallback xmlns="">
            <p:pic>
              <p:nvPicPr>
                <p:cNvPr id="9" name="Ink 8">
                  <a:extLst>
                    <a:ext uri="{FF2B5EF4-FFF2-40B4-BE49-F238E27FC236}">
                      <a16:creationId xmlns:a16="http://schemas.microsoft.com/office/drawing/2014/main" id="{D8DA9693-5C14-19BF-F0C0-988FA18206A3}"/>
                    </a:ext>
                  </a:extLst>
                </p:cNvPr>
                <p:cNvPicPr/>
                <p:nvPr/>
              </p:nvPicPr>
              <p:blipFill>
                <a:blip r:embed="rId9"/>
                <a:stretch>
                  <a:fillRect/>
                </a:stretch>
              </p:blipFill>
              <p:spPr>
                <a:xfrm>
                  <a:off x="7091211" y="163365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11CAFA6-9CA9-D99C-90C5-38E90572CB09}"/>
                    </a:ext>
                  </a:extLst>
                </p14:cNvPr>
                <p14:cNvContentPartPr/>
                <p14:nvPr/>
              </p14:nvContentPartPr>
              <p14:xfrm>
                <a:off x="7097331" y="1639777"/>
                <a:ext cx="360" cy="1440"/>
              </p14:xfrm>
            </p:contentPart>
          </mc:Choice>
          <mc:Fallback xmlns="">
            <p:pic>
              <p:nvPicPr>
                <p:cNvPr id="10" name="Ink 9">
                  <a:extLst>
                    <a:ext uri="{FF2B5EF4-FFF2-40B4-BE49-F238E27FC236}">
                      <a16:creationId xmlns:a16="http://schemas.microsoft.com/office/drawing/2014/main" id="{211CAFA6-9CA9-D99C-90C5-38E90572CB09}"/>
                    </a:ext>
                  </a:extLst>
                </p:cNvPr>
                <p:cNvPicPr/>
                <p:nvPr/>
              </p:nvPicPr>
              <p:blipFill>
                <a:blip r:embed="rId9"/>
                <a:stretch>
                  <a:fillRect/>
                </a:stretch>
              </p:blipFill>
              <p:spPr>
                <a:xfrm>
                  <a:off x="7091211" y="1633657"/>
                  <a:ext cx="12600" cy="13680"/>
                </a:xfrm>
                <a:prstGeom prst="rect">
                  <a:avLst/>
                </a:prstGeom>
              </p:spPr>
            </p:pic>
          </mc:Fallback>
        </mc:AlternateContent>
      </p:grpSp>
      <p:grpSp>
        <p:nvGrpSpPr>
          <p:cNvPr id="23" name="Group 22">
            <a:extLst>
              <a:ext uri="{FF2B5EF4-FFF2-40B4-BE49-F238E27FC236}">
                <a16:creationId xmlns:a16="http://schemas.microsoft.com/office/drawing/2014/main" id="{08C5FDE7-9616-3B09-80AE-EA2FF82227FA}"/>
              </a:ext>
            </a:extLst>
          </p:cNvPr>
          <p:cNvGrpSpPr/>
          <p:nvPr/>
        </p:nvGrpSpPr>
        <p:grpSpPr>
          <a:xfrm>
            <a:off x="3911331" y="1596217"/>
            <a:ext cx="15120" cy="9000"/>
            <a:chOff x="3911331" y="1596217"/>
            <a:chExt cx="15120" cy="900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CB68F7E-66C7-3198-FBF4-9B4572598E9A}"/>
                    </a:ext>
                  </a:extLst>
                </p14:cNvPr>
                <p14:cNvContentPartPr/>
                <p14:nvPr/>
              </p14:nvContentPartPr>
              <p14:xfrm>
                <a:off x="3926091" y="1596217"/>
                <a:ext cx="360" cy="360"/>
              </p14:xfrm>
            </p:contentPart>
          </mc:Choice>
          <mc:Fallback xmlns="">
            <p:pic>
              <p:nvPicPr>
                <p:cNvPr id="12" name="Ink 11">
                  <a:extLst>
                    <a:ext uri="{FF2B5EF4-FFF2-40B4-BE49-F238E27FC236}">
                      <a16:creationId xmlns:a16="http://schemas.microsoft.com/office/drawing/2014/main" id="{6CB68F7E-66C7-3198-FBF4-9B4572598E9A}"/>
                    </a:ext>
                  </a:extLst>
                </p:cNvPr>
                <p:cNvPicPr/>
                <p:nvPr/>
              </p:nvPicPr>
              <p:blipFill>
                <a:blip r:embed="rId9"/>
                <a:stretch>
                  <a:fillRect/>
                </a:stretch>
              </p:blipFill>
              <p:spPr>
                <a:xfrm>
                  <a:off x="3919971" y="159009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55560F3-7783-A970-DF2E-1EAE8B2E7267}"/>
                    </a:ext>
                  </a:extLst>
                </p14:cNvPr>
                <p14:cNvContentPartPr/>
                <p14:nvPr/>
              </p14:nvContentPartPr>
              <p14:xfrm>
                <a:off x="3926091" y="1596217"/>
                <a:ext cx="360" cy="360"/>
              </p14:xfrm>
            </p:contentPart>
          </mc:Choice>
          <mc:Fallback xmlns="">
            <p:pic>
              <p:nvPicPr>
                <p:cNvPr id="13" name="Ink 12">
                  <a:extLst>
                    <a:ext uri="{FF2B5EF4-FFF2-40B4-BE49-F238E27FC236}">
                      <a16:creationId xmlns:a16="http://schemas.microsoft.com/office/drawing/2014/main" id="{355560F3-7783-A970-DF2E-1EAE8B2E7267}"/>
                    </a:ext>
                  </a:extLst>
                </p:cNvPr>
                <p:cNvPicPr/>
                <p:nvPr/>
              </p:nvPicPr>
              <p:blipFill>
                <a:blip r:embed="rId9"/>
                <a:stretch>
                  <a:fillRect/>
                </a:stretch>
              </p:blipFill>
              <p:spPr>
                <a:xfrm>
                  <a:off x="3919971" y="159009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90D2C9C3-BB52-BF8B-BEDD-2283FCFF269E}"/>
                    </a:ext>
                  </a:extLst>
                </p14:cNvPr>
                <p14:cNvContentPartPr/>
                <p14:nvPr/>
              </p14:nvContentPartPr>
              <p14:xfrm>
                <a:off x="3918531" y="1596217"/>
                <a:ext cx="360" cy="360"/>
              </p14:xfrm>
            </p:contentPart>
          </mc:Choice>
          <mc:Fallback xmlns="">
            <p:pic>
              <p:nvPicPr>
                <p:cNvPr id="14" name="Ink 13">
                  <a:extLst>
                    <a:ext uri="{FF2B5EF4-FFF2-40B4-BE49-F238E27FC236}">
                      <a16:creationId xmlns:a16="http://schemas.microsoft.com/office/drawing/2014/main" id="{90D2C9C3-BB52-BF8B-BEDD-2283FCFF269E}"/>
                    </a:ext>
                  </a:extLst>
                </p:cNvPr>
                <p:cNvPicPr/>
                <p:nvPr/>
              </p:nvPicPr>
              <p:blipFill>
                <a:blip r:embed="rId9"/>
                <a:stretch>
                  <a:fillRect/>
                </a:stretch>
              </p:blipFill>
              <p:spPr>
                <a:xfrm>
                  <a:off x="3912411" y="159009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4C3A59B6-71F6-7473-2876-119FA92F2488}"/>
                    </a:ext>
                  </a:extLst>
                </p14:cNvPr>
                <p14:cNvContentPartPr/>
                <p14:nvPr/>
              </p14:nvContentPartPr>
              <p14:xfrm>
                <a:off x="3918531" y="1596217"/>
                <a:ext cx="360" cy="360"/>
              </p14:xfrm>
            </p:contentPart>
          </mc:Choice>
          <mc:Fallback xmlns="">
            <p:pic>
              <p:nvPicPr>
                <p:cNvPr id="15" name="Ink 14">
                  <a:extLst>
                    <a:ext uri="{FF2B5EF4-FFF2-40B4-BE49-F238E27FC236}">
                      <a16:creationId xmlns:a16="http://schemas.microsoft.com/office/drawing/2014/main" id="{4C3A59B6-71F6-7473-2876-119FA92F2488}"/>
                    </a:ext>
                  </a:extLst>
                </p:cNvPr>
                <p:cNvPicPr/>
                <p:nvPr/>
              </p:nvPicPr>
              <p:blipFill>
                <a:blip r:embed="rId9"/>
                <a:stretch>
                  <a:fillRect/>
                </a:stretch>
              </p:blipFill>
              <p:spPr>
                <a:xfrm>
                  <a:off x="3912411" y="159009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4C77F457-D117-936C-992D-4A355C03DB77}"/>
                    </a:ext>
                  </a:extLst>
                </p14:cNvPr>
                <p14:cNvContentPartPr/>
                <p14:nvPr/>
              </p14:nvContentPartPr>
              <p14:xfrm>
                <a:off x="3911331" y="1596217"/>
                <a:ext cx="360" cy="1440"/>
              </p14:xfrm>
            </p:contentPart>
          </mc:Choice>
          <mc:Fallback xmlns="">
            <p:pic>
              <p:nvPicPr>
                <p:cNvPr id="16" name="Ink 15">
                  <a:extLst>
                    <a:ext uri="{FF2B5EF4-FFF2-40B4-BE49-F238E27FC236}">
                      <a16:creationId xmlns:a16="http://schemas.microsoft.com/office/drawing/2014/main" id="{4C77F457-D117-936C-992D-4A355C03DB77}"/>
                    </a:ext>
                  </a:extLst>
                </p:cNvPr>
                <p:cNvPicPr/>
                <p:nvPr/>
              </p:nvPicPr>
              <p:blipFill>
                <a:blip r:embed="rId9"/>
                <a:stretch>
                  <a:fillRect/>
                </a:stretch>
              </p:blipFill>
              <p:spPr>
                <a:xfrm>
                  <a:off x="3905211" y="1590097"/>
                  <a:ext cx="12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D47F0597-E1B7-A088-C0AB-A2C88413A0EE}"/>
                    </a:ext>
                  </a:extLst>
                </p14:cNvPr>
                <p14:cNvContentPartPr/>
                <p14:nvPr/>
              </p14:nvContentPartPr>
              <p14:xfrm>
                <a:off x="3911331" y="1603777"/>
                <a:ext cx="360" cy="1440"/>
              </p14:xfrm>
            </p:contentPart>
          </mc:Choice>
          <mc:Fallback xmlns="">
            <p:pic>
              <p:nvPicPr>
                <p:cNvPr id="17" name="Ink 16">
                  <a:extLst>
                    <a:ext uri="{FF2B5EF4-FFF2-40B4-BE49-F238E27FC236}">
                      <a16:creationId xmlns:a16="http://schemas.microsoft.com/office/drawing/2014/main" id="{D47F0597-E1B7-A088-C0AB-A2C88413A0EE}"/>
                    </a:ext>
                  </a:extLst>
                </p:cNvPr>
                <p:cNvPicPr/>
                <p:nvPr/>
              </p:nvPicPr>
              <p:blipFill>
                <a:blip r:embed="rId9"/>
                <a:stretch>
                  <a:fillRect/>
                </a:stretch>
              </p:blipFill>
              <p:spPr>
                <a:xfrm>
                  <a:off x="3905211" y="1597657"/>
                  <a:ext cx="12600" cy="13680"/>
                </a:xfrm>
                <a:prstGeom prst="rect">
                  <a:avLst/>
                </a:prstGeom>
              </p:spPr>
            </p:pic>
          </mc:Fallback>
        </mc:AlternateContent>
      </p:grpSp>
      <p:grpSp>
        <p:nvGrpSpPr>
          <p:cNvPr id="22" name="Group 21">
            <a:extLst>
              <a:ext uri="{FF2B5EF4-FFF2-40B4-BE49-F238E27FC236}">
                <a16:creationId xmlns:a16="http://schemas.microsoft.com/office/drawing/2014/main" id="{43F5F5CF-98E5-D5C4-900E-E013BBC9C415}"/>
              </a:ext>
            </a:extLst>
          </p:cNvPr>
          <p:cNvGrpSpPr/>
          <p:nvPr/>
        </p:nvGrpSpPr>
        <p:grpSpPr>
          <a:xfrm>
            <a:off x="3802611" y="1581817"/>
            <a:ext cx="14760" cy="7920"/>
            <a:chOff x="3802611" y="1581817"/>
            <a:chExt cx="14760" cy="7920"/>
          </a:xfrm>
        </p:grpSpPr>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B00AAD2C-1C22-B9BB-5DC0-1FFD50388C81}"/>
                    </a:ext>
                  </a:extLst>
                </p14:cNvPr>
                <p14:cNvContentPartPr/>
                <p14:nvPr/>
              </p14:nvContentPartPr>
              <p14:xfrm>
                <a:off x="3817011" y="1581817"/>
                <a:ext cx="360" cy="1440"/>
              </p14:xfrm>
            </p:contentPart>
          </mc:Choice>
          <mc:Fallback xmlns="">
            <p:pic>
              <p:nvPicPr>
                <p:cNvPr id="18" name="Ink 17">
                  <a:extLst>
                    <a:ext uri="{FF2B5EF4-FFF2-40B4-BE49-F238E27FC236}">
                      <a16:creationId xmlns:a16="http://schemas.microsoft.com/office/drawing/2014/main" id="{B00AAD2C-1C22-B9BB-5DC0-1FFD50388C81}"/>
                    </a:ext>
                  </a:extLst>
                </p:cNvPr>
                <p:cNvPicPr/>
                <p:nvPr/>
              </p:nvPicPr>
              <p:blipFill>
                <a:blip r:embed="rId9"/>
                <a:stretch>
                  <a:fillRect/>
                </a:stretch>
              </p:blipFill>
              <p:spPr>
                <a:xfrm>
                  <a:off x="3810891" y="1575697"/>
                  <a:ext cx="12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7E03C8E5-AD68-9833-C45F-0ED9475EEB0F}"/>
                    </a:ext>
                  </a:extLst>
                </p14:cNvPr>
                <p14:cNvContentPartPr/>
                <p14:nvPr/>
              </p14:nvContentPartPr>
              <p14:xfrm>
                <a:off x="3817011" y="1589377"/>
                <a:ext cx="360" cy="360"/>
              </p14:xfrm>
            </p:contentPart>
          </mc:Choice>
          <mc:Fallback xmlns="">
            <p:pic>
              <p:nvPicPr>
                <p:cNvPr id="19" name="Ink 18">
                  <a:extLst>
                    <a:ext uri="{FF2B5EF4-FFF2-40B4-BE49-F238E27FC236}">
                      <a16:creationId xmlns:a16="http://schemas.microsoft.com/office/drawing/2014/main" id="{7E03C8E5-AD68-9833-C45F-0ED9475EEB0F}"/>
                    </a:ext>
                  </a:extLst>
                </p:cNvPr>
                <p:cNvPicPr/>
                <p:nvPr/>
              </p:nvPicPr>
              <p:blipFill>
                <a:blip r:embed="rId9"/>
                <a:stretch>
                  <a:fillRect/>
                </a:stretch>
              </p:blipFill>
              <p:spPr>
                <a:xfrm>
                  <a:off x="3810891" y="158325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F52E61EA-3163-3E48-F379-8ED0FBEE507E}"/>
                    </a:ext>
                  </a:extLst>
                </p14:cNvPr>
                <p14:cNvContentPartPr/>
                <p14:nvPr/>
              </p14:nvContentPartPr>
              <p14:xfrm>
                <a:off x="3808371" y="1589377"/>
                <a:ext cx="1440" cy="360"/>
              </p14:xfrm>
            </p:contentPart>
          </mc:Choice>
          <mc:Fallback xmlns="">
            <p:pic>
              <p:nvPicPr>
                <p:cNvPr id="20" name="Ink 19">
                  <a:extLst>
                    <a:ext uri="{FF2B5EF4-FFF2-40B4-BE49-F238E27FC236}">
                      <a16:creationId xmlns:a16="http://schemas.microsoft.com/office/drawing/2014/main" id="{F52E61EA-3163-3E48-F379-8ED0FBEE507E}"/>
                    </a:ext>
                  </a:extLst>
                </p:cNvPr>
                <p:cNvPicPr/>
                <p:nvPr/>
              </p:nvPicPr>
              <p:blipFill>
                <a:blip r:embed="rId9"/>
                <a:stretch>
                  <a:fillRect/>
                </a:stretch>
              </p:blipFill>
              <p:spPr>
                <a:xfrm>
                  <a:off x="3802251" y="1583257"/>
                  <a:ext cx="13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4A929B29-7564-952A-D7C7-85E89B12F4EF}"/>
                    </a:ext>
                  </a:extLst>
                </p14:cNvPr>
                <p14:cNvContentPartPr/>
                <p14:nvPr/>
              </p14:nvContentPartPr>
              <p14:xfrm>
                <a:off x="3802611" y="1589377"/>
                <a:ext cx="360" cy="360"/>
              </p14:xfrm>
            </p:contentPart>
          </mc:Choice>
          <mc:Fallback xmlns="">
            <p:pic>
              <p:nvPicPr>
                <p:cNvPr id="21" name="Ink 20">
                  <a:extLst>
                    <a:ext uri="{FF2B5EF4-FFF2-40B4-BE49-F238E27FC236}">
                      <a16:creationId xmlns:a16="http://schemas.microsoft.com/office/drawing/2014/main" id="{4A929B29-7564-952A-D7C7-85E89B12F4EF}"/>
                    </a:ext>
                  </a:extLst>
                </p:cNvPr>
                <p:cNvPicPr/>
                <p:nvPr/>
              </p:nvPicPr>
              <p:blipFill>
                <a:blip r:embed="rId9"/>
                <a:stretch>
                  <a:fillRect/>
                </a:stretch>
              </p:blipFill>
              <p:spPr>
                <a:xfrm>
                  <a:off x="3796491" y="1583257"/>
                  <a:ext cx="12600" cy="12600"/>
                </a:xfrm>
                <a:prstGeom prst="rect">
                  <a:avLst/>
                </a:prstGeom>
              </p:spPr>
            </p:pic>
          </mc:Fallback>
        </mc:AlternateContent>
      </p:grpSp>
      <p:grpSp>
        <p:nvGrpSpPr>
          <p:cNvPr id="26" name="Group 25">
            <a:extLst>
              <a:ext uri="{FF2B5EF4-FFF2-40B4-BE49-F238E27FC236}">
                <a16:creationId xmlns:a16="http://schemas.microsoft.com/office/drawing/2014/main" id="{F392BE8E-F3A7-3AC6-93E0-A1CCA0C4C637}"/>
              </a:ext>
            </a:extLst>
          </p:cNvPr>
          <p:cNvGrpSpPr/>
          <p:nvPr/>
        </p:nvGrpSpPr>
        <p:grpSpPr>
          <a:xfrm>
            <a:off x="275331" y="1560217"/>
            <a:ext cx="360" cy="360"/>
            <a:chOff x="275331" y="1560217"/>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4" name="Ink 23">
                  <a:extLst>
                    <a:ext uri="{FF2B5EF4-FFF2-40B4-BE49-F238E27FC236}">
                      <a16:creationId xmlns:a16="http://schemas.microsoft.com/office/drawing/2014/main" id="{2991837A-A792-5AB1-B0A7-EAEF4D6FE30C}"/>
                    </a:ext>
                  </a:extLst>
                </p14:cNvPr>
                <p14:cNvContentPartPr/>
                <p14:nvPr/>
              </p14:nvContentPartPr>
              <p14:xfrm>
                <a:off x="275331" y="1560217"/>
                <a:ext cx="360" cy="360"/>
              </p14:xfrm>
            </p:contentPart>
          </mc:Choice>
          <mc:Fallback xmlns="">
            <p:pic>
              <p:nvPicPr>
                <p:cNvPr id="24" name="Ink 23">
                  <a:extLst>
                    <a:ext uri="{FF2B5EF4-FFF2-40B4-BE49-F238E27FC236}">
                      <a16:creationId xmlns:a16="http://schemas.microsoft.com/office/drawing/2014/main" id="{2991837A-A792-5AB1-B0A7-EAEF4D6FE30C}"/>
                    </a:ext>
                  </a:extLst>
                </p:cNvPr>
                <p:cNvPicPr/>
                <p:nvPr/>
              </p:nvPicPr>
              <p:blipFill>
                <a:blip r:embed="rId23"/>
                <a:stretch>
                  <a:fillRect/>
                </a:stretch>
              </p:blipFill>
              <p:spPr>
                <a:xfrm>
                  <a:off x="266691" y="1506217"/>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5" name="Ink 24">
                  <a:extLst>
                    <a:ext uri="{FF2B5EF4-FFF2-40B4-BE49-F238E27FC236}">
                      <a16:creationId xmlns:a16="http://schemas.microsoft.com/office/drawing/2014/main" id="{1B3D61CF-A887-941D-6C12-04F53F4F64B2}"/>
                    </a:ext>
                  </a:extLst>
                </p14:cNvPr>
                <p14:cNvContentPartPr/>
                <p14:nvPr/>
              </p14:nvContentPartPr>
              <p14:xfrm>
                <a:off x="275331" y="1560217"/>
                <a:ext cx="360" cy="360"/>
              </p14:xfrm>
            </p:contentPart>
          </mc:Choice>
          <mc:Fallback xmlns="">
            <p:pic>
              <p:nvPicPr>
                <p:cNvPr id="25" name="Ink 24">
                  <a:extLst>
                    <a:ext uri="{FF2B5EF4-FFF2-40B4-BE49-F238E27FC236}">
                      <a16:creationId xmlns:a16="http://schemas.microsoft.com/office/drawing/2014/main" id="{1B3D61CF-A887-941D-6C12-04F53F4F64B2}"/>
                    </a:ext>
                  </a:extLst>
                </p:cNvPr>
                <p:cNvPicPr/>
                <p:nvPr/>
              </p:nvPicPr>
              <p:blipFill>
                <a:blip r:embed="rId23"/>
                <a:stretch>
                  <a:fillRect/>
                </a:stretch>
              </p:blipFill>
              <p:spPr>
                <a:xfrm>
                  <a:off x="266691" y="1506217"/>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7" name="Ink 26">
                <a:extLst>
                  <a:ext uri="{FF2B5EF4-FFF2-40B4-BE49-F238E27FC236}">
                    <a16:creationId xmlns:a16="http://schemas.microsoft.com/office/drawing/2014/main" id="{0F623987-7745-161C-527B-3F3D37DA12DA}"/>
                  </a:ext>
                </a:extLst>
              </p14:cNvPr>
              <p14:cNvContentPartPr/>
              <p14:nvPr/>
            </p14:nvContentPartPr>
            <p14:xfrm>
              <a:off x="7175416" y="1921381"/>
              <a:ext cx="360" cy="3600"/>
            </p14:xfrm>
          </p:contentPart>
        </mc:Choice>
        <mc:Fallback xmlns="">
          <p:pic>
            <p:nvPicPr>
              <p:cNvPr id="27" name="Ink 26">
                <a:extLst>
                  <a:ext uri="{FF2B5EF4-FFF2-40B4-BE49-F238E27FC236}">
                    <a16:creationId xmlns:a16="http://schemas.microsoft.com/office/drawing/2014/main" id="{0F623987-7745-161C-527B-3F3D37DA12DA}"/>
                  </a:ext>
                </a:extLst>
              </p:cNvPr>
              <p:cNvPicPr/>
              <p:nvPr/>
            </p:nvPicPr>
            <p:blipFill>
              <a:blip r:embed="rId26"/>
              <a:stretch>
                <a:fillRect/>
              </a:stretch>
            </p:blipFill>
            <p:spPr>
              <a:xfrm>
                <a:off x="7166416" y="1867741"/>
                <a:ext cx="18000" cy="111240"/>
              </a:xfrm>
              <a:prstGeom prst="rect">
                <a:avLst/>
              </a:prstGeom>
            </p:spPr>
          </p:pic>
        </mc:Fallback>
      </mc:AlternateContent>
      <p:grpSp>
        <p:nvGrpSpPr>
          <p:cNvPr id="30" name="Group 29">
            <a:extLst>
              <a:ext uri="{FF2B5EF4-FFF2-40B4-BE49-F238E27FC236}">
                <a16:creationId xmlns:a16="http://schemas.microsoft.com/office/drawing/2014/main" id="{E4C11AA2-FF16-B3C9-9B7F-5EDC8BBA2B39}"/>
              </a:ext>
            </a:extLst>
          </p:cNvPr>
          <p:cNvGrpSpPr/>
          <p:nvPr/>
        </p:nvGrpSpPr>
        <p:grpSpPr>
          <a:xfrm>
            <a:off x="9244696" y="4599781"/>
            <a:ext cx="7920" cy="60480"/>
            <a:chOff x="9244696" y="4599781"/>
            <a:chExt cx="7920" cy="6048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8" name="Ink 27">
                  <a:extLst>
                    <a:ext uri="{FF2B5EF4-FFF2-40B4-BE49-F238E27FC236}">
                      <a16:creationId xmlns:a16="http://schemas.microsoft.com/office/drawing/2014/main" id="{8C4E0257-CCD7-C1CC-DFBB-6F806CC1DD3D}"/>
                    </a:ext>
                  </a:extLst>
                </p14:cNvPr>
                <p14:cNvContentPartPr/>
                <p14:nvPr/>
              </p14:nvContentPartPr>
              <p14:xfrm>
                <a:off x="9252256" y="4657021"/>
                <a:ext cx="360" cy="3240"/>
              </p14:xfrm>
            </p:contentPart>
          </mc:Choice>
          <mc:Fallback xmlns="">
            <p:pic>
              <p:nvPicPr>
                <p:cNvPr id="28" name="Ink 27">
                  <a:extLst>
                    <a:ext uri="{FF2B5EF4-FFF2-40B4-BE49-F238E27FC236}">
                      <a16:creationId xmlns:a16="http://schemas.microsoft.com/office/drawing/2014/main" id="{8C4E0257-CCD7-C1CC-DFBB-6F806CC1DD3D}"/>
                    </a:ext>
                  </a:extLst>
                </p:cNvPr>
                <p:cNvPicPr/>
                <p:nvPr/>
              </p:nvPicPr>
              <p:blipFill>
                <a:blip r:embed="rId28"/>
                <a:stretch>
                  <a:fillRect/>
                </a:stretch>
              </p:blipFill>
              <p:spPr>
                <a:xfrm>
                  <a:off x="9243256" y="4603381"/>
                  <a:ext cx="18000" cy="110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9" name="Ink 28">
                  <a:extLst>
                    <a:ext uri="{FF2B5EF4-FFF2-40B4-BE49-F238E27FC236}">
                      <a16:creationId xmlns:a16="http://schemas.microsoft.com/office/drawing/2014/main" id="{60A944B7-6CE3-B7CA-0DEB-6D27A568F218}"/>
                    </a:ext>
                  </a:extLst>
                </p14:cNvPr>
                <p14:cNvContentPartPr/>
                <p14:nvPr/>
              </p14:nvContentPartPr>
              <p14:xfrm>
                <a:off x="9244696" y="4599781"/>
                <a:ext cx="5040" cy="3240"/>
              </p14:xfrm>
            </p:contentPart>
          </mc:Choice>
          <mc:Fallback xmlns="">
            <p:pic>
              <p:nvPicPr>
                <p:cNvPr id="29" name="Ink 28">
                  <a:extLst>
                    <a:ext uri="{FF2B5EF4-FFF2-40B4-BE49-F238E27FC236}">
                      <a16:creationId xmlns:a16="http://schemas.microsoft.com/office/drawing/2014/main" id="{60A944B7-6CE3-B7CA-0DEB-6D27A568F218}"/>
                    </a:ext>
                  </a:extLst>
                </p:cNvPr>
                <p:cNvPicPr/>
                <p:nvPr/>
              </p:nvPicPr>
              <p:blipFill>
                <a:blip r:embed="rId30"/>
                <a:stretch>
                  <a:fillRect/>
                </a:stretch>
              </p:blipFill>
              <p:spPr>
                <a:xfrm>
                  <a:off x="9235696" y="4545781"/>
                  <a:ext cx="22680" cy="1108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31" name="Ink 30">
                <a:extLst>
                  <a:ext uri="{FF2B5EF4-FFF2-40B4-BE49-F238E27FC236}">
                    <a16:creationId xmlns:a16="http://schemas.microsoft.com/office/drawing/2014/main" id="{53F41C82-6022-0486-19A5-8CA3A799BE2B}"/>
                  </a:ext>
                </a:extLst>
              </p14:cNvPr>
              <p14:cNvContentPartPr/>
              <p14:nvPr/>
            </p14:nvContentPartPr>
            <p14:xfrm>
              <a:off x="2363296" y="2913541"/>
              <a:ext cx="360" cy="360"/>
            </p14:xfrm>
          </p:contentPart>
        </mc:Choice>
        <mc:Fallback xmlns="">
          <p:pic>
            <p:nvPicPr>
              <p:cNvPr id="31" name="Ink 30">
                <a:extLst>
                  <a:ext uri="{FF2B5EF4-FFF2-40B4-BE49-F238E27FC236}">
                    <a16:creationId xmlns:a16="http://schemas.microsoft.com/office/drawing/2014/main" id="{53F41C82-6022-0486-19A5-8CA3A799BE2B}"/>
                  </a:ext>
                </a:extLst>
              </p:cNvPr>
              <p:cNvPicPr/>
              <p:nvPr/>
            </p:nvPicPr>
            <p:blipFill>
              <a:blip r:embed="rId32"/>
              <a:stretch>
                <a:fillRect/>
              </a:stretch>
            </p:blipFill>
            <p:spPr>
              <a:xfrm>
                <a:off x="2354656" y="285954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2" name="Ink 31">
                <a:extLst>
                  <a:ext uri="{FF2B5EF4-FFF2-40B4-BE49-F238E27FC236}">
                    <a16:creationId xmlns:a16="http://schemas.microsoft.com/office/drawing/2014/main" id="{DE971545-9AF4-67A5-2807-A9C352749EE6}"/>
                  </a:ext>
                </a:extLst>
              </p14:cNvPr>
              <p14:cNvContentPartPr/>
              <p14:nvPr/>
            </p14:nvContentPartPr>
            <p14:xfrm>
              <a:off x="2363296" y="2913541"/>
              <a:ext cx="360" cy="360"/>
            </p14:xfrm>
          </p:contentPart>
        </mc:Choice>
        <mc:Fallback xmlns="">
          <p:pic>
            <p:nvPicPr>
              <p:cNvPr id="32" name="Ink 31">
                <a:extLst>
                  <a:ext uri="{FF2B5EF4-FFF2-40B4-BE49-F238E27FC236}">
                    <a16:creationId xmlns:a16="http://schemas.microsoft.com/office/drawing/2014/main" id="{DE971545-9AF4-67A5-2807-A9C352749EE6}"/>
                  </a:ext>
                </a:extLst>
              </p:cNvPr>
              <p:cNvPicPr/>
              <p:nvPr/>
            </p:nvPicPr>
            <p:blipFill>
              <a:blip r:embed="rId32"/>
              <a:stretch>
                <a:fillRect/>
              </a:stretch>
            </p:blipFill>
            <p:spPr>
              <a:xfrm>
                <a:off x="2354656" y="285954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45" name="Ink 44">
                <a:extLst>
                  <a:ext uri="{FF2B5EF4-FFF2-40B4-BE49-F238E27FC236}">
                    <a16:creationId xmlns:a16="http://schemas.microsoft.com/office/drawing/2014/main" id="{065643BD-CFAD-34C4-CC7E-177995D1CDA3}"/>
                  </a:ext>
                </a:extLst>
              </p14:cNvPr>
              <p14:cNvContentPartPr/>
              <p14:nvPr/>
            </p14:nvContentPartPr>
            <p14:xfrm>
              <a:off x="3688456" y="549781"/>
              <a:ext cx="360" cy="8280"/>
            </p14:xfrm>
          </p:contentPart>
        </mc:Choice>
        <mc:Fallback xmlns="">
          <p:pic>
            <p:nvPicPr>
              <p:cNvPr id="45" name="Ink 44">
                <a:extLst>
                  <a:ext uri="{FF2B5EF4-FFF2-40B4-BE49-F238E27FC236}">
                    <a16:creationId xmlns:a16="http://schemas.microsoft.com/office/drawing/2014/main" id="{065643BD-CFAD-34C4-CC7E-177995D1CDA3}"/>
                  </a:ext>
                </a:extLst>
              </p:cNvPr>
              <p:cNvPicPr/>
              <p:nvPr/>
            </p:nvPicPr>
            <p:blipFill>
              <a:blip r:embed="rId35"/>
              <a:stretch>
                <a:fillRect/>
              </a:stretch>
            </p:blipFill>
            <p:spPr>
              <a:xfrm>
                <a:off x="3679456" y="496141"/>
                <a:ext cx="18000" cy="115920"/>
              </a:xfrm>
              <a:prstGeom prst="rect">
                <a:avLst/>
              </a:prstGeom>
            </p:spPr>
          </p:pic>
        </mc:Fallback>
      </mc:AlternateContent>
      <p:grpSp>
        <p:nvGrpSpPr>
          <p:cNvPr id="53" name="Group 52">
            <a:extLst>
              <a:ext uri="{FF2B5EF4-FFF2-40B4-BE49-F238E27FC236}">
                <a16:creationId xmlns:a16="http://schemas.microsoft.com/office/drawing/2014/main" id="{8B885FB3-F277-4075-07C8-1B795BAC9FDC}"/>
              </a:ext>
            </a:extLst>
          </p:cNvPr>
          <p:cNvGrpSpPr/>
          <p:nvPr/>
        </p:nvGrpSpPr>
        <p:grpSpPr>
          <a:xfrm>
            <a:off x="4788976" y="1627261"/>
            <a:ext cx="7920" cy="38880"/>
            <a:chOff x="4788976" y="1627261"/>
            <a:chExt cx="7920" cy="38880"/>
          </a:xfrm>
        </p:grpSpPr>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47" name="Ink 46">
                  <a:extLst>
                    <a:ext uri="{FF2B5EF4-FFF2-40B4-BE49-F238E27FC236}">
                      <a16:creationId xmlns:a16="http://schemas.microsoft.com/office/drawing/2014/main" id="{5E4EC885-664A-FFC9-D65B-1B0919F516F4}"/>
                    </a:ext>
                  </a:extLst>
                </p14:cNvPr>
                <p14:cNvContentPartPr/>
                <p14:nvPr/>
              </p14:nvContentPartPr>
              <p14:xfrm>
                <a:off x="4796536" y="1627261"/>
                <a:ext cx="360" cy="8280"/>
              </p14:xfrm>
            </p:contentPart>
          </mc:Choice>
          <mc:Fallback xmlns="">
            <p:pic>
              <p:nvPicPr>
                <p:cNvPr id="47" name="Ink 46">
                  <a:extLst>
                    <a:ext uri="{FF2B5EF4-FFF2-40B4-BE49-F238E27FC236}">
                      <a16:creationId xmlns:a16="http://schemas.microsoft.com/office/drawing/2014/main" id="{5E4EC885-664A-FFC9-D65B-1B0919F516F4}"/>
                    </a:ext>
                  </a:extLst>
                </p:cNvPr>
                <p:cNvPicPr/>
                <p:nvPr/>
              </p:nvPicPr>
              <p:blipFill>
                <a:blip r:embed="rId37"/>
                <a:stretch>
                  <a:fillRect/>
                </a:stretch>
              </p:blipFill>
              <p:spPr>
                <a:xfrm>
                  <a:off x="4787536" y="1573261"/>
                  <a:ext cx="18000" cy="115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48" name="Ink 47">
                  <a:extLst>
                    <a:ext uri="{FF2B5EF4-FFF2-40B4-BE49-F238E27FC236}">
                      <a16:creationId xmlns:a16="http://schemas.microsoft.com/office/drawing/2014/main" id="{A4880709-434F-8FDF-5C19-844AE399E792}"/>
                    </a:ext>
                  </a:extLst>
                </p14:cNvPr>
                <p14:cNvContentPartPr/>
                <p14:nvPr/>
              </p14:nvContentPartPr>
              <p14:xfrm>
                <a:off x="4796536" y="1642381"/>
                <a:ext cx="360" cy="360"/>
              </p14:xfrm>
            </p:contentPart>
          </mc:Choice>
          <mc:Fallback xmlns="">
            <p:pic>
              <p:nvPicPr>
                <p:cNvPr id="48" name="Ink 47">
                  <a:extLst>
                    <a:ext uri="{FF2B5EF4-FFF2-40B4-BE49-F238E27FC236}">
                      <a16:creationId xmlns:a16="http://schemas.microsoft.com/office/drawing/2014/main" id="{A4880709-434F-8FDF-5C19-844AE399E792}"/>
                    </a:ext>
                  </a:extLst>
                </p:cNvPr>
                <p:cNvPicPr/>
                <p:nvPr/>
              </p:nvPicPr>
              <p:blipFill>
                <a:blip r:embed="rId39"/>
                <a:stretch>
                  <a:fillRect/>
                </a:stretch>
              </p:blipFill>
              <p:spPr>
                <a:xfrm>
                  <a:off x="4787536" y="158874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49" name="Ink 48">
                  <a:extLst>
                    <a:ext uri="{FF2B5EF4-FFF2-40B4-BE49-F238E27FC236}">
                      <a16:creationId xmlns:a16="http://schemas.microsoft.com/office/drawing/2014/main" id="{F059EFA5-16A0-DA08-3BE8-A75770E5720D}"/>
                    </a:ext>
                  </a:extLst>
                </p14:cNvPr>
                <p14:cNvContentPartPr/>
                <p14:nvPr/>
              </p14:nvContentPartPr>
              <p14:xfrm>
                <a:off x="4796536" y="1650301"/>
                <a:ext cx="360" cy="360"/>
              </p14:xfrm>
            </p:contentPart>
          </mc:Choice>
          <mc:Fallback xmlns="">
            <p:pic>
              <p:nvPicPr>
                <p:cNvPr id="49" name="Ink 48">
                  <a:extLst>
                    <a:ext uri="{FF2B5EF4-FFF2-40B4-BE49-F238E27FC236}">
                      <a16:creationId xmlns:a16="http://schemas.microsoft.com/office/drawing/2014/main" id="{F059EFA5-16A0-DA08-3BE8-A75770E5720D}"/>
                    </a:ext>
                  </a:extLst>
                </p:cNvPr>
                <p:cNvPicPr/>
                <p:nvPr/>
              </p:nvPicPr>
              <p:blipFill>
                <a:blip r:embed="rId41"/>
                <a:stretch>
                  <a:fillRect/>
                </a:stretch>
              </p:blipFill>
              <p:spPr>
                <a:xfrm>
                  <a:off x="4787536" y="15966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50" name="Ink 49">
                  <a:extLst>
                    <a:ext uri="{FF2B5EF4-FFF2-40B4-BE49-F238E27FC236}">
                      <a16:creationId xmlns:a16="http://schemas.microsoft.com/office/drawing/2014/main" id="{8806B5F0-F8BC-1FBC-01DB-84E5D21B2D39}"/>
                    </a:ext>
                  </a:extLst>
                </p14:cNvPr>
                <p14:cNvContentPartPr/>
                <p14:nvPr/>
              </p14:nvContentPartPr>
              <p14:xfrm>
                <a:off x="4788976" y="1658221"/>
                <a:ext cx="360" cy="360"/>
              </p14:xfrm>
            </p:contentPart>
          </mc:Choice>
          <mc:Fallback xmlns="">
            <p:pic>
              <p:nvPicPr>
                <p:cNvPr id="50" name="Ink 49">
                  <a:extLst>
                    <a:ext uri="{FF2B5EF4-FFF2-40B4-BE49-F238E27FC236}">
                      <a16:creationId xmlns:a16="http://schemas.microsoft.com/office/drawing/2014/main" id="{8806B5F0-F8BC-1FBC-01DB-84E5D21B2D39}"/>
                    </a:ext>
                  </a:extLst>
                </p:cNvPr>
                <p:cNvPicPr/>
                <p:nvPr/>
              </p:nvPicPr>
              <p:blipFill>
                <a:blip r:embed="rId43"/>
                <a:stretch>
                  <a:fillRect/>
                </a:stretch>
              </p:blipFill>
              <p:spPr>
                <a:xfrm>
                  <a:off x="4779976" y="160458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51" name="Ink 50">
                  <a:extLst>
                    <a:ext uri="{FF2B5EF4-FFF2-40B4-BE49-F238E27FC236}">
                      <a16:creationId xmlns:a16="http://schemas.microsoft.com/office/drawing/2014/main" id="{BF370190-933C-12DD-C9B0-AE6A63A99C43}"/>
                    </a:ext>
                  </a:extLst>
                </p14:cNvPr>
                <p14:cNvContentPartPr/>
                <p14:nvPr/>
              </p14:nvContentPartPr>
              <p14:xfrm>
                <a:off x="4788976" y="1658221"/>
                <a:ext cx="360" cy="3240"/>
              </p14:xfrm>
            </p:contentPart>
          </mc:Choice>
          <mc:Fallback xmlns="">
            <p:pic>
              <p:nvPicPr>
                <p:cNvPr id="51" name="Ink 50">
                  <a:extLst>
                    <a:ext uri="{FF2B5EF4-FFF2-40B4-BE49-F238E27FC236}">
                      <a16:creationId xmlns:a16="http://schemas.microsoft.com/office/drawing/2014/main" id="{BF370190-933C-12DD-C9B0-AE6A63A99C43}"/>
                    </a:ext>
                  </a:extLst>
                </p:cNvPr>
                <p:cNvPicPr/>
                <p:nvPr/>
              </p:nvPicPr>
              <p:blipFill>
                <a:blip r:embed="rId45"/>
                <a:stretch>
                  <a:fillRect/>
                </a:stretch>
              </p:blipFill>
              <p:spPr>
                <a:xfrm>
                  <a:off x="4779976" y="1604581"/>
                  <a:ext cx="18000" cy="110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52" name="Ink 51">
                  <a:extLst>
                    <a:ext uri="{FF2B5EF4-FFF2-40B4-BE49-F238E27FC236}">
                      <a16:creationId xmlns:a16="http://schemas.microsoft.com/office/drawing/2014/main" id="{5EE6F172-B3AC-50DA-BF7C-ADD2333E6ADB}"/>
                    </a:ext>
                  </a:extLst>
                </p14:cNvPr>
                <p14:cNvContentPartPr/>
                <p14:nvPr/>
              </p14:nvContentPartPr>
              <p14:xfrm>
                <a:off x="4788976" y="1665781"/>
                <a:ext cx="360" cy="360"/>
              </p14:xfrm>
            </p:contentPart>
          </mc:Choice>
          <mc:Fallback xmlns="">
            <p:pic>
              <p:nvPicPr>
                <p:cNvPr id="52" name="Ink 51">
                  <a:extLst>
                    <a:ext uri="{FF2B5EF4-FFF2-40B4-BE49-F238E27FC236}">
                      <a16:creationId xmlns:a16="http://schemas.microsoft.com/office/drawing/2014/main" id="{5EE6F172-B3AC-50DA-BF7C-ADD2333E6ADB}"/>
                    </a:ext>
                  </a:extLst>
                </p:cNvPr>
                <p:cNvPicPr/>
                <p:nvPr/>
              </p:nvPicPr>
              <p:blipFill>
                <a:blip r:embed="rId47"/>
                <a:stretch>
                  <a:fillRect/>
                </a:stretch>
              </p:blipFill>
              <p:spPr>
                <a:xfrm>
                  <a:off x="4779976" y="1612141"/>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54" name="Ink 53">
                <a:extLst>
                  <a:ext uri="{FF2B5EF4-FFF2-40B4-BE49-F238E27FC236}">
                    <a16:creationId xmlns:a16="http://schemas.microsoft.com/office/drawing/2014/main" id="{AFE9E791-C319-C696-224D-41121D8C0BEC}"/>
                  </a:ext>
                </a:extLst>
              </p14:cNvPr>
              <p14:cNvContentPartPr/>
              <p14:nvPr/>
            </p14:nvContentPartPr>
            <p14:xfrm>
              <a:off x="8779936" y="1859461"/>
              <a:ext cx="3240" cy="360"/>
            </p14:xfrm>
          </p:contentPart>
        </mc:Choice>
        <mc:Fallback xmlns="">
          <p:pic>
            <p:nvPicPr>
              <p:cNvPr id="54" name="Ink 53">
                <a:extLst>
                  <a:ext uri="{FF2B5EF4-FFF2-40B4-BE49-F238E27FC236}">
                    <a16:creationId xmlns:a16="http://schemas.microsoft.com/office/drawing/2014/main" id="{AFE9E791-C319-C696-224D-41121D8C0BEC}"/>
                  </a:ext>
                </a:extLst>
              </p:cNvPr>
              <p:cNvPicPr/>
              <p:nvPr/>
            </p:nvPicPr>
            <p:blipFill>
              <a:blip r:embed="rId49"/>
              <a:stretch>
                <a:fillRect/>
              </a:stretch>
            </p:blipFill>
            <p:spPr>
              <a:xfrm>
                <a:off x="8770936" y="1805821"/>
                <a:ext cx="2088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55" name="Ink 54">
                <a:extLst>
                  <a:ext uri="{FF2B5EF4-FFF2-40B4-BE49-F238E27FC236}">
                    <a16:creationId xmlns:a16="http://schemas.microsoft.com/office/drawing/2014/main" id="{4BF5061F-B25C-9118-171F-67AD5417D4BD}"/>
                  </a:ext>
                </a:extLst>
              </p14:cNvPr>
              <p14:cNvContentPartPr/>
              <p14:nvPr/>
            </p14:nvContentPartPr>
            <p14:xfrm>
              <a:off x="5811560" y="-548800"/>
              <a:ext cx="360" cy="360"/>
            </p14:xfrm>
          </p:contentPart>
        </mc:Choice>
        <mc:Fallback xmlns="">
          <p:pic>
            <p:nvPicPr>
              <p:cNvPr id="55" name="Ink 54">
                <a:extLst>
                  <a:ext uri="{FF2B5EF4-FFF2-40B4-BE49-F238E27FC236}">
                    <a16:creationId xmlns:a16="http://schemas.microsoft.com/office/drawing/2014/main" id="{4BF5061F-B25C-9118-171F-67AD5417D4BD}"/>
                  </a:ext>
                </a:extLst>
              </p:cNvPr>
              <p:cNvPicPr/>
              <p:nvPr/>
            </p:nvPicPr>
            <p:blipFill>
              <a:blip r:embed="rId51"/>
              <a:stretch>
                <a:fillRect/>
              </a:stretch>
            </p:blipFill>
            <p:spPr>
              <a:xfrm>
                <a:off x="5802920" y="-60244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56" name="Ink 55">
                <a:extLst>
                  <a:ext uri="{FF2B5EF4-FFF2-40B4-BE49-F238E27FC236}">
                    <a16:creationId xmlns:a16="http://schemas.microsoft.com/office/drawing/2014/main" id="{52350712-3D87-51D6-03DE-8B45CDB8264A}"/>
                  </a:ext>
                </a:extLst>
              </p14:cNvPr>
              <p14:cNvContentPartPr/>
              <p14:nvPr/>
            </p14:nvContentPartPr>
            <p14:xfrm>
              <a:off x="8828720" y="2519840"/>
              <a:ext cx="360" cy="360"/>
            </p14:xfrm>
          </p:contentPart>
        </mc:Choice>
        <mc:Fallback xmlns="">
          <p:pic>
            <p:nvPicPr>
              <p:cNvPr id="56" name="Ink 55">
                <a:extLst>
                  <a:ext uri="{FF2B5EF4-FFF2-40B4-BE49-F238E27FC236}">
                    <a16:creationId xmlns:a16="http://schemas.microsoft.com/office/drawing/2014/main" id="{52350712-3D87-51D6-03DE-8B45CDB8264A}"/>
                  </a:ext>
                </a:extLst>
              </p:cNvPr>
              <p:cNvPicPr/>
              <p:nvPr/>
            </p:nvPicPr>
            <p:blipFill>
              <a:blip r:embed="rId53"/>
              <a:stretch>
                <a:fillRect/>
              </a:stretch>
            </p:blipFill>
            <p:spPr>
              <a:xfrm>
                <a:off x="8820080" y="246584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57" name="Ink 56">
                <a:extLst>
                  <a:ext uri="{FF2B5EF4-FFF2-40B4-BE49-F238E27FC236}">
                    <a16:creationId xmlns:a16="http://schemas.microsoft.com/office/drawing/2014/main" id="{7BC78C43-0045-3848-4C83-9AF4651E0ECC}"/>
                  </a:ext>
                </a:extLst>
              </p14:cNvPr>
              <p14:cNvContentPartPr/>
              <p14:nvPr/>
            </p14:nvContentPartPr>
            <p14:xfrm>
              <a:off x="2750504" y="1588363"/>
              <a:ext cx="360" cy="360"/>
            </p14:xfrm>
          </p:contentPart>
        </mc:Choice>
        <mc:Fallback xmlns="">
          <p:pic>
            <p:nvPicPr>
              <p:cNvPr id="57" name="Ink 56">
                <a:extLst>
                  <a:ext uri="{FF2B5EF4-FFF2-40B4-BE49-F238E27FC236}">
                    <a16:creationId xmlns:a16="http://schemas.microsoft.com/office/drawing/2014/main" id="{7BC78C43-0045-3848-4C83-9AF4651E0ECC}"/>
                  </a:ext>
                </a:extLst>
              </p:cNvPr>
              <p:cNvPicPr/>
              <p:nvPr/>
            </p:nvPicPr>
            <p:blipFill>
              <a:blip r:embed="rId55"/>
              <a:stretch>
                <a:fillRect/>
              </a:stretch>
            </p:blipFill>
            <p:spPr>
              <a:xfrm>
                <a:off x="2741864" y="15347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58" name="Ink 57">
                <a:extLst>
                  <a:ext uri="{FF2B5EF4-FFF2-40B4-BE49-F238E27FC236}">
                    <a16:creationId xmlns:a16="http://schemas.microsoft.com/office/drawing/2014/main" id="{795DA27D-FA60-3884-93D6-73D5FCB82866}"/>
                  </a:ext>
                </a:extLst>
              </p14:cNvPr>
              <p14:cNvContentPartPr/>
              <p14:nvPr/>
            </p14:nvContentPartPr>
            <p14:xfrm>
              <a:off x="4540784" y="2246803"/>
              <a:ext cx="360" cy="360"/>
            </p14:xfrm>
          </p:contentPart>
        </mc:Choice>
        <mc:Fallback xmlns="">
          <p:pic>
            <p:nvPicPr>
              <p:cNvPr id="58" name="Ink 57">
                <a:extLst>
                  <a:ext uri="{FF2B5EF4-FFF2-40B4-BE49-F238E27FC236}">
                    <a16:creationId xmlns:a16="http://schemas.microsoft.com/office/drawing/2014/main" id="{795DA27D-FA60-3884-93D6-73D5FCB82866}"/>
                  </a:ext>
                </a:extLst>
              </p:cNvPr>
              <p:cNvPicPr/>
              <p:nvPr/>
            </p:nvPicPr>
            <p:blipFill>
              <a:blip r:embed="rId57"/>
              <a:stretch>
                <a:fillRect/>
              </a:stretch>
            </p:blipFill>
            <p:spPr>
              <a:xfrm>
                <a:off x="4532144" y="2193163"/>
                <a:ext cx="18000" cy="108000"/>
              </a:xfrm>
              <a:prstGeom prst="rect">
                <a:avLst/>
              </a:prstGeom>
            </p:spPr>
          </p:pic>
        </mc:Fallback>
      </mc:AlternateContent>
      <p:grpSp>
        <p:nvGrpSpPr>
          <p:cNvPr id="66" name="Group 65">
            <a:extLst>
              <a:ext uri="{FF2B5EF4-FFF2-40B4-BE49-F238E27FC236}">
                <a16:creationId xmlns:a16="http://schemas.microsoft.com/office/drawing/2014/main" id="{71EB2A5C-9357-D259-D4D9-7B1A562D547E}"/>
              </a:ext>
            </a:extLst>
          </p:cNvPr>
          <p:cNvGrpSpPr/>
          <p:nvPr/>
        </p:nvGrpSpPr>
        <p:grpSpPr>
          <a:xfrm>
            <a:off x="5470664" y="2169763"/>
            <a:ext cx="132120" cy="65520"/>
            <a:chOff x="5470664" y="2169763"/>
            <a:chExt cx="132120" cy="65520"/>
          </a:xfrm>
        </p:grpSpPr>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59" name="Ink 58">
                  <a:extLst>
                    <a:ext uri="{FF2B5EF4-FFF2-40B4-BE49-F238E27FC236}">
                      <a16:creationId xmlns:a16="http://schemas.microsoft.com/office/drawing/2014/main" id="{88F7935E-60BC-FA13-D2E4-A8DFC835ED90}"/>
                    </a:ext>
                  </a:extLst>
                </p14:cNvPr>
                <p14:cNvContentPartPr/>
                <p14:nvPr/>
              </p14:nvContentPartPr>
              <p14:xfrm>
                <a:off x="5486504" y="2231683"/>
                <a:ext cx="7920" cy="3600"/>
              </p14:xfrm>
            </p:contentPart>
          </mc:Choice>
          <mc:Fallback xmlns="">
            <p:pic>
              <p:nvPicPr>
                <p:cNvPr id="59" name="Ink 58">
                  <a:extLst>
                    <a:ext uri="{FF2B5EF4-FFF2-40B4-BE49-F238E27FC236}">
                      <a16:creationId xmlns:a16="http://schemas.microsoft.com/office/drawing/2014/main" id="{88F7935E-60BC-FA13-D2E4-A8DFC835ED90}"/>
                    </a:ext>
                  </a:extLst>
                </p:cNvPr>
                <p:cNvPicPr/>
                <p:nvPr/>
              </p:nvPicPr>
              <p:blipFill>
                <a:blip r:embed="rId59"/>
                <a:stretch>
                  <a:fillRect/>
                </a:stretch>
              </p:blipFill>
              <p:spPr>
                <a:xfrm>
                  <a:off x="5477504" y="2177683"/>
                  <a:ext cx="25560" cy="11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60" name="Ink 59">
                  <a:extLst>
                    <a:ext uri="{FF2B5EF4-FFF2-40B4-BE49-F238E27FC236}">
                      <a16:creationId xmlns:a16="http://schemas.microsoft.com/office/drawing/2014/main" id="{0935053A-75E7-610F-7CCF-EAF8BC06242D}"/>
                    </a:ext>
                  </a:extLst>
                </p14:cNvPr>
                <p14:cNvContentPartPr/>
                <p14:nvPr/>
              </p14:nvContentPartPr>
              <p14:xfrm>
                <a:off x="5470664" y="2223763"/>
                <a:ext cx="3600" cy="360"/>
              </p14:xfrm>
            </p:contentPart>
          </mc:Choice>
          <mc:Fallback xmlns="">
            <p:pic>
              <p:nvPicPr>
                <p:cNvPr id="60" name="Ink 59">
                  <a:extLst>
                    <a:ext uri="{FF2B5EF4-FFF2-40B4-BE49-F238E27FC236}">
                      <a16:creationId xmlns:a16="http://schemas.microsoft.com/office/drawing/2014/main" id="{0935053A-75E7-610F-7CCF-EAF8BC06242D}"/>
                    </a:ext>
                  </a:extLst>
                </p:cNvPr>
                <p:cNvPicPr/>
                <p:nvPr/>
              </p:nvPicPr>
              <p:blipFill>
                <a:blip r:embed="rId61"/>
                <a:stretch>
                  <a:fillRect/>
                </a:stretch>
              </p:blipFill>
              <p:spPr>
                <a:xfrm>
                  <a:off x="5461664" y="2169763"/>
                  <a:ext cx="2124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61" name="Ink 60">
                  <a:extLst>
                    <a:ext uri="{FF2B5EF4-FFF2-40B4-BE49-F238E27FC236}">
                      <a16:creationId xmlns:a16="http://schemas.microsoft.com/office/drawing/2014/main" id="{5F911DB1-B756-2645-CAA6-1BF542F2010D}"/>
                    </a:ext>
                  </a:extLst>
                </p14:cNvPr>
                <p14:cNvContentPartPr/>
                <p14:nvPr/>
              </p14:nvContentPartPr>
              <p14:xfrm>
                <a:off x="5470664" y="2223763"/>
                <a:ext cx="360" cy="360"/>
              </p14:xfrm>
            </p:contentPart>
          </mc:Choice>
          <mc:Fallback xmlns="">
            <p:pic>
              <p:nvPicPr>
                <p:cNvPr id="61" name="Ink 60">
                  <a:extLst>
                    <a:ext uri="{FF2B5EF4-FFF2-40B4-BE49-F238E27FC236}">
                      <a16:creationId xmlns:a16="http://schemas.microsoft.com/office/drawing/2014/main" id="{5F911DB1-B756-2645-CAA6-1BF542F2010D}"/>
                    </a:ext>
                  </a:extLst>
                </p:cNvPr>
                <p:cNvPicPr/>
                <p:nvPr/>
              </p:nvPicPr>
              <p:blipFill>
                <a:blip r:embed="rId61"/>
                <a:stretch>
                  <a:fillRect/>
                </a:stretch>
              </p:blipFill>
              <p:spPr>
                <a:xfrm>
                  <a:off x="5461664" y="216976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3">
              <p14:nvContentPartPr>
                <p14:cNvPr id="62" name="Ink 61">
                  <a:extLst>
                    <a:ext uri="{FF2B5EF4-FFF2-40B4-BE49-F238E27FC236}">
                      <a16:creationId xmlns:a16="http://schemas.microsoft.com/office/drawing/2014/main" id="{A90184AF-2537-CFF7-E6EB-932D074046A4}"/>
                    </a:ext>
                  </a:extLst>
                </p14:cNvPr>
                <p14:cNvContentPartPr/>
                <p14:nvPr/>
              </p14:nvContentPartPr>
              <p14:xfrm>
                <a:off x="5579024" y="2192803"/>
                <a:ext cx="14400" cy="360"/>
              </p14:xfrm>
            </p:contentPart>
          </mc:Choice>
          <mc:Fallback xmlns="">
            <p:pic>
              <p:nvPicPr>
                <p:cNvPr id="62" name="Ink 61">
                  <a:extLst>
                    <a:ext uri="{FF2B5EF4-FFF2-40B4-BE49-F238E27FC236}">
                      <a16:creationId xmlns:a16="http://schemas.microsoft.com/office/drawing/2014/main" id="{A90184AF-2537-CFF7-E6EB-932D074046A4}"/>
                    </a:ext>
                  </a:extLst>
                </p:cNvPr>
                <p:cNvPicPr/>
                <p:nvPr/>
              </p:nvPicPr>
              <p:blipFill>
                <a:blip r:embed="rId64"/>
                <a:stretch>
                  <a:fillRect/>
                </a:stretch>
              </p:blipFill>
              <p:spPr>
                <a:xfrm>
                  <a:off x="5570384" y="2139163"/>
                  <a:ext cx="3204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63" name="Ink 62">
                  <a:extLst>
                    <a:ext uri="{FF2B5EF4-FFF2-40B4-BE49-F238E27FC236}">
                      <a16:creationId xmlns:a16="http://schemas.microsoft.com/office/drawing/2014/main" id="{60294C6E-FE88-1018-9E15-6BAD572E2DA1}"/>
                    </a:ext>
                  </a:extLst>
                </p14:cNvPr>
                <p14:cNvContentPartPr/>
                <p14:nvPr/>
              </p14:nvContentPartPr>
              <p14:xfrm>
                <a:off x="5602424" y="2184883"/>
                <a:ext cx="360" cy="360"/>
              </p14:xfrm>
            </p:contentPart>
          </mc:Choice>
          <mc:Fallback xmlns="">
            <p:pic>
              <p:nvPicPr>
                <p:cNvPr id="63" name="Ink 62">
                  <a:extLst>
                    <a:ext uri="{FF2B5EF4-FFF2-40B4-BE49-F238E27FC236}">
                      <a16:creationId xmlns:a16="http://schemas.microsoft.com/office/drawing/2014/main" id="{60294C6E-FE88-1018-9E15-6BAD572E2DA1}"/>
                    </a:ext>
                  </a:extLst>
                </p:cNvPr>
                <p:cNvPicPr/>
                <p:nvPr/>
              </p:nvPicPr>
              <p:blipFill>
                <a:blip r:embed="rId66"/>
                <a:stretch>
                  <a:fillRect/>
                </a:stretch>
              </p:blipFill>
              <p:spPr>
                <a:xfrm>
                  <a:off x="5593424" y="213124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64" name="Ink 63">
                  <a:extLst>
                    <a:ext uri="{FF2B5EF4-FFF2-40B4-BE49-F238E27FC236}">
                      <a16:creationId xmlns:a16="http://schemas.microsoft.com/office/drawing/2014/main" id="{1BCB98D9-F05D-3F07-6994-E27A56C705D9}"/>
                    </a:ext>
                  </a:extLst>
                </p14:cNvPr>
                <p14:cNvContentPartPr/>
                <p14:nvPr/>
              </p14:nvContentPartPr>
              <p14:xfrm>
                <a:off x="5586944" y="2177683"/>
                <a:ext cx="360" cy="360"/>
              </p14:xfrm>
            </p:contentPart>
          </mc:Choice>
          <mc:Fallback xmlns="">
            <p:pic>
              <p:nvPicPr>
                <p:cNvPr id="64" name="Ink 63">
                  <a:extLst>
                    <a:ext uri="{FF2B5EF4-FFF2-40B4-BE49-F238E27FC236}">
                      <a16:creationId xmlns:a16="http://schemas.microsoft.com/office/drawing/2014/main" id="{1BCB98D9-F05D-3F07-6994-E27A56C705D9}"/>
                    </a:ext>
                  </a:extLst>
                </p:cNvPr>
                <p:cNvPicPr/>
                <p:nvPr/>
              </p:nvPicPr>
              <p:blipFill>
                <a:blip r:embed="rId68"/>
                <a:stretch>
                  <a:fillRect/>
                </a:stretch>
              </p:blipFill>
              <p:spPr>
                <a:xfrm>
                  <a:off x="5577944" y="212368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65" name="Ink 64">
                  <a:extLst>
                    <a:ext uri="{FF2B5EF4-FFF2-40B4-BE49-F238E27FC236}">
                      <a16:creationId xmlns:a16="http://schemas.microsoft.com/office/drawing/2014/main" id="{C17B221F-2A92-533F-EC1D-2684508E25CF}"/>
                    </a:ext>
                  </a:extLst>
                </p14:cNvPr>
                <p14:cNvContentPartPr/>
                <p14:nvPr/>
              </p14:nvContentPartPr>
              <p14:xfrm>
                <a:off x="5571464" y="2169763"/>
                <a:ext cx="360" cy="360"/>
              </p14:xfrm>
            </p:contentPart>
          </mc:Choice>
          <mc:Fallback xmlns="">
            <p:pic>
              <p:nvPicPr>
                <p:cNvPr id="65" name="Ink 64">
                  <a:extLst>
                    <a:ext uri="{FF2B5EF4-FFF2-40B4-BE49-F238E27FC236}">
                      <a16:creationId xmlns:a16="http://schemas.microsoft.com/office/drawing/2014/main" id="{C17B221F-2A92-533F-EC1D-2684508E25CF}"/>
                    </a:ext>
                  </a:extLst>
                </p:cNvPr>
                <p:cNvPicPr/>
                <p:nvPr/>
              </p:nvPicPr>
              <p:blipFill>
                <a:blip r:embed="rId70"/>
                <a:stretch>
                  <a:fillRect/>
                </a:stretch>
              </p:blipFill>
              <p:spPr>
                <a:xfrm>
                  <a:off x="5562824" y="2115763"/>
                  <a:ext cx="18000" cy="108000"/>
                </a:xfrm>
                <a:prstGeom prst="rect">
                  <a:avLst/>
                </a:prstGeom>
              </p:spPr>
            </p:pic>
          </mc:Fallback>
        </mc:AlternateContent>
      </p:grpSp>
      <p:grpSp>
        <p:nvGrpSpPr>
          <p:cNvPr id="70" name="Group 69">
            <a:extLst>
              <a:ext uri="{FF2B5EF4-FFF2-40B4-BE49-F238E27FC236}">
                <a16:creationId xmlns:a16="http://schemas.microsoft.com/office/drawing/2014/main" id="{E2229B13-B9CE-3524-E5A8-69020F9A1FDC}"/>
              </a:ext>
            </a:extLst>
          </p:cNvPr>
          <p:cNvGrpSpPr/>
          <p:nvPr/>
        </p:nvGrpSpPr>
        <p:grpSpPr>
          <a:xfrm>
            <a:off x="6354104" y="1735603"/>
            <a:ext cx="28080" cy="19080"/>
            <a:chOff x="6354104" y="1735603"/>
            <a:chExt cx="28080" cy="19080"/>
          </a:xfrm>
        </p:grpSpPr>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67" name="Ink 66">
                  <a:extLst>
                    <a:ext uri="{FF2B5EF4-FFF2-40B4-BE49-F238E27FC236}">
                      <a16:creationId xmlns:a16="http://schemas.microsoft.com/office/drawing/2014/main" id="{9C51441E-D0B2-9155-F858-C9D89F2B9F5E}"/>
                    </a:ext>
                  </a:extLst>
                </p14:cNvPr>
                <p14:cNvContentPartPr/>
                <p14:nvPr/>
              </p14:nvContentPartPr>
              <p14:xfrm>
                <a:off x="6377144" y="1751083"/>
                <a:ext cx="5040" cy="3600"/>
              </p14:xfrm>
            </p:contentPart>
          </mc:Choice>
          <mc:Fallback xmlns="">
            <p:pic>
              <p:nvPicPr>
                <p:cNvPr id="67" name="Ink 66">
                  <a:extLst>
                    <a:ext uri="{FF2B5EF4-FFF2-40B4-BE49-F238E27FC236}">
                      <a16:creationId xmlns:a16="http://schemas.microsoft.com/office/drawing/2014/main" id="{9C51441E-D0B2-9155-F858-C9D89F2B9F5E}"/>
                    </a:ext>
                  </a:extLst>
                </p:cNvPr>
                <p:cNvPicPr/>
                <p:nvPr/>
              </p:nvPicPr>
              <p:blipFill>
                <a:blip r:embed="rId72"/>
                <a:stretch>
                  <a:fillRect/>
                </a:stretch>
              </p:blipFill>
              <p:spPr>
                <a:xfrm>
                  <a:off x="6368504" y="1697083"/>
                  <a:ext cx="22680" cy="11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68" name="Ink 67">
                  <a:extLst>
                    <a:ext uri="{FF2B5EF4-FFF2-40B4-BE49-F238E27FC236}">
                      <a16:creationId xmlns:a16="http://schemas.microsoft.com/office/drawing/2014/main" id="{57221A8C-E874-06D6-1912-1B43EC0B97CF}"/>
                    </a:ext>
                  </a:extLst>
                </p14:cNvPr>
                <p14:cNvContentPartPr/>
                <p14:nvPr/>
              </p14:nvContentPartPr>
              <p14:xfrm>
                <a:off x="6369944" y="1743523"/>
                <a:ext cx="360" cy="360"/>
              </p14:xfrm>
            </p:contentPart>
          </mc:Choice>
          <mc:Fallback xmlns="">
            <p:pic>
              <p:nvPicPr>
                <p:cNvPr id="68" name="Ink 67">
                  <a:extLst>
                    <a:ext uri="{FF2B5EF4-FFF2-40B4-BE49-F238E27FC236}">
                      <a16:creationId xmlns:a16="http://schemas.microsoft.com/office/drawing/2014/main" id="{57221A8C-E874-06D6-1912-1B43EC0B97CF}"/>
                    </a:ext>
                  </a:extLst>
                </p:cNvPr>
                <p:cNvPicPr/>
                <p:nvPr/>
              </p:nvPicPr>
              <p:blipFill>
                <a:blip r:embed="rId74"/>
                <a:stretch>
                  <a:fillRect/>
                </a:stretch>
              </p:blipFill>
              <p:spPr>
                <a:xfrm>
                  <a:off x="6360944" y="16895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69" name="Ink 68">
                  <a:extLst>
                    <a:ext uri="{FF2B5EF4-FFF2-40B4-BE49-F238E27FC236}">
                      <a16:creationId xmlns:a16="http://schemas.microsoft.com/office/drawing/2014/main" id="{6B89E720-7D3F-55F8-1A44-4D71136E98C0}"/>
                    </a:ext>
                  </a:extLst>
                </p14:cNvPr>
                <p14:cNvContentPartPr/>
                <p14:nvPr/>
              </p14:nvContentPartPr>
              <p14:xfrm>
                <a:off x="6354104" y="1735603"/>
                <a:ext cx="360" cy="360"/>
              </p14:xfrm>
            </p:contentPart>
          </mc:Choice>
          <mc:Fallback xmlns="">
            <p:pic>
              <p:nvPicPr>
                <p:cNvPr id="69" name="Ink 68">
                  <a:extLst>
                    <a:ext uri="{FF2B5EF4-FFF2-40B4-BE49-F238E27FC236}">
                      <a16:creationId xmlns:a16="http://schemas.microsoft.com/office/drawing/2014/main" id="{6B89E720-7D3F-55F8-1A44-4D71136E98C0}"/>
                    </a:ext>
                  </a:extLst>
                </p:cNvPr>
                <p:cNvPicPr/>
                <p:nvPr/>
              </p:nvPicPr>
              <p:blipFill>
                <a:blip r:embed="rId76"/>
                <a:stretch>
                  <a:fillRect/>
                </a:stretch>
              </p:blipFill>
              <p:spPr>
                <a:xfrm>
                  <a:off x="6345104" y="1681603"/>
                  <a:ext cx="18000" cy="108000"/>
                </a:xfrm>
                <a:prstGeom prst="rect">
                  <a:avLst/>
                </a:prstGeom>
              </p:spPr>
            </p:pic>
          </mc:Fallback>
        </mc:AlternateContent>
      </p:grpSp>
      <p:grpSp>
        <p:nvGrpSpPr>
          <p:cNvPr id="74" name="Group 73">
            <a:extLst>
              <a:ext uri="{FF2B5EF4-FFF2-40B4-BE49-F238E27FC236}">
                <a16:creationId xmlns:a16="http://schemas.microsoft.com/office/drawing/2014/main" id="{3A421238-C466-8B14-C99A-539F5AA9FD89}"/>
              </a:ext>
            </a:extLst>
          </p:cNvPr>
          <p:cNvGrpSpPr/>
          <p:nvPr/>
        </p:nvGrpSpPr>
        <p:grpSpPr>
          <a:xfrm>
            <a:off x="5757224" y="2565043"/>
            <a:ext cx="11160" cy="360"/>
            <a:chOff x="5757224" y="2565043"/>
            <a:chExt cx="11160" cy="360"/>
          </a:xfrm>
        </p:grpSpPr>
        <mc:AlternateContent xmlns:mc="http://schemas.openxmlformats.org/markup-compatibility/2006" xmlns:p14="http://schemas.microsoft.com/office/powerpoint/2010/main" xmlns:aink="http://schemas.microsoft.com/office/drawing/2016/ink">
          <mc:Choice Requires="p14 aink">
            <p:contentPart p14:bwMode="auto" r:id="rId77">
              <p14:nvContentPartPr>
                <p14:cNvPr id="71" name="Ink 70">
                  <a:extLst>
                    <a:ext uri="{FF2B5EF4-FFF2-40B4-BE49-F238E27FC236}">
                      <a16:creationId xmlns:a16="http://schemas.microsoft.com/office/drawing/2014/main" id="{868911CE-5867-A546-5D27-FEF6BC0F52A3}"/>
                    </a:ext>
                  </a:extLst>
                </p14:cNvPr>
                <p14:cNvContentPartPr/>
                <p14:nvPr/>
              </p14:nvContentPartPr>
              <p14:xfrm>
                <a:off x="5765144" y="2565043"/>
                <a:ext cx="3240" cy="360"/>
              </p14:xfrm>
            </p:contentPart>
          </mc:Choice>
          <mc:Fallback xmlns="">
            <p:pic>
              <p:nvPicPr>
                <p:cNvPr id="71" name="Ink 70">
                  <a:extLst>
                    <a:ext uri="{FF2B5EF4-FFF2-40B4-BE49-F238E27FC236}">
                      <a16:creationId xmlns:a16="http://schemas.microsoft.com/office/drawing/2014/main" id="{868911CE-5867-A546-5D27-FEF6BC0F52A3}"/>
                    </a:ext>
                  </a:extLst>
                </p:cNvPr>
                <p:cNvPicPr/>
                <p:nvPr/>
              </p:nvPicPr>
              <p:blipFill>
                <a:blip r:embed="rId78"/>
                <a:stretch>
                  <a:fillRect/>
                </a:stretch>
              </p:blipFill>
              <p:spPr>
                <a:xfrm>
                  <a:off x="5756504" y="2511043"/>
                  <a:ext cx="2088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9">
              <p14:nvContentPartPr>
                <p14:cNvPr id="72" name="Ink 71">
                  <a:extLst>
                    <a:ext uri="{FF2B5EF4-FFF2-40B4-BE49-F238E27FC236}">
                      <a16:creationId xmlns:a16="http://schemas.microsoft.com/office/drawing/2014/main" id="{CE15CD89-2270-BC1B-9CC6-EC46694F0AAA}"/>
                    </a:ext>
                  </a:extLst>
                </p14:cNvPr>
                <p14:cNvContentPartPr/>
                <p14:nvPr/>
              </p14:nvContentPartPr>
              <p14:xfrm>
                <a:off x="5765144" y="2565043"/>
                <a:ext cx="360" cy="360"/>
              </p14:xfrm>
            </p:contentPart>
          </mc:Choice>
          <mc:Fallback xmlns="">
            <p:pic>
              <p:nvPicPr>
                <p:cNvPr id="72" name="Ink 71">
                  <a:extLst>
                    <a:ext uri="{FF2B5EF4-FFF2-40B4-BE49-F238E27FC236}">
                      <a16:creationId xmlns:a16="http://schemas.microsoft.com/office/drawing/2014/main" id="{CE15CD89-2270-BC1B-9CC6-EC46694F0AAA}"/>
                    </a:ext>
                  </a:extLst>
                </p:cNvPr>
                <p:cNvPicPr/>
                <p:nvPr/>
              </p:nvPicPr>
              <p:blipFill>
                <a:blip r:embed="rId78"/>
                <a:stretch>
                  <a:fillRect/>
                </a:stretch>
              </p:blipFill>
              <p:spPr>
                <a:xfrm>
                  <a:off x="5756504" y="251104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73" name="Ink 72">
                  <a:extLst>
                    <a:ext uri="{FF2B5EF4-FFF2-40B4-BE49-F238E27FC236}">
                      <a16:creationId xmlns:a16="http://schemas.microsoft.com/office/drawing/2014/main" id="{FF349DE4-2672-25C1-965D-66B0B9B6D36C}"/>
                    </a:ext>
                  </a:extLst>
                </p14:cNvPr>
                <p14:cNvContentPartPr/>
                <p14:nvPr/>
              </p14:nvContentPartPr>
              <p14:xfrm>
                <a:off x="5757224" y="2565043"/>
                <a:ext cx="360" cy="360"/>
              </p14:xfrm>
            </p:contentPart>
          </mc:Choice>
          <mc:Fallback xmlns="">
            <p:pic>
              <p:nvPicPr>
                <p:cNvPr id="73" name="Ink 72">
                  <a:extLst>
                    <a:ext uri="{FF2B5EF4-FFF2-40B4-BE49-F238E27FC236}">
                      <a16:creationId xmlns:a16="http://schemas.microsoft.com/office/drawing/2014/main" id="{FF349DE4-2672-25C1-965D-66B0B9B6D36C}"/>
                    </a:ext>
                  </a:extLst>
                </p:cNvPr>
                <p:cNvPicPr/>
                <p:nvPr/>
              </p:nvPicPr>
              <p:blipFill>
                <a:blip r:embed="rId81"/>
                <a:stretch>
                  <a:fillRect/>
                </a:stretch>
              </p:blipFill>
              <p:spPr>
                <a:xfrm>
                  <a:off x="5748584" y="2511043"/>
                  <a:ext cx="18000" cy="108000"/>
                </a:xfrm>
                <a:prstGeom prst="rect">
                  <a:avLst/>
                </a:prstGeom>
              </p:spPr>
            </p:pic>
          </mc:Fallback>
        </mc:AlternateContent>
      </p:grpSp>
      <p:grpSp>
        <p:nvGrpSpPr>
          <p:cNvPr id="77" name="Group 76">
            <a:extLst>
              <a:ext uri="{FF2B5EF4-FFF2-40B4-BE49-F238E27FC236}">
                <a16:creationId xmlns:a16="http://schemas.microsoft.com/office/drawing/2014/main" id="{AAF2D80E-4432-DB58-C7AD-14CDA12B473A}"/>
              </a:ext>
            </a:extLst>
          </p:cNvPr>
          <p:cNvGrpSpPr/>
          <p:nvPr/>
        </p:nvGrpSpPr>
        <p:grpSpPr>
          <a:xfrm>
            <a:off x="4881704" y="2192803"/>
            <a:ext cx="16560" cy="20520"/>
            <a:chOff x="4881704" y="2192803"/>
            <a:chExt cx="16560" cy="20520"/>
          </a:xfrm>
        </p:grpSpPr>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75" name="Ink 74">
                  <a:extLst>
                    <a:ext uri="{FF2B5EF4-FFF2-40B4-BE49-F238E27FC236}">
                      <a16:creationId xmlns:a16="http://schemas.microsoft.com/office/drawing/2014/main" id="{4FDC9B36-E65D-811A-C62E-05D34BBCB474}"/>
                    </a:ext>
                  </a:extLst>
                </p14:cNvPr>
                <p14:cNvContentPartPr/>
                <p14:nvPr/>
              </p14:nvContentPartPr>
              <p14:xfrm>
                <a:off x="4881704" y="2208283"/>
                <a:ext cx="16560" cy="5040"/>
              </p14:xfrm>
            </p:contentPart>
          </mc:Choice>
          <mc:Fallback xmlns="">
            <p:pic>
              <p:nvPicPr>
                <p:cNvPr id="75" name="Ink 74">
                  <a:extLst>
                    <a:ext uri="{FF2B5EF4-FFF2-40B4-BE49-F238E27FC236}">
                      <a16:creationId xmlns:a16="http://schemas.microsoft.com/office/drawing/2014/main" id="{4FDC9B36-E65D-811A-C62E-05D34BBCB474}"/>
                    </a:ext>
                  </a:extLst>
                </p:cNvPr>
                <p:cNvPicPr/>
                <p:nvPr/>
              </p:nvPicPr>
              <p:blipFill>
                <a:blip r:embed="rId83"/>
                <a:stretch>
                  <a:fillRect/>
                </a:stretch>
              </p:blipFill>
              <p:spPr>
                <a:xfrm>
                  <a:off x="4873064" y="2154283"/>
                  <a:ext cx="34200" cy="112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76" name="Ink 75">
                  <a:extLst>
                    <a:ext uri="{FF2B5EF4-FFF2-40B4-BE49-F238E27FC236}">
                      <a16:creationId xmlns:a16="http://schemas.microsoft.com/office/drawing/2014/main" id="{EBDD20CD-66F0-7AA8-1B2A-180CC38CD630}"/>
                    </a:ext>
                  </a:extLst>
                </p14:cNvPr>
                <p14:cNvContentPartPr/>
                <p14:nvPr/>
              </p14:nvContentPartPr>
              <p14:xfrm>
                <a:off x="4881704" y="2192803"/>
                <a:ext cx="8280" cy="360"/>
              </p14:xfrm>
            </p:contentPart>
          </mc:Choice>
          <mc:Fallback xmlns="">
            <p:pic>
              <p:nvPicPr>
                <p:cNvPr id="76" name="Ink 75">
                  <a:extLst>
                    <a:ext uri="{FF2B5EF4-FFF2-40B4-BE49-F238E27FC236}">
                      <a16:creationId xmlns:a16="http://schemas.microsoft.com/office/drawing/2014/main" id="{EBDD20CD-66F0-7AA8-1B2A-180CC38CD630}"/>
                    </a:ext>
                  </a:extLst>
                </p:cNvPr>
                <p:cNvPicPr/>
                <p:nvPr/>
              </p:nvPicPr>
              <p:blipFill>
                <a:blip r:embed="rId85"/>
                <a:stretch>
                  <a:fillRect/>
                </a:stretch>
              </p:blipFill>
              <p:spPr>
                <a:xfrm>
                  <a:off x="4873064" y="2139163"/>
                  <a:ext cx="25920" cy="108000"/>
                </a:xfrm>
                <a:prstGeom prst="rect">
                  <a:avLst/>
                </a:prstGeom>
              </p:spPr>
            </p:pic>
          </mc:Fallback>
        </mc:AlternateContent>
      </p:grpSp>
      <p:grpSp>
        <p:nvGrpSpPr>
          <p:cNvPr id="83" name="Group 82">
            <a:extLst>
              <a:ext uri="{FF2B5EF4-FFF2-40B4-BE49-F238E27FC236}">
                <a16:creationId xmlns:a16="http://schemas.microsoft.com/office/drawing/2014/main" id="{A9A2E3B3-D2F9-C713-3157-9B5954FD132E}"/>
              </a:ext>
            </a:extLst>
          </p:cNvPr>
          <p:cNvGrpSpPr/>
          <p:nvPr/>
        </p:nvGrpSpPr>
        <p:grpSpPr>
          <a:xfrm>
            <a:off x="4212104" y="1634803"/>
            <a:ext cx="19080" cy="360"/>
            <a:chOff x="4212104" y="1634803"/>
            <a:chExt cx="19080" cy="360"/>
          </a:xfrm>
        </p:grpSpPr>
        <mc:AlternateContent xmlns:mc="http://schemas.openxmlformats.org/markup-compatibility/2006" xmlns:p14="http://schemas.microsoft.com/office/powerpoint/2010/main" xmlns:aink="http://schemas.microsoft.com/office/drawing/2016/ink">
          <mc:Choice Requires="p14 aink">
            <p:contentPart p14:bwMode="auto" r:id="rId86">
              <p14:nvContentPartPr>
                <p14:cNvPr id="78" name="Ink 77">
                  <a:extLst>
                    <a:ext uri="{FF2B5EF4-FFF2-40B4-BE49-F238E27FC236}">
                      <a16:creationId xmlns:a16="http://schemas.microsoft.com/office/drawing/2014/main" id="{97513492-63A5-F728-D7AD-3CD86007E61D}"/>
                    </a:ext>
                  </a:extLst>
                </p14:cNvPr>
                <p14:cNvContentPartPr/>
                <p14:nvPr/>
              </p14:nvContentPartPr>
              <p14:xfrm>
                <a:off x="4230824" y="1634803"/>
                <a:ext cx="360" cy="360"/>
              </p14:xfrm>
            </p:contentPart>
          </mc:Choice>
          <mc:Fallback xmlns="">
            <p:pic>
              <p:nvPicPr>
                <p:cNvPr id="78" name="Ink 77">
                  <a:extLst>
                    <a:ext uri="{FF2B5EF4-FFF2-40B4-BE49-F238E27FC236}">
                      <a16:creationId xmlns:a16="http://schemas.microsoft.com/office/drawing/2014/main" id="{97513492-63A5-F728-D7AD-3CD86007E61D}"/>
                    </a:ext>
                  </a:extLst>
                </p:cNvPr>
                <p:cNvPicPr/>
                <p:nvPr/>
              </p:nvPicPr>
              <p:blipFill>
                <a:blip r:embed="rId87"/>
                <a:stretch>
                  <a:fillRect/>
                </a:stretch>
              </p:blipFill>
              <p:spPr>
                <a:xfrm>
                  <a:off x="4221824" y="158116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8">
              <p14:nvContentPartPr>
                <p14:cNvPr id="79" name="Ink 78">
                  <a:extLst>
                    <a:ext uri="{FF2B5EF4-FFF2-40B4-BE49-F238E27FC236}">
                      <a16:creationId xmlns:a16="http://schemas.microsoft.com/office/drawing/2014/main" id="{F58B7856-2556-8869-789C-206EA04BD502}"/>
                    </a:ext>
                  </a:extLst>
                </p14:cNvPr>
                <p14:cNvContentPartPr/>
                <p14:nvPr/>
              </p14:nvContentPartPr>
              <p14:xfrm>
                <a:off x="4223264" y="1634803"/>
                <a:ext cx="360" cy="360"/>
              </p14:xfrm>
            </p:contentPart>
          </mc:Choice>
          <mc:Fallback xmlns="">
            <p:pic>
              <p:nvPicPr>
                <p:cNvPr id="79" name="Ink 78">
                  <a:extLst>
                    <a:ext uri="{FF2B5EF4-FFF2-40B4-BE49-F238E27FC236}">
                      <a16:creationId xmlns:a16="http://schemas.microsoft.com/office/drawing/2014/main" id="{F58B7856-2556-8869-789C-206EA04BD502}"/>
                    </a:ext>
                  </a:extLst>
                </p:cNvPr>
                <p:cNvPicPr/>
                <p:nvPr/>
              </p:nvPicPr>
              <p:blipFill>
                <a:blip r:embed="rId89"/>
                <a:stretch>
                  <a:fillRect/>
                </a:stretch>
              </p:blipFill>
              <p:spPr>
                <a:xfrm>
                  <a:off x="4214264" y="158116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0">
              <p14:nvContentPartPr>
                <p14:cNvPr id="80" name="Ink 79">
                  <a:extLst>
                    <a:ext uri="{FF2B5EF4-FFF2-40B4-BE49-F238E27FC236}">
                      <a16:creationId xmlns:a16="http://schemas.microsoft.com/office/drawing/2014/main" id="{92DC1FEF-C4E0-5CEC-13D0-1822C17EC08E}"/>
                    </a:ext>
                  </a:extLst>
                </p14:cNvPr>
                <p14:cNvContentPartPr/>
                <p14:nvPr/>
              </p14:nvContentPartPr>
              <p14:xfrm>
                <a:off x="4223264" y="1634803"/>
                <a:ext cx="360" cy="360"/>
              </p14:xfrm>
            </p:contentPart>
          </mc:Choice>
          <mc:Fallback xmlns="">
            <p:pic>
              <p:nvPicPr>
                <p:cNvPr id="80" name="Ink 79">
                  <a:extLst>
                    <a:ext uri="{FF2B5EF4-FFF2-40B4-BE49-F238E27FC236}">
                      <a16:creationId xmlns:a16="http://schemas.microsoft.com/office/drawing/2014/main" id="{92DC1FEF-C4E0-5CEC-13D0-1822C17EC08E}"/>
                    </a:ext>
                  </a:extLst>
                </p:cNvPr>
                <p:cNvPicPr/>
                <p:nvPr/>
              </p:nvPicPr>
              <p:blipFill>
                <a:blip r:embed="rId89"/>
                <a:stretch>
                  <a:fillRect/>
                </a:stretch>
              </p:blipFill>
              <p:spPr>
                <a:xfrm>
                  <a:off x="4214264" y="158116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1">
              <p14:nvContentPartPr>
                <p14:cNvPr id="81" name="Ink 80">
                  <a:extLst>
                    <a:ext uri="{FF2B5EF4-FFF2-40B4-BE49-F238E27FC236}">
                      <a16:creationId xmlns:a16="http://schemas.microsoft.com/office/drawing/2014/main" id="{312A0332-A176-6DAA-B632-507DD629469B}"/>
                    </a:ext>
                  </a:extLst>
                </p14:cNvPr>
                <p14:cNvContentPartPr/>
                <p14:nvPr/>
              </p14:nvContentPartPr>
              <p14:xfrm>
                <a:off x="4223264" y="1634803"/>
                <a:ext cx="360" cy="360"/>
              </p14:xfrm>
            </p:contentPart>
          </mc:Choice>
          <mc:Fallback xmlns="">
            <p:pic>
              <p:nvPicPr>
                <p:cNvPr id="81" name="Ink 80">
                  <a:extLst>
                    <a:ext uri="{FF2B5EF4-FFF2-40B4-BE49-F238E27FC236}">
                      <a16:creationId xmlns:a16="http://schemas.microsoft.com/office/drawing/2014/main" id="{312A0332-A176-6DAA-B632-507DD629469B}"/>
                    </a:ext>
                  </a:extLst>
                </p:cNvPr>
                <p:cNvPicPr/>
                <p:nvPr/>
              </p:nvPicPr>
              <p:blipFill>
                <a:blip r:embed="rId89"/>
                <a:stretch>
                  <a:fillRect/>
                </a:stretch>
              </p:blipFill>
              <p:spPr>
                <a:xfrm>
                  <a:off x="4214264" y="158116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2">
              <p14:nvContentPartPr>
                <p14:cNvPr id="82" name="Ink 81">
                  <a:extLst>
                    <a:ext uri="{FF2B5EF4-FFF2-40B4-BE49-F238E27FC236}">
                      <a16:creationId xmlns:a16="http://schemas.microsoft.com/office/drawing/2014/main" id="{C0D1B1BC-EBFB-F2F7-4458-451FF7244D97}"/>
                    </a:ext>
                  </a:extLst>
                </p14:cNvPr>
                <p14:cNvContentPartPr/>
                <p14:nvPr/>
              </p14:nvContentPartPr>
              <p14:xfrm>
                <a:off x="4212104" y="1634803"/>
                <a:ext cx="3600" cy="360"/>
              </p14:xfrm>
            </p:contentPart>
          </mc:Choice>
          <mc:Fallback xmlns="">
            <p:pic>
              <p:nvPicPr>
                <p:cNvPr id="82" name="Ink 81">
                  <a:extLst>
                    <a:ext uri="{FF2B5EF4-FFF2-40B4-BE49-F238E27FC236}">
                      <a16:creationId xmlns:a16="http://schemas.microsoft.com/office/drawing/2014/main" id="{C0D1B1BC-EBFB-F2F7-4458-451FF7244D97}"/>
                    </a:ext>
                  </a:extLst>
                </p:cNvPr>
                <p:cNvPicPr/>
                <p:nvPr/>
              </p:nvPicPr>
              <p:blipFill>
                <a:blip r:embed="rId93"/>
                <a:stretch>
                  <a:fillRect/>
                </a:stretch>
              </p:blipFill>
              <p:spPr>
                <a:xfrm>
                  <a:off x="4203464" y="1581163"/>
                  <a:ext cx="2124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4">
            <p14:nvContentPartPr>
              <p14:cNvPr id="84" name="Ink 83">
                <a:extLst>
                  <a:ext uri="{FF2B5EF4-FFF2-40B4-BE49-F238E27FC236}">
                    <a16:creationId xmlns:a16="http://schemas.microsoft.com/office/drawing/2014/main" id="{900CB4BA-96D6-1A90-F35E-4DDE169634B8}"/>
                  </a:ext>
                </a:extLst>
              </p14:cNvPr>
              <p14:cNvContentPartPr/>
              <p14:nvPr/>
            </p14:nvContentPartPr>
            <p14:xfrm>
              <a:off x="433544" y="573163"/>
              <a:ext cx="77040" cy="360"/>
            </p14:xfrm>
          </p:contentPart>
        </mc:Choice>
        <mc:Fallback xmlns="">
          <p:pic>
            <p:nvPicPr>
              <p:cNvPr id="84" name="Ink 83">
                <a:extLst>
                  <a:ext uri="{FF2B5EF4-FFF2-40B4-BE49-F238E27FC236}">
                    <a16:creationId xmlns:a16="http://schemas.microsoft.com/office/drawing/2014/main" id="{900CB4BA-96D6-1A90-F35E-4DDE169634B8}"/>
                  </a:ext>
                </a:extLst>
              </p:cNvPr>
              <p:cNvPicPr/>
              <p:nvPr/>
            </p:nvPicPr>
            <p:blipFill>
              <a:blip r:embed="rId95"/>
              <a:stretch>
                <a:fillRect/>
              </a:stretch>
            </p:blipFill>
            <p:spPr>
              <a:xfrm>
                <a:off x="424904" y="519163"/>
                <a:ext cx="94680" cy="10800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503C8-3C84-2716-6F30-CD96C9635FC6}"/>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B925C40-FF16-BAA5-F63E-F237E7527613}"/>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BCB342C6-3C7B-E05F-6717-3604AC79F51E}"/>
              </a:ext>
            </a:extLst>
          </p:cNvPr>
          <p:cNvSpPr/>
          <p:nvPr/>
        </p:nvSpPr>
        <p:spPr>
          <a:xfrm>
            <a:off x="428625" y="364331"/>
            <a:ext cx="8286207" cy="369332"/>
          </a:xfrm>
          <a:prstGeom prst="rect">
            <a:avLst/>
          </a:prstGeom>
          <a:noFill/>
          <a:ln/>
        </p:spPr>
        <p:txBody>
          <a:bodyPr wrap="square" lIns="0" tIns="0" rIns="0" bIns="0" rtlCol="0" anchor="t">
            <a:spAutoFit/>
          </a:bodyPr>
          <a:lstStyle/>
          <a:p>
            <a:r>
              <a:rPr lang="en-US" sz="2400" b="1" dirty="0">
                <a:latin typeface="Times New Roman" panose="02020603050405020304" pitchFamily="18" charset="0"/>
                <a:cs typeface="Times New Roman" panose="02020603050405020304" pitchFamily="18" charset="0"/>
              </a:rPr>
              <a:t>Proposed Framework for Using Foresight in Audit Process</a:t>
            </a:r>
          </a:p>
        </p:txBody>
      </p:sp>
      <p:sp>
        <p:nvSpPr>
          <p:cNvPr id="5" name="Text 2">
            <a:extLst>
              <a:ext uri="{FF2B5EF4-FFF2-40B4-BE49-F238E27FC236}">
                <a16:creationId xmlns:a16="http://schemas.microsoft.com/office/drawing/2014/main" id="{20F2EA2C-CBBD-7B04-2D23-025A05C98644}"/>
              </a:ext>
            </a:extLst>
          </p:cNvPr>
          <p:cNvSpPr/>
          <p:nvPr/>
        </p:nvSpPr>
        <p:spPr>
          <a:xfrm>
            <a:off x="427367" y="883282"/>
            <a:ext cx="7938419" cy="4039567"/>
          </a:xfrm>
          <a:prstGeom prst="rect">
            <a:avLst/>
          </a:prstGeom>
          <a:noFill/>
          <a:ln/>
        </p:spPr>
        <p:txBody>
          <a:bodyPr wrap="square" lIns="0" tIns="0" rIns="0" bIns="0" rtlCol="0" anchor="t">
            <a:spAutoFit/>
          </a:bodyPr>
          <a:lstStyle/>
          <a:p>
            <a:pPr algn="just"/>
            <a:r>
              <a:rPr lang="en-US" sz="1250" dirty="0">
                <a:latin typeface="Times New Roman" panose="02020603050405020304" pitchFamily="18" charset="0"/>
                <a:cs typeface="Times New Roman" panose="02020603050405020304" pitchFamily="18" charset="0"/>
              </a:rPr>
              <a:t>To overcome the forementioned challenges and to integrate foresight into audit process. It is recommended that SAIs adopt the following:</a:t>
            </a:r>
          </a:p>
          <a:p>
            <a:pPr marL="285750" lvl="0" indent="-285750" algn="just">
              <a:buFont typeface="Wingdings" panose="05000000000000000000" pitchFamily="2" charset="2"/>
              <a:buChar char="§"/>
            </a:pPr>
            <a:r>
              <a:rPr kumimoji="0" lang="en-US" sz="12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In-depth study of</a:t>
            </a:r>
            <a:r>
              <a:rPr lang="en-US" sz="1250" b="1" dirty="0">
                <a:solidFill>
                  <a:prstClr val="black"/>
                </a:solidFill>
                <a:latin typeface="Times New Roman" panose="02020603050405020304" pitchFamily="18" charset="0"/>
                <a:cs typeface="Times New Roman" panose="02020603050405020304" pitchFamily="18" charset="0"/>
              </a:rPr>
              <a:t>  the Global Trends Report :</a:t>
            </a:r>
            <a:r>
              <a:rPr lang="en-US" sz="1250" dirty="0">
                <a:solidFill>
                  <a:prstClr val="black"/>
                </a:solidFill>
                <a:latin typeface="Times New Roman" panose="02020603050405020304" pitchFamily="18" charset="0"/>
                <a:cs typeface="Times New Roman" panose="02020603050405020304" pitchFamily="18" charset="0"/>
              </a:rPr>
              <a:t> Analyze the seven megatrends identified by INTOSAI and determine their potential impact on audited entities.</a:t>
            </a:r>
          </a:p>
          <a:p>
            <a:pPr algn="just"/>
            <a:endParaRPr lang="en-US" sz="125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Advocacy for Mandate Expansion:</a:t>
            </a:r>
            <a:r>
              <a:rPr lang="en-US" sz="1250" dirty="0">
                <a:latin typeface="Times New Roman" panose="02020603050405020304" pitchFamily="18" charset="0"/>
                <a:cs typeface="Times New Roman" panose="02020603050405020304" pitchFamily="18" charset="0"/>
              </a:rPr>
              <a:t> Engage with policymakers to advocate for legal reforms that explicitly allow for foresight-based audits and strategic advisory roles.</a:t>
            </a:r>
            <a:endParaRPr lang="ar-EG" sz="1250" dirty="0">
              <a:latin typeface="Times New Roman" panose="02020603050405020304" pitchFamily="18" charset="0"/>
              <a:cs typeface="Times New Roman" panose="02020603050405020304" pitchFamily="18" charset="0"/>
            </a:endParaRPr>
          </a:p>
          <a:p>
            <a:pPr algn="just"/>
            <a:endParaRPr lang="en-US" sz="125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Capacity Building and Collaboration:</a:t>
            </a:r>
            <a:r>
              <a:rPr lang="en-US" sz="1250" dirty="0">
                <a:latin typeface="Times New Roman" panose="02020603050405020304" pitchFamily="18" charset="0"/>
                <a:cs typeface="Times New Roman" panose="02020603050405020304" pitchFamily="18" charset="0"/>
              </a:rPr>
              <a:t> Invest in training and development programs to build the necessary skills.</a:t>
            </a:r>
            <a:endParaRPr lang="ar-EG" sz="1250" dirty="0">
              <a:latin typeface="Times New Roman" panose="02020603050405020304" pitchFamily="18" charset="0"/>
              <a:cs typeface="Times New Roman" panose="02020603050405020304" pitchFamily="18" charset="0"/>
            </a:endParaRPr>
          </a:p>
          <a:p>
            <a:pPr algn="just"/>
            <a:endParaRPr lang="en-US" sz="125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Focus on foresight-oriented audits</a:t>
            </a:r>
            <a:r>
              <a:rPr lang="en-US" sz="1250" dirty="0">
                <a:latin typeface="Times New Roman" panose="02020603050405020304" pitchFamily="18" charset="0"/>
                <a:cs typeface="Times New Roman" panose="02020603050405020304" pitchFamily="18" charset="0"/>
              </a:rPr>
              <a:t>: Conduct performance audits that focus on emerging and future issues to provide valuable insights that help governments prepare for the future without becoming “Policymakers” or losing objectivity.</a:t>
            </a:r>
            <a:endParaRPr lang="ar-EG" sz="1250" dirty="0">
              <a:latin typeface="Times New Roman" panose="02020603050405020304" pitchFamily="18" charset="0"/>
              <a:cs typeface="Times New Roman" panose="02020603050405020304" pitchFamily="18" charset="0"/>
            </a:endParaRPr>
          </a:p>
          <a:p>
            <a:pPr algn="just"/>
            <a:endParaRPr lang="en-US" sz="125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A systematic foresight framework:</a:t>
            </a:r>
            <a:r>
              <a:rPr lang="en-US" sz="1250" dirty="0">
                <a:latin typeface="Times New Roman" panose="02020603050405020304" pitchFamily="18" charset="0"/>
                <a:cs typeface="Times New Roman" panose="02020603050405020304" pitchFamily="18" charset="0"/>
              </a:rPr>
              <a:t> Use a structured framework (such as the six-step framework) to ensure effective integration of foresight throughout all stages of the audit process.</a:t>
            </a:r>
            <a:endParaRPr lang="ar-EG" sz="1250" dirty="0">
              <a:latin typeface="Times New Roman" panose="02020603050405020304" pitchFamily="18" charset="0"/>
              <a:cs typeface="Times New Roman" panose="02020603050405020304" pitchFamily="18" charset="0"/>
            </a:endParaRPr>
          </a:p>
          <a:p>
            <a:pPr algn="just"/>
            <a:endParaRPr lang="en-US" sz="125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Integrating Foresight Tools into Audit Phases:</a:t>
            </a:r>
            <a:endParaRPr lang="en-US" sz="125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Planning:</a:t>
            </a:r>
            <a:r>
              <a:rPr lang="en-US" sz="1250" dirty="0">
                <a:latin typeface="Times New Roman" panose="02020603050405020304" pitchFamily="18" charset="0"/>
                <a:cs typeface="Times New Roman" panose="02020603050405020304" pitchFamily="18" charset="0"/>
              </a:rPr>
              <a:t> Using “Horizon Scanning” to identify high-risk future audit topics.</a:t>
            </a:r>
          </a:p>
          <a:p>
            <a:pPr marL="742950" lvl="1" indent="-2857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Execution:</a:t>
            </a:r>
            <a:r>
              <a:rPr lang="en-US" sz="1250" dirty="0">
                <a:latin typeface="Times New Roman" panose="02020603050405020304" pitchFamily="18" charset="0"/>
                <a:cs typeface="Times New Roman" panose="02020603050405020304" pitchFamily="18" charset="0"/>
              </a:rPr>
              <a:t> Employing “Scenario Planning” as a tool to develop audit criteria in volatile environments.</a:t>
            </a:r>
          </a:p>
          <a:p>
            <a:pPr marL="742950" lvl="1" indent="-285750" algn="just">
              <a:buFont typeface="Wingdings" panose="05000000000000000000" pitchFamily="2" charset="2"/>
              <a:buChar char="§"/>
            </a:pPr>
            <a:r>
              <a:rPr lang="en-US" sz="1250" b="1" dirty="0">
                <a:latin typeface="Times New Roman" panose="02020603050405020304" pitchFamily="18" charset="0"/>
                <a:cs typeface="Times New Roman" panose="02020603050405020304" pitchFamily="18" charset="0"/>
              </a:rPr>
              <a:t>Reporting:</a:t>
            </a:r>
            <a:r>
              <a:rPr lang="en-US" sz="1250" dirty="0">
                <a:latin typeface="Times New Roman" panose="02020603050405020304" pitchFamily="18" charset="0"/>
                <a:cs typeface="Times New Roman" panose="02020603050405020304" pitchFamily="18" charset="0"/>
              </a:rPr>
              <a:t> Utilizing “Back casting” to assess the adequacy of current policies in achieving long-term goals (e.g., Sustainable Development Goals 2030).</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DBFAD103-C80A-8CBA-D4D2-80B933F66333}"/>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C787F303-C830-9DCA-DD46-AF3A89C38A09}"/>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C27E2B9C-9565-C5C9-7301-3A52045FE1B4}"/>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2D234D90-C5ED-7396-4F9B-7025CC1E8349}"/>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8FD9906F-5C90-4331-5467-3A5EF5298910}"/>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19E58B37-5634-AB39-AA61-65BBFC340F0C}"/>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241F24A0-1719-2297-D750-A465CBB8CAD8}"/>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3184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44EA-E400-02F0-7C0F-9ED2CF61290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637AFE8-D617-1E94-022D-02F91EDFF116}"/>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6D5E84B0-4D6C-D871-78E8-CF65D2F06BA8}"/>
              </a:ext>
            </a:extLst>
          </p:cNvPr>
          <p:cNvSpPr/>
          <p:nvPr/>
        </p:nvSpPr>
        <p:spPr>
          <a:xfrm>
            <a:off x="428625" y="364331"/>
            <a:ext cx="8345364" cy="369332"/>
          </a:xfrm>
          <a:prstGeom prst="rect">
            <a:avLst/>
          </a:prstGeom>
          <a:noFill/>
          <a:ln/>
        </p:spPr>
        <p:txBody>
          <a:bodyPr wrap="square" lIns="0" tIns="0" rIns="0" bIns="0" rtlCol="0" anchor="t">
            <a:spAutoFit/>
          </a:bodyPr>
          <a:lstStyle/>
          <a:p>
            <a:r>
              <a:rPr lang="en-US" sz="2400" b="1" dirty="0">
                <a:latin typeface="Times New Roman" panose="02020603050405020304" pitchFamily="18" charset="0"/>
                <a:cs typeface="Times New Roman" panose="02020603050405020304" pitchFamily="18" charset="0"/>
              </a:rPr>
              <a:t>Implementing Foresight: The 6-Steps Process</a:t>
            </a:r>
          </a:p>
        </p:txBody>
      </p:sp>
      <p:sp>
        <p:nvSpPr>
          <p:cNvPr id="5" name="Text 2">
            <a:extLst>
              <a:ext uri="{FF2B5EF4-FFF2-40B4-BE49-F238E27FC236}">
                <a16:creationId xmlns:a16="http://schemas.microsoft.com/office/drawing/2014/main" id="{34ED160F-D8EC-3507-52B1-8EDA56B73B88}"/>
              </a:ext>
            </a:extLst>
          </p:cNvPr>
          <p:cNvSpPr/>
          <p:nvPr/>
        </p:nvSpPr>
        <p:spPr>
          <a:xfrm>
            <a:off x="427367" y="1197647"/>
            <a:ext cx="8288007" cy="3308598"/>
          </a:xfrm>
          <a:prstGeom prst="rect">
            <a:avLst/>
          </a:prstGeom>
          <a:noFill/>
          <a:ln/>
        </p:spPr>
        <p:txBody>
          <a:bodyPr wrap="square" lIns="0" tIns="0" rIns="0" bIns="0" rtlCol="0" anchor="t">
            <a:spAutoFit/>
          </a:bodyPr>
          <a:lstStyle/>
          <a:p>
            <a:pPr marL="342900" lvl="0" indent="-342900" algn="just">
              <a:buFont typeface="+mj-lt"/>
              <a:buAutoNum type="arabicPeriod"/>
            </a:pPr>
            <a:r>
              <a:rPr lang="en-US" b="1" dirty="0">
                <a:latin typeface="Times New Roman" panose="02020603050405020304" pitchFamily="18" charset="0"/>
                <a:cs typeface="Times New Roman" panose="02020603050405020304" pitchFamily="18" charset="0"/>
              </a:rPr>
              <a:t>Framing:</a:t>
            </a:r>
            <a:r>
              <a:rPr lang="en-US" dirty="0">
                <a:latin typeface="Times New Roman" panose="02020603050405020304" pitchFamily="18" charset="0"/>
                <a:cs typeface="Times New Roman" panose="02020603050405020304" pitchFamily="18" charset="0"/>
              </a:rPr>
              <a:t> Defining key issues and audit scope, considering the government's strategic goals and future</a:t>
            </a:r>
            <a:r>
              <a:rPr lang="ar-EG" dirty="0">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circumstances.</a:t>
            </a:r>
            <a:endParaRPr lang="en-US" dirty="0">
              <a:latin typeface="Times New Roman" panose="02020603050405020304" pitchFamily="18" charset="0"/>
              <a:cs typeface="Times New Roman" panose="02020603050405020304" pitchFamily="18" charset="0"/>
            </a:endParaRPr>
          </a:p>
          <a:p>
            <a:pPr lvl="0" algn="just"/>
            <a:endParaRPr lang="en-US" sz="700" b="1" dirty="0">
              <a:latin typeface="Times New Roman" panose="02020603050405020304" pitchFamily="18" charset="0"/>
              <a:cs typeface="Times New Roman" panose="02020603050405020304" pitchFamily="18" charset="0"/>
            </a:endParaRPr>
          </a:p>
          <a:p>
            <a:pPr marL="342900" indent="-342900" algn="just">
              <a:buAutoNum type="arabicPeriod" startAt="2"/>
            </a:pPr>
            <a:r>
              <a:rPr lang="en-US" b="1" dirty="0">
                <a:latin typeface="Times New Roman" panose="02020603050405020304" pitchFamily="18" charset="0"/>
                <a:cs typeface="Times New Roman" panose="02020603050405020304" pitchFamily="18" charset="0"/>
              </a:rPr>
              <a:t>Scanning:</a:t>
            </a:r>
            <a:r>
              <a:rPr lang="en-US" dirty="0">
                <a:latin typeface="Times New Roman" panose="02020603050405020304" pitchFamily="18" charset="0"/>
                <a:cs typeface="Times New Roman" panose="02020603050405020304" pitchFamily="18" charset="0"/>
              </a:rPr>
              <a:t> Gathering information from various sources to identify trends, signals, and emerging issues that could impact the audited entity.</a:t>
            </a:r>
          </a:p>
          <a:p>
            <a:pPr marL="342900" indent="-342900" algn="just">
              <a:buAutoNum type="arabicPeriod" startAt="2"/>
            </a:pPr>
            <a:endParaRPr lang="en-US" sz="700" dirty="0">
              <a:latin typeface="Times New Roman" panose="02020603050405020304" pitchFamily="18" charset="0"/>
              <a:cs typeface="Times New Roman" panose="02020603050405020304" pitchFamily="18" charset="0"/>
            </a:endParaRPr>
          </a:p>
          <a:p>
            <a:pPr marL="342900" indent="-342900" algn="just">
              <a:buAutoNum type="arabicPeriod" startAt="2"/>
            </a:pPr>
            <a:r>
              <a:rPr lang="en-US" b="1" dirty="0">
                <a:latin typeface="Times New Roman" panose="02020603050405020304" pitchFamily="18" charset="0"/>
                <a:cs typeface="Times New Roman" panose="02020603050405020304" pitchFamily="18" charset="0"/>
              </a:rPr>
              <a:t>Futuring:</a:t>
            </a:r>
            <a:r>
              <a:rPr lang="en-US" dirty="0">
                <a:latin typeface="Times New Roman" panose="02020603050405020304" pitchFamily="18" charset="0"/>
                <a:cs typeface="Times New Roman" panose="02020603050405020304" pitchFamily="18" charset="0"/>
              </a:rPr>
              <a:t> Developing potential scenarios based on collected information and assessing how different variables might affect the achievement of objectives.</a:t>
            </a:r>
          </a:p>
          <a:p>
            <a:pPr marL="342900" indent="-342900" algn="just">
              <a:buAutoNum type="arabicPeriod" startAt="2"/>
            </a:pPr>
            <a:endParaRPr lang="en-US" sz="700" b="1" dirty="0">
              <a:latin typeface="Times New Roman" panose="02020603050405020304" pitchFamily="18" charset="0"/>
              <a:cs typeface="Times New Roman" panose="02020603050405020304" pitchFamily="18" charset="0"/>
            </a:endParaRPr>
          </a:p>
          <a:p>
            <a:pPr marL="342900" indent="-342900" algn="just">
              <a:buAutoNum type="arabicPeriod" startAt="2"/>
            </a:pPr>
            <a:r>
              <a:rPr lang="en-US" b="1" dirty="0">
                <a:latin typeface="Times New Roman" panose="02020603050405020304" pitchFamily="18" charset="0"/>
                <a:cs typeface="Times New Roman" panose="02020603050405020304" pitchFamily="18" charset="0"/>
              </a:rPr>
              <a:t>Visioning:</a:t>
            </a:r>
            <a:r>
              <a:rPr lang="en-US" dirty="0">
                <a:latin typeface="Times New Roman" panose="02020603050405020304" pitchFamily="18" charset="0"/>
                <a:cs typeface="Times New Roman" panose="02020603050405020304" pitchFamily="18" charset="0"/>
              </a:rPr>
              <a:t> Envisioning future state, considering the best possible scenarios.</a:t>
            </a:r>
          </a:p>
          <a:p>
            <a:pPr marL="342900" indent="-342900" algn="just">
              <a:buAutoNum type="arabicPeriod" startAt="2"/>
            </a:pPr>
            <a:endParaRPr lang="en-US" sz="700" b="1" dirty="0">
              <a:latin typeface="Times New Roman" panose="02020603050405020304" pitchFamily="18" charset="0"/>
              <a:cs typeface="Times New Roman" panose="02020603050405020304" pitchFamily="18" charset="0"/>
            </a:endParaRPr>
          </a:p>
          <a:p>
            <a:pPr marL="342900" indent="-342900" algn="just">
              <a:buAutoNum type="arabicPeriod" startAt="2"/>
            </a:pPr>
            <a:r>
              <a:rPr lang="en-US" b="1" dirty="0">
                <a:latin typeface="Times New Roman" panose="02020603050405020304" pitchFamily="18" charset="0"/>
                <a:cs typeface="Times New Roman" panose="02020603050405020304" pitchFamily="18" charset="0"/>
              </a:rPr>
              <a:t>Designing:</a:t>
            </a:r>
            <a:r>
              <a:rPr lang="en-US" dirty="0">
                <a:latin typeface="Times New Roman" panose="02020603050405020304" pitchFamily="18" charset="0"/>
                <a:cs typeface="Times New Roman" panose="02020603050405020304" pitchFamily="18" charset="0"/>
              </a:rPr>
              <a:t> Developing strategies to navigate towards the envisioned future, including risk mitigation and resource allocation.</a:t>
            </a:r>
          </a:p>
          <a:p>
            <a:pPr marL="342900" indent="-342900" algn="just">
              <a:buAutoNum type="arabicPeriod" startAt="2"/>
            </a:pPr>
            <a:endParaRPr lang="en-US" sz="700" b="1" dirty="0">
              <a:latin typeface="Times New Roman" panose="02020603050405020304" pitchFamily="18" charset="0"/>
              <a:cs typeface="Times New Roman" panose="02020603050405020304" pitchFamily="18" charset="0"/>
            </a:endParaRPr>
          </a:p>
          <a:p>
            <a:pPr marL="342900" indent="-342900" algn="just">
              <a:buAutoNum type="arabicPeriod" startAt="2"/>
            </a:pPr>
            <a:r>
              <a:rPr lang="en-US" b="1" dirty="0">
                <a:latin typeface="Times New Roman" panose="02020603050405020304" pitchFamily="18" charset="0"/>
                <a:cs typeface="Times New Roman" panose="02020603050405020304" pitchFamily="18" charset="0"/>
              </a:rPr>
              <a:t>Adapting:</a:t>
            </a:r>
            <a:r>
              <a:rPr lang="en-US" dirty="0">
                <a:latin typeface="Times New Roman" panose="02020603050405020304" pitchFamily="18" charset="0"/>
                <a:cs typeface="Times New Roman" panose="02020603050405020304" pitchFamily="18" charset="0"/>
              </a:rPr>
              <a:t> Taking proactive steps to adapt to anticipated changes.</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4AE49DEF-3BBD-A28F-0F2A-1FD461AE56B0}"/>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FC2C6272-5F6B-478F-B854-A4BF0DBC8797}"/>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E4F11386-E7D2-BADA-48A5-89FBC5D4E803}"/>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B57943B5-7C45-2518-F505-9FC236257175}"/>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7816AF5A-EE59-3A3D-3401-22CBF734C166}"/>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3E4FDCE4-832A-10B5-D89F-F044613FD068}"/>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CBEB950B-AC14-FAC8-DC7E-8893D89BEA4F}"/>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141261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A00B5-1078-4504-3ED6-CF93B1EEDA8B}"/>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6EACF5C-A931-3CDF-BB42-BA9619C6387E}"/>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E83CCC87-7707-BA5A-B9FF-F67B09AD82B2}"/>
              </a:ext>
            </a:extLst>
          </p:cNvPr>
          <p:cNvSpPr/>
          <p:nvPr/>
        </p:nvSpPr>
        <p:spPr>
          <a:xfrm>
            <a:off x="428625" y="364331"/>
            <a:ext cx="7787915" cy="360676"/>
          </a:xfrm>
          <a:prstGeom prst="rect">
            <a:avLst/>
          </a:prstGeom>
          <a:noFill/>
          <a:ln/>
        </p:spPr>
        <p:txBody>
          <a:bodyPr wrap="square" lIns="0" tIns="0" rIns="0" bIns="0" rtlCol="0" anchor="t">
            <a:spAutoFit/>
          </a:bodyPr>
          <a:lstStyle/>
          <a:p>
            <a:pPr>
              <a:lnSpc>
                <a:spcPts val="3000"/>
              </a:lnSpc>
            </a:pPr>
            <a:r>
              <a:rPr lang="en-US" sz="2400" b="1" dirty="0">
                <a:latin typeface="Times New Roman" panose="02020603050405020304" pitchFamily="18" charset="0"/>
                <a:cs typeface="Times New Roman" panose="02020603050405020304" pitchFamily="18" charset="0"/>
              </a:rPr>
              <a:t>Foresight audit for Public Debt Sustainability – Case Study</a:t>
            </a:r>
            <a:endParaRPr lang="en-US" sz="2800" b="1" dirty="0">
              <a:latin typeface="Times New Roman" panose="02020603050405020304" pitchFamily="18" charset="0"/>
              <a:cs typeface="Times New Roman" panose="02020603050405020304" pitchFamily="18" charset="0"/>
            </a:endParaRPr>
          </a:p>
        </p:txBody>
      </p:sp>
      <p:sp>
        <p:nvSpPr>
          <p:cNvPr id="5" name="Text 2">
            <a:extLst>
              <a:ext uri="{FF2B5EF4-FFF2-40B4-BE49-F238E27FC236}">
                <a16:creationId xmlns:a16="http://schemas.microsoft.com/office/drawing/2014/main" id="{7E949538-D733-644D-9020-3F5CA8AE4B32}"/>
              </a:ext>
            </a:extLst>
          </p:cNvPr>
          <p:cNvSpPr/>
          <p:nvPr/>
        </p:nvSpPr>
        <p:spPr>
          <a:xfrm>
            <a:off x="412128" y="893012"/>
            <a:ext cx="8310340" cy="3931846"/>
          </a:xfrm>
          <a:prstGeom prst="rect">
            <a:avLst/>
          </a:prstGeom>
          <a:noFill/>
          <a:ln/>
        </p:spPr>
        <p:txBody>
          <a:bodyPr wrap="square" lIns="0" tIns="0" rIns="0" bIns="0" rtlCol="0" anchor="t">
            <a:spAutoFit/>
          </a:bodyPr>
          <a:lstStyle/>
          <a:p>
            <a:pPr algn="just"/>
            <a:r>
              <a:rPr lang="en-US" sz="1600" b="1" dirty="0">
                <a:latin typeface="Times New Roman" panose="02020603050405020304" pitchFamily="18" charset="0"/>
                <a:cs typeface="Times New Roman" panose="02020603050405020304" pitchFamily="18" charset="0"/>
              </a:rPr>
              <a:t>Scenario:</a:t>
            </a: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 Supreme Audit Institution reviews the Medium-Term Fiscal Framework amid rising debt-to-GDP ratios and global interest rate volatility.</a:t>
            </a:r>
          </a:p>
          <a:p>
            <a:br>
              <a:rPr lang="en-US" sz="11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Audit Approach :</a:t>
            </a: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Conduct stress testing under three macroeconomic scenarios(</a:t>
            </a:r>
            <a:r>
              <a:rPr lang="it-IT" sz="1600" dirty="0">
                <a:latin typeface="Times New Roman" panose="02020603050405020304" pitchFamily="18" charset="0"/>
                <a:cs typeface="Times New Roman" panose="02020603050405020304" pitchFamily="18" charset="0"/>
              </a:rPr>
              <a:t>Baseline Scenario“Cautious Stability”\</a:t>
            </a:r>
            <a:r>
              <a:rPr lang="en-US" sz="1600" dirty="0">
                <a:latin typeface="Times New Roman" panose="02020603050405020304" pitchFamily="18" charset="0"/>
                <a:cs typeface="Times New Roman" panose="02020603050405020304" pitchFamily="18" charset="0"/>
              </a:rPr>
              <a:t>Optimistic Scenario "Accelerated Recovery”\</a:t>
            </a:r>
            <a:r>
              <a:rPr lang="it-IT" sz="1600" dirty="0">
                <a:latin typeface="Times New Roman" panose="02020603050405020304" pitchFamily="18" charset="0"/>
                <a:cs typeface="Times New Roman" panose="02020603050405020304" pitchFamily="18" charset="0"/>
              </a:rPr>
              <a:t>Pessimistic Scenario“Compound Shocks”).</a:t>
            </a:r>
            <a:endParaRPr lang="en-US" sz="1600"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Assess sensitivity to interest rate shocks.</a:t>
            </a: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Evaluate contingency planning and fiscal buffers.</a:t>
            </a:r>
          </a:p>
          <a:p>
            <a:br>
              <a:rPr lang="en-US" sz="10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Key Findings:</a:t>
            </a: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Debt sustainability vulnerable under adverse scenario.</a:t>
            </a:r>
            <a:endParaRPr lang="en-US" sz="1600"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Need for strengthened medium-term fiscal discipline.</a:t>
            </a:r>
          </a:p>
          <a:p>
            <a:br>
              <a:rPr lang="en-US" sz="105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Value Added:</a:t>
            </a:r>
          </a:p>
          <a:p>
            <a:pPr marL="285750" indent="-285750" algn="jus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Enhances early warning capacity and strengthens long-term fiscal resilience.</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E3C244EB-9450-DEAC-869D-B1655C1C7DED}"/>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67F66AA0-E6E9-0E6A-0259-BBDE6BDF2614}"/>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D054D69F-22CB-CE45-153C-940F99CFC12F}"/>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07971A11-5C62-863C-867D-4A3EA2593F79}"/>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582513B1-FF00-C283-26CB-C2E89A8B372A}"/>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128CCD34-208B-A3B3-8533-3D70176EC32E}"/>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658FA0F8-F353-0DAA-308F-C5E7067CBFFB}"/>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103464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9013-182B-8CC6-2CD2-23D36659466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F601D47-80D7-0F30-205D-099A48850D3F}"/>
              </a:ext>
            </a:extLst>
          </p:cNvPr>
          <p:cNvPicPr>
            <a:picLocks noChangeAspect="1"/>
          </p:cNvPicPr>
          <p:nvPr/>
        </p:nvPicPr>
        <p:blipFill>
          <a:blip r:embed="rId3"/>
          <a:stretch>
            <a:fillRect/>
          </a:stretch>
        </p:blipFill>
        <p:spPr>
          <a:xfrm>
            <a:off x="-15224" y="0"/>
            <a:ext cx="9144000" cy="51435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043917C8-6064-3686-BE15-E2353200D3BC}"/>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A8B17E72-7C0C-405B-F103-9D26634F541D}"/>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94B4CF7F-03C9-2340-D25F-3D2694D00E29}"/>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8BD83091-891B-A145-FBFD-281855FBA143}"/>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742C6CD4-F873-2E87-1B18-9161015CCF1B}"/>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BE7585C0-DE7C-A498-68C8-72556DCEDA8E}"/>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6080D89F-A330-36E5-D7BB-3F218C4416B8}"/>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
        <p:nvSpPr>
          <p:cNvPr id="4" name="Text 0">
            <a:extLst>
              <a:ext uri="{FF2B5EF4-FFF2-40B4-BE49-F238E27FC236}">
                <a16:creationId xmlns:a16="http://schemas.microsoft.com/office/drawing/2014/main" id="{5515337B-0E87-CE80-B911-A92F18CD9CB5}"/>
              </a:ext>
            </a:extLst>
          </p:cNvPr>
          <p:cNvSpPr/>
          <p:nvPr/>
        </p:nvSpPr>
        <p:spPr>
          <a:xfrm>
            <a:off x="785311" y="285750"/>
            <a:ext cx="2428550" cy="369332"/>
          </a:xfrm>
          <a:prstGeom prst="rect">
            <a:avLst/>
          </a:prstGeom>
          <a:noFill/>
          <a:ln/>
        </p:spPr>
        <p:txBody>
          <a:bodyPr wrap="none" lIns="0" tIns="0" rIns="0" bIns="0" rtlCol="0" anchor="t">
            <a:spAutoFit/>
          </a:bodyPr>
          <a:lstStyle/>
          <a:p>
            <a:r>
              <a:rPr lang="en-US" sz="2400" b="1" dirty="0">
                <a:latin typeface="Times New Roman" panose="02020603050405020304" pitchFamily="18" charset="0"/>
                <a:cs typeface="Times New Roman" panose="02020603050405020304" pitchFamily="18" charset="0"/>
              </a:rPr>
              <a:t>Recommendations</a:t>
            </a:r>
          </a:p>
        </p:txBody>
      </p:sp>
      <p:sp>
        <p:nvSpPr>
          <p:cNvPr id="6" name="TextBox 5">
            <a:extLst>
              <a:ext uri="{FF2B5EF4-FFF2-40B4-BE49-F238E27FC236}">
                <a16:creationId xmlns:a16="http://schemas.microsoft.com/office/drawing/2014/main" id="{0C01E44A-681F-8BA6-5A25-82423CC32870}"/>
              </a:ext>
            </a:extLst>
          </p:cNvPr>
          <p:cNvSpPr txBox="1"/>
          <p:nvPr/>
        </p:nvSpPr>
        <p:spPr>
          <a:xfrm>
            <a:off x="698854" y="779866"/>
            <a:ext cx="7809246" cy="584775"/>
          </a:xfrm>
          <a:prstGeom prst="rect">
            <a:avLst/>
          </a:prstGeom>
          <a:noFill/>
        </p:spPr>
        <p:txBody>
          <a:bodyPr wrap="square">
            <a:spAutoFit/>
          </a:bodyPr>
          <a:lstStyle/>
          <a:p>
            <a:pPr marR="0" lvl="0" algn="just" rtl="0">
              <a:spcBef>
                <a:spcPts val="180"/>
              </a:spcBef>
              <a:spcAft>
                <a:spcPts val="180"/>
              </a:spcAft>
              <a:tabLst>
                <a:tab pos="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Issuing a “Guidance Document” or “White Paper”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that positions PAS at the forefront of developing modern performance audit methodologies.</a:t>
            </a:r>
          </a:p>
        </p:txBody>
      </p:sp>
      <p:sp>
        <p:nvSpPr>
          <p:cNvPr id="7" name="TextBox 6">
            <a:extLst>
              <a:ext uri="{FF2B5EF4-FFF2-40B4-BE49-F238E27FC236}">
                <a16:creationId xmlns:a16="http://schemas.microsoft.com/office/drawing/2014/main" id="{F1565546-64F8-7745-C80F-64E3E7D62C83}"/>
              </a:ext>
            </a:extLst>
          </p:cNvPr>
          <p:cNvSpPr txBox="1"/>
          <p:nvPr/>
        </p:nvSpPr>
        <p:spPr>
          <a:xfrm>
            <a:off x="687022" y="1450955"/>
            <a:ext cx="7821078" cy="584775"/>
          </a:xfrm>
          <a:prstGeom prst="rect">
            <a:avLst/>
          </a:prstGeom>
          <a:noFill/>
        </p:spPr>
        <p:txBody>
          <a:bodyPr wrap="square">
            <a:spAutoFit/>
          </a:bodyPr>
          <a:lstStyle/>
          <a:p>
            <a:pPr marR="0" lvl="0" algn="just" rtl="0">
              <a:spcBef>
                <a:spcPts val="180"/>
              </a:spcBef>
              <a:spcAft>
                <a:spcPts val="180"/>
              </a:spcAft>
              <a:tabLst>
                <a:tab pos="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Enhancing Cooperation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between PAS and other committees (e.g., the Committee on Emerging Issues - SCEI) </a:t>
            </a:r>
            <a:r>
              <a:rPr lang="en-US" sz="1600" dirty="0">
                <a:latin typeface="Times New Roman" panose="02020603050405020304" pitchFamily="18" charset="0"/>
                <a:cs typeface="Times New Roman" panose="02020603050405020304" pitchFamily="18" charset="0"/>
              </a:rPr>
              <a:t>regarding foresight performance audit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C7F60321-B494-335E-D43C-E202A76D6CB7}"/>
              </a:ext>
            </a:extLst>
          </p:cNvPr>
          <p:cNvSpPr txBox="1"/>
          <p:nvPr/>
        </p:nvSpPr>
        <p:spPr>
          <a:xfrm>
            <a:off x="690423" y="2080700"/>
            <a:ext cx="7726925" cy="338554"/>
          </a:xfrm>
          <a:prstGeom prst="rect">
            <a:avLst/>
          </a:prstGeom>
          <a:noFill/>
        </p:spPr>
        <p:txBody>
          <a:bodyPr wrap="square">
            <a:spAutoFit/>
          </a:bodyPr>
          <a:lstStyle/>
          <a:p>
            <a:pPr marR="0" lvl="0" algn="just" rtl="0">
              <a:spcBef>
                <a:spcPts val="300"/>
              </a:spcBef>
              <a:spcAft>
                <a:spcPts val="300"/>
              </a:spcAft>
              <a:tabLst>
                <a:tab pos="0" algn="l"/>
              </a:tabLs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Systematic Approach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Adopt a structured framework for all audit stages in Foresight basis.</a:t>
            </a:r>
          </a:p>
        </p:txBody>
      </p:sp>
      <p:sp>
        <p:nvSpPr>
          <p:cNvPr id="9" name="TextBox 8">
            <a:extLst>
              <a:ext uri="{FF2B5EF4-FFF2-40B4-BE49-F238E27FC236}">
                <a16:creationId xmlns:a16="http://schemas.microsoft.com/office/drawing/2014/main" id="{C5E74F9C-266D-2193-40AA-632101E7A92F}"/>
              </a:ext>
            </a:extLst>
          </p:cNvPr>
          <p:cNvSpPr txBox="1"/>
          <p:nvPr/>
        </p:nvSpPr>
        <p:spPr>
          <a:xfrm>
            <a:off x="709073" y="2515485"/>
            <a:ext cx="7747185" cy="338554"/>
          </a:xfrm>
          <a:prstGeom prst="rect">
            <a:avLst/>
          </a:prstGeom>
          <a:noFill/>
        </p:spPr>
        <p:txBody>
          <a:bodyPr wrap="square">
            <a:spAutoFit/>
          </a:bodyPr>
          <a:lstStyle/>
          <a:p>
            <a:pPr marR="0" lvl="0" algn="just" rtl="0">
              <a:spcBef>
                <a:spcPts val="300"/>
              </a:spcBef>
              <a:spcAft>
                <a:spcPts val="300"/>
              </a:spcAft>
              <a:tabLst>
                <a:tab pos="0" algn="l"/>
              </a:tabLs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Impactful Insights: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Focus on audits that help governments prepare for future challenges.</a:t>
            </a:r>
          </a:p>
        </p:txBody>
      </p:sp>
      <p:sp>
        <p:nvSpPr>
          <p:cNvPr id="10" name="TextBox 9">
            <a:extLst>
              <a:ext uri="{FF2B5EF4-FFF2-40B4-BE49-F238E27FC236}">
                <a16:creationId xmlns:a16="http://schemas.microsoft.com/office/drawing/2014/main" id="{1009F8B0-BBE3-20B7-D63B-C93B9A842AD9}"/>
              </a:ext>
            </a:extLst>
          </p:cNvPr>
          <p:cNvSpPr txBox="1"/>
          <p:nvPr/>
        </p:nvSpPr>
        <p:spPr>
          <a:xfrm>
            <a:off x="720461" y="3035475"/>
            <a:ext cx="7931969" cy="338554"/>
          </a:xfrm>
          <a:prstGeom prst="rect">
            <a:avLst/>
          </a:prstGeom>
          <a:noFill/>
        </p:spPr>
        <p:txBody>
          <a:bodyPr wrap="square">
            <a:spAutoFit/>
          </a:bodyPr>
          <a:lstStyle/>
          <a:p>
            <a:pPr marR="0" lvl="0" algn="just" rtl="0">
              <a:spcBef>
                <a:spcPts val="300"/>
              </a:spcBef>
              <a:spcAft>
                <a:spcPts val="300"/>
              </a:spcAft>
              <a:tabLst>
                <a:tab pos="0" algn="l"/>
              </a:tabLs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Capacity Building: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Training auditors in foresight methodologies and tools.</a:t>
            </a:r>
            <a:endParaRPr lang="en-US" sz="1600" dirty="0">
              <a:effectLst/>
              <a:latin typeface="Times New Roman" panose="02020603050405020304" pitchFamily="18" charset="0"/>
              <a:ea typeface="Times New Roman" panose="02020603050405020304" pitchFamily="18" charset="0"/>
            </a:endParaRPr>
          </a:p>
        </p:txBody>
      </p:sp>
      <p:sp>
        <p:nvSpPr>
          <p:cNvPr id="11" name="Text 12">
            <a:extLst>
              <a:ext uri="{FF2B5EF4-FFF2-40B4-BE49-F238E27FC236}">
                <a16:creationId xmlns:a16="http://schemas.microsoft.com/office/drawing/2014/main" id="{F711FF33-56C1-579F-1C04-33AC48769DD9}"/>
              </a:ext>
            </a:extLst>
          </p:cNvPr>
          <p:cNvSpPr/>
          <p:nvPr/>
        </p:nvSpPr>
        <p:spPr>
          <a:xfrm>
            <a:off x="247784" y="3955706"/>
            <a:ext cx="8467591" cy="202363"/>
          </a:xfrm>
          <a:prstGeom prst="rect">
            <a:avLst/>
          </a:prstGeom>
          <a:noFill/>
          <a:ln/>
        </p:spPr>
        <p:txBody>
          <a:bodyPr wrap="square" lIns="127508" tIns="0" rIns="0" bIns="0" rtlCol="0" anchor="t">
            <a:spAutoFit/>
          </a:bodyPr>
          <a:lstStyle/>
          <a:p>
            <a:pPr marL="0" indent="0" algn="ctr">
              <a:lnSpc>
                <a:spcPts val="1400"/>
              </a:lnSpc>
              <a:buNone/>
            </a:pPr>
            <a:r>
              <a:rPr lang="en-US" sz="2000" b="1" i="1" dirty="0">
                <a:solidFill>
                  <a:srgbClr val="000000">
                    <a:alpha val="80000"/>
                  </a:srgbClr>
                </a:solidFill>
              </a:rPr>
              <a:t>"The best way to predict the future is to create it through proactive oversight."</a:t>
            </a:r>
            <a:endParaRPr lang="en-US" sz="2000" b="1" dirty="0"/>
          </a:p>
        </p:txBody>
      </p:sp>
    </p:spTree>
    <p:extLst>
      <p:ext uri="{BB962C8B-B14F-4D97-AF65-F5344CB8AC3E}">
        <p14:creationId xmlns:p14="http://schemas.microsoft.com/office/powerpoint/2010/main" val="340804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9F96-342D-95A4-3776-747F599C3CD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A736D50-AD87-0B01-B1FF-59AD62ED9078}"/>
              </a:ext>
            </a:extLst>
          </p:cNvPr>
          <p:cNvPicPr>
            <a:picLocks noChangeAspect="1"/>
          </p:cNvPicPr>
          <p:nvPr/>
        </p:nvPicPr>
        <p:blipFill>
          <a:blip r:embed="rId3"/>
          <a:stretch>
            <a:fillRect/>
          </a:stretch>
        </p:blipFill>
        <p:spPr>
          <a:xfrm>
            <a:off x="-15224" y="0"/>
            <a:ext cx="9144000" cy="51435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65DD2287-D8DC-D376-F98A-F7101BF885DB}"/>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C70CF518-CFB0-BB69-9593-D32E01FF70C4}"/>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F207E3F0-A767-FE28-D5B3-ABA228295C0D}"/>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56F1E522-DDED-FFC1-30C5-8DE9EAEB88C5}"/>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49E56D8E-FE93-2F18-382D-E6B86388FC7D}"/>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06C0C685-3514-9805-2CFB-2112C05EBCF6}"/>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65CE60CE-246C-8F70-4D59-FC53A803C72B}"/>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
        <p:nvSpPr>
          <p:cNvPr id="4" name="Text 0">
            <a:extLst>
              <a:ext uri="{FF2B5EF4-FFF2-40B4-BE49-F238E27FC236}">
                <a16:creationId xmlns:a16="http://schemas.microsoft.com/office/drawing/2014/main" id="{0CEBEDE3-453D-2760-19A0-018F34FAD8FF}"/>
              </a:ext>
            </a:extLst>
          </p:cNvPr>
          <p:cNvSpPr/>
          <p:nvPr/>
        </p:nvSpPr>
        <p:spPr>
          <a:xfrm>
            <a:off x="488278" y="285750"/>
            <a:ext cx="1429110" cy="360676"/>
          </a:xfrm>
          <a:prstGeom prst="rect">
            <a:avLst/>
          </a:prstGeom>
          <a:noFill/>
          <a:ln/>
        </p:spPr>
        <p:txBody>
          <a:bodyPr wrap="none" lIns="0" tIns="0" rIns="0" bIns="0" rtlCol="0" anchor="t">
            <a:spAutoFit/>
          </a:bodyPr>
          <a:lstStyle/>
          <a:p>
            <a:pPr algn="ctr">
              <a:lnSpc>
                <a:spcPts val="3000"/>
              </a:lnSpc>
            </a:pPr>
            <a:r>
              <a:rPr lang="en-US" sz="2400" b="1" dirty="0">
                <a:latin typeface="Times New Roman" panose="02020603050405020304" pitchFamily="18" charset="0"/>
                <a:cs typeface="Times New Roman" panose="02020603050405020304" pitchFamily="18" charset="0"/>
              </a:rPr>
              <a:t>References</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71B8D4-FB9F-67F0-A84B-A7E0355F4B1D}"/>
              </a:ext>
            </a:extLst>
          </p:cNvPr>
          <p:cNvSpPr txBox="1"/>
          <p:nvPr/>
        </p:nvSpPr>
        <p:spPr>
          <a:xfrm>
            <a:off x="160019" y="788819"/>
            <a:ext cx="8493781" cy="3293209"/>
          </a:xfrm>
          <a:prstGeom prst="rect">
            <a:avLst/>
          </a:prstGeom>
          <a:noFill/>
        </p:spPr>
        <p:txBody>
          <a:bodyPr wrap="square">
            <a:spAutoFit/>
          </a:bodyPr>
          <a:lstStyle/>
          <a:p>
            <a:pPr marL="742950" marR="0" lvl="1" indent="-285750" algn="just" rtl="0">
              <a:buFont typeface="Arial" panose="020B0604020202020204" pitchFamily="34" charset="0"/>
              <a:buChar char="–"/>
              <a:tabLst>
                <a:tab pos="457200" algn="l"/>
              </a:tabLst>
            </a:pPr>
            <a:r>
              <a:rPr lang="en-US" sz="1600" i="1" dirty="0">
                <a:effectLst/>
                <a:latin typeface="Times New Roman" panose="02020603050405020304" pitchFamily="18" charset="0"/>
                <a:ea typeface="Cambria" panose="02040503050406030204" pitchFamily="18" charset="0"/>
                <a:cs typeface="Times New Roman" panose="02020603050405020304" pitchFamily="18" charset="0"/>
              </a:rPr>
              <a:t>Navigating Global Trends: Future Implications for Supreme Audit Institutions, Committee on Emerging Issues (SCEI) of the INTOSAI Governing Board, October 2024.</a:t>
            </a:r>
          </a:p>
          <a:p>
            <a:pPr marL="742950" marR="0" lvl="1" indent="-285750" algn="just" rtl="0">
              <a:buFont typeface="Arial" panose="020B0604020202020204" pitchFamily="34" charset="0"/>
              <a:buChar char="–"/>
              <a:tabLst>
                <a:tab pos="457200" algn="l"/>
              </a:tabLst>
            </a:pPr>
            <a:endParaRPr lang="en-US" sz="1600" dirty="0">
              <a:effectLst/>
              <a:latin typeface="Times New Roman" panose="02020603050405020304" pitchFamily="18" charset="0"/>
              <a:ea typeface="Times New Roman" panose="02020603050405020304" pitchFamily="18" charset="0"/>
            </a:endParaRPr>
          </a:p>
          <a:p>
            <a:pPr marL="742950" marR="0" lvl="1" indent="-285750" algn="just">
              <a:buFont typeface="Arial" panose="020B0604020202020204" pitchFamily="34" charset="0"/>
              <a:buChar char="–"/>
              <a:tabLst>
                <a:tab pos="457200" algn="l"/>
              </a:tabLst>
            </a:pPr>
            <a:r>
              <a:rPr lang="en-US" sz="1600" i="1" dirty="0">
                <a:effectLst/>
                <a:latin typeface="Times New Roman" panose="02020603050405020304" pitchFamily="18" charset="0"/>
                <a:ea typeface="Cambria" panose="02040503050406030204" pitchFamily="18" charset="0"/>
                <a:cs typeface="Times New Roman" panose="02020603050405020304" pitchFamily="18" charset="0"/>
              </a:rPr>
              <a:t>ISSAI 3000 – Performance Audit Standard, Professional Standards Committee (PSC) - Performance Audit Subcommittee (PAS).</a:t>
            </a:r>
          </a:p>
          <a:p>
            <a:pPr marR="0" lvl="1" algn="just">
              <a:tabLst>
                <a:tab pos="457200" algn="l"/>
              </a:tabLst>
            </a:pPr>
            <a:endParaRPr lang="en-US" sz="1600" dirty="0">
              <a:effectLst/>
              <a:latin typeface="Times New Roman" panose="02020603050405020304" pitchFamily="18" charset="0"/>
              <a:ea typeface="Times New Roman" panose="02020603050405020304" pitchFamily="18" charset="0"/>
            </a:endParaRPr>
          </a:p>
          <a:p>
            <a:pPr marL="742950" marR="0" lvl="1" indent="-285750" algn="just">
              <a:buFont typeface="Arial" panose="020B0604020202020204" pitchFamily="34" charset="0"/>
              <a:buChar char="–"/>
              <a:tabLst>
                <a:tab pos="457200" algn="l"/>
              </a:tabLst>
            </a:pPr>
            <a:r>
              <a:rPr lang="en-US" sz="1600" i="1" dirty="0">
                <a:effectLst/>
                <a:latin typeface="Times New Roman" panose="02020603050405020304" pitchFamily="18" charset="0"/>
                <a:ea typeface="Cambria" panose="02040503050406030204" pitchFamily="18" charset="0"/>
                <a:cs typeface="Times New Roman" panose="02020603050405020304" pitchFamily="18" charset="0"/>
              </a:rPr>
              <a:t>PAS Work Plan 2023-2025, INTOSAI Performance Audit Subcommittee (PAS).</a:t>
            </a:r>
          </a:p>
          <a:p>
            <a:pPr marL="742950" marR="0" lvl="1" indent="-285750" algn="just">
              <a:buFont typeface="Arial" panose="020B0604020202020204" pitchFamily="34" charset="0"/>
              <a:buChar char="–"/>
              <a:tabLst>
                <a:tab pos="457200" algn="l"/>
              </a:tabLst>
            </a:pPr>
            <a:endParaRPr lang="en-US" sz="1600" dirty="0">
              <a:effectLst/>
              <a:latin typeface="Times New Roman" panose="02020603050405020304" pitchFamily="18" charset="0"/>
              <a:ea typeface="Times New Roman" panose="02020603050405020304" pitchFamily="18" charset="0"/>
            </a:endParaRPr>
          </a:p>
          <a:p>
            <a:pPr marL="742950" marR="0" lvl="1" indent="-285750" algn="just">
              <a:buFont typeface="Arial" panose="020B0604020202020204" pitchFamily="34" charset="0"/>
              <a:buChar char="–"/>
              <a:tabLst>
                <a:tab pos="457200" algn="l"/>
              </a:tabLst>
            </a:pPr>
            <a:r>
              <a:rPr lang="en-US" sz="1600" i="1" dirty="0">
                <a:effectLst/>
                <a:latin typeface="Times New Roman" panose="02020603050405020304" pitchFamily="18" charset="0"/>
                <a:ea typeface="Cambria" panose="02040503050406030204" pitchFamily="18" charset="0"/>
                <a:cs typeface="Times New Roman" panose="02020603050405020304" pitchFamily="18" charset="0"/>
              </a:rPr>
              <a:t>Planning for Audit Impact: A Playbook for SAIs, INTOSAI Development Initiative (IDI).</a:t>
            </a:r>
          </a:p>
          <a:p>
            <a:pPr marR="0" lvl="1" algn="just">
              <a:tabLst>
                <a:tab pos="457200" algn="l"/>
              </a:tabLst>
            </a:pPr>
            <a:endParaRPr lang="en-US" sz="1600" dirty="0">
              <a:effectLst/>
              <a:latin typeface="Times New Roman" panose="02020603050405020304" pitchFamily="18" charset="0"/>
              <a:ea typeface="Times New Roman" panose="02020603050405020304" pitchFamily="18" charset="0"/>
            </a:endParaRPr>
          </a:p>
          <a:p>
            <a:pPr marL="742950" marR="0" lvl="1" indent="-285750" algn="just">
              <a:buFont typeface="Arial" panose="020B0604020202020204" pitchFamily="34" charset="0"/>
              <a:buChar char="–"/>
              <a:tabLst>
                <a:tab pos="457200" algn="l"/>
              </a:tabLst>
            </a:pPr>
            <a:r>
              <a:rPr lang="en-US" sz="1600" i="1" dirty="0">
                <a:effectLst/>
                <a:latin typeface="Times New Roman" panose="02020603050405020304" pitchFamily="18" charset="0"/>
                <a:ea typeface="Cambria" panose="02040503050406030204" pitchFamily="18" charset="0"/>
                <a:cs typeface="Times New Roman" panose="02020603050405020304" pitchFamily="18" charset="0"/>
              </a:rPr>
              <a:t>Global SAI Stocktaking Report (2023).</a:t>
            </a:r>
          </a:p>
          <a:p>
            <a:pPr marL="742950" marR="0" lvl="1" indent="-285750" algn="just">
              <a:buFont typeface="Arial" panose="020B0604020202020204" pitchFamily="34" charset="0"/>
              <a:buChar char="–"/>
              <a:tabLst>
                <a:tab pos="457200" algn="l"/>
              </a:tabLst>
            </a:pPr>
            <a:r>
              <a:rPr lang="en-US" sz="1600" dirty="0">
                <a:effectLst/>
                <a:latin typeface="Times New Roman" panose="02020603050405020304" pitchFamily="18" charset="0"/>
                <a:ea typeface="Times New Roman" panose="02020603050405020304" pitchFamily="18" charset="0"/>
              </a:rPr>
              <a:t>Methodology: Debt Sustainability Analysis (DSA) in accordance with World Bank and IMF standards.</a:t>
            </a:r>
          </a:p>
        </p:txBody>
      </p:sp>
    </p:spTree>
    <p:extLst>
      <p:ext uri="{BB962C8B-B14F-4D97-AF65-F5344CB8AC3E}">
        <p14:creationId xmlns:p14="http://schemas.microsoft.com/office/powerpoint/2010/main" val="322474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85F9B-A4CB-433C-F410-7B3610F434B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516DD2D5-9786-CA96-1ECE-CA8E5DDFDCBC}"/>
              </a:ext>
            </a:extLst>
          </p:cNvPr>
          <p:cNvPicPr>
            <a:picLocks noChangeAspect="1"/>
          </p:cNvPicPr>
          <p:nvPr/>
        </p:nvPicPr>
        <p:blipFill>
          <a:blip r:embed="rId3"/>
          <a:stretch>
            <a:fillRect/>
          </a:stretch>
        </p:blipFill>
        <p:spPr>
          <a:xfrm>
            <a:off x="-144145" y="0"/>
            <a:ext cx="9652000" cy="5429250"/>
          </a:xfrm>
          <a:prstGeom prst="rect">
            <a:avLst/>
          </a:prstGeom>
        </p:spPr>
      </p:pic>
      <p:sp>
        <p:nvSpPr>
          <p:cNvPr id="3" name="Text 0">
            <a:extLst>
              <a:ext uri="{FF2B5EF4-FFF2-40B4-BE49-F238E27FC236}">
                <a16:creationId xmlns:a16="http://schemas.microsoft.com/office/drawing/2014/main" id="{C136F095-87FC-2AC8-E20E-0BCFB45E6EDE}"/>
              </a:ext>
            </a:extLst>
          </p:cNvPr>
          <p:cNvSpPr/>
          <p:nvPr/>
        </p:nvSpPr>
        <p:spPr>
          <a:xfrm>
            <a:off x="6254903" y="867705"/>
            <a:ext cx="793502" cy="1130118"/>
          </a:xfrm>
          <a:prstGeom prst="rect">
            <a:avLst/>
          </a:prstGeom>
          <a:noFill/>
          <a:ln/>
        </p:spPr>
        <p:txBody>
          <a:bodyPr wrap="square" lIns="0" tIns="0" rIns="0" bIns="0" rtlCol="0" anchor="t">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SAI Egypt</a:t>
            </a:r>
          </a:p>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Shape 2">
            <a:extLst>
              <a:ext uri="{FF2B5EF4-FFF2-40B4-BE49-F238E27FC236}">
                <a16:creationId xmlns:a16="http://schemas.microsoft.com/office/drawing/2014/main" id="{F9BFA6F5-2F6A-CC83-CE04-198A15B321BC}"/>
              </a:ext>
            </a:extLst>
          </p:cNvPr>
          <p:cNvSpPr/>
          <p:nvPr/>
        </p:nvSpPr>
        <p:spPr>
          <a:xfrm>
            <a:off x="428625" y="2235994"/>
            <a:ext cx="214313" cy="214313"/>
          </a:xfrm>
          <a:prstGeom prst="rect">
            <a:avLst/>
          </a:prstGeom>
          <a:solidFill>
            <a:srgbClr val="5F93C2">
              <a:alpha val="1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4">
            <a:extLst>
              <a:ext uri="{FF2B5EF4-FFF2-40B4-BE49-F238E27FC236}">
                <a16:creationId xmlns:a16="http://schemas.microsoft.com/office/drawing/2014/main" id="{0E752E82-9EB3-13EA-6B88-5FE175CF58A1}"/>
              </a:ext>
            </a:extLst>
          </p:cNvPr>
          <p:cNvSpPr/>
          <p:nvPr/>
        </p:nvSpPr>
        <p:spPr>
          <a:xfrm>
            <a:off x="428625" y="2778919"/>
            <a:ext cx="214313" cy="214313"/>
          </a:xfrm>
          <a:prstGeom prst="rect">
            <a:avLst/>
          </a:prstGeom>
          <a:solidFill>
            <a:srgbClr val="5F93C2">
              <a:alpha val="1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6">
            <a:extLst>
              <a:ext uri="{FF2B5EF4-FFF2-40B4-BE49-F238E27FC236}">
                <a16:creationId xmlns:a16="http://schemas.microsoft.com/office/drawing/2014/main" id="{33C2CC15-909C-71B3-DDD2-BE177B14E9EF}"/>
              </a:ext>
            </a:extLst>
          </p:cNvPr>
          <p:cNvSpPr/>
          <p:nvPr/>
        </p:nvSpPr>
        <p:spPr>
          <a:xfrm>
            <a:off x="428625" y="3321844"/>
            <a:ext cx="214313" cy="214313"/>
          </a:xfrm>
          <a:prstGeom prst="rect">
            <a:avLst/>
          </a:prstGeom>
          <a:solidFill>
            <a:srgbClr val="5F93C2">
              <a:alpha val="1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9">
            <a:extLst>
              <a:ext uri="{FF2B5EF4-FFF2-40B4-BE49-F238E27FC236}">
                <a16:creationId xmlns:a16="http://schemas.microsoft.com/office/drawing/2014/main" id="{2EE591AC-6CAD-16E5-5192-A18A5A75D4C6}"/>
              </a:ext>
            </a:extLst>
          </p:cNvPr>
          <p:cNvSpPr/>
          <p:nvPr/>
        </p:nvSpPr>
        <p:spPr>
          <a:xfrm>
            <a:off x="363855" y="845820"/>
            <a:ext cx="3910605" cy="3701099"/>
          </a:xfrm>
          <a:prstGeom prst="rect">
            <a:avLst/>
          </a:prstGeom>
          <a:solidFill>
            <a:srgbClr val="FFFFFF">
              <a:alpha val="30000"/>
            </a:srgb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4" descr="preencoded.png">
            <a:extLst>
              <a:ext uri="{FF2B5EF4-FFF2-40B4-BE49-F238E27FC236}">
                <a16:creationId xmlns:a16="http://schemas.microsoft.com/office/drawing/2014/main" id="{5BB9ED01-DC42-8E6A-2F2C-5CF5FCE3711A}"/>
              </a:ext>
            </a:extLst>
          </p:cNvPr>
          <p:cNvPicPr>
            <a:picLocks noChangeAspect="1"/>
          </p:cNvPicPr>
          <p:nvPr/>
        </p:nvPicPr>
        <p:blipFill>
          <a:blip r:embed="rId4"/>
          <a:stretch>
            <a:fillRect/>
          </a:stretch>
        </p:blipFill>
        <p:spPr>
          <a:xfrm>
            <a:off x="1819275" y="2201704"/>
            <a:ext cx="857250" cy="85725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7" name="Ink 16">
                <a:extLst>
                  <a:ext uri="{FF2B5EF4-FFF2-40B4-BE49-F238E27FC236}">
                    <a16:creationId xmlns:a16="http://schemas.microsoft.com/office/drawing/2014/main" id="{F9D0D53C-FF16-22C1-F5BE-8ED219162340}"/>
                  </a:ext>
                </a:extLst>
              </p14:cNvPr>
              <p14:cNvContentPartPr/>
              <p14:nvPr/>
            </p14:nvContentPartPr>
            <p14:xfrm>
              <a:off x="2464304" y="596581"/>
              <a:ext cx="360" cy="8280"/>
            </p14:xfrm>
          </p:contentPart>
        </mc:Choice>
        <mc:Fallback xmlns="">
          <p:pic>
            <p:nvPicPr>
              <p:cNvPr id="17" name="Ink 16">
                <a:extLst>
                  <a:ext uri="{FF2B5EF4-FFF2-40B4-BE49-F238E27FC236}">
                    <a16:creationId xmlns:a16="http://schemas.microsoft.com/office/drawing/2014/main" id="{3AFB5626-0172-CA10-AA69-9C72D3F6C13A}"/>
                  </a:ext>
                </a:extLst>
              </p:cNvPr>
              <p:cNvPicPr/>
              <p:nvPr/>
            </p:nvPicPr>
            <p:blipFill>
              <a:blip r:embed="rId6"/>
              <a:stretch>
                <a:fillRect/>
              </a:stretch>
            </p:blipFill>
            <p:spPr>
              <a:xfrm>
                <a:off x="2455304" y="542581"/>
                <a:ext cx="18000" cy="115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8" name="Ink 17">
                <a:extLst>
                  <a:ext uri="{FF2B5EF4-FFF2-40B4-BE49-F238E27FC236}">
                    <a16:creationId xmlns:a16="http://schemas.microsoft.com/office/drawing/2014/main" id="{751E55F2-D24F-FCE1-36FA-8BE0C84C6DF1}"/>
                  </a:ext>
                </a:extLst>
              </p14:cNvPr>
              <p14:cNvContentPartPr/>
              <p14:nvPr/>
            </p14:nvContentPartPr>
            <p14:xfrm>
              <a:off x="6183464" y="5021341"/>
              <a:ext cx="3600" cy="5040"/>
            </p14:xfrm>
          </p:contentPart>
        </mc:Choice>
        <mc:Fallback xmlns="">
          <p:pic>
            <p:nvPicPr>
              <p:cNvPr id="18" name="Ink 17">
                <a:extLst>
                  <a:ext uri="{FF2B5EF4-FFF2-40B4-BE49-F238E27FC236}">
                    <a16:creationId xmlns:a16="http://schemas.microsoft.com/office/drawing/2014/main" id="{18688BBE-37F2-9387-1443-E2BF8102E1AB}"/>
                  </a:ext>
                </a:extLst>
              </p:cNvPr>
              <p:cNvPicPr/>
              <p:nvPr/>
            </p:nvPicPr>
            <p:blipFill>
              <a:blip r:embed="rId11"/>
              <a:stretch>
                <a:fillRect/>
              </a:stretch>
            </p:blipFill>
            <p:spPr>
              <a:xfrm>
                <a:off x="6174824" y="4967701"/>
                <a:ext cx="21240" cy="112680"/>
              </a:xfrm>
              <a:prstGeom prst="rect">
                <a:avLst/>
              </a:prstGeom>
            </p:spPr>
          </p:pic>
        </mc:Fallback>
      </mc:AlternateContent>
      <p:sp>
        <p:nvSpPr>
          <p:cNvPr id="22" name="TextBox 21">
            <a:extLst>
              <a:ext uri="{FF2B5EF4-FFF2-40B4-BE49-F238E27FC236}">
                <a16:creationId xmlns:a16="http://schemas.microsoft.com/office/drawing/2014/main" id="{286FFAD0-02F3-92CF-EF5B-420041BFEC9A}"/>
              </a:ext>
            </a:extLst>
          </p:cNvPr>
          <p:cNvSpPr txBox="1"/>
          <p:nvPr/>
        </p:nvSpPr>
        <p:spPr>
          <a:xfrm>
            <a:off x="4456462" y="2057630"/>
            <a:ext cx="4408678" cy="1631216"/>
          </a:xfrm>
          <a:prstGeom prst="rect">
            <a:avLst/>
          </a:prstGeom>
          <a:noFill/>
        </p:spPr>
        <p:txBody>
          <a:bodyPr wrap="square">
            <a:spAutoFit/>
          </a:bodyPr>
          <a:lstStyle/>
          <a:p>
            <a:pPr marR="0" lvl="1" algn="just" defTabSz="914400" rtl="0" eaLnBrk="1" fontAlgn="auto" latinLnBrk="0" hangingPunct="1">
              <a:lnSpc>
                <a:spcPct val="100000"/>
              </a:lnSpc>
              <a:spcBef>
                <a:spcPts val="0"/>
              </a:spcBef>
              <a:spcAft>
                <a:spcPts val="0"/>
              </a:spcAft>
              <a:buClrTx/>
              <a:buSzTx/>
              <a:tabLst>
                <a:tab pos="457200" algn="l"/>
              </a:tabLst>
              <a:defRPr/>
            </a:pPr>
            <a:r>
              <a:rPr lang="en-US" sz="2000" b="1" i="1" dirty="0">
                <a:solidFill>
                  <a:prstClr val="black"/>
                </a:solidFill>
                <a:latin typeface="Times New Roman" panose="02020603050405020304" pitchFamily="18" charset="0"/>
                <a:cs typeface="Times New Roman" panose="02020603050405020304" pitchFamily="18" charset="0"/>
              </a:rPr>
              <a:t>Thank you for your valuable time and attentive</a:t>
            </a: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000" b="1" i="1" dirty="0">
                <a:solidFill>
                  <a:prstClr val="black"/>
                </a:solidFill>
                <a:latin typeface="Times New Roman" panose="02020603050405020304" pitchFamily="18" charset="0"/>
                <a:cs typeface="Times New Roman" panose="02020603050405020304" pitchFamily="18" charset="0"/>
              </a:rPr>
              <a:t>listening</a:t>
            </a: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1" algn="just" defTabSz="914400" rtl="0" eaLnBrk="1" fontAlgn="auto" latinLnBrk="0" hangingPunct="1">
              <a:lnSpc>
                <a:spcPct val="100000"/>
              </a:lnSpc>
              <a:spcBef>
                <a:spcPts val="0"/>
              </a:spcBef>
              <a:spcAft>
                <a:spcPts val="0"/>
              </a:spcAft>
              <a:buClrTx/>
              <a:buSzTx/>
              <a:tabLst>
                <a:tab pos="457200" algn="l"/>
              </a:tabLst>
              <a:defRPr/>
            </a:pPr>
            <a:endParaRPr lang="ar-EG" sz="2000" b="1" dirty="0">
              <a:solidFill>
                <a:prstClr val="black"/>
              </a:solidFill>
              <a:latin typeface="Times New Roman" panose="02020603050405020304" pitchFamily="18" charset="0"/>
              <a:cs typeface="Times New Roman" panose="02020603050405020304" pitchFamily="18" charset="0"/>
            </a:endParaRPr>
          </a:p>
          <a:p>
            <a:pPr marR="0" lvl="1" algn="just" defTabSz="914400" rtl="0" eaLnBrk="1" fontAlgn="auto" latinLnBrk="0" hangingPunct="1">
              <a:lnSpc>
                <a:spcPct val="100000"/>
              </a:lnSpc>
              <a:spcBef>
                <a:spcPts val="0"/>
              </a:spcBef>
              <a:spcAft>
                <a:spcPts val="0"/>
              </a:spcAft>
              <a:buClrTx/>
              <a:buSzTx/>
              <a:tabLst>
                <a:tab pos="457200" algn="l"/>
              </a:tabLst>
              <a:defRPr/>
            </a:pPr>
            <a:r>
              <a:rPr lang="en-US" sz="2000" b="1" i="1" dirty="0">
                <a:solidFill>
                  <a:prstClr val="black"/>
                </a:solidFill>
                <a:latin typeface="Times New Roman" panose="02020603050405020304" pitchFamily="18" charset="0"/>
                <a:cs typeface="Times New Roman" panose="02020603050405020304" pitchFamily="18" charset="0"/>
              </a:rPr>
              <a:t>It was a pleasure sharing this information with you</a:t>
            </a:r>
          </a:p>
        </p:txBody>
      </p:sp>
      <p:pic>
        <p:nvPicPr>
          <p:cNvPr id="4" name="Picture 3" descr="Description: IMG_3598">
            <a:extLst>
              <a:ext uri="{FF2B5EF4-FFF2-40B4-BE49-F238E27FC236}">
                <a16:creationId xmlns:a16="http://schemas.microsoft.com/office/drawing/2014/main" id="{360EBB02-10AE-9386-86BF-8D6DD7BC8D96}"/>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642939" y="1150701"/>
            <a:ext cx="3317360" cy="2894549"/>
          </a:xfrm>
          <a:prstGeom prst="rect">
            <a:avLst/>
          </a:prstGeom>
          <a:noFill/>
          <a:ln>
            <a:noFill/>
          </a:ln>
        </p:spPr>
      </p:pic>
    </p:spTree>
    <p:extLst>
      <p:ext uri="{BB962C8B-B14F-4D97-AF65-F5344CB8AC3E}">
        <p14:creationId xmlns:p14="http://schemas.microsoft.com/office/powerpoint/2010/main" val="387344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4DA33-BE2A-57D2-C2C6-BAB773A7BCF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0BD8C91-CE6F-726D-B15E-0EFFAF784C85}"/>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66C5C017-5033-FB97-C02B-B49DF522452F}"/>
              </a:ext>
            </a:extLst>
          </p:cNvPr>
          <p:cNvSpPr/>
          <p:nvPr/>
        </p:nvSpPr>
        <p:spPr>
          <a:xfrm>
            <a:off x="428625" y="364331"/>
            <a:ext cx="65" cy="348622"/>
          </a:xfrm>
          <a:prstGeom prst="rect">
            <a:avLst/>
          </a:prstGeom>
          <a:noFill/>
          <a:ln/>
        </p:spPr>
        <p:txBody>
          <a:bodyPr wrap="none" lIns="0" tIns="0" rIns="0" bIns="0" rtlCol="0" anchor="t">
            <a:spAutoFit/>
          </a:bodyPr>
          <a:lstStyle/>
          <a:p>
            <a:pPr lvl="0">
              <a:lnSpc>
                <a:spcPts val="3000"/>
              </a:lnSpc>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2">
            <a:extLst>
              <a:ext uri="{FF2B5EF4-FFF2-40B4-BE49-F238E27FC236}">
                <a16:creationId xmlns:a16="http://schemas.microsoft.com/office/drawing/2014/main" id="{44093CA5-BAFF-9E2D-7BD4-75C5D00AFE32}"/>
              </a:ext>
            </a:extLst>
          </p:cNvPr>
          <p:cNvSpPr/>
          <p:nvPr/>
        </p:nvSpPr>
        <p:spPr>
          <a:xfrm>
            <a:off x="412128" y="893012"/>
            <a:ext cx="4159872" cy="246221"/>
          </a:xfrm>
          <a:prstGeom prst="rect">
            <a:avLst/>
          </a:prstGeom>
          <a:noFill/>
          <a:ln/>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0E8C6E11-32A7-AFD6-F8F4-ABC371C1DA0E}"/>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125EB56E-B026-8D80-3E6E-6809E46E5528}"/>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CB6E510B-1F04-8607-FDF8-BC2669BCE26B}"/>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B8DB5F70-02C0-2A6B-41CA-824A478D965E}"/>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D9B05DCE-0C10-27A3-E18B-FAD16403E427}"/>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2B5E07C2-654E-44CE-DEC1-9BBBCD696C8E}"/>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5EC9BAD2-0630-7133-025F-A3D157F3B2EC}"/>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graphicFrame>
        <p:nvGraphicFramePr>
          <p:cNvPr id="7" name="Table 6">
            <a:extLst>
              <a:ext uri="{FF2B5EF4-FFF2-40B4-BE49-F238E27FC236}">
                <a16:creationId xmlns:a16="http://schemas.microsoft.com/office/drawing/2014/main" id="{11C97CF9-EF52-4590-7426-794E93E2E789}"/>
              </a:ext>
            </a:extLst>
          </p:cNvPr>
          <p:cNvGraphicFramePr>
            <a:graphicFrameLocks noGrp="1"/>
          </p:cNvGraphicFramePr>
          <p:nvPr>
            <p:extLst>
              <p:ext uri="{D42A27DB-BD31-4B8C-83A1-F6EECF244321}">
                <p14:modId xmlns:p14="http://schemas.microsoft.com/office/powerpoint/2010/main" val="377794922"/>
              </p:ext>
            </p:extLst>
          </p:nvPr>
        </p:nvGraphicFramePr>
        <p:xfrm>
          <a:off x="895350" y="364330"/>
          <a:ext cx="7372285" cy="4268632"/>
        </p:xfrm>
        <a:graphic>
          <a:graphicData uri="http://schemas.openxmlformats.org/drawingml/2006/table">
            <a:tbl>
              <a:tblPr firstRow="1" firstCol="1" bandRow="1">
                <a:tableStyleId>{5C22544A-7EE6-4342-B048-85BDC9FD1C3A}</a:tableStyleId>
              </a:tblPr>
              <a:tblGrid>
                <a:gridCol w="7372285">
                  <a:extLst>
                    <a:ext uri="{9D8B030D-6E8A-4147-A177-3AD203B41FA5}">
                      <a16:colId xmlns:a16="http://schemas.microsoft.com/office/drawing/2014/main" val="167540820"/>
                    </a:ext>
                  </a:extLst>
                </a:gridCol>
              </a:tblGrid>
              <a:tr h="419117">
                <a:tc>
                  <a:txBody>
                    <a:bodyPr/>
                    <a:lstStyle/>
                    <a:p>
                      <a:pPr marL="0" marR="0" algn="ctr">
                        <a:lnSpc>
                          <a:spcPct val="115000"/>
                        </a:lnSpc>
                        <a:spcAft>
                          <a:spcPts val="800"/>
                        </a:spcAft>
                        <a:buNone/>
                      </a:pPr>
                      <a:r>
                        <a:rPr lang="en-US" sz="1800" kern="100" dirty="0">
                          <a:effectLst/>
                          <a:latin typeface="Times New Roman" panose="02020603050405020304" pitchFamily="18" charset="0"/>
                          <a:cs typeface="Times New Roman" panose="02020603050405020304" pitchFamily="18" charset="0"/>
                        </a:rPr>
                        <a:t>Table of Contents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4058789260"/>
                  </a:ext>
                </a:extLst>
              </a:tr>
              <a:tr h="310936">
                <a:tc>
                  <a:txBody>
                    <a:bodyPr/>
                    <a:lstStyle/>
                    <a:p>
                      <a:pPr marL="0" marR="0">
                        <a:lnSpc>
                          <a:spcPct val="115000"/>
                        </a:lnSpc>
                        <a:spcAft>
                          <a:spcPts val="800"/>
                        </a:spcAft>
                        <a:buNone/>
                      </a:pPr>
                      <a:r>
                        <a:rPr lang="en-US" sz="1600" kern="100" dirty="0">
                          <a:effectLst/>
                          <a:latin typeface="Times New Roman" panose="02020603050405020304" pitchFamily="18" charset="0"/>
                          <a:cs typeface="Times New Roman" panose="02020603050405020304" pitchFamily="18" charset="0"/>
                        </a:rPr>
                        <a:t>The Evolution of Public Audit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3882331036"/>
                  </a:ext>
                </a:extLst>
              </a:tr>
              <a:tr h="310936">
                <a:tc>
                  <a:txBody>
                    <a:bodyPr/>
                    <a:lstStyle/>
                    <a:p>
                      <a:pPr marL="0" marR="0">
                        <a:lnSpc>
                          <a:spcPct val="115000"/>
                        </a:lnSpc>
                        <a:spcAft>
                          <a:spcPts val="800"/>
                        </a:spcAft>
                        <a:buNone/>
                      </a:pPr>
                      <a:r>
                        <a:rPr lang="en-US" sz="1600" kern="100" dirty="0">
                          <a:effectLst/>
                          <a:latin typeface="Times New Roman" panose="02020603050405020304" pitchFamily="18" charset="0"/>
                          <a:cs typeface="Times New Roman" panose="02020603050405020304" pitchFamily="18" charset="0"/>
                        </a:rPr>
                        <a:t>Foresight Introduction</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403268103"/>
                  </a:ext>
                </a:extLst>
              </a:tr>
              <a:tr h="310936">
                <a:tc>
                  <a:txBody>
                    <a:bodyPr/>
                    <a:lstStyle/>
                    <a:p>
                      <a:pPr marL="0" marR="0">
                        <a:lnSpc>
                          <a:spcPct val="115000"/>
                        </a:lnSpc>
                        <a:spcAft>
                          <a:spcPts val="800"/>
                        </a:spcAft>
                        <a:buNone/>
                      </a:pPr>
                      <a:r>
                        <a:rPr lang="en-US" sz="1600" kern="100" dirty="0">
                          <a:effectLst/>
                          <a:latin typeface="Times New Roman" panose="02020603050405020304" pitchFamily="18" charset="0"/>
                          <a:cs typeface="Times New Roman" panose="02020603050405020304" pitchFamily="18" charset="0"/>
                        </a:rPr>
                        <a:t>Key Clarifications</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3103829861"/>
                  </a:ext>
                </a:extLst>
              </a:tr>
              <a:tr h="310936">
                <a:tc>
                  <a:txBody>
                    <a:bodyPr/>
                    <a:lstStyle/>
                    <a:p>
                      <a:pPr marL="0" marR="0">
                        <a:lnSpc>
                          <a:spcPct val="115000"/>
                        </a:lnSpc>
                        <a:spcAft>
                          <a:spcPts val="800"/>
                        </a:spcAft>
                        <a:buNone/>
                      </a:pPr>
                      <a:r>
                        <a:rPr lang="en-US" sz="1600" kern="100" dirty="0">
                          <a:effectLst/>
                          <a:latin typeface="Times New Roman" panose="02020603050405020304" pitchFamily="18" charset="0"/>
                          <a:cs typeface="Times New Roman" panose="02020603050405020304" pitchFamily="18" charset="0"/>
                        </a:rPr>
                        <a:t>Importance of Foresight for Supreme Audit Institutions (SAIs)</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871739092"/>
                  </a:ext>
                </a:extLst>
              </a:tr>
              <a:tr h="310936">
                <a:tc>
                  <a:txBody>
                    <a:bodyPr/>
                    <a:lstStyle/>
                    <a:p>
                      <a:pPr marL="0" marR="0">
                        <a:lnSpc>
                          <a:spcPct val="115000"/>
                        </a:lnSpc>
                        <a:spcAft>
                          <a:spcPts val="800"/>
                        </a:spcAft>
                        <a:buNone/>
                      </a:pPr>
                      <a:r>
                        <a:rPr lang="en-US" sz="1600" kern="100" dirty="0">
                          <a:effectLst/>
                          <a:latin typeface="Times New Roman" panose="02020603050405020304" pitchFamily="18" charset="0"/>
                          <a:cs typeface="Times New Roman" panose="02020603050405020304" pitchFamily="18" charset="0"/>
                        </a:rPr>
                        <a:t>Key INTOSAI Frameworks for Foresight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1782878554"/>
                  </a:ext>
                </a:extLst>
              </a:tr>
              <a:tr h="310936">
                <a:tc>
                  <a:txBody>
                    <a:bodyPr/>
                    <a:lstStyle/>
                    <a:p>
                      <a:pPr marL="0" marR="0">
                        <a:lnSpc>
                          <a:spcPct val="115000"/>
                        </a:lnSpc>
                        <a:spcAft>
                          <a:spcPts val="800"/>
                        </a:spcAft>
                        <a:buNone/>
                      </a:pPr>
                      <a:r>
                        <a:rPr lang="en-US" sz="1600" kern="100" dirty="0">
                          <a:effectLst/>
                          <a:latin typeface="Times New Roman" panose="02020603050405020304" pitchFamily="18" charset="0"/>
                          <a:cs typeface="Times New Roman" panose="02020603050405020304" pitchFamily="18" charset="0"/>
                        </a:rPr>
                        <a:t>Seven Global Megatrends and Their Impact on Audit Planning</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118395621"/>
                  </a:ext>
                </a:extLst>
              </a:tr>
              <a:tr h="3109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kern="100" dirty="0">
                          <a:effectLst/>
                          <a:latin typeface="Times New Roman" panose="02020603050405020304" pitchFamily="18" charset="0"/>
                          <a:cs typeface="Times New Roman" panose="02020603050405020304" pitchFamily="18" charset="0"/>
                        </a:rPr>
                        <a:t>Challenges &amp; The Road Ahead</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1240965000"/>
                  </a:ext>
                </a:extLst>
              </a:tr>
              <a:tr h="350844">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1" kern="100" dirty="0">
                          <a:solidFill>
                            <a:schemeClr val="lt1"/>
                          </a:solidFill>
                          <a:effectLst/>
                          <a:latin typeface="Times New Roman" panose="02020603050405020304" pitchFamily="18" charset="0"/>
                          <a:ea typeface="+mn-ea"/>
                          <a:cs typeface="Times New Roman" panose="02020603050405020304" pitchFamily="18" charset="0"/>
                        </a:rPr>
                        <a:t>Proposed F</a:t>
                      </a:r>
                      <a:r>
                        <a:rPr lang="en-US" sz="1600" kern="100" dirty="0">
                          <a:effectLst/>
                          <a:latin typeface="Times New Roman" panose="02020603050405020304" pitchFamily="18" charset="0"/>
                          <a:cs typeface="Times New Roman" panose="02020603050405020304" pitchFamily="18" charset="0"/>
                        </a:rPr>
                        <a:t>ramework for Using Foresight in Audit Process</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2871530085"/>
                  </a:ext>
                </a:extLst>
              </a:tr>
              <a:tr h="3109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1" kern="100" dirty="0">
                          <a:solidFill>
                            <a:schemeClr val="lt1"/>
                          </a:solidFill>
                          <a:effectLst/>
                          <a:latin typeface="Times New Roman" panose="02020603050405020304" pitchFamily="18" charset="0"/>
                          <a:ea typeface="+mn-ea"/>
                          <a:cs typeface="Times New Roman" panose="02020603050405020304" pitchFamily="18" charset="0"/>
                        </a:rPr>
                        <a:t>Implementing Foresight: The 6-Steps Process</a:t>
                      </a:r>
                    </a:p>
                  </a:txBody>
                  <a:tcPr marL="60337" marR="60337" marT="0" marB="0" anchor="ctr"/>
                </a:tc>
                <a:extLst>
                  <a:ext uri="{0D108BD9-81ED-4DB2-BD59-A6C34878D82A}">
                    <a16:rowId xmlns:a16="http://schemas.microsoft.com/office/drawing/2014/main" val="908340430"/>
                  </a:ext>
                </a:extLst>
              </a:tr>
              <a:tr h="3109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1" dirty="0">
                          <a:latin typeface="Times New Roman" panose="02020603050405020304" pitchFamily="18" charset="0"/>
                          <a:cs typeface="Times New Roman" panose="02020603050405020304" pitchFamily="18" charset="0"/>
                        </a:rPr>
                        <a:t>Foresight audit for Public Debt Sustainability – Case Study</a:t>
                      </a:r>
                    </a:p>
                  </a:txBody>
                  <a:tcPr marL="60337" marR="60337" marT="0" marB="0" anchor="ctr"/>
                </a:tc>
                <a:extLst>
                  <a:ext uri="{0D108BD9-81ED-4DB2-BD59-A6C34878D82A}">
                    <a16:rowId xmlns:a16="http://schemas.microsoft.com/office/drawing/2014/main" val="915065882"/>
                  </a:ext>
                </a:extLst>
              </a:tr>
              <a:tr h="35451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kern="100" dirty="0">
                          <a:effectLst/>
                          <a:latin typeface="Times New Roman" panose="02020603050405020304" pitchFamily="18" charset="0"/>
                          <a:cs typeface="Times New Roman" panose="02020603050405020304" pitchFamily="18" charset="0"/>
                        </a:rPr>
                        <a:t>Recommendations</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2398231233"/>
                  </a:ext>
                </a:extLst>
              </a:tr>
              <a:tr h="3109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kern="100" dirty="0">
                          <a:effectLst/>
                          <a:latin typeface="Times New Roman" panose="02020603050405020304" pitchFamily="18" charset="0"/>
                          <a:cs typeface="Times New Roman" panose="02020603050405020304" pitchFamily="18" charset="0"/>
                        </a:rPr>
                        <a:t>References</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1566526348"/>
                  </a:ext>
                </a:extLst>
              </a:tr>
              <a:tr h="34792">
                <a:tc>
                  <a:txBody>
                    <a:bodyPr/>
                    <a:lstStyle/>
                    <a:p>
                      <a:pPr marL="0" marR="0">
                        <a:lnSpc>
                          <a:spcPct val="115000"/>
                        </a:lnSpc>
                        <a:spcAft>
                          <a:spcPts val="800"/>
                        </a:spcAft>
                        <a:buNone/>
                      </a:pPr>
                      <a:endParaRPr lang="en-US" sz="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37" marR="60337" marT="0" marB="0" anchor="ctr"/>
                </a:tc>
                <a:extLst>
                  <a:ext uri="{0D108BD9-81ED-4DB2-BD59-A6C34878D82A}">
                    <a16:rowId xmlns:a16="http://schemas.microsoft.com/office/drawing/2014/main" val="2800760121"/>
                  </a:ext>
                </a:extLst>
              </a:tr>
            </a:tbl>
          </a:graphicData>
        </a:graphic>
      </p:graphicFrame>
    </p:spTree>
    <p:extLst>
      <p:ext uri="{BB962C8B-B14F-4D97-AF65-F5344CB8AC3E}">
        <p14:creationId xmlns:p14="http://schemas.microsoft.com/office/powerpoint/2010/main" val="140611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3EF8-A63D-D4F4-618A-03A33442AE6C}"/>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2914370-EABD-CD69-46F5-012A972C523B}"/>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F0E1B78F-8767-F8CA-2979-F8111C49C578}"/>
              </a:ext>
            </a:extLst>
          </p:cNvPr>
          <p:cNvSpPr/>
          <p:nvPr/>
        </p:nvSpPr>
        <p:spPr>
          <a:xfrm>
            <a:off x="428625" y="364331"/>
            <a:ext cx="65" cy="348622"/>
          </a:xfrm>
          <a:prstGeom prst="rect">
            <a:avLst/>
          </a:prstGeom>
          <a:noFill/>
          <a:ln/>
        </p:spPr>
        <p:txBody>
          <a:bodyPr wrap="none" lIns="0" tIns="0" rIns="0" bIns="0" rtlCol="0" anchor="t">
            <a:spAutoFit/>
          </a:bodyPr>
          <a:lstStyle/>
          <a:p>
            <a:pPr lvl="0">
              <a:lnSpc>
                <a:spcPts val="3000"/>
              </a:lnSpc>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2">
            <a:extLst>
              <a:ext uri="{FF2B5EF4-FFF2-40B4-BE49-F238E27FC236}">
                <a16:creationId xmlns:a16="http://schemas.microsoft.com/office/drawing/2014/main" id="{EB8ABD3A-BD15-F267-A229-453453349753}"/>
              </a:ext>
            </a:extLst>
          </p:cNvPr>
          <p:cNvSpPr/>
          <p:nvPr/>
        </p:nvSpPr>
        <p:spPr>
          <a:xfrm>
            <a:off x="412128" y="893012"/>
            <a:ext cx="4159872" cy="246221"/>
          </a:xfrm>
          <a:prstGeom prst="rect">
            <a:avLst/>
          </a:prstGeom>
          <a:noFill/>
          <a:ln/>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625D6306-4A15-7465-45CC-FFA50350296C}"/>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D52AD520-C952-4D60-AE8C-F75B6A17A524}"/>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9F01A799-1A82-16E8-2214-68E23D798E40}"/>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CE05556E-DB5C-D70D-2452-5778C7346A6D}"/>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061627F3-E61E-18C2-D7DF-D8EF2CBC38D1}"/>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F7BDCDAF-D8BD-6D46-D34E-212535639E13}"/>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1947C44E-C9C4-0B02-68CD-3209323F49E5}"/>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
        <p:nvSpPr>
          <p:cNvPr id="4" name="Rectangle 3"/>
          <p:cNvSpPr/>
          <p:nvPr/>
        </p:nvSpPr>
        <p:spPr>
          <a:xfrm>
            <a:off x="412128" y="596584"/>
            <a:ext cx="7775591" cy="3676648"/>
          </a:xfrm>
          <a:prstGeom prst="rect">
            <a:avLst/>
          </a:prstGeom>
        </p:spPr>
        <p:txBody>
          <a:bodyPr wrap="square">
            <a:spAutoFit/>
          </a:bodyPr>
          <a:lstStyle/>
          <a:p>
            <a:pPr>
              <a:lnSpc>
                <a:spcPts val="3000"/>
              </a:lnSpc>
            </a:pPr>
            <a:r>
              <a:rPr lang="en-US" sz="3200" b="1" dirty="0">
                <a:latin typeface="Times New Roman" panose="02020603050405020304" pitchFamily="18" charset="0"/>
                <a:cs typeface="Times New Roman" panose="02020603050405020304" pitchFamily="18" charset="0"/>
              </a:rPr>
              <a:t>The Evolution of Public Audit</a:t>
            </a:r>
          </a:p>
          <a:p>
            <a:pPr>
              <a:lnSpc>
                <a:spcPts val="3000"/>
              </a:lnSpc>
            </a:pPr>
            <a:endParaRPr lang="en-US" sz="2400" b="1" dirty="0">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r>
              <a:rPr lang="en-US" sz="2000" b="1" dirty="0">
                <a:latin typeface="Times New Roman" panose="02020603050405020304" pitchFamily="18" charset="0"/>
                <a:cs typeface="Times New Roman" panose="02020603050405020304" pitchFamily="18" charset="0"/>
              </a:rPr>
              <a:t>The Traditional Role</a:t>
            </a:r>
            <a:r>
              <a:rPr lang="en-US" sz="2000" dirty="0">
                <a:latin typeface="Times New Roman" panose="02020603050405020304" pitchFamily="18" charset="0"/>
                <a:cs typeface="Times New Roman" panose="02020603050405020304" pitchFamily="18" charset="0"/>
              </a:rPr>
              <a:t>: Focusing on </a:t>
            </a:r>
            <a:r>
              <a:rPr lang="en-US" sz="2000" b="1" dirty="0">
                <a:latin typeface="Times New Roman" panose="02020603050405020304" pitchFamily="18" charset="0"/>
                <a:cs typeface="Times New Roman" panose="02020603050405020304" pitchFamily="18" charset="0"/>
              </a:rPr>
              <a:t>"Hindsight" </a:t>
            </a:r>
            <a:r>
              <a:rPr lang="en-US" sz="2000" dirty="0">
                <a:latin typeface="Times New Roman" panose="02020603050405020304" pitchFamily="18" charset="0"/>
                <a:cs typeface="Times New Roman" panose="02020603050405020304" pitchFamily="18" charset="0"/>
              </a:rPr>
              <a:t>(Financial compliance and looking at past expenditures).</a:t>
            </a:r>
          </a:p>
          <a:p>
            <a:pPr marR="0" lvl="0" algn="just">
              <a:lnSpc>
                <a:spcPct val="115000"/>
              </a:lnSpc>
              <a:spcBef>
                <a:spcPts val="0"/>
              </a:spcBef>
              <a:spcAft>
                <a:spcPts val="0"/>
              </a:spcAft>
              <a:buSzPts val="1000"/>
              <a:tabLst>
                <a:tab pos="457200" algn="l"/>
              </a:tabLst>
            </a:pPr>
            <a:endParaRPr lang="en-US" sz="24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Modern Role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Moving toward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"Insight"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(Performance auditing) and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"Foresight"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Anticipating future risks) .</a:t>
            </a:r>
            <a:endParaRPr kumimoji="0" lang="ar-EG"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just">
              <a:lnSpc>
                <a:spcPct val="115000"/>
              </a:lnSpc>
              <a:spcBef>
                <a:spcPts val="0"/>
              </a:spcBef>
              <a:spcAft>
                <a:spcPts val="0"/>
              </a:spcAft>
              <a:buSzPts val="1000"/>
              <a:tabLst>
                <a:tab pos="457200" algn="l"/>
              </a:tabLst>
            </a:pPr>
            <a:endParaRPr lang="ar-EG" sz="2000" dirty="0">
              <a:latin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endParaRPr lang="ar-EG" sz="2000" dirty="0">
              <a:latin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buSzPts val="1000"/>
              <a:tabLst>
                <a:tab pos="457200" algn="l"/>
              </a:tabLst>
            </a:pP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64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3EF8-A63D-D4F4-618A-03A33442AE6C}"/>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2914370-EABD-CD69-46F5-012A972C523B}"/>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F0E1B78F-8767-F8CA-2979-F8111C49C578}"/>
              </a:ext>
            </a:extLst>
          </p:cNvPr>
          <p:cNvSpPr/>
          <p:nvPr/>
        </p:nvSpPr>
        <p:spPr>
          <a:xfrm>
            <a:off x="428625" y="364331"/>
            <a:ext cx="2989665" cy="360676"/>
          </a:xfrm>
          <a:prstGeom prst="rect">
            <a:avLst/>
          </a:prstGeom>
          <a:noFill/>
          <a:ln/>
        </p:spPr>
        <p:txBody>
          <a:bodyPr wrap="none" lIns="0" tIns="0" rIns="0" bIns="0" rtlCol="0" anchor="t">
            <a:spAutoFit/>
          </a:bodyPr>
          <a:lstStyle/>
          <a:p>
            <a:pPr>
              <a:lnSpc>
                <a:spcPts val="3000"/>
              </a:lnSpc>
            </a:pPr>
            <a:r>
              <a:rPr lang="en-US" sz="2400" b="1" dirty="0">
                <a:latin typeface="Times New Roman" panose="02020603050405020304" pitchFamily="18" charset="0"/>
                <a:cs typeface="Times New Roman" panose="02020603050405020304" pitchFamily="18" charset="0"/>
              </a:rPr>
              <a:t>Foresight Introduction</a:t>
            </a:r>
            <a:endParaRPr lang="en-US" sz="2800" b="1" dirty="0">
              <a:latin typeface="Times New Roman" panose="02020603050405020304" pitchFamily="18" charset="0"/>
              <a:cs typeface="Times New Roman" panose="02020603050405020304" pitchFamily="18" charset="0"/>
            </a:endParaRPr>
          </a:p>
        </p:txBody>
      </p:sp>
      <p:sp>
        <p:nvSpPr>
          <p:cNvPr id="5" name="Text 2">
            <a:extLst>
              <a:ext uri="{FF2B5EF4-FFF2-40B4-BE49-F238E27FC236}">
                <a16:creationId xmlns:a16="http://schemas.microsoft.com/office/drawing/2014/main" id="{EB8ABD3A-BD15-F267-A229-453453349753}"/>
              </a:ext>
            </a:extLst>
          </p:cNvPr>
          <p:cNvSpPr/>
          <p:nvPr/>
        </p:nvSpPr>
        <p:spPr>
          <a:xfrm>
            <a:off x="182881" y="945240"/>
            <a:ext cx="8374018" cy="3693319"/>
          </a:xfrm>
          <a:prstGeom prst="rect">
            <a:avLst/>
          </a:prstGeom>
          <a:noFill/>
          <a:ln/>
        </p:spPr>
        <p:txBody>
          <a:bodyPr wrap="square" lIns="0" tIns="0" rIns="0" bIns="0" rtlCol="0" anchor="t">
            <a:spAutoFit/>
          </a:bodyPr>
          <a:lstStyle/>
          <a:p>
            <a:pPr algn="just"/>
            <a:r>
              <a:rPr lang="en-US" sz="2000" b="1" dirty="0">
                <a:latin typeface="Times New Roman" panose="02020603050405020304" pitchFamily="18" charset="0"/>
                <a:cs typeface="Times New Roman" panose="02020603050405020304" pitchFamily="18" charset="0"/>
              </a:rPr>
              <a:t>According to The INTOSAI Global Trends Report (2024), </a:t>
            </a:r>
            <a:r>
              <a:rPr lang="en-US" sz="2000" dirty="0">
                <a:latin typeface="Times New Roman" panose="02020603050405020304" pitchFamily="18" charset="0"/>
                <a:cs typeface="Times New Roman" panose="02020603050405020304" pitchFamily="18" charset="0"/>
              </a:rPr>
              <a:t>prepared by the Supervisory Committee on Emerging Issues (SCEI), the report gathers information from reports issued by multilateral institutions and think tanks, as well as insights from all INTOSAI working bodies and Regional Organizations, including their subgroups . According to the United Nations Development Programme (UNDP) Global Centre for Public Service Excellence, “</a:t>
            </a:r>
            <a:r>
              <a:rPr lang="en-US" sz="2000" b="1" i="1" dirty="0">
                <a:latin typeface="Times New Roman" panose="02020603050405020304" pitchFamily="18" charset="0"/>
                <a:cs typeface="Times New Roman" panose="02020603050405020304" pitchFamily="18" charset="0"/>
              </a:rPr>
              <a:t>Foresight encompasses methods and approaches such as trend analysis and scenario building to explore possible and probable futures, generating insights that enable transformative actions in the present. Foresight empowers decision makers and policy planners to use new ways of thinking about, talking about, and implementing strategic plans that are compatible with the unfolding future." </a:t>
            </a:r>
            <a:endParaRPr lang="en-US" sz="20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625D6306-4A15-7465-45CC-FFA50350296C}"/>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D52AD520-C952-4D60-AE8C-F75B6A17A524}"/>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9F01A799-1A82-16E8-2214-68E23D798E40}"/>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CE05556E-DB5C-D70D-2452-5778C7346A6D}"/>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061627F3-E61E-18C2-D7DF-D8EF2CBC38D1}"/>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F7BDCDAF-D8BD-6D46-D34E-212535639E13}"/>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1947C44E-C9C4-0B02-68CD-3209323F49E5}"/>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108397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E374D-DE98-2821-1738-4E0BD0E33EDE}"/>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BCBEEE3-D2BF-AF66-C31F-45F055CC3BFE}"/>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FCDD1EDC-0641-F64D-9D90-4FC709B6C57F}"/>
              </a:ext>
            </a:extLst>
          </p:cNvPr>
          <p:cNvSpPr/>
          <p:nvPr/>
        </p:nvSpPr>
        <p:spPr>
          <a:xfrm>
            <a:off x="428625" y="364331"/>
            <a:ext cx="2399696" cy="360676"/>
          </a:xfrm>
          <a:prstGeom prst="rect">
            <a:avLst/>
          </a:prstGeom>
          <a:noFill/>
          <a:ln/>
        </p:spPr>
        <p:txBody>
          <a:bodyPr wrap="none" lIns="0" tIns="0" rIns="0" bIns="0" rtlCol="0" anchor="t">
            <a:spAutoFit/>
          </a:bodyPr>
          <a:lstStyle/>
          <a:p>
            <a:pPr>
              <a:lnSpc>
                <a:spcPts val="3000"/>
              </a:lnSpc>
            </a:pPr>
            <a:r>
              <a:rPr lang="en-US" sz="2400" b="1" dirty="0">
                <a:latin typeface="Times New Roman" panose="02020603050405020304" pitchFamily="18" charset="0"/>
                <a:cs typeface="Times New Roman" panose="02020603050405020304" pitchFamily="18" charset="0"/>
              </a:rPr>
              <a:t>Key Clarifications</a:t>
            </a:r>
            <a:endParaRPr lang="en-US" sz="2800" b="1" dirty="0">
              <a:latin typeface="Times New Roman" panose="02020603050405020304" pitchFamily="18" charset="0"/>
              <a:cs typeface="Times New Roman" panose="02020603050405020304" pitchFamily="18" charset="0"/>
            </a:endParaRPr>
          </a:p>
        </p:txBody>
      </p:sp>
      <p:sp>
        <p:nvSpPr>
          <p:cNvPr id="5" name="Text 2">
            <a:extLst>
              <a:ext uri="{FF2B5EF4-FFF2-40B4-BE49-F238E27FC236}">
                <a16:creationId xmlns:a16="http://schemas.microsoft.com/office/drawing/2014/main" id="{309DBA26-B229-3BE7-CBC8-AA757ED36255}"/>
              </a:ext>
            </a:extLst>
          </p:cNvPr>
          <p:cNvSpPr/>
          <p:nvPr/>
        </p:nvSpPr>
        <p:spPr>
          <a:xfrm>
            <a:off x="412128" y="893012"/>
            <a:ext cx="7979600" cy="3508653"/>
          </a:xfrm>
          <a:prstGeom prst="rect">
            <a:avLst/>
          </a:prstGeom>
          <a:noFill/>
          <a:ln/>
        </p:spPr>
        <p:txBody>
          <a:bodyPr wrap="square" lIns="0" tIns="0" rIns="0" bIns="0" rtlCol="0" anchor="t">
            <a:spAutoFit/>
          </a:bodyPr>
          <a:lstStyle/>
          <a:p>
            <a:pPr algn="just"/>
            <a:r>
              <a:rPr lang="en-US" dirty="0">
                <a:latin typeface="Times New Roman" panose="02020603050405020304" pitchFamily="18" charset="0"/>
                <a:cs typeface="Times New Roman" panose="02020603050405020304" pitchFamily="18" charset="0"/>
              </a:rPr>
              <a:t>The INTOSAI report further clarifies the concept of Foresight with the following points:</a:t>
            </a:r>
          </a:p>
          <a:p>
            <a:pPr algn="just"/>
            <a:endParaRPr lang="en-US"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primary goal of foresight is “not to predict the future with precision”, but rather to visualize various scenarios and facilitate proactive planning through strategic thinking exercises. </a:t>
            </a:r>
          </a:p>
          <a:p>
            <a:pPr lvl="0" algn="just"/>
            <a:endParaRPr lang="en-US"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serves as a valuable tool for “exploring potential futures”, identifying emerging opportunities, and mitigating risks within a rapidly ever-evolving global landscape. </a:t>
            </a:r>
          </a:p>
          <a:p>
            <a:pPr lvl="0" algn="just"/>
            <a:endParaRPr lang="en-US"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 Supreme Audit Institutions (SAIs), the application of foresight is crucial for preparing for new challenges and contributing to the overall sustainability and resilience of institutions and societies. </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CCEF59A3-7D19-56FE-DF7B-8BC6EF340DD5}"/>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E1776A28-38DB-4F79-D33A-14DE00749A70}"/>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54B32F0F-63DC-8D30-CC8C-3904C4E4E597}"/>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7752BCCE-5C7C-671D-828F-BDB2143F12F3}"/>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ABB2F769-D877-DE43-1BB3-F8E0C4BAC18F}"/>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F58AD2A7-6158-4DB2-870D-0CE13C865C87}"/>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1DC8AE2F-1DB7-02EB-F512-85973C549981}"/>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408609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549A8-F23B-7494-53AF-AA0FCD04B563}"/>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2980008-D47A-5DFD-B49A-B6EC23B7FEC2}"/>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88EE18EB-514E-70B9-0C98-36CD15FF3565}"/>
              </a:ext>
            </a:extLst>
          </p:cNvPr>
          <p:cNvSpPr/>
          <p:nvPr/>
        </p:nvSpPr>
        <p:spPr>
          <a:xfrm>
            <a:off x="428625" y="364331"/>
            <a:ext cx="8220135" cy="369332"/>
          </a:xfrm>
          <a:prstGeom prst="rect">
            <a:avLst/>
          </a:prstGeom>
          <a:noFill/>
          <a:ln/>
        </p:spPr>
        <p:txBody>
          <a:bodyPr wrap="none" lIns="0" tIns="0" rIns="0" bIns="0" rtlCol="0" anchor="t">
            <a:spAutoFit/>
          </a:bodyPr>
          <a:lstStyle/>
          <a:p>
            <a:r>
              <a:rPr lang="en-US" sz="2400" b="1" dirty="0">
                <a:latin typeface="Times New Roman" panose="02020603050405020304" pitchFamily="18" charset="0"/>
                <a:cs typeface="Times New Roman" panose="02020603050405020304" pitchFamily="18" charset="0"/>
              </a:rPr>
              <a:t>Importance of Foresight for Supreme Audit Institutions (SAIs)</a:t>
            </a:r>
          </a:p>
        </p:txBody>
      </p:sp>
      <p:sp>
        <p:nvSpPr>
          <p:cNvPr id="5" name="Text 2">
            <a:extLst>
              <a:ext uri="{FF2B5EF4-FFF2-40B4-BE49-F238E27FC236}">
                <a16:creationId xmlns:a16="http://schemas.microsoft.com/office/drawing/2014/main" id="{CD9D7683-EBAF-8D65-A7EC-42B74613C7CD}"/>
              </a:ext>
            </a:extLst>
          </p:cNvPr>
          <p:cNvSpPr/>
          <p:nvPr/>
        </p:nvSpPr>
        <p:spPr>
          <a:xfrm>
            <a:off x="358140" y="876300"/>
            <a:ext cx="8641079" cy="4185761"/>
          </a:xfrm>
          <a:prstGeom prst="rect">
            <a:avLst/>
          </a:prstGeom>
          <a:noFill/>
          <a:ln/>
        </p:spPr>
        <p:txBody>
          <a:bodyPr wrap="square" lIns="0" tIns="0" rIns="0" bIns="0" rtlCol="0" anchor="t">
            <a:spAutoFit/>
          </a:bodyPr>
          <a:lstStyle/>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Enables (SAIs)  to anticipate</a:t>
            </a:r>
            <a:r>
              <a:rPr lang="en-US" sz="1600" dirty="0">
                <a:latin typeface="Times New Roman" panose="02020603050405020304" pitchFamily="18" charset="0"/>
                <a:cs typeface="Times New Roman" panose="02020603050405020304" pitchFamily="18" charset="0"/>
              </a:rPr>
              <a:t> emerging challenges and opportunities.</a:t>
            </a:r>
          </a:p>
          <a:p>
            <a:pPr lvl="0" algn="just"/>
            <a:endParaRPr lang="en-US" sz="160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Ensures audit work remains impactful</a:t>
            </a:r>
            <a:r>
              <a:rPr lang="en-US" sz="1600" dirty="0">
                <a:latin typeface="Times New Roman" panose="02020603050405020304" pitchFamily="18" charset="0"/>
                <a:cs typeface="Times New Roman" panose="02020603050405020304" pitchFamily="18" charset="0"/>
              </a:rPr>
              <a:t> in a rapidly changing global environment , It is no longer sufficient for SAIs to focus on “what happened” (Hindsight); they must provide “insight” and “foresight” to help governments address emerging issues (e.g., climate change, artificial intelligence, pandemics).</a:t>
            </a:r>
          </a:p>
          <a:p>
            <a:pPr lvl="0" algn="just"/>
            <a:endParaRPr lang="en-US" sz="160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Proactive Auditing:</a:t>
            </a:r>
            <a:r>
              <a:rPr lang="en-US" sz="1600" dirty="0">
                <a:latin typeface="Times New Roman" panose="02020603050405020304" pitchFamily="18" charset="0"/>
                <a:cs typeface="Times New Roman" panose="02020603050405020304" pitchFamily="18" charset="0"/>
              </a:rPr>
              <a:t> Moving beyond retrospective analysis to forward-looking insights.</a:t>
            </a:r>
          </a:p>
          <a:p>
            <a:pPr lvl="0" algn="just"/>
            <a:endParaRPr lang="en-US" sz="1600" b="1"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1" dirty="0">
                <a:latin typeface="Times New Roman" panose="02020603050405020304" pitchFamily="18" charset="0"/>
                <a:cs typeface="Times New Roman" panose="02020603050405020304" pitchFamily="18" charset="0"/>
              </a:rPr>
              <a:t>Keeping Pace with INTOSAI Trends:</a:t>
            </a:r>
            <a:r>
              <a:rPr lang="en-US" sz="1600" dirty="0">
                <a:latin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Futuring and analysis of emerging trends will further contribute to the improvement of strategic planning by SAIs and support the INTOSAI P-12 - "The Value and Benefits od Supreme Audit Institutions - making a difference of the lives of citizens</a:t>
            </a:r>
            <a:r>
              <a:rPr lang="en-US" sz="1600" dirty="0">
                <a:solidFill>
                  <a:prstClr val="black"/>
                </a:solidFill>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0" algn="just"/>
            <a:endParaRPr lang="en-US" sz="160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Resilience:</a:t>
            </a:r>
            <a:r>
              <a:rPr lang="en-US" sz="1600" dirty="0">
                <a:latin typeface="Times New Roman" panose="02020603050405020304" pitchFamily="18" charset="0"/>
                <a:cs typeface="Times New Roman" panose="02020603050405020304" pitchFamily="18" charset="0"/>
              </a:rPr>
              <a:t> Building organizational capacity to adapt to future uncertainties.</a:t>
            </a:r>
          </a:p>
          <a:p>
            <a:pPr marL="285750" lvl="0" indent="-285750" algn="just">
              <a:buFont typeface="Wingdings" panose="05000000000000000000" pitchFamily="2" charset="2"/>
              <a:buChar char="§"/>
            </a:pPr>
            <a:endParaRPr lang="en-US" sz="160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Strategic Value:</a:t>
            </a:r>
            <a:r>
              <a:rPr lang="en-US" sz="1600" dirty="0">
                <a:latin typeface="Times New Roman" panose="02020603050405020304" pitchFamily="18" charset="0"/>
                <a:cs typeface="Times New Roman" panose="02020603050405020304" pitchFamily="18" charset="0"/>
              </a:rPr>
              <a:t> Providing governments with foresight-oriented recommendations for long-term sustainability.</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2565E243-250A-0278-34E5-B4AE4D9747B9}"/>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11CFFB8F-B70C-CF5B-85AE-175237DDBCDC}"/>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7718FEAF-567A-9D7B-CC88-6A7B0E340B0A}"/>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4A56B701-BEFD-6770-7C68-0424204805B1}"/>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AF7DF420-6107-EDEA-05FB-39F472CA1AA5}"/>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48F6EC19-A4BD-D579-4252-E73508001109}"/>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A44F9AD6-2DBD-B81F-90E5-C2DAAD69CB7E}"/>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70936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B260-576B-905B-F374-676E16D04BC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45BEED8-1D35-2FB3-BD7F-C8614700A82E}"/>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C8FE8122-4402-7A47-AD08-D76B3EA01015}"/>
              </a:ext>
            </a:extLst>
          </p:cNvPr>
          <p:cNvSpPr/>
          <p:nvPr/>
        </p:nvSpPr>
        <p:spPr>
          <a:xfrm>
            <a:off x="428625" y="364331"/>
            <a:ext cx="5436681" cy="360676"/>
          </a:xfrm>
          <a:prstGeom prst="rect">
            <a:avLst/>
          </a:prstGeom>
          <a:noFill/>
          <a:ln/>
        </p:spPr>
        <p:txBody>
          <a:bodyPr wrap="none" lIns="0" tIns="0" rIns="0" bIns="0" rtlCol="0" anchor="t">
            <a:spAutoFit/>
          </a:bodyPr>
          <a:lstStyle/>
          <a:p>
            <a:pPr>
              <a:lnSpc>
                <a:spcPts val="3000"/>
              </a:lnSpc>
            </a:pPr>
            <a:r>
              <a:rPr lang="en-US" sz="2400" b="1" dirty="0">
                <a:latin typeface="Times New Roman" panose="02020603050405020304" pitchFamily="18" charset="0"/>
                <a:cs typeface="Times New Roman" panose="02020603050405020304" pitchFamily="18" charset="0"/>
              </a:rPr>
              <a:t>Key INTOSAI Frameworks for Foresight</a:t>
            </a:r>
            <a:endParaRPr 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DB143D9-2BF9-74F2-6FD8-55C6F2B191EF}"/>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D62F24E1-21E2-0DFC-382E-5ED4747C3ACE}"/>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1F14430D-F315-C5A7-1613-13D7AE5C430E}"/>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52EC9240-B1C7-3A0D-1AF7-2CB50D80AE8B}"/>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0E417AA5-95EB-8BA5-7F0A-47AA2D110195}"/>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397BBB1E-C0D6-E8AE-B110-B0C593C86673}"/>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B95D689D-8771-4997-6F9B-52E84238B901}"/>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graphicFrame>
        <p:nvGraphicFramePr>
          <p:cNvPr id="6" name="Table 5">
            <a:extLst>
              <a:ext uri="{FF2B5EF4-FFF2-40B4-BE49-F238E27FC236}">
                <a16:creationId xmlns:a16="http://schemas.microsoft.com/office/drawing/2014/main" id="{7C8F6A2D-47DA-80A5-FD58-3672C40DF695}"/>
              </a:ext>
            </a:extLst>
          </p:cNvPr>
          <p:cNvGraphicFramePr>
            <a:graphicFrameLocks noGrp="1"/>
          </p:cNvGraphicFramePr>
          <p:nvPr>
            <p:extLst>
              <p:ext uri="{D42A27DB-BD31-4B8C-83A1-F6EECF244321}">
                <p14:modId xmlns:p14="http://schemas.microsoft.com/office/powerpoint/2010/main" val="2972701591"/>
              </p:ext>
            </p:extLst>
          </p:nvPr>
        </p:nvGraphicFramePr>
        <p:xfrm>
          <a:off x="563880" y="754381"/>
          <a:ext cx="7847302" cy="4255524"/>
        </p:xfrm>
        <a:graphic>
          <a:graphicData uri="http://schemas.openxmlformats.org/drawingml/2006/table">
            <a:tbl>
              <a:tblPr firstRow="1" firstCol="1" bandRow="1">
                <a:tableStyleId>{5C22544A-7EE6-4342-B048-85BDC9FD1C3A}</a:tableStyleId>
              </a:tblPr>
              <a:tblGrid>
                <a:gridCol w="2488856">
                  <a:extLst>
                    <a:ext uri="{9D8B030D-6E8A-4147-A177-3AD203B41FA5}">
                      <a16:colId xmlns:a16="http://schemas.microsoft.com/office/drawing/2014/main" val="2376027970"/>
                    </a:ext>
                  </a:extLst>
                </a:gridCol>
                <a:gridCol w="5358446">
                  <a:extLst>
                    <a:ext uri="{9D8B030D-6E8A-4147-A177-3AD203B41FA5}">
                      <a16:colId xmlns:a16="http://schemas.microsoft.com/office/drawing/2014/main" val="2015319472"/>
                    </a:ext>
                  </a:extLst>
                </a:gridCol>
              </a:tblGrid>
              <a:tr h="606223">
                <a:tc>
                  <a:txBody>
                    <a:bodyPr/>
                    <a:lstStyle/>
                    <a:p>
                      <a:pPr marL="0" marR="0" algn="ctr">
                        <a:lnSpc>
                          <a:spcPct val="115000"/>
                        </a:lnSpc>
                        <a:buNone/>
                      </a:pPr>
                      <a:r>
                        <a:rPr lang="en-US" sz="1600" kern="100" dirty="0">
                          <a:effectLst/>
                          <a:latin typeface="Times New Roman" panose="02020603050405020304" pitchFamily="18" charset="0"/>
                          <a:cs typeface="Times New Roman" panose="02020603050405020304" pitchFamily="18" charset="0"/>
                        </a:rPr>
                        <a:t>Framework / Tool</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tc>
                  <a:txBody>
                    <a:bodyPr/>
                    <a:lstStyle/>
                    <a:p>
                      <a:pPr marL="0" marR="0" algn="ctr">
                        <a:lnSpc>
                          <a:spcPct val="115000"/>
                        </a:lnSpc>
                        <a:buNone/>
                      </a:pPr>
                      <a:r>
                        <a:rPr lang="en-US" sz="1600" kern="100" dirty="0">
                          <a:effectLst/>
                          <a:latin typeface="Times New Roman" panose="02020603050405020304" pitchFamily="18" charset="0"/>
                          <a:cs typeface="Times New Roman" panose="02020603050405020304" pitchFamily="18" charset="0"/>
                        </a:rPr>
                        <a:t>Purpose</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extLst>
                  <a:ext uri="{0D108BD9-81ED-4DB2-BD59-A6C34878D82A}">
                    <a16:rowId xmlns:a16="http://schemas.microsoft.com/office/drawing/2014/main" val="2821200691"/>
                  </a:ext>
                </a:extLst>
              </a:tr>
              <a:tr h="687187">
                <a:tc>
                  <a:txBody>
                    <a:bodyPr/>
                    <a:lstStyle/>
                    <a:p>
                      <a:pPr marL="0" marR="0">
                        <a:lnSpc>
                          <a:spcPct val="115000"/>
                        </a:lnSpc>
                        <a:buNone/>
                      </a:pPr>
                      <a:r>
                        <a:rPr lang="en-US" sz="1600" kern="100" dirty="0">
                          <a:effectLst/>
                          <a:latin typeface="Times New Roman" panose="02020603050405020304" pitchFamily="18" charset="0"/>
                          <a:cs typeface="Times New Roman" panose="02020603050405020304" pitchFamily="18" charset="0"/>
                        </a:rPr>
                        <a:t>ISSAI 3000</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tc>
                  <a:txBody>
                    <a:bodyPr/>
                    <a:lstStyle/>
                    <a:p>
                      <a:pPr marL="0" marR="0" algn="just">
                        <a:lnSpc>
                          <a:spcPct val="115000"/>
                        </a:lnSpc>
                        <a:buNone/>
                      </a:pPr>
                      <a:r>
                        <a:rPr lang="en-US" sz="1600" kern="100" dirty="0">
                          <a:effectLst/>
                          <a:latin typeface="Times New Roman" panose="02020603050405020304" pitchFamily="18" charset="0"/>
                          <a:cs typeface="Times New Roman" panose="02020603050405020304" pitchFamily="18" charset="0"/>
                        </a:rPr>
                        <a:t>Provides the foundation for Performance Auditing, which is the "parent" of Foresight.</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extLst>
                  <a:ext uri="{0D108BD9-81ED-4DB2-BD59-A6C34878D82A}">
                    <a16:rowId xmlns:a16="http://schemas.microsoft.com/office/drawing/2014/main" val="9542930"/>
                  </a:ext>
                </a:extLst>
              </a:tr>
              <a:tr h="899599">
                <a:tc>
                  <a:txBody>
                    <a:bodyPr/>
                    <a:lstStyle/>
                    <a:p>
                      <a:pPr marL="0" marR="0">
                        <a:lnSpc>
                          <a:spcPct val="115000"/>
                        </a:lnSpc>
                        <a:buNone/>
                      </a:pPr>
                      <a:r>
                        <a:rPr lang="en-US" sz="1600" kern="100" dirty="0">
                          <a:effectLst/>
                          <a:latin typeface="Times New Roman" panose="02020603050405020304" pitchFamily="18" charset="0"/>
                          <a:cs typeface="Times New Roman" panose="02020603050405020304" pitchFamily="18" charset="0"/>
                        </a:rPr>
                        <a:t>Global Trends Report</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tc>
                  <a:txBody>
                    <a:bodyPr/>
                    <a:lstStyle/>
                    <a:p>
                      <a:pPr marL="0" marR="0" algn="just">
                        <a:lnSpc>
                          <a:spcPct val="115000"/>
                        </a:lnSpc>
                        <a:buNone/>
                      </a:pPr>
                      <a:r>
                        <a:rPr lang="en-US" sz="1400" kern="100" dirty="0">
                          <a:effectLst/>
                          <a:latin typeface="Times New Roman" panose="02020603050405020304" pitchFamily="18" charset="0"/>
                          <a:cs typeface="Times New Roman" panose="02020603050405020304" pitchFamily="18" charset="0"/>
                        </a:rPr>
                        <a:t>An INTOSAI publication (updated </a:t>
                      </a:r>
                      <a:r>
                        <a:rPr kumimoji="0" lang="en-US" sz="14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regularly)</a:t>
                      </a:r>
                      <a:r>
                        <a:rPr lang="en-US" sz="1400" kern="100" dirty="0">
                          <a:effectLst/>
                          <a:latin typeface="Times New Roman" panose="02020603050405020304" pitchFamily="18" charset="0"/>
                          <a:cs typeface="Times New Roman" panose="02020603050405020304" pitchFamily="18" charset="0"/>
                        </a:rPr>
                        <a:t>  monitoring trends relevant to emerging issues like "Erosion of Trust" and "Triple Planetary Crisis."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extLst>
                  <a:ext uri="{0D108BD9-81ED-4DB2-BD59-A6C34878D82A}">
                    <a16:rowId xmlns:a16="http://schemas.microsoft.com/office/drawing/2014/main" val="1612551933"/>
                  </a:ext>
                </a:extLst>
              </a:tr>
              <a:tr h="1159350">
                <a:tc>
                  <a:txBody>
                    <a:bodyPr/>
                    <a:lstStyle/>
                    <a:p>
                      <a:pPr marL="0" marR="0">
                        <a:lnSpc>
                          <a:spcPct val="115000"/>
                        </a:lnSpc>
                        <a:buNone/>
                      </a:pPr>
                      <a:r>
                        <a:rPr lang="en-US" sz="1600" kern="100" dirty="0">
                          <a:effectLst/>
                          <a:latin typeface="Times New Roman" panose="02020603050405020304" pitchFamily="18" charset="0"/>
                          <a:cs typeface="Times New Roman" panose="02020603050405020304" pitchFamily="18" charset="0"/>
                        </a:rPr>
                        <a:t>IDI Strategic Plan</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tc>
                  <a:txBody>
                    <a:bodyPr/>
                    <a:lstStyle/>
                    <a:p>
                      <a:pPr marL="0" marR="0" algn="just">
                        <a:lnSpc>
                          <a:spcPct val="115000"/>
                        </a:lnSpc>
                        <a:buNone/>
                      </a:pPr>
                      <a:r>
                        <a:rPr lang="en-US" sz="1400" kern="100" dirty="0">
                          <a:effectLst/>
                          <a:latin typeface="Times New Roman" panose="02020603050405020304" pitchFamily="18" charset="0"/>
                          <a:cs typeface="Times New Roman" panose="02020603050405020304" pitchFamily="18" charset="0"/>
                        </a:rPr>
                        <a:t>The INTOSAI Development Initiative (IDI) helps SAIs build the capacity to conduct foresight </a:t>
                      </a:r>
                      <a:r>
                        <a:rPr kumimoji="0" lang="en-US" sz="14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adopting relevant initiatives and organizing awareness workshops on the application of foresight.</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extLst>
                  <a:ext uri="{0D108BD9-81ED-4DB2-BD59-A6C34878D82A}">
                    <a16:rowId xmlns:a16="http://schemas.microsoft.com/office/drawing/2014/main" val="3474668924"/>
                  </a:ext>
                </a:extLst>
              </a:tr>
              <a:tr h="899599">
                <a:tc>
                  <a:txBody>
                    <a:bodyPr/>
                    <a:lstStyle/>
                    <a:p>
                      <a:pPr marL="0" marR="0">
                        <a:lnSpc>
                          <a:spcPct val="115000"/>
                        </a:lnSpc>
                        <a:buNone/>
                      </a:pPr>
                      <a:r>
                        <a:rPr lang="en-US" sz="1600" kern="100" dirty="0">
                          <a:effectLst/>
                          <a:latin typeface="Times New Roman" panose="02020603050405020304" pitchFamily="18" charset="0"/>
                          <a:cs typeface="Times New Roman" panose="02020603050405020304" pitchFamily="18" charset="0"/>
                        </a:rPr>
                        <a:t>SCEI Think Tank (</a:t>
                      </a:r>
                      <a:r>
                        <a:rPr lang="en-US" sz="1600" kern="100" dirty="0" err="1">
                          <a:effectLst/>
                          <a:latin typeface="Times New Roman" panose="02020603050405020304" pitchFamily="18" charset="0"/>
                          <a:cs typeface="Times New Roman" panose="02020603050405020304" pitchFamily="18" charset="0"/>
                        </a:rPr>
                        <a:t>CASt</a:t>
                      </a:r>
                      <a:r>
                        <a:rPr lang="en-US" sz="1600" kern="100" dirty="0">
                          <a:effectLst/>
                          <a:latin typeface="Times New Roman" panose="02020603050405020304" pitchFamily="18" charset="0"/>
                          <a:cs typeface="Times New Roman" panose="02020603050405020304" pitchFamily="18" charset="0"/>
                        </a:rPr>
                        <a:t>)</a:t>
                      </a:r>
                      <a:endPar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76200" marB="76200"/>
                </a:tc>
                <a:tc>
                  <a:txBody>
                    <a:bodyPr/>
                    <a:lstStyle/>
                    <a:p>
                      <a:pPr marL="0" marR="0" algn="just">
                        <a:lnSpc>
                          <a:spcPct val="115000"/>
                        </a:lnSpc>
                        <a:buNone/>
                      </a:pPr>
                      <a:r>
                        <a:rPr lang="en-US" sz="1400" kern="100" dirty="0">
                          <a:effectLst/>
                          <a:latin typeface="Times New Roman" panose="02020603050405020304" pitchFamily="18" charset="0"/>
                          <a:cs typeface="Times New Roman" panose="02020603050405020304" pitchFamily="18" charset="0"/>
                        </a:rPr>
                        <a:t>A collaborative space </a:t>
                      </a:r>
                      <a:r>
                        <a:rPr kumimoji="0" lang="en-US" sz="1400" b="0" i="0" u="none" strike="noStrike" kern="1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between</a:t>
                      </a:r>
                      <a:r>
                        <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kumimoji="0" lang="en-US" sz="14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academic institutions </a:t>
                      </a:r>
                      <a:r>
                        <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kumimoji="0" lang="en-US" sz="1400" b="0" i="0" u="none" strike="noStrike" kern="1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and the Supreme Audit Institutions (SAIs) worldwide concerning </a:t>
                      </a:r>
                      <a:r>
                        <a:rPr kumimoji="0" lang="en-US" sz="14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emerging issues.</a:t>
                      </a:r>
                      <a:endParaRPr kumimoji="0" lang="en-US" sz="1400" b="0" i="0" u="none" strike="noStrike" kern="1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114300" marR="114300" marT="76200" marB="76200"/>
                </a:tc>
                <a:extLst>
                  <a:ext uri="{0D108BD9-81ED-4DB2-BD59-A6C34878D82A}">
                    <a16:rowId xmlns:a16="http://schemas.microsoft.com/office/drawing/2014/main" val="1272345468"/>
                  </a:ext>
                </a:extLst>
              </a:tr>
            </a:tbl>
          </a:graphicData>
        </a:graphic>
      </p:graphicFrame>
    </p:spTree>
    <p:extLst>
      <p:ext uri="{BB962C8B-B14F-4D97-AF65-F5344CB8AC3E}">
        <p14:creationId xmlns:p14="http://schemas.microsoft.com/office/powerpoint/2010/main" val="366601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1E865-1658-A533-F237-018CD9F799D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417B161-A86D-544A-1400-44DAFF2619D6}"/>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C1C64324-497C-D7A1-E90B-696AC31E6416}"/>
              </a:ext>
            </a:extLst>
          </p:cNvPr>
          <p:cNvSpPr/>
          <p:nvPr/>
        </p:nvSpPr>
        <p:spPr>
          <a:xfrm>
            <a:off x="428625" y="364331"/>
            <a:ext cx="8242577" cy="369332"/>
          </a:xfrm>
          <a:prstGeom prst="rect">
            <a:avLst/>
          </a:prstGeom>
          <a:noFill/>
          <a:ln/>
        </p:spPr>
        <p:txBody>
          <a:bodyPr wrap="none" lIns="0" tIns="0" rIns="0" bIns="0" rtlCol="0" anchor="t">
            <a:spAutoFit/>
          </a:bodyPr>
          <a:lstStyle/>
          <a:p>
            <a:r>
              <a:rPr lang="en-US" sz="2400" b="1" dirty="0">
                <a:latin typeface="Times New Roman" panose="02020603050405020304" pitchFamily="18" charset="0"/>
                <a:cs typeface="Times New Roman" panose="02020603050405020304" pitchFamily="18" charset="0"/>
              </a:rPr>
              <a:t>Seven Global Megatrends and Their Impact on Audit Planning</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87472FE5-822F-5D64-6E39-70967C6E643A}"/>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6A1B6EA9-8663-0214-8BBC-0959935E50C4}"/>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DF1E449C-FE0D-2B9F-740A-8788C15BCFAB}"/>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46C0E9EF-4684-ECBB-5672-17E273BB5DDB}"/>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2CB0F194-B545-514B-6AF6-1F4B3A1578AC}"/>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00479DBD-2B81-6A4B-B79D-10060B3A041B}"/>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A3ECA74A-E239-B9CE-36C3-EE7CC262126F}"/>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
        <p:nvSpPr>
          <p:cNvPr id="5" name="TextBox 4">
            <a:extLst>
              <a:ext uri="{FF2B5EF4-FFF2-40B4-BE49-F238E27FC236}">
                <a16:creationId xmlns:a16="http://schemas.microsoft.com/office/drawing/2014/main" id="{43B06FCC-B0BC-2833-0219-02D20312A154}"/>
              </a:ext>
            </a:extLst>
          </p:cNvPr>
          <p:cNvSpPr txBox="1"/>
          <p:nvPr/>
        </p:nvSpPr>
        <p:spPr>
          <a:xfrm>
            <a:off x="428624" y="785336"/>
            <a:ext cx="8099291" cy="738664"/>
          </a:xfrm>
          <a:prstGeom prst="rect">
            <a:avLst/>
          </a:prstGeom>
          <a:noFill/>
        </p:spPr>
        <p:txBody>
          <a:bodyPr wrap="square">
            <a:spAutoFit/>
          </a:bodyPr>
          <a:lstStyle/>
          <a:p>
            <a:pPr algn="just"/>
            <a:r>
              <a:rPr lang="en-US" sz="1400" kern="0" dirty="0">
                <a:effectLst/>
                <a:latin typeface="Times New Roman" panose="02020603050405020304" pitchFamily="18" charset="0"/>
                <a:ea typeface="Times New Roman" panose="02020603050405020304" pitchFamily="18" charset="0"/>
              </a:rPr>
              <a:t>INTOSAI's report, "Navigating Global Trends," identified seven megatrends expected to shape the world in the next fifteen years </a:t>
            </a:r>
            <a:r>
              <a:rPr lang="en-US" sz="1400" kern="0" dirty="0">
                <a:latin typeface="Times New Roman" panose="02020603050405020304" pitchFamily="18" charset="0"/>
              </a:rPr>
              <a:t>with a recommendation to continuously update the report to keep pace with evolving global challenges and emerging issues. </a:t>
            </a:r>
            <a:r>
              <a:rPr lang="en-US" sz="1400" kern="0" dirty="0">
                <a:effectLst/>
                <a:latin typeface="Times New Roman" panose="02020603050405020304" pitchFamily="18" charset="0"/>
                <a:ea typeface="Times New Roman" panose="02020603050405020304" pitchFamily="18" charset="0"/>
              </a:rPr>
              <a:t>Audit plans should consider these trends to ensure their effectiveness.</a:t>
            </a:r>
            <a:endParaRPr lang="en-US" sz="1400" dirty="0"/>
          </a:p>
        </p:txBody>
      </p:sp>
      <p:graphicFrame>
        <p:nvGraphicFramePr>
          <p:cNvPr id="7" name="Table 6">
            <a:extLst>
              <a:ext uri="{FF2B5EF4-FFF2-40B4-BE49-F238E27FC236}">
                <a16:creationId xmlns:a16="http://schemas.microsoft.com/office/drawing/2014/main" id="{31C9B0E1-C801-3AA0-5988-504B991ABF10}"/>
              </a:ext>
            </a:extLst>
          </p:cNvPr>
          <p:cNvGraphicFramePr>
            <a:graphicFrameLocks noGrp="1"/>
          </p:cNvGraphicFramePr>
          <p:nvPr>
            <p:extLst>
              <p:ext uri="{D42A27DB-BD31-4B8C-83A1-F6EECF244321}">
                <p14:modId xmlns:p14="http://schemas.microsoft.com/office/powerpoint/2010/main" val="3775625645"/>
              </p:ext>
            </p:extLst>
          </p:nvPr>
        </p:nvGraphicFramePr>
        <p:xfrm>
          <a:off x="506232" y="1661160"/>
          <a:ext cx="7904591" cy="3446967"/>
        </p:xfrm>
        <a:graphic>
          <a:graphicData uri="http://schemas.openxmlformats.org/drawingml/2006/table">
            <a:tbl>
              <a:tblPr firstRow="1" firstCol="1" bandRow="1">
                <a:tableStyleId>{5C22544A-7EE6-4342-B048-85BDC9FD1C3A}</a:tableStyleId>
              </a:tblPr>
              <a:tblGrid>
                <a:gridCol w="2038552">
                  <a:extLst>
                    <a:ext uri="{9D8B030D-6E8A-4147-A177-3AD203B41FA5}">
                      <a16:colId xmlns:a16="http://schemas.microsoft.com/office/drawing/2014/main" val="271474015"/>
                    </a:ext>
                  </a:extLst>
                </a:gridCol>
                <a:gridCol w="5866039">
                  <a:extLst>
                    <a:ext uri="{9D8B030D-6E8A-4147-A177-3AD203B41FA5}">
                      <a16:colId xmlns:a16="http://schemas.microsoft.com/office/drawing/2014/main" val="1044639096"/>
                    </a:ext>
                  </a:extLst>
                </a:gridCol>
              </a:tblGrid>
              <a:tr h="235756">
                <a:tc>
                  <a:txBody>
                    <a:bodyPr/>
                    <a:lstStyle/>
                    <a:p>
                      <a:pPr marL="0" marR="0" algn="ctr">
                        <a:lnSpc>
                          <a:spcPct val="115000"/>
                        </a:lnSpc>
                        <a:buNone/>
                      </a:pPr>
                      <a:r>
                        <a:rPr lang="en-US" sz="1100" kern="100" dirty="0">
                          <a:effectLst/>
                          <a:latin typeface="Times New Roman" panose="02020603050405020304" pitchFamily="18" charset="0"/>
                          <a:cs typeface="Times New Roman" panose="02020603050405020304" pitchFamily="18" charset="0"/>
                        </a:rPr>
                        <a:t>Global Trend</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41053" marB="41053" anchor="ctr"/>
                </a:tc>
                <a:tc>
                  <a:txBody>
                    <a:bodyPr/>
                    <a:lstStyle/>
                    <a:p>
                      <a:pPr marL="0" marR="0" algn="ctr">
                        <a:lnSpc>
                          <a:spcPct val="115000"/>
                        </a:lnSpc>
                        <a:buNone/>
                      </a:pPr>
                      <a:r>
                        <a:rPr lang="en-US" sz="1100" kern="100" dirty="0">
                          <a:effectLst/>
                          <a:latin typeface="Times New Roman" panose="02020603050405020304" pitchFamily="18" charset="0"/>
                          <a:cs typeface="Times New Roman" panose="02020603050405020304" pitchFamily="18" charset="0"/>
                        </a:rPr>
                        <a:t>Implications for Audit Planning</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41053" marB="41053" anchor="ctr"/>
                </a:tc>
                <a:extLst>
                  <a:ext uri="{0D108BD9-81ED-4DB2-BD59-A6C34878D82A}">
                    <a16:rowId xmlns:a16="http://schemas.microsoft.com/office/drawing/2014/main" val="3016047856"/>
                  </a:ext>
                </a:extLst>
              </a:tr>
              <a:tr h="396006">
                <a:tc>
                  <a:txBody>
                    <a:bodyPr/>
                    <a:lstStyle/>
                    <a:p>
                      <a:pPr marL="0" marR="0" indent="0" algn="l">
                        <a:lnSpc>
                          <a:spcPct val="115000"/>
                        </a:lnSpc>
                        <a:buFont typeface="+mj-lt"/>
                        <a:buNone/>
                      </a:pPr>
                      <a:r>
                        <a:rPr lang="en-US" sz="1100" kern="100" dirty="0">
                          <a:effectLst/>
                          <a:latin typeface="Times New Roman" panose="02020603050405020304" pitchFamily="18" charset="0"/>
                          <a:cs typeface="Times New Roman" panose="02020603050405020304" pitchFamily="18" charset="0"/>
                        </a:rPr>
                        <a:t>1. Erosion of Trust</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Reviewing the transparency and independence of government entities and assessing the effectiveness of communication with citizens.</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3326829904"/>
                  </a:ext>
                </a:extLst>
              </a:tr>
              <a:tr h="396006">
                <a:tc>
                  <a:txBody>
                    <a:bodyPr/>
                    <a:lstStyle/>
                    <a:p>
                      <a:pPr marL="0" marR="0" indent="0" algn="l">
                        <a:lnSpc>
                          <a:spcPct val="115000"/>
                        </a:lnSpc>
                        <a:buFont typeface="+mj-lt"/>
                        <a:buNone/>
                      </a:pPr>
                      <a:r>
                        <a:rPr lang="en-US" sz="1100" kern="100" dirty="0">
                          <a:effectLst/>
                          <a:latin typeface="Times New Roman" panose="02020603050405020304" pitchFamily="18" charset="0"/>
                          <a:cs typeface="Times New Roman" panose="02020603050405020304" pitchFamily="18" charset="0"/>
                        </a:rPr>
                        <a:t>2. Economic and Debt Challenges</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Auditing government initiatives to promote sustainable development and assessing the accuracy of public debt reporting.</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2393461888"/>
                  </a:ext>
                </a:extLst>
              </a:tr>
              <a:tr h="589818">
                <a:tc>
                  <a:txBody>
                    <a:bodyPr/>
                    <a:lstStyle/>
                    <a:p>
                      <a:pPr marL="0" marR="0" algn="l">
                        <a:lnSpc>
                          <a:spcPct val="115000"/>
                        </a:lnSpc>
                        <a:buNone/>
                      </a:pPr>
                      <a:r>
                        <a:rPr lang="en-US" sz="1100" kern="100" dirty="0">
                          <a:effectLst/>
                          <a:latin typeface="Times New Roman" panose="02020603050405020304" pitchFamily="18" charset="0"/>
                          <a:cs typeface="Times New Roman" panose="02020603050405020304" pitchFamily="18" charset="0"/>
                        </a:rPr>
                        <a:t>3. Digital Transformation of Governments and Society</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Auditing government digital systems, assessing data security and privacy, and building audit teams' capabilities in information technology.</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933363727"/>
                  </a:ext>
                </a:extLst>
              </a:tr>
              <a:tr h="455411">
                <a:tc>
                  <a:txBody>
                    <a:bodyPr/>
                    <a:lstStyle/>
                    <a:p>
                      <a:pPr marL="0" marR="0" algn="l">
                        <a:lnSpc>
                          <a:spcPct val="115000"/>
                        </a:lnSpc>
                        <a:buNone/>
                      </a:pPr>
                      <a:r>
                        <a:rPr lang="en-US" sz="1100" kern="100" dirty="0">
                          <a:effectLst/>
                          <a:latin typeface="Times New Roman" panose="02020603050405020304" pitchFamily="18" charset="0"/>
                          <a:cs typeface="Times New Roman" panose="02020603050405020304" pitchFamily="18" charset="0"/>
                        </a:rPr>
                        <a:t>4. Climate Change and the Triple Planetary Crisis</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Reviewing natural resource management, assessing climate adaptation measures, and verifying funding for environmental projects </a:t>
                      </a:r>
                      <a:r>
                        <a:rPr kumimoji="0" lang="en-US" sz="11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to deal effectively with the "planet's triple crisis" that includes climate change, biodiversity loss, and pollution</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2417280905"/>
                  </a:ext>
                </a:extLst>
              </a:tr>
              <a:tr h="321006">
                <a:tc>
                  <a:txBody>
                    <a:bodyPr/>
                    <a:lstStyle/>
                    <a:p>
                      <a:pPr marL="0" marR="0" algn="l">
                        <a:lnSpc>
                          <a:spcPct val="115000"/>
                        </a:lnSpc>
                        <a:buNone/>
                      </a:pPr>
                      <a:r>
                        <a:rPr lang="en-US" sz="1100" kern="100" dirty="0">
                          <a:effectLst/>
                          <a:latin typeface="Times New Roman" panose="02020603050405020304" pitchFamily="18" charset="0"/>
                          <a:cs typeface="Times New Roman" panose="02020603050405020304" pitchFamily="18" charset="0"/>
                        </a:rPr>
                        <a:t>5. Widening Demographic Gap</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Evaluating the effectiveness of social programs and reviewing public sector workforce management.</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1180584327"/>
                  </a:ext>
                </a:extLst>
              </a:tr>
              <a:tr h="321006">
                <a:tc>
                  <a:txBody>
                    <a:bodyPr/>
                    <a:lstStyle/>
                    <a:p>
                      <a:pPr marL="0" marR="0" algn="l">
                        <a:lnSpc>
                          <a:spcPct val="115000"/>
                        </a:lnSpc>
                        <a:buNone/>
                      </a:pPr>
                      <a:r>
                        <a:rPr lang="en-US" sz="1100" kern="100" dirty="0">
                          <a:effectLst/>
                          <a:latin typeface="Times New Roman" panose="02020603050405020304" pitchFamily="18" charset="0"/>
                          <a:cs typeface="Times New Roman" panose="02020603050405020304" pitchFamily="18" charset="0"/>
                        </a:rPr>
                        <a:t>6. Global Migration</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Reviewing migration policies and assessing their impact on public services and citizens' lives.</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3711144886"/>
                  </a:ext>
                </a:extLst>
              </a:tr>
              <a:tr h="455411">
                <a:tc>
                  <a:txBody>
                    <a:bodyPr/>
                    <a:lstStyle/>
                    <a:p>
                      <a:pPr marL="0" marR="0" algn="l">
                        <a:lnSpc>
                          <a:spcPct val="115000"/>
                        </a:lnSpc>
                        <a:buNone/>
                      </a:pPr>
                      <a:r>
                        <a:rPr lang="en-US" sz="1100" kern="100" dirty="0">
                          <a:effectLst/>
                          <a:latin typeface="Times New Roman" panose="02020603050405020304" pitchFamily="18" charset="0"/>
                          <a:cs typeface="Times New Roman" panose="02020603050405020304" pitchFamily="18" charset="0"/>
                        </a:rPr>
                        <a:t>7. Rising Inequality</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tc>
                  <a:txBody>
                    <a:bodyPr/>
                    <a:lstStyle/>
                    <a:p>
                      <a:pPr marL="0" marR="0" algn="just">
                        <a:lnSpc>
                          <a:spcPct val="115000"/>
                        </a:lnSpc>
                        <a:buNone/>
                      </a:pPr>
                      <a:r>
                        <a:rPr lang="en-US" sz="1100" kern="100" dirty="0">
                          <a:effectLst/>
                          <a:latin typeface="Times New Roman" panose="02020603050405020304" pitchFamily="18" charset="0"/>
                          <a:cs typeface="Times New Roman" panose="02020603050405020304" pitchFamily="18" charset="0"/>
                        </a:rPr>
                        <a:t>Auditing government actions related to wealth distribution and public fund utilization, and assessing the effectiveness of stakeholder engagement.</a:t>
                      </a:r>
                      <a:endParaRPr lang="en-US"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64" marR="49264" marT="32842" marB="32842" anchor="ctr"/>
                </a:tc>
                <a:extLst>
                  <a:ext uri="{0D108BD9-81ED-4DB2-BD59-A6C34878D82A}">
                    <a16:rowId xmlns:a16="http://schemas.microsoft.com/office/drawing/2014/main" val="2333273139"/>
                  </a:ext>
                </a:extLst>
              </a:tr>
            </a:tbl>
          </a:graphicData>
        </a:graphic>
      </p:graphicFrame>
    </p:spTree>
    <p:extLst>
      <p:ext uri="{BB962C8B-B14F-4D97-AF65-F5344CB8AC3E}">
        <p14:creationId xmlns:p14="http://schemas.microsoft.com/office/powerpoint/2010/main" val="429163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783CD-5E01-E0B5-91C4-F0D14273E769}"/>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094D4D45-41D5-0090-6640-67005D8BFE25}"/>
              </a:ext>
            </a:extLst>
          </p:cNvPr>
          <p:cNvPicPr>
            <a:picLocks noChangeAspect="1"/>
          </p:cNvPicPr>
          <p:nvPr/>
        </p:nvPicPr>
        <p:blipFill>
          <a:blip r:embed="rId3"/>
          <a:stretch>
            <a:fillRect/>
          </a:stretch>
        </p:blipFill>
        <p:spPr>
          <a:xfrm>
            <a:off x="-15224" y="0"/>
            <a:ext cx="9144000" cy="5143500"/>
          </a:xfrm>
          <a:prstGeom prst="rect">
            <a:avLst/>
          </a:prstGeom>
        </p:spPr>
      </p:pic>
      <p:sp>
        <p:nvSpPr>
          <p:cNvPr id="3" name="Text 0">
            <a:extLst>
              <a:ext uri="{FF2B5EF4-FFF2-40B4-BE49-F238E27FC236}">
                <a16:creationId xmlns:a16="http://schemas.microsoft.com/office/drawing/2014/main" id="{297188A3-0020-4CFA-6026-24A4D23D1662}"/>
              </a:ext>
            </a:extLst>
          </p:cNvPr>
          <p:cNvSpPr/>
          <p:nvPr/>
        </p:nvSpPr>
        <p:spPr>
          <a:xfrm>
            <a:off x="428625" y="364331"/>
            <a:ext cx="6368055" cy="369332"/>
          </a:xfrm>
          <a:prstGeom prst="rect">
            <a:avLst/>
          </a:prstGeom>
          <a:noFill/>
          <a:ln/>
        </p:spPr>
        <p:txBody>
          <a:bodyPr wrap="square" lIns="0" tIns="0" rIns="0" bIns="0" rtlCol="0" anchor="t">
            <a:spAutoFit/>
          </a:bodyPr>
          <a:lstStyle/>
          <a:p>
            <a:r>
              <a:rPr lang="en-US" sz="2400" b="1" dirty="0">
                <a:latin typeface="Times New Roman" panose="02020603050405020304" pitchFamily="18" charset="0"/>
                <a:cs typeface="Times New Roman" panose="02020603050405020304" pitchFamily="18" charset="0"/>
              </a:rPr>
              <a:t>Challenges &amp; The Road Ahead</a:t>
            </a:r>
          </a:p>
        </p:txBody>
      </p:sp>
      <p:sp>
        <p:nvSpPr>
          <p:cNvPr id="5" name="Text 2">
            <a:extLst>
              <a:ext uri="{FF2B5EF4-FFF2-40B4-BE49-F238E27FC236}">
                <a16:creationId xmlns:a16="http://schemas.microsoft.com/office/drawing/2014/main" id="{2DB7885F-579E-1E99-F11C-14D4377C67B3}"/>
              </a:ext>
            </a:extLst>
          </p:cNvPr>
          <p:cNvSpPr/>
          <p:nvPr/>
        </p:nvSpPr>
        <p:spPr>
          <a:xfrm>
            <a:off x="412128" y="1002447"/>
            <a:ext cx="8251974" cy="2508379"/>
          </a:xfrm>
          <a:prstGeom prst="rect">
            <a:avLst/>
          </a:prstGeom>
          <a:noFill/>
          <a:ln/>
        </p:spPr>
        <p:txBody>
          <a:bodyPr wrap="square" lIns="0" tIns="0" rIns="0" bIns="0" rtlCol="0" anchor="t">
            <a:spAutoFit/>
          </a:bodyPr>
          <a:lstStyle/>
          <a:p>
            <a:pPr algn="just"/>
            <a:r>
              <a:rPr lang="en-US" sz="1600" dirty="0">
                <a:latin typeface="Times New Roman" panose="02020603050405020304" pitchFamily="18" charset="0"/>
                <a:cs typeface="Times New Roman" panose="02020603050405020304" pitchFamily="18" charset="0"/>
              </a:rPr>
              <a:t>Despite the clear need for foresight, SAIs face several challenges in its implementation like:</a:t>
            </a:r>
          </a:p>
          <a:p>
            <a:pPr algn="just"/>
            <a:endParaRPr lang="en-US" sz="900" dirty="0">
              <a:latin typeface="Times New Roman" panose="02020603050405020304" pitchFamily="18" charset="0"/>
              <a:cs typeface="Times New Roman" panose="02020603050405020304" pitchFamily="18" charset="0"/>
            </a:endParaRPr>
          </a:p>
          <a:p>
            <a:pPr lvl="0" algn="just"/>
            <a:endParaRPr lang="en-US" sz="105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Resource and Skill Gaps</a:t>
            </a:r>
            <a:r>
              <a:rPr lang="en-US" sz="1600" dirty="0">
                <a:latin typeface="Times New Roman" panose="02020603050405020304" pitchFamily="18" charset="0"/>
                <a:cs typeface="Times New Roman" panose="02020603050405020304" pitchFamily="18" charset="0"/>
              </a:rPr>
              <a:t>: Foresight auditing requires new skills, such as data science, econometrics, and strategic foresight, which may not be readily available within SAIs.</a:t>
            </a:r>
          </a:p>
          <a:p>
            <a:pPr lvl="0" algn="just"/>
            <a:endParaRPr lang="en-US"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endParaRPr lang="en-US" sz="105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Methodological Hurdles</a:t>
            </a:r>
            <a:r>
              <a:rPr lang="en-US" sz="1600" dirty="0">
                <a:latin typeface="Times New Roman" panose="02020603050405020304" pitchFamily="18" charset="0"/>
                <a:cs typeface="Times New Roman" panose="02020603050405020304" pitchFamily="18" charset="0"/>
              </a:rPr>
              <a:t>: Shifting from auditing past events to assessing future possibilities requires new methodologies, such as scenario planning, horizon scanning, and predictive analytics.</a:t>
            </a:r>
          </a:p>
          <a:p>
            <a:pPr lvl="0" algn="just"/>
            <a:endParaRPr lang="en-US" sz="1050" b="1" dirty="0">
              <a:latin typeface="Times New Roman" panose="02020603050405020304" pitchFamily="18" charset="0"/>
              <a:cs typeface="Times New Roman" panose="02020603050405020304" pitchFamily="18" charset="0"/>
            </a:endParaRPr>
          </a:p>
          <a:p>
            <a:pPr lvl="0" algn="just"/>
            <a:endParaRPr lang="en-US" sz="105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A2EF20D1-7291-342B-8E25-6E83875BF275}"/>
                  </a:ext>
                </a:extLst>
              </p14:cNvPr>
              <p14:cNvContentPartPr/>
              <p14:nvPr/>
            </p14:nvContentPartPr>
            <p14:xfrm>
              <a:off x="1603904" y="1348261"/>
              <a:ext cx="360" cy="360"/>
            </p14:xfrm>
          </p:contentPart>
        </mc:Choice>
        <mc:Fallback xmlns="">
          <p:pic>
            <p:nvPicPr>
              <p:cNvPr id="14" name="Ink 13">
                <a:extLst>
                  <a:ext uri="{FF2B5EF4-FFF2-40B4-BE49-F238E27FC236}">
                    <a16:creationId xmlns:a16="http://schemas.microsoft.com/office/drawing/2014/main" id="{ABEA3129-80B3-7A3F-381C-8D6E67F96E9C}"/>
                  </a:ext>
                </a:extLst>
              </p:cNvPr>
              <p:cNvPicPr/>
              <p:nvPr/>
            </p:nvPicPr>
            <p:blipFill>
              <a:blip r:embed="rId5"/>
              <a:stretch>
                <a:fillRect/>
              </a:stretch>
            </p:blipFill>
            <p:spPr>
              <a:xfrm>
                <a:off x="1595264" y="129426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6537EDAF-0706-0398-9AFE-A17471294E6B}"/>
                  </a:ext>
                </a:extLst>
              </p14:cNvPr>
              <p14:cNvContentPartPr/>
              <p14:nvPr/>
            </p14:nvContentPartPr>
            <p14:xfrm>
              <a:off x="495824" y="-23339"/>
              <a:ext cx="360" cy="360"/>
            </p14:xfrm>
          </p:contentPart>
        </mc:Choice>
        <mc:Fallback xmlns="">
          <p:pic>
            <p:nvPicPr>
              <p:cNvPr id="15" name="Ink 14">
                <a:extLst>
                  <a:ext uri="{FF2B5EF4-FFF2-40B4-BE49-F238E27FC236}">
                    <a16:creationId xmlns:a16="http://schemas.microsoft.com/office/drawing/2014/main" id="{8B33A4A8-E6A7-E21B-FA7F-6F765E579F95}"/>
                  </a:ext>
                </a:extLst>
              </p:cNvPr>
              <p:cNvPicPr/>
              <p:nvPr/>
            </p:nvPicPr>
            <p:blipFill>
              <a:blip r:embed="rId8"/>
              <a:stretch>
                <a:fillRect/>
              </a:stretch>
            </p:blipFill>
            <p:spPr>
              <a:xfrm>
                <a:off x="487184" y="-77339"/>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6" name="Ink 15">
                <a:extLst>
                  <a:ext uri="{FF2B5EF4-FFF2-40B4-BE49-F238E27FC236}">
                    <a16:creationId xmlns:a16="http://schemas.microsoft.com/office/drawing/2014/main" id="{7733A5F1-AD11-2225-BE2E-8E6A2D29B3B0}"/>
                  </a:ext>
                </a:extLst>
              </p14:cNvPr>
              <p14:cNvContentPartPr/>
              <p14:nvPr/>
            </p14:nvContentPartPr>
            <p14:xfrm>
              <a:off x="247784" y="69523"/>
              <a:ext cx="360" cy="360"/>
            </p14:xfrm>
          </p:contentPart>
        </mc:Choice>
        <mc:Fallback xmlns="">
          <p:pic>
            <p:nvPicPr>
              <p:cNvPr id="16" name="Ink 15">
                <a:extLst>
                  <a:ext uri="{FF2B5EF4-FFF2-40B4-BE49-F238E27FC236}">
                    <a16:creationId xmlns:a16="http://schemas.microsoft.com/office/drawing/2014/main" id="{B3E90DF2-509A-F46E-CD39-F391A06F02E4}"/>
                  </a:ext>
                </a:extLst>
              </p:cNvPr>
              <p:cNvPicPr/>
              <p:nvPr/>
            </p:nvPicPr>
            <p:blipFill>
              <a:blip r:embed="rId10"/>
              <a:stretch>
                <a:fillRect/>
              </a:stretch>
            </p:blipFill>
            <p:spPr>
              <a:xfrm>
                <a:off x="238784" y="15883"/>
                <a:ext cx="18000" cy="108000"/>
              </a:xfrm>
              <a:prstGeom prst="rect">
                <a:avLst/>
              </a:prstGeom>
            </p:spPr>
          </p:pic>
        </mc:Fallback>
      </mc:AlternateContent>
      <p:grpSp>
        <p:nvGrpSpPr>
          <p:cNvPr id="19" name="Group 18">
            <a:extLst>
              <a:ext uri="{FF2B5EF4-FFF2-40B4-BE49-F238E27FC236}">
                <a16:creationId xmlns:a16="http://schemas.microsoft.com/office/drawing/2014/main" id="{F12B4E96-1520-5AA6-9FBF-261EEBB0ADB8}"/>
              </a:ext>
            </a:extLst>
          </p:cNvPr>
          <p:cNvGrpSpPr/>
          <p:nvPr/>
        </p:nvGrpSpPr>
        <p:grpSpPr>
          <a:xfrm>
            <a:off x="15224" y="170323"/>
            <a:ext cx="360" cy="360"/>
            <a:chOff x="15224" y="17032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Ink 16">
                  <a:extLst>
                    <a:ext uri="{FF2B5EF4-FFF2-40B4-BE49-F238E27FC236}">
                      <a16:creationId xmlns:a16="http://schemas.microsoft.com/office/drawing/2014/main" id="{FAB04EAB-93A2-1B4B-32DC-596D443B643D}"/>
                    </a:ext>
                  </a:extLst>
                </p14:cNvPr>
                <p14:cNvContentPartPr/>
                <p14:nvPr/>
              </p14:nvContentPartPr>
              <p14:xfrm>
                <a:off x="15224" y="170323"/>
                <a:ext cx="360" cy="360"/>
              </p14:xfrm>
            </p:contentPart>
          </mc:Choice>
          <mc:Fallback xmlns="">
            <p:pic>
              <p:nvPicPr>
                <p:cNvPr id="17" name="Ink 16">
                  <a:extLst>
                    <a:ext uri="{FF2B5EF4-FFF2-40B4-BE49-F238E27FC236}">
                      <a16:creationId xmlns:a16="http://schemas.microsoft.com/office/drawing/2014/main" id="{1C22AAAC-DA2F-3140-1DF3-41B92BB3F727}"/>
                    </a:ext>
                  </a:extLst>
                </p:cNvPr>
                <p:cNvPicPr/>
                <p:nvPr/>
              </p:nvPicPr>
              <p:blipFill>
                <a:blip r:embed="rId12"/>
                <a:stretch>
                  <a:fillRect/>
                </a:stretch>
              </p:blipFill>
              <p:spPr>
                <a:xfrm>
                  <a:off x="6584" y="116323"/>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8" name="Ink 17">
                  <a:extLst>
                    <a:ext uri="{FF2B5EF4-FFF2-40B4-BE49-F238E27FC236}">
                      <a16:creationId xmlns:a16="http://schemas.microsoft.com/office/drawing/2014/main" id="{C1B02344-92FE-D343-DCC7-AFFC2C723734}"/>
                    </a:ext>
                  </a:extLst>
                </p14:cNvPr>
                <p14:cNvContentPartPr/>
                <p14:nvPr/>
              </p14:nvContentPartPr>
              <p14:xfrm>
                <a:off x="15224" y="170323"/>
                <a:ext cx="360" cy="360"/>
              </p14:xfrm>
            </p:contentPart>
          </mc:Choice>
          <mc:Fallback xmlns="">
            <p:pic>
              <p:nvPicPr>
                <p:cNvPr id="18" name="Ink 17">
                  <a:extLst>
                    <a:ext uri="{FF2B5EF4-FFF2-40B4-BE49-F238E27FC236}">
                      <a16:creationId xmlns:a16="http://schemas.microsoft.com/office/drawing/2014/main" id="{8AE80A6B-0563-E717-A1A0-C442D1DF7E4F}"/>
                    </a:ext>
                  </a:extLst>
                </p:cNvPr>
                <p:cNvPicPr/>
                <p:nvPr/>
              </p:nvPicPr>
              <p:blipFill>
                <a:blip r:embed="rId12"/>
                <a:stretch>
                  <a:fillRect/>
                </a:stretch>
              </p:blipFill>
              <p:spPr>
                <a:xfrm>
                  <a:off x="6584" y="116323"/>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CDCE491F-C30C-092E-23E4-69531D58F24E}"/>
                  </a:ext>
                </a:extLst>
              </p14:cNvPr>
              <p14:cNvContentPartPr/>
              <p14:nvPr/>
            </p14:nvContentPartPr>
            <p14:xfrm>
              <a:off x="2990984" y="3727123"/>
              <a:ext cx="360" cy="8280"/>
            </p14:xfrm>
          </p:contentPart>
        </mc:Choice>
        <mc:Fallback xmlns="">
          <p:pic>
            <p:nvPicPr>
              <p:cNvPr id="20" name="Ink 19">
                <a:extLst>
                  <a:ext uri="{FF2B5EF4-FFF2-40B4-BE49-F238E27FC236}">
                    <a16:creationId xmlns:a16="http://schemas.microsoft.com/office/drawing/2014/main" id="{38E35710-9D4C-1810-DB27-7B4E78538A51}"/>
                  </a:ext>
                </a:extLst>
              </p:cNvPr>
              <p:cNvPicPr/>
              <p:nvPr/>
            </p:nvPicPr>
            <p:blipFill>
              <a:blip r:embed="rId15"/>
              <a:stretch>
                <a:fillRect/>
              </a:stretch>
            </p:blipFill>
            <p:spPr>
              <a:xfrm>
                <a:off x="2981984" y="3673123"/>
                <a:ext cx="18000" cy="115920"/>
              </a:xfrm>
              <a:prstGeom prst="rect">
                <a:avLst/>
              </a:prstGeom>
            </p:spPr>
          </p:pic>
        </mc:Fallback>
      </mc:AlternateContent>
    </p:spTree>
    <p:extLst>
      <p:ext uri="{BB962C8B-B14F-4D97-AF65-F5344CB8AC3E}">
        <p14:creationId xmlns:p14="http://schemas.microsoft.com/office/powerpoint/2010/main" val="3599106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1646</Words>
  <Application>Microsoft Office PowerPoint</Application>
  <PresentationFormat>On-screen Show (16:9)</PresentationFormat>
  <Paragraphs>159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NESRIN</cp:lastModifiedBy>
  <cp:revision>80</cp:revision>
  <cp:lastPrinted>2026-03-16T11:29:17Z</cp:lastPrinted>
  <dcterms:created xsi:type="dcterms:W3CDTF">2026-02-20T01:11:52Z</dcterms:created>
  <dcterms:modified xsi:type="dcterms:W3CDTF">2026-03-21T12:26:35Z</dcterms:modified>
</cp:coreProperties>
</file>