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75" r:id="rId3"/>
    <p:sldId id="271" r:id="rId4"/>
    <p:sldId id="257" r:id="rId5"/>
    <p:sldId id="272" r:id="rId6"/>
    <p:sldId id="258" r:id="rId7"/>
    <p:sldId id="276" r:id="rId8"/>
    <p:sldId id="277" r:id="rId9"/>
    <p:sldId id="278" r:id="rId10"/>
    <p:sldId id="279" r:id="rId11"/>
    <p:sldId id="261" r:id="rId12"/>
    <p:sldId id="280" r:id="rId13"/>
    <p:sldId id="265" r:id="rId14"/>
    <p:sldId id="267" r:id="rId15"/>
    <p:sldId id="268" r:id="rId16"/>
    <p:sldId id="269" r:id="rId17"/>
    <p:sldId id="270" r:id="rId18"/>
    <p:sldId id="27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9" d="100"/>
          <a:sy n="69" d="100"/>
        </p:scale>
        <p:origin x="1200"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15.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ata1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4.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15.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1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BB3AF4-D025-4242-AB9C-65B0C385CADE}"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035BCCDE-C513-4434-829F-8AF2BB077955}">
      <dgm:prSet/>
      <dgm:spPr/>
      <dgm:t>
        <a:bodyPr/>
        <a:lstStyle/>
        <a:p>
          <a:r>
            <a:rPr lang="en-US"/>
            <a:t>Introduction</a:t>
          </a:r>
        </a:p>
      </dgm:t>
    </dgm:pt>
    <dgm:pt modelId="{65E88792-774F-4FA3-9585-8CB56D0148DB}" type="parTrans" cxnId="{157E5B8E-B479-4B6E-81F2-C65F0F51C895}">
      <dgm:prSet/>
      <dgm:spPr/>
      <dgm:t>
        <a:bodyPr/>
        <a:lstStyle/>
        <a:p>
          <a:endParaRPr lang="en-US"/>
        </a:p>
      </dgm:t>
    </dgm:pt>
    <dgm:pt modelId="{B66AEF15-B0CF-4535-A088-9571CC74E51F}" type="sibTrans" cxnId="{157E5B8E-B479-4B6E-81F2-C65F0F51C895}">
      <dgm:prSet/>
      <dgm:spPr/>
      <dgm:t>
        <a:bodyPr/>
        <a:lstStyle/>
        <a:p>
          <a:endParaRPr lang="en-US"/>
        </a:p>
      </dgm:t>
    </dgm:pt>
    <dgm:pt modelId="{81B073EE-F9A5-4924-B3E1-62790A046A2A}">
      <dgm:prSet/>
      <dgm:spPr/>
      <dgm:t>
        <a:bodyPr/>
        <a:lstStyle/>
        <a:p>
          <a:r>
            <a:rPr lang="en-US"/>
            <a:t>Background and Rationale</a:t>
          </a:r>
        </a:p>
      </dgm:t>
    </dgm:pt>
    <dgm:pt modelId="{7FB35075-6E74-4EC7-BC3C-90B50BEE3B2F}" type="parTrans" cxnId="{BBDC3E09-CE6C-4ADF-AE92-6EA045AE578E}">
      <dgm:prSet/>
      <dgm:spPr/>
      <dgm:t>
        <a:bodyPr/>
        <a:lstStyle/>
        <a:p>
          <a:endParaRPr lang="en-US"/>
        </a:p>
      </dgm:t>
    </dgm:pt>
    <dgm:pt modelId="{BF15156D-2607-4948-88FD-B393A4D3D745}" type="sibTrans" cxnId="{BBDC3E09-CE6C-4ADF-AE92-6EA045AE578E}">
      <dgm:prSet/>
      <dgm:spPr/>
      <dgm:t>
        <a:bodyPr/>
        <a:lstStyle/>
        <a:p>
          <a:endParaRPr lang="en-US"/>
        </a:p>
      </dgm:t>
    </dgm:pt>
    <dgm:pt modelId="{EB1C31D7-8E36-4FED-82A9-8D9C900D4CB0}">
      <dgm:prSet/>
      <dgm:spPr/>
      <dgm:t>
        <a:bodyPr/>
        <a:lstStyle/>
        <a:p>
          <a:r>
            <a:rPr lang="en-US"/>
            <a:t>Purpose and Scope</a:t>
          </a:r>
        </a:p>
      </dgm:t>
    </dgm:pt>
    <dgm:pt modelId="{47CB919E-317A-469E-B7CA-CF85301A9DA1}" type="parTrans" cxnId="{72E42414-52D6-4537-AE85-2B7A77A42B85}">
      <dgm:prSet/>
      <dgm:spPr/>
      <dgm:t>
        <a:bodyPr/>
        <a:lstStyle/>
        <a:p>
          <a:endParaRPr lang="en-US"/>
        </a:p>
      </dgm:t>
    </dgm:pt>
    <dgm:pt modelId="{39B1A276-7C07-4450-BCE6-BB9366B8D8D4}" type="sibTrans" cxnId="{72E42414-52D6-4537-AE85-2B7A77A42B85}">
      <dgm:prSet/>
      <dgm:spPr/>
      <dgm:t>
        <a:bodyPr/>
        <a:lstStyle/>
        <a:p>
          <a:endParaRPr lang="en-US"/>
        </a:p>
      </dgm:t>
    </dgm:pt>
    <dgm:pt modelId="{73EA5A32-1496-4EBA-9CB3-B33CA7D0143F}">
      <dgm:prSet/>
      <dgm:spPr/>
      <dgm:t>
        <a:bodyPr/>
        <a:lstStyle/>
        <a:p>
          <a:r>
            <a:rPr lang="en-US"/>
            <a:t>Implementation Approach</a:t>
          </a:r>
        </a:p>
      </dgm:t>
    </dgm:pt>
    <dgm:pt modelId="{525A5D32-5753-4E39-A51C-2F854101FB1F}" type="parTrans" cxnId="{687DAE95-B0C3-4D59-88FF-1D38ED84957B}">
      <dgm:prSet/>
      <dgm:spPr/>
      <dgm:t>
        <a:bodyPr/>
        <a:lstStyle/>
        <a:p>
          <a:endParaRPr lang="en-US"/>
        </a:p>
      </dgm:t>
    </dgm:pt>
    <dgm:pt modelId="{14C788F7-DEA4-4F79-9C81-30FE33F7977C}" type="sibTrans" cxnId="{687DAE95-B0C3-4D59-88FF-1D38ED84957B}">
      <dgm:prSet/>
      <dgm:spPr/>
      <dgm:t>
        <a:bodyPr/>
        <a:lstStyle/>
        <a:p>
          <a:endParaRPr lang="en-US"/>
        </a:p>
      </dgm:t>
    </dgm:pt>
    <dgm:pt modelId="{3D0E8458-28BD-4B7C-A559-5710EA4D7912}">
      <dgm:prSet/>
      <dgm:spPr/>
      <dgm:t>
        <a:bodyPr/>
        <a:lstStyle/>
        <a:p>
          <a:r>
            <a:rPr lang="en-US"/>
            <a:t>Deliverables and Timeline</a:t>
          </a:r>
        </a:p>
      </dgm:t>
    </dgm:pt>
    <dgm:pt modelId="{55F47DE5-F80D-4A20-9FB0-CAFAF2DD993F}" type="parTrans" cxnId="{2CAD8C8C-37CE-4C20-AF9E-58370B6DE1F0}">
      <dgm:prSet/>
      <dgm:spPr/>
      <dgm:t>
        <a:bodyPr/>
        <a:lstStyle/>
        <a:p>
          <a:endParaRPr lang="en-US"/>
        </a:p>
      </dgm:t>
    </dgm:pt>
    <dgm:pt modelId="{00B8E20E-625D-40F2-8CFD-EDE8227B960E}" type="sibTrans" cxnId="{2CAD8C8C-37CE-4C20-AF9E-58370B6DE1F0}">
      <dgm:prSet/>
      <dgm:spPr/>
      <dgm:t>
        <a:bodyPr/>
        <a:lstStyle/>
        <a:p>
          <a:endParaRPr lang="en-US"/>
        </a:p>
      </dgm:t>
    </dgm:pt>
    <dgm:pt modelId="{208254AD-508A-4BDB-951C-4E1754F0AF97}">
      <dgm:prSet/>
      <dgm:spPr/>
      <dgm:t>
        <a:bodyPr/>
        <a:lstStyle/>
        <a:p>
          <a:r>
            <a:rPr lang="en-US"/>
            <a:t>Expected Impact and Conclusion</a:t>
          </a:r>
        </a:p>
      </dgm:t>
    </dgm:pt>
    <dgm:pt modelId="{B1E33963-8486-4829-839B-AFE9DCB943B7}" type="parTrans" cxnId="{31E695FE-8385-4F94-9062-808012718436}">
      <dgm:prSet/>
      <dgm:spPr/>
      <dgm:t>
        <a:bodyPr/>
        <a:lstStyle/>
        <a:p>
          <a:endParaRPr lang="en-US"/>
        </a:p>
      </dgm:t>
    </dgm:pt>
    <dgm:pt modelId="{74C7378C-76ED-4EC9-951F-D35F1A75187F}" type="sibTrans" cxnId="{31E695FE-8385-4F94-9062-808012718436}">
      <dgm:prSet/>
      <dgm:spPr/>
      <dgm:t>
        <a:bodyPr/>
        <a:lstStyle/>
        <a:p>
          <a:endParaRPr lang="en-US"/>
        </a:p>
      </dgm:t>
    </dgm:pt>
    <dgm:pt modelId="{D18755E8-8F8D-4713-9A1A-9A8240EB2C7F}" type="pres">
      <dgm:prSet presAssocID="{32BB3AF4-D025-4242-AB9C-65B0C385CADE}" presName="linear" presStyleCnt="0">
        <dgm:presLayoutVars>
          <dgm:animLvl val="lvl"/>
          <dgm:resizeHandles val="exact"/>
        </dgm:presLayoutVars>
      </dgm:prSet>
      <dgm:spPr/>
    </dgm:pt>
    <dgm:pt modelId="{D8CCA0BD-4C93-4DED-A4D1-7914C8280632}" type="pres">
      <dgm:prSet presAssocID="{035BCCDE-C513-4434-829F-8AF2BB077955}" presName="parentText" presStyleLbl="node1" presStyleIdx="0" presStyleCnt="6">
        <dgm:presLayoutVars>
          <dgm:chMax val="0"/>
          <dgm:bulletEnabled val="1"/>
        </dgm:presLayoutVars>
      </dgm:prSet>
      <dgm:spPr/>
    </dgm:pt>
    <dgm:pt modelId="{743B3A93-325B-4E58-9CC5-4A87ABFCFD32}" type="pres">
      <dgm:prSet presAssocID="{B66AEF15-B0CF-4535-A088-9571CC74E51F}" presName="spacer" presStyleCnt="0"/>
      <dgm:spPr/>
    </dgm:pt>
    <dgm:pt modelId="{847ECDA5-81EE-47BD-94DC-169B803877A2}" type="pres">
      <dgm:prSet presAssocID="{81B073EE-F9A5-4924-B3E1-62790A046A2A}" presName="parentText" presStyleLbl="node1" presStyleIdx="1" presStyleCnt="6">
        <dgm:presLayoutVars>
          <dgm:chMax val="0"/>
          <dgm:bulletEnabled val="1"/>
        </dgm:presLayoutVars>
      </dgm:prSet>
      <dgm:spPr/>
    </dgm:pt>
    <dgm:pt modelId="{D55DC14E-A484-4724-B0F4-09407D20E47C}" type="pres">
      <dgm:prSet presAssocID="{BF15156D-2607-4948-88FD-B393A4D3D745}" presName="spacer" presStyleCnt="0"/>
      <dgm:spPr/>
    </dgm:pt>
    <dgm:pt modelId="{576F0A63-64AF-4DFC-A1D6-0ED90274041D}" type="pres">
      <dgm:prSet presAssocID="{EB1C31D7-8E36-4FED-82A9-8D9C900D4CB0}" presName="parentText" presStyleLbl="node1" presStyleIdx="2" presStyleCnt="6">
        <dgm:presLayoutVars>
          <dgm:chMax val="0"/>
          <dgm:bulletEnabled val="1"/>
        </dgm:presLayoutVars>
      </dgm:prSet>
      <dgm:spPr/>
    </dgm:pt>
    <dgm:pt modelId="{EA5CC5B4-0553-41BA-ABB7-3F3427EF5A18}" type="pres">
      <dgm:prSet presAssocID="{39B1A276-7C07-4450-BCE6-BB9366B8D8D4}" presName="spacer" presStyleCnt="0"/>
      <dgm:spPr/>
    </dgm:pt>
    <dgm:pt modelId="{4050AF25-64F6-426D-BE3C-EB0A425DCF5F}" type="pres">
      <dgm:prSet presAssocID="{73EA5A32-1496-4EBA-9CB3-B33CA7D0143F}" presName="parentText" presStyleLbl="node1" presStyleIdx="3" presStyleCnt="6">
        <dgm:presLayoutVars>
          <dgm:chMax val="0"/>
          <dgm:bulletEnabled val="1"/>
        </dgm:presLayoutVars>
      </dgm:prSet>
      <dgm:spPr/>
    </dgm:pt>
    <dgm:pt modelId="{22D862AB-71BD-4E75-A1D5-EA2C5F31F943}" type="pres">
      <dgm:prSet presAssocID="{14C788F7-DEA4-4F79-9C81-30FE33F7977C}" presName="spacer" presStyleCnt="0"/>
      <dgm:spPr/>
    </dgm:pt>
    <dgm:pt modelId="{615D69B6-CBD4-4B66-A9D9-0DA05C1809E1}" type="pres">
      <dgm:prSet presAssocID="{3D0E8458-28BD-4B7C-A559-5710EA4D7912}" presName="parentText" presStyleLbl="node1" presStyleIdx="4" presStyleCnt="6">
        <dgm:presLayoutVars>
          <dgm:chMax val="0"/>
          <dgm:bulletEnabled val="1"/>
        </dgm:presLayoutVars>
      </dgm:prSet>
      <dgm:spPr/>
    </dgm:pt>
    <dgm:pt modelId="{23D6676E-833C-4CC6-AB9C-38FF5F26DECD}" type="pres">
      <dgm:prSet presAssocID="{00B8E20E-625D-40F2-8CFD-EDE8227B960E}" presName="spacer" presStyleCnt="0"/>
      <dgm:spPr/>
    </dgm:pt>
    <dgm:pt modelId="{5906D1C5-B2CC-42FC-8225-EE0629FFEB94}" type="pres">
      <dgm:prSet presAssocID="{208254AD-508A-4BDB-951C-4E1754F0AF97}" presName="parentText" presStyleLbl="node1" presStyleIdx="5" presStyleCnt="6">
        <dgm:presLayoutVars>
          <dgm:chMax val="0"/>
          <dgm:bulletEnabled val="1"/>
        </dgm:presLayoutVars>
      </dgm:prSet>
      <dgm:spPr/>
    </dgm:pt>
  </dgm:ptLst>
  <dgm:cxnLst>
    <dgm:cxn modelId="{BBDC3E09-CE6C-4ADF-AE92-6EA045AE578E}" srcId="{32BB3AF4-D025-4242-AB9C-65B0C385CADE}" destId="{81B073EE-F9A5-4924-B3E1-62790A046A2A}" srcOrd="1" destOrd="0" parTransId="{7FB35075-6E74-4EC7-BC3C-90B50BEE3B2F}" sibTransId="{BF15156D-2607-4948-88FD-B393A4D3D745}"/>
    <dgm:cxn modelId="{72E42414-52D6-4537-AE85-2B7A77A42B85}" srcId="{32BB3AF4-D025-4242-AB9C-65B0C385CADE}" destId="{EB1C31D7-8E36-4FED-82A9-8D9C900D4CB0}" srcOrd="2" destOrd="0" parTransId="{47CB919E-317A-469E-B7CA-CF85301A9DA1}" sibTransId="{39B1A276-7C07-4450-BCE6-BB9366B8D8D4}"/>
    <dgm:cxn modelId="{8CBF9D14-308B-42F0-A11F-087573AA7ED3}" type="presOf" srcId="{208254AD-508A-4BDB-951C-4E1754F0AF97}" destId="{5906D1C5-B2CC-42FC-8225-EE0629FFEB94}" srcOrd="0" destOrd="0" presId="urn:microsoft.com/office/officeart/2005/8/layout/vList2"/>
    <dgm:cxn modelId="{5D410422-CA30-4F19-B3A2-EA4A83FD5328}" type="presOf" srcId="{32BB3AF4-D025-4242-AB9C-65B0C385CADE}" destId="{D18755E8-8F8D-4713-9A1A-9A8240EB2C7F}" srcOrd="0" destOrd="0" presId="urn:microsoft.com/office/officeart/2005/8/layout/vList2"/>
    <dgm:cxn modelId="{6C387722-73DD-44CD-BC30-D41143AF6CC5}" type="presOf" srcId="{3D0E8458-28BD-4B7C-A559-5710EA4D7912}" destId="{615D69B6-CBD4-4B66-A9D9-0DA05C1809E1}" srcOrd="0" destOrd="0" presId="urn:microsoft.com/office/officeart/2005/8/layout/vList2"/>
    <dgm:cxn modelId="{BF2A375E-B894-4923-AE8E-94CFE3E50C7B}" type="presOf" srcId="{035BCCDE-C513-4434-829F-8AF2BB077955}" destId="{D8CCA0BD-4C93-4DED-A4D1-7914C8280632}" srcOrd="0" destOrd="0" presId="urn:microsoft.com/office/officeart/2005/8/layout/vList2"/>
    <dgm:cxn modelId="{BC518344-9C66-499E-A035-7336A71CD52F}" type="presOf" srcId="{81B073EE-F9A5-4924-B3E1-62790A046A2A}" destId="{847ECDA5-81EE-47BD-94DC-169B803877A2}" srcOrd="0" destOrd="0" presId="urn:microsoft.com/office/officeart/2005/8/layout/vList2"/>
    <dgm:cxn modelId="{5A453265-D25E-43A5-BFCE-D19800101158}" type="presOf" srcId="{73EA5A32-1496-4EBA-9CB3-B33CA7D0143F}" destId="{4050AF25-64F6-426D-BE3C-EB0A425DCF5F}" srcOrd="0" destOrd="0" presId="urn:microsoft.com/office/officeart/2005/8/layout/vList2"/>
    <dgm:cxn modelId="{2CAD8C8C-37CE-4C20-AF9E-58370B6DE1F0}" srcId="{32BB3AF4-D025-4242-AB9C-65B0C385CADE}" destId="{3D0E8458-28BD-4B7C-A559-5710EA4D7912}" srcOrd="4" destOrd="0" parTransId="{55F47DE5-F80D-4A20-9FB0-CAFAF2DD993F}" sibTransId="{00B8E20E-625D-40F2-8CFD-EDE8227B960E}"/>
    <dgm:cxn modelId="{157E5B8E-B479-4B6E-81F2-C65F0F51C895}" srcId="{32BB3AF4-D025-4242-AB9C-65B0C385CADE}" destId="{035BCCDE-C513-4434-829F-8AF2BB077955}" srcOrd="0" destOrd="0" parTransId="{65E88792-774F-4FA3-9585-8CB56D0148DB}" sibTransId="{B66AEF15-B0CF-4535-A088-9571CC74E51F}"/>
    <dgm:cxn modelId="{687DAE95-B0C3-4D59-88FF-1D38ED84957B}" srcId="{32BB3AF4-D025-4242-AB9C-65B0C385CADE}" destId="{73EA5A32-1496-4EBA-9CB3-B33CA7D0143F}" srcOrd="3" destOrd="0" parTransId="{525A5D32-5753-4E39-A51C-2F854101FB1F}" sibTransId="{14C788F7-DEA4-4F79-9C81-30FE33F7977C}"/>
    <dgm:cxn modelId="{327FD5A2-7AF2-4BDB-A1E5-965A598A4041}" type="presOf" srcId="{EB1C31D7-8E36-4FED-82A9-8D9C900D4CB0}" destId="{576F0A63-64AF-4DFC-A1D6-0ED90274041D}" srcOrd="0" destOrd="0" presId="urn:microsoft.com/office/officeart/2005/8/layout/vList2"/>
    <dgm:cxn modelId="{31E695FE-8385-4F94-9062-808012718436}" srcId="{32BB3AF4-D025-4242-AB9C-65B0C385CADE}" destId="{208254AD-508A-4BDB-951C-4E1754F0AF97}" srcOrd="5" destOrd="0" parTransId="{B1E33963-8486-4829-839B-AFE9DCB943B7}" sibTransId="{74C7378C-76ED-4EC9-951F-D35F1A75187F}"/>
    <dgm:cxn modelId="{AD2ECAEF-3000-4B66-8ACD-248A6741C1C3}" type="presParOf" srcId="{D18755E8-8F8D-4713-9A1A-9A8240EB2C7F}" destId="{D8CCA0BD-4C93-4DED-A4D1-7914C8280632}" srcOrd="0" destOrd="0" presId="urn:microsoft.com/office/officeart/2005/8/layout/vList2"/>
    <dgm:cxn modelId="{7828AB80-5F06-4153-907F-EF2949D0F4A5}" type="presParOf" srcId="{D18755E8-8F8D-4713-9A1A-9A8240EB2C7F}" destId="{743B3A93-325B-4E58-9CC5-4A87ABFCFD32}" srcOrd="1" destOrd="0" presId="urn:microsoft.com/office/officeart/2005/8/layout/vList2"/>
    <dgm:cxn modelId="{1F8A2FAF-543B-4823-8E6F-44F51F790524}" type="presParOf" srcId="{D18755E8-8F8D-4713-9A1A-9A8240EB2C7F}" destId="{847ECDA5-81EE-47BD-94DC-169B803877A2}" srcOrd="2" destOrd="0" presId="urn:microsoft.com/office/officeart/2005/8/layout/vList2"/>
    <dgm:cxn modelId="{00864B5A-9095-4AA1-931B-04D42019831E}" type="presParOf" srcId="{D18755E8-8F8D-4713-9A1A-9A8240EB2C7F}" destId="{D55DC14E-A484-4724-B0F4-09407D20E47C}" srcOrd="3" destOrd="0" presId="urn:microsoft.com/office/officeart/2005/8/layout/vList2"/>
    <dgm:cxn modelId="{B23EA4E0-914E-4BFC-9BF4-2DC403EA1555}" type="presParOf" srcId="{D18755E8-8F8D-4713-9A1A-9A8240EB2C7F}" destId="{576F0A63-64AF-4DFC-A1D6-0ED90274041D}" srcOrd="4" destOrd="0" presId="urn:microsoft.com/office/officeart/2005/8/layout/vList2"/>
    <dgm:cxn modelId="{6FAA85CC-09DB-4DF9-B51C-66E5A334C270}" type="presParOf" srcId="{D18755E8-8F8D-4713-9A1A-9A8240EB2C7F}" destId="{EA5CC5B4-0553-41BA-ABB7-3F3427EF5A18}" srcOrd="5" destOrd="0" presId="urn:microsoft.com/office/officeart/2005/8/layout/vList2"/>
    <dgm:cxn modelId="{B7552A11-B394-4F74-8F63-945A7A3E4124}" type="presParOf" srcId="{D18755E8-8F8D-4713-9A1A-9A8240EB2C7F}" destId="{4050AF25-64F6-426D-BE3C-EB0A425DCF5F}" srcOrd="6" destOrd="0" presId="urn:microsoft.com/office/officeart/2005/8/layout/vList2"/>
    <dgm:cxn modelId="{B32D174A-E99D-452D-A1BF-FC6F839D938F}" type="presParOf" srcId="{D18755E8-8F8D-4713-9A1A-9A8240EB2C7F}" destId="{22D862AB-71BD-4E75-A1D5-EA2C5F31F943}" srcOrd="7" destOrd="0" presId="urn:microsoft.com/office/officeart/2005/8/layout/vList2"/>
    <dgm:cxn modelId="{95E57F02-CDFE-4F5D-99A2-6A9A5EF0279C}" type="presParOf" srcId="{D18755E8-8F8D-4713-9A1A-9A8240EB2C7F}" destId="{615D69B6-CBD4-4B66-A9D9-0DA05C1809E1}" srcOrd="8" destOrd="0" presId="urn:microsoft.com/office/officeart/2005/8/layout/vList2"/>
    <dgm:cxn modelId="{E53765DB-6919-4380-BF76-DED067BF36B7}" type="presParOf" srcId="{D18755E8-8F8D-4713-9A1A-9A8240EB2C7F}" destId="{23D6676E-833C-4CC6-AB9C-38FF5F26DECD}" srcOrd="9" destOrd="0" presId="urn:microsoft.com/office/officeart/2005/8/layout/vList2"/>
    <dgm:cxn modelId="{93626736-95E4-4C4D-9AA3-7DAA48A6E197}" type="presParOf" srcId="{D18755E8-8F8D-4713-9A1A-9A8240EB2C7F}" destId="{5906D1C5-B2CC-42FC-8225-EE0629FFEB94}"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1487F50-57E3-4D8E-A3FB-1EB3C1E482FB}"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E41E46B-F42C-4F6C-BFC7-AE89AA32B0CA}">
      <dgm:prSet/>
      <dgm:spPr/>
      <dgm:t>
        <a:bodyPr/>
        <a:lstStyle/>
        <a:p>
          <a:pPr>
            <a:lnSpc>
              <a:spcPct val="100000"/>
            </a:lnSpc>
          </a:pPr>
          <a:r>
            <a:rPr lang="en-US"/>
            <a:t>T-Initiative – Terminology Development.</a:t>
          </a:r>
        </a:p>
      </dgm:t>
    </dgm:pt>
    <dgm:pt modelId="{2E378004-8553-4A22-87DD-025DF1CFE3C3}" type="parTrans" cxnId="{83BCB240-538B-4424-B315-B5FB5D751104}">
      <dgm:prSet/>
      <dgm:spPr/>
      <dgm:t>
        <a:bodyPr/>
        <a:lstStyle/>
        <a:p>
          <a:endParaRPr lang="en-US"/>
        </a:p>
      </dgm:t>
    </dgm:pt>
    <dgm:pt modelId="{B997D022-DF5A-452C-8276-290B5C7EF6A6}" type="sibTrans" cxnId="{83BCB240-538B-4424-B315-B5FB5D751104}">
      <dgm:prSet/>
      <dgm:spPr/>
      <dgm:t>
        <a:bodyPr/>
        <a:lstStyle/>
        <a:p>
          <a:endParaRPr lang="en-US"/>
        </a:p>
      </dgm:t>
    </dgm:pt>
    <dgm:pt modelId="{6E42524E-3BA7-4A1A-A57C-909DD7A659D9}">
      <dgm:prSet/>
      <dgm:spPr/>
      <dgm:t>
        <a:bodyPr/>
        <a:lstStyle/>
        <a:p>
          <a:pPr>
            <a:lnSpc>
              <a:spcPct val="100000"/>
            </a:lnSpc>
          </a:pPr>
          <a:r>
            <a:rPr lang="en-US"/>
            <a:t>A-Initiative – Improving Accessibility of Pronouncements.</a:t>
          </a:r>
        </a:p>
      </dgm:t>
    </dgm:pt>
    <dgm:pt modelId="{01DCB782-548C-42B4-BF4F-CE254C71205D}" type="parTrans" cxnId="{D0B6220A-324E-45F8-B09F-A5AA8DF4402F}">
      <dgm:prSet/>
      <dgm:spPr/>
      <dgm:t>
        <a:bodyPr/>
        <a:lstStyle/>
        <a:p>
          <a:endParaRPr lang="en-US"/>
        </a:p>
      </dgm:t>
    </dgm:pt>
    <dgm:pt modelId="{04E04CC4-FCDD-4CCD-A7A7-3A535A7CE07B}" type="sibTrans" cxnId="{D0B6220A-324E-45F8-B09F-A5AA8DF4402F}">
      <dgm:prSet/>
      <dgm:spPr/>
      <dgm:t>
        <a:bodyPr/>
        <a:lstStyle/>
        <a:p>
          <a:endParaRPr lang="en-US"/>
        </a:p>
      </dgm:t>
    </dgm:pt>
    <dgm:pt modelId="{2692B5EB-8FDA-461C-B1C0-BB8CFC96B1BF}">
      <dgm:prSet/>
      <dgm:spPr/>
      <dgm:t>
        <a:bodyPr/>
        <a:lstStyle/>
        <a:p>
          <a:pPr>
            <a:lnSpc>
              <a:spcPct val="100000"/>
            </a:lnSpc>
          </a:pPr>
          <a:r>
            <a:rPr lang="en-US"/>
            <a:t>Coordination required to align outputs.</a:t>
          </a:r>
        </a:p>
      </dgm:t>
    </dgm:pt>
    <dgm:pt modelId="{E8527598-13BF-4E35-9C17-2A1FCA327ACF}" type="parTrans" cxnId="{73F1448B-0549-4CC6-AEEE-58302ABDB712}">
      <dgm:prSet/>
      <dgm:spPr/>
      <dgm:t>
        <a:bodyPr/>
        <a:lstStyle/>
        <a:p>
          <a:endParaRPr lang="en-US"/>
        </a:p>
      </dgm:t>
    </dgm:pt>
    <dgm:pt modelId="{E7248948-F559-4070-BF22-DB54FEF6EEA6}" type="sibTrans" cxnId="{73F1448B-0549-4CC6-AEEE-58302ABDB712}">
      <dgm:prSet/>
      <dgm:spPr/>
      <dgm:t>
        <a:bodyPr/>
        <a:lstStyle/>
        <a:p>
          <a:endParaRPr lang="en-US"/>
        </a:p>
      </dgm:t>
    </dgm:pt>
    <dgm:pt modelId="{81460FC3-4443-4FD3-BCA8-A04799D5473C}" type="pres">
      <dgm:prSet presAssocID="{61487F50-57E3-4D8E-A3FB-1EB3C1E482FB}" presName="root" presStyleCnt="0">
        <dgm:presLayoutVars>
          <dgm:dir/>
          <dgm:resizeHandles val="exact"/>
        </dgm:presLayoutVars>
      </dgm:prSet>
      <dgm:spPr/>
    </dgm:pt>
    <dgm:pt modelId="{28C9E3AD-3824-4B6C-A6D1-F71CD6A9AA1E}" type="pres">
      <dgm:prSet presAssocID="{6E41E46B-F42C-4F6C-BFC7-AE89AA32B0CA}" presName="compNode" presStyleCnt="0"/>
      <dgm:spPr/>
    </dgm:pt>
    <dgm:pt modelId="{FD318B97-F23D-47CD-80D6-0CF3D26E49B4}" type="pres">
      <dgm:prSet presAssocID="{6E41E46B-F42C-4F6C-BFC7-AE89AA32B0CA}" presName="bgRect" presStyleLbl="bgShp" presStyleIdx="0" presStyleCnt="3"/>
      <dgm:spPr/>
    </dgm:pt>
    <dgm:pt modelId="{D59FA3D2-868F-4D8A-8489-6AE6B0C30744}" type="pres">
      <dgm:prSet presAssocID="{6E41E46B-F42C-4F6C-BFC7-AE89AA32B0C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rawl"/>
        </a:ext>
      </dgm:extLst>
    </dgm:pt>
    <dgm:pt modelId="{96753204-DF82-4BAB-AC38-9EF4C5ED075E}" type="pres">
      <dgm:prSet presAssocID="{6E41E46B-F42C-4F6C-BFC7-AE89AA32B0CA}" presName="spaceRect" presStyleCnt="0"/>
      <dgm:spPr/>
    </dgm:pt>
    <dgm:pt modelId="{9DD7356B-C92E-4443-B99A-215D8E2C02AF}" type="pres">
      <dgm:prSet presAssocID="{6E41E46B-F42C-4F6C-BFC7-AE89AA32B0CA}" presName="parTx" presStyleLbl="revTx" presStyleIdx="0" presStyleCnt="3">
        <dgm:presLayoutVars>
          <dgm:chMax val="0"/>
          <dgm:chPref val="0"/>
        </dgm:presLayoutVars>
      </dgm:prSet>
      <dgm:spPr/>
    </dgm:pt>
    <dgm:pt modelId="{2FAE564C-1877-4E9F-BC69-EA636EFBF81B}" type="pres">
      <dgm:prSet presAssocID="{B997D022-DF5A-452C-8276-290B5C7EF6A6}" presName="sibTrans" presStyleCnt="0"/>
      <dgm:spPr/>
    </dgm:pt>
    <dgm:pt modelId="{ECE5081D-64BB-4AB2-879D-C56ABE456583}" type="pres">
      <dgm:prSet presAssocID="{6E42524E-3BA7-4A1A-A57C-909DD7A659D9}" presName="compNode" presStyleCnt="0"/>
      <dgm:spPr/>
    </dgm:pt>
    <dgm:pt modelId="{617F07CE-DEF0-4663-8FD0-584D12BA6484}" type="pres">
      <dgm:prSet presAssocID="{6E42524E-3BA7-4A1A-A57C-909DD7A659D9}" presName="bgRect" presStyleLbl="bgShp" presStyleIdx="1" presStyleCnt="3"/>
      <dgm:spPr/>
    </dgm:pt>
    <dgm:pt modelId="{580D34AC-2357-44D2-9FC0-AD542B3D32A0}" type="pres">
      <dgm:prSet presAssocID="{6E42524E-3BA7-4A1A-A57C-909DD7A659D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ullseye"/>
        </a:ext>
      </dgm:extLst>
    </dgm:pt>
    <dgm:pt modelId="{2061D353-F196-4B24-9CD9-4D813F8C3A85}" type="pres">
      <dgm:prSet presAssocID="{6E42524E-3BA7-4A1A-A57C-909DD7A659D9}" presName="spaceRect" presStyleCnt="0"/>
      <dgm:spPr/>
    </dgm:pt>
    <dgm:pt modelId="{C8E372EF-5DE3-416D-8C55-B5811F10B8B5}" type="pres">
      <dgm:prSet presAssocID="{6E42524E-3BA7-4A1A-A57C-909DD7A659D9}" presName="parTx" presStyleLbl="revTx" presStyleIdx="1" presStyleCnt="3">
        <dgm:presLayoutVars>
          <dgm:chMax val="0"/>
          <dgm:chPref val="0"/>
        </dgm:presLayoutVars>
      </dgm:prSet>
      <dgm:spPr/>
    </dgm:pt>
    <dgm:pt modelId="{D63896E4-748C-435D-BF8A-EF18AE1A4899}" type="pres">
      <dgm:prSet presAssocID="{04E04CC4-FCDD-4CCD-A7A7-3A535A7CE07B}" presName="sibTrans" presStyleCnt="0"/>
      <dgm:spPr/>
    </dgm:pt>
    <dgm:pt modelId="{A4097F75-7CF0-417A-A381-9F6E9220C246}" type="pres">
      <dgm:prSet presAssocID="{2692B5EB-8FDA-461C-B1C0-BB8CFC96B1BF}" presName="compNode" presStyleCnt="0"/>
      <dgm:spPr/>
    </dgm:pt>
    <dgm:pt modelId="{DAD90B21-6CC7-4B86-BD78-7F454D8AB917}" type="pres">
      <dgm:prSet presAssocID="{2692B5EB-8FDA-461C-B1C0-BB8CFC96B1BF}" presName="bgRect" presStyleLbl="bgShp" presStyleIdx="2" presStyleCnt="3"/>
      <dgm:spPr/>
    </dgm:pt>
    <dgm:pt modelId="{4D26A991-86A2-4828-9605-29C5B0599935}" type="pres">
      <dgm:prSet presAssocID="{2692B5EB-8FDA-461C-B1C0-BB8CFC96B1B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ierarchy"/>
        </a:ext>
      </dgm:extLst>
    </dgm:pt>
    <dgm:pt modelId="{6BC0B70D-D9A5-46B3-8AE8-96A6E9151B20}" type="pres">
      <dgm:prSet presAssocID="{2692B5EB-8FDA-461C-B1C0-BB8CFC96B1BF}" presName="spaceRect" presStyleCnt="0"/>
      <dgm:spPr/>
    </dgm:pt>
    <dgm:pt modelId="{BFCCD6BB-EC32-47F8-8587-74C49CBBFF2E}" type="pres">
      <dgm:prSet presAssocID="{2692B5EB-8FDA-461C-B1C0-BB8CFC96B1BF}" presName="parTx" presStyleLbl="revTx" presStyleIdx="2" presStyleCnt="3">
        <dgm:presLayoutVars>
          <dgm:chMax val="0"/>
          <dgm:chPref val="0"/>
        </dgm:presLayoutVars>
      </dgm:prSet>
      <dgm:spPr/>
    </dgm:pt>
  </dgm:ptLst>
  <dgm:cxnLst>
    <dgm:cxn modelId="{D0B6220A-324E-45F8-B09F-A5AA8DF4402F}" srcId="{61487F50-57E3-4D8E-A3FB-1EB3C1E482FB}" destId="{6E42524E-3BA7-4A1A-A57C-909DD7A659D9}" srcOrd="1" destOrd="0" parTransId="{01DCB782-548C-42B4-BF4F-CE254C71205D}" sibTransId="{04E04CC4-FCDD-4CCD-A7A7-3A535A7CE07B}"/>
    <dgm:cxn modelId="{8DEB800B-FCA5-4D2D-8D2C-721898CE66EA}" type="presOf" srcId="{61487F50-57E3-4D8E-A3FB-1EB3C1E482FB}" destId="{81460FC3-4443-4FD3-BCA8-A04799D5473C}" srcOrd="0" destOrd="0" presId="urn:microsoft.com/office/officeart/2018/2/layout/IconVerticalSolidList"/>
    <dgm:cxn modelId="{44635A26-92BF-4892-8248-F5C0CE371E36}" type="presOf" srcId="{6E41E46B-F42C-4F6C-BFC7-AE89AA32B0CA}" destId="{9DD7356B-C92E-4443-B99A-215D8E2C02AF}" srcOrd="0" destOrd="0" presId="urn:microsoft.com/office/officeart/2018/2/layout/IconVerticalSolidList"/>
    <dgm:cxn modelId="{3E284129-4F71-4ECA-85B7-FD4C7D8EFCCE}" type="presOf" srcId="{6E42524E-3BA7-4A1A-A57C-909DD7A659D9}" destId="{C8E372EF-5DE3-416D-8C55-B5811F10B8B5}" srcOrd="0" destOrd="0" presId="urn:microsoft.com/office/officeart/2018/2/layout/IconVerticalSolidList"/>
    <dgm:cxn modelId="{83BCB240-538B-4424-B315-B5FB5D751104}" srcId="{61487F50-57E3-4D8E-A3FB-1EB3C1E482FB}" destId="{6E41E46B-F42C-4F6C-BFC7-AE89AA32B0CA}" srcOrd="0" destOrd="0" parTransId="{2E378004-8553-4A22-87DD-025DF1CFE3C3}" sibTransId="{B997D022-DF5A-452C-8276-290B5C7EF6A6}"/>
    <dgm:cxn modelId="{73F1448B-0549-4CC6-AEEE-58302ABDB712}" srcId="{61487F50-57E3-4D8E-A3FB-1EB3C1E482FB}" destId="{2692B5EB-8FDA-461C-B1C0-BB8CFC96B1BF}" srcOrd="2" destOrd="0" parTransId="{E8527598-13BF-4E35-9C17-2A1FCA327ACF}" sibTransId="{E7248948-F559-4070-BF22-DB54FEF6EEA6}"/>
    <dgm:cxn modelId="{693203D7-16D8-4118-B427-D89A2113BA04}" type="presOf" srcId="{2692B5EB-8FDA-461C-B1C0-BB8CFC96B1BF}" destId="{BFCCD6BB-EC32-47F8-8587-74C49CBBFF2E}" srcOrd="0" destOrd="0" presId="urn:microsoft.com/office/officeart/2018/2/layout/IconVerticalSolidList"/>
    <dgm:cxn modelId="{CE2A566B-C317-4CD0-A2BB-D57CC6DA98FD}" type="presParOf" srcId="{81460FC3-4443-4FD3-BCA8-A04799D5473C}" destId="{28C9E3AD-3824-4B6C-A6D1-F71CD6A9AA1E}" srcOrd="0" destOrd="0" presId="urn:microsoft.com/office/officeart/2018/2/layout/IconVerticalSolidList"/>
    <dgm:cxn modelId="{1F3524A0-DEC5-4D3E-8A90-6F3018DA36D2}" type="presParOf" srcId="{28C9E3AD-3824-4B6C-A6D1-F71CD6A9AA1E}" destId="{FD318B97-F23D-47CD-80D6-0CF3D26E49B4}" srcOrd="0" destOrd="0" presId="urn:microsoft.com/office/officeart/2018/2/layout/IconVerticalSolidList"/>
    <dgm:cxn modelId="{EADD022C-0397-4E0F-8F27-5DE228FFED0C}" type="presParOf" srcId="{28C9E3AD-3824-4B6C-A6D1-F71CD6A9AA1E}" destId="{D59FA3D2-868F-4D8A-8489-6AE6B0C30744}" srcOrd="1" destOrd="0" presId="urn:microsoft.com/office/officeart/2018/2/layout/IconVerticalSolidList"/>
    <dgm:cxn modelId="{90C9EC7D-98A7-45D7-8DD4-D10D3F5C195C}" type="presParOf" srcId="{28C9E3AD-3824-4B6C-A6D1-F71CD6A9AA1E}" destId="{96753204-DF82-4BAB-AC38-9EF4C5ED075E}" srcOrd="2" destOrd="0" presId="urn:microsoft.com/office/officeart/2018/2/layout/IconVerticalSolidList"/>
    <dgm:cxn modelId="{D55CE3CC-14E0-4DF6-B5EE-D7C9B0ACB1F6}" type="presParOf" srcId="{28C9E3AD-3824-4B6C-A6D1-F71CD6A9AA1E}" destId="{9DD7356B-C92E-4443-B99A-215D8E2C02AF}" srcOrd="3" destOrd="0" presId="urn:microsoft.com/office/officeart/2018/2/layout/IconVerticalSolidList"/>
    <dgm:cxn modelId="{BD173D4D-E82B-4545-A33E-9DBD02E5FAB5}" type="presParOf" srcId="{81460FC3-4443-4FD3-BCA8-A04799D5473C}" destId="{2FAE564C-1877-4E9F-BC69-EA636EFBF81B}" srcOrd="1" destOrd="0" presId="urn:microsoft.com/office/officeart/2018/2/layout/IconVerticalSolidList"/>
    <dgm:cxn modelId="{280B1F7A-0614-46E9-9F84-73DFB5123FF7}" type="presParOf" srcId="{81460FC3-4443-4FD3-BCA8-A04799D5473C}" destId="{ECE5081D-64BB-4AB2-879D-C56ABE456583}" srcOrd="2" destOrd="0" presId="urn:microsoft.com/office/officeart/2018/2/layout/IconVerticalSolidList"/>
    <dgm:cxn modelId="{D570DFAD-CBBF-44AD-8798-9454B2A08201}" type="presParOf" srcId="{ECE5081D-64BB-4AB2-879D-C56ABE456583}" destId="{617F07CE-DEF0-4663-8FD0-584D12BA6484}" srcOrd="0" destOrd="0" presId="urn:microsoft.com/office/officeart/2018/2/layout/IconVerticalSolidList"/>
    <dgm:cxn modelId="{9030B87B-365B-441A-91B5-FAA3FA37BE0B}" type="presParOf" srcId="{ECE5081D-64BB-4AB2-879D-C56ABE456583}" destId="{580D34AC-2357-44D2-9FC0-AD542B3D32A0}" srcOrd="1" destOrd="0" presId="urn:microsoft.com/office/officeart/2018/2/layout/IconVerticalSolidList"/>
    <dgm:cxn modelId="{E79687EB-A74C-4676-B20A-4CF279BE379C}" type="presParOf" srcId="{ECE5081D-64BB-4AB2-879D-C56ABE456583}" destId="{2061D353-F196-4B24-9CD9-4D813F8C3A85}" srcOrd="2" destOrd="0" presId="urn:microsoft.com/office/officeart/2018/2/layout/IconVerticalSolidList"/>
    <dgm:cxn modelId="{BAFF9504-ABB4-4E91-A34C-CB214EB772B0}" type="presParOf" srcId="{ECE5081D-64BB-4AB2-879D-C56ABE456583}" destId="{C8E372EF-5DE3-416D-8C55-B5811F10B8B5}" srcOrd="3" destOrd="0" presId="urn:microsoft.com/office/officeart/2018/2/layout/IconVerticalSolidList"/>
    <dgm:cxn modelId="{87A13EEA-4E90-4664-8EB6-55CF4E06F36C}" type="presParOf" srcId="{81460FC3-4443-4FD3-BCA8-A04799D5473C}" destId="{D63896E4-748C-435D-BF8A-EF18AE1A4899}" srcOrd="3" destOrd="0" presId="urn:microsoft.com/office/officeart/2018/2/layout/IconVerticalSolidList"/>
    <dgm:cxn modelId="{1740A2C6-3C9C-44E5-B8C8-30EC6EEEDA25}" type="presParOf" srcId="{81460FC3-4443-4FD3-BCA8-A04799D5473C}" destId="{A4097F75-7CF0-417A-A381-9F6E9220C246}" srcOrd="4" destOrd="0" presId="urn:microsoft.com/office/officeart/2018/2/layout/IconVerticalSolidList"/>
    <dgm:cxn modelId="{A28756A9-700C-4F1E-BBE3-3A4D87F40940}" type="presParOf" srcId="{A4097F75-7CF0-417A-A381-9F6E9220C246}" destId="{DAD90B21-6CC7-4B86-BD78-7F454D8AB917}" srcOrd="0" destOrd="0" presId="urn:microsoft.com/office/officeart/2018/2/layout/IconVerticalSolidList"/>
    <dgm:cxn modelId="{C9329D84-2998-46C4-BD9F-7E76F3B1A816}" type="presParOf" srcId="{A4097F75-7CF0-417A-A381-9F6E9220C246}" destId="{4D26A991-86A2-4828-9605-29C5B0599935}" srcOrd="1" destOrd="0" presId="urn:microsoft.com/office/officeart/2018/2/layout/IconVerticalSolidList"/>
    <dgm:cxn modelId="{E4E726E6-BF45-4C1F-90B2-2B1159F9ABCB}" type="presParOf" srcId="{A4097F75-7CF0-417A-A381-9F6E9220C246}" destId="{6BC0B70D-D9A5-46B3-8AE8-96A6E9151B20}" srcOrd="2" destOrd="0" presId="urn:microsoft.com/office/officeart/2018/2/layout/IconVerticalSolidList"/>
    <dgm:cxn modelId="{1517D764-40E0-475C-A207-87C18ED6C8C0}" type="presParOf" srcId="{A4097F75-7CF0-417A-A381-9F6E9220C246}" destId="{BFCCD6BB-EC32-47F8-8587-74C49CBBFF2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3696796-1DA0-41F4-9AC7-3177068A7EC0}" type="doc">
      <dgm:prSet loTypeId="urn:microsoft.com/office/officeart/2005/8/layout/default" loCatId="list" qsTypeId="urn:microsoft.com/office/officeart/2005/8/quickstyle/simple1" qsCatId="simple" csTypeId="urn:microsoft.com/office/officeart/2005/8/colors/accent4_2" csCatId="accent4"/>
      <dgm:spPr/>
      <dgm:t>
        <a:bodyPr/>
        <a:lstStyle/>
        <a:p>
          <a:endParaRPr lang="en-US"/>
        </a:p>
      </dgm:t>
    </dgm:pt>
    <dgm:pt modelId="{08789104-819E-426E-836C-4BAEC608CE11}">
      <dgm:prSet/>
      <dgm:spPr/>
      <dgm:t>
        <a:bodyPr/>
        <a:lstStyle/>
        <a:p>
          <a:r>
            <a:rPr lang="en-US"/>
            <a:t>Review Report with findings and recommendations</a:t>
          </a:r>
        </a:p>
      </dgm:t>
    </dgm:pt>
    <dgm:pt modelId="{A2AB2243-530F-4AD6-A48D-B641855EEF57}" type="parTrans" cxnId="{D486D270-AFB2-483D-9570-6C41168A693F}">
      <dgm:prSet/>
      <dgm:spPr/>
      <dgm:t>
        <a:bodyPr/>
        <a:lstStyle/>
        <a:p>
          <a:endParaRPr lang="en-US"/>
        </a:p>
      </dgm:t>
    </dgm:pt>
    <dgm:pt modelId="{494C86CD-8A09-4F9F-8F63-84D671DA2B3D}" type="sibTrans" cxnId="{D486D270-AFB2-483D-9570-6C41168A693F}">
      <dgm:prSet/>
      <dgm:spPr/>
      <dgm:t>
        <a:bodyPr/>
        <a:lstStyle/>
        <a:p>
          <a:endParaRPr lang="en-US"/>
        </a:p>
      </dgm:t>
    </dgm:pt>
    <dgm:pt modelId="{0B473F20-ABC3-4BF1-A474-7D2C8DDB34D0}">
      <dgm:prSet/>
      <dgm:spPr/>
      <dgm:t>
        <a:bodyPr/>
        <a:lstStyle/>
        <a:p>
          <a:r>
            <a:rPr lang="en-US"/>
            <a:t>GUID Creation Framework (processes, timelines, responsibilities)</a:t>
          </a:r>
        </a:p>
      </dgm:t>
    </dgm:pt>
    <dgm:pt modelId="{05178512-F55F-449D-AD0E-F18573772007}" type="parTrans" cxnId="{0B0CE8D8-73FC-41D0-B474-CC7D144880A3}">
      <dgm:prSet/>
      <dgm:spPr/>
      <dgm:t>
        <a:bodyPr/>
        <a:lstStyle/>
        <a:p>
          <a:endParaRPr lang="en-US"/>
        </a:p>
      </dgm:t>
    </dgm:pt>
    <dgm:pt modelId="{943701C9-4E64-42FF-B6B3-5069B5F2A7AC}" type="sibTrans" cxnId="{0B0CE8D8-73FC-41D0-B474-CC7D144880A3}">
      <dgm:prSet/>
      <dgm:spPr/>
      <dgm:t>
        <a:bodyPr/>
        <a:lstStyle/>
        <a:p>
          <a:endParaRPr lang="en-US"/>
        </a:p>
      </dgm:t>
    </dgm:pt>
    <dgm:pt modelId="{1AEF50DC-EE97-4D29-85DF-2CA889563FC1}">
      <dgm:prSet/>
      <dgm:spPr/>
      <dgm:t>
        <a:bodyPr/>
        <a:lstStyle/>
        <a:p>
          <a:r>
            <a:rPr lang="en-US"/>
            <a:t>Accessibility improvement strategies</a:t>
          </a:r>
        </a:p>
      </dgm:t>
    </dgm:pt>
    <dgm:pt modelId="{5F3F8EC6-E9FB-454F-98FF-62D293D3B83C}" type="parTrans" cxnId="{2B06533A-6E7B-4999-8612-3FB6C5116163}">
      <dgm:prSet/>
      <dgm:spPr/>
      <dgm:t>
        <a:bodyPr/>
        <a:lstStyle/>
        <a:p>
          <a:endParaRPr lang="en-US"/>
        </a:p>
      </dgm:t>
    </dgm:pt>
    <dgm:pt modelId="{5FD900E8-3CCF-4C88-92B3-B5D6320EBFD2}" type="sibTrans" cxnId="{2B06533A-6E7B-4999-8612-3FB6C5116163}">
      <dgm:prSet/>
      <dgm:spPr/>
      <dgm:t>
        <a:bodyPr/>
        <a:lstStyle/>
        <a:p>
          <a:endParaRPr lang="en-US"/>
        </a:p>
      </dgm:t>
    </dgm:pt>
    <dgm:pt modelId="{1DA30438-897C-4EEC-8D19-10E6766DE36B}">
      <dgm:prSet/>
      <dgm:spPr/>
      <dgm:t>
        <a:bodyPr/>
        <a:lstStyle/>
        <a:p>
          <a:r>
            <a:rPr lang="en-US"/>
            <a:t>Dissemination strategy document (</a:t>
          </a:r>
          <a:r>
            <a:rPr lang="en-IN"/>
            <a:t>methods and channels for disseminating GUIDs)</a:t>
          </a:r>
          <a:endParaRPr lang="en-US"/>
        </a:p>
      </dgm:t>
    </dgm:pt>
    <dgm:pt modelId="{C89AD4AB-DB37-47DA-9C51-7C7433DFB5B7}" type="parTrans" cxnId="{3BEE32D2-0017-4CA4-9EDA-47EB73DEFEBF}">
      <dgm:prSet/>
      <dgm:spPr/>
      <dgm:t>
        <a:bodyPr/>
        <a:lstStyle/>
        <a:p>
          <a:endParaRPr lang="en-US"/>
        </a:p>
      </dgm:t>
    </dgm:pt>
    <dgm:pt modelId="{7A9FF667-03D0-4FF8-9FD8-FA766908843A}" type="sibTrans" cxnId="{3BEE32D2-0017-4CA4-9EDA-47EB73DEFEBF}">
      <dgm:prSet/>
      <dgm:spPr/>
      <dgm:t>
        <a:bodyPr/>
        <a:lstStyle/>
        <a:p>
          <a:endParaRPr lang="en-US"/>
        </a:p>
      </dgm:t>
    </dgm:pt>
    <dgm:pt modelId="{FD1EA428-B890-4284-823C-CE35AB51F92A}" type="pres">
      <dgm:prSet presAssocID="{A3696796-1DA0-41F4-9AC7-3177068A7EC0}" presName="diagram" presStyleCnt="0">
        <dgm:presLayoutVars>
          <dgm:dir/>
          <dgm:resizeHandles val="exact"/>
        </dgm:presLayoutVars>
      </dgm:prSet>
      <dgm:spPr/>
    </dgm:pt>
    <dgm:pt modelId="{AD560F93-3CD9-477D-A821-380B10B41B14}" type="pres">
      <dgm:prSet presAssocID="{08789104-819E-426E-836C-4BAEC608CE11}" presName="node" presStyleLbl="node1" presStyleIdx="0" presStyleCnt="4">
        <dgm:presLayoutVars>
          <dgm:bulletEnabled val="1"/>
        </dgm:presLayoutVars>
      </dgm:prSet>
      <dgm:spPr/>
    </dgm:pt>
    <dgm:pt modelId="{B3B13087-9585-4764-8120-C38E94A0683F}" type="pres">
      <dgm:prSet presAssocID="{494C86CD-8A09-4F9F-8F63-84D671DA2B3D}" presName="sibTrans" presStyleCnt="0"/>
      <dgm:spPr/>
    </dgm:pt>
    <dgm:pt modelId="{1E509BC1-C225-40EB-9CCA-8C006A759CBD}" type="pres">
      <dgm:prSet presAssocID="{0B473F20-ABC3-4BF1-A474-7D2C8DDB34D0}" presName="node" presStyleLbl="node1" presStyleIdx="1" presStyleCnt="4">
        <dgm:presLayoutVars>
          <dgm:bulletEnabled val="1"/>
        </dgm:presLayoutVars>
      </dgm:prSet>
      <dgm:spPr/>
    </dgm:pt>
    <dgm:pt modelId="{04C0F113-2AF6-471E-A39E-B0BE04E4D5FA}" type="pres">
      <dgm:prSet presAssocID="{943701C9-4E64-42FF-B6B3-5069B5F2A7AC}" presName="sibTrans" presStyleCnt="0"/>
      <dgm:spPr/>
    </dgm:pt>
    <dgm:pt modelId="{06863100-1074-415A-A8D1-570C9C0ABB02}" type="pres">
      <dgm:prSet presAssocID="{1AEF50DC-EE97-4D29-85DF-2CA889563FC1}" presName="node" presStyleLbl="node1" presStyleIdx="2" presStyleCnt="4">
        <dgm:presLayoutVars>
          <dgm:bulletEnabled val="1"/>
        </dgm:presLayoutVars>
      </dgm:prSet>
      <dgm:spPr/>
    </dgm:pt>
    <dgm:pt modelId="{70398AEF-A4DD-4453-AE37-2616553909BB}" type="pres">
      <dgm:prSet presAssocID="{5FD900E8-3CCF-4C88-92B3-B5D6320EBFD2}" presName="sibTrans" presStyleCnt="0"/>
      <dgm:spPr/>
    </dgm:pt>
    <dgm:pt modelId="{FABCD80A-7175-4A9D-BDA6-25F5B04C3456}" type="pres">
      <dgm:prSet presAssocID="{1DA30438-897C-4EEC-8D19-10E6766DE36B}" presName="node" presStyleLbl="node1" presStyleIdx="3" presStyleCnt="4">
        <dgm:presLayoutVars>
          <dgm:bulletEnabled val="1"/>
        </dgm:presLayoutVars>
      </dgm:prSet>
      <dgm:spPr/>
    </dgm:pt>
  </dgm:ptLst>
  <dgm:cxnLst>
    <dgm:cxn modelId="{311E100B-3054-4EE2-A279-ECAB12FFE793}" type="presOf" srcId="{0B473F20-ABC3-4BF1-A474-7D2C8DDB34D0}" destId="{1E509BC1-C225-40EB-9CCA-8C006A759CBD}" srcOrd="0" destOrd="0" presId="urn:microsoft.com/office/officeart/2005/8/layout/default"/>
    <dgm:cxn modelId="{2B06533A-6E7B-4999-8612-3FB6C5116163}" srcId="{A3696796-1DA0-41F4-9AC7-3177068A7EC0}" destId="{1AEF50DC-EE97-4D29-85DF-2CA889563FC1}" srcOrd="2" destOrd="0" parTransId="{5F3F8EC6-E9FB-454F-98FF-62D293D3B83C}" sibTransId="{5FD900E8-3CCF-4C88-92B3-B5D6320EBFD2}"/>
    <dgm:cxn modelId="{26AE9750-CDA5-4EAA-B645-2C35C0F363D8}" type="presOf" srcId="{A3696796-1DA0-41F4-9AC7-3177068A7EC0}" destId="{FD1EA428-B890-4284-823C-CE35AB51F92A}" srcOrd="0" destOrd="0" presId="urn:microsoft.com/office/officeart/2005/8/layout/default"/>
    <dgm:cxn modelId="{D486D270-AFB2-483D-9570-6C41168A693F}" srcId="{A3696796-1DA0-41F4-9AC7-3177068A7EC0}" destId="{08789104-819E-426E-836C-4BAEC608CE11}" srcOrd="0" destOrd="0" parTransId="{A2AB2243-530F-4AD6-A48D-B641855EEF57}" sibTransId="{494C86CD-8A09-4F9F-8F63-84D671DA2B3D}"/>
    <dgm:cxn modelId="{30B5919E-3B29-49DA-AE1A-DAE649507B9B}" type="presOf" srcId="{1DA30438-897C-4EEC-8D19-10E6766DE36B}" destId="{FABCD80A-7175-4A9D-BDA6-25F5B04C3456}" srcOrd="0" destOrd="0" presId="urn:microsoft.com/office/officeart/2005/8/layout/default"/>
    <dgm:cxn modelId="{3BEE32D2-0017-4CA4-9EDA-47EB73DEFEBF}" srcId="{A3696796-1DA0-41F4-9AC7-3177068A7EC0}" destId="{1DA30438-897C-4EEC-8D19-10E6766DE36B}" srcOrd="3" destOrd="0" parTransId="{C89AD4AB-DB37-47DA-9C51-7C7433DFB5B7}" sibTransId="{7A9FF667-03D0-4FF8-9FD8-FA766908843A}"/>
    <dgm:cxn modelId="{0B0CE8D8-73FC-41D0-B474-CC7D144880A3}" srcId="{A3696796-1DA0-41F4-9AC7-3177068A7EC0}" destId="{0B473F20-ABC3-4BF1-A474-7D2C8DDB34D0}" srcOrd="1" destOrd="0" parTransId="{05178512-F55F-449D-AD0E-F18573772007}" sibTransId="{943701C9-4E64-42FF-B6B3-5069B5F2A7AC}"/>
    <dgm:cxn modelId="{FE81A5EC-3702-48FE-96EF-34851348989D}" type="presOf" srcId="{08789104-819E-426E-836C-4BAEC608CE11}" destId="{AD560F93-3CD9-477D-A821-380B10B41B14}" srcOrd="0" destOrd="0" presId="urn:microsoft.com/office/officeart/2005/8/layout/default"/>
    <dgm:cxn modelId="{A6DF26F0-74CB-4D53-AAD7-CFF288B20689}" type="presOf" srcId="{1AEF50DC-EE97-4D29-85DF-2CA889563FC1}" destId="{06863100-1074-415A-A8D1-570C9C0ABB02}" srcOrd="0" destOrd="0" presId="urn:microsoft.com/office/officeart/2005/8/layout/default"/>
    <dgm:cxn modelId="{65FBA7F9-644C-4895-819A-49BC7F43B10D}" type="presParOf" srcId="{FD1EA428-B890-4284-823C-CE35AB51F92A}" destId="{AD560F93-3CD9-477D-A821-380B10B41B14}" srcOrd="0" destOrd="0" presId="urn:microsoft.com/office/officeart/2005/8/layout/default"/>
    <dgm:cxn modelId="{56BC5DF0-7222-496B-AADA-13077469FC1A}" type="presParOf" srcId="{FD1EA428-B890-4284-823C-CE35AB51F92A}" destId="{B3B13087-9585-4764-8120-C38E94A0683F}" srcOrd="1" destOrd="0" presId="urn:microsoft.com/office/officeart/2005/8/layout/default"/>
    <dgm:cxn modelId="{AEA5ABF5-8CBE-491F-BB71-E30AD0A4E8E5}" type="presParOf" srcId="{FD1EA428-B890-4284-823C-CE35AB51F92A}" destId="{1E509BC1-C225-40EB-9CCA-8C006A759CBD}" srcOrd="2" destOrd="0" presId="urn:microsoft.com/office/officeart/2005/8/layout/default"/>
    <dgm:cxn modelId="{0904F6A0-AFBB-45D8-B2C0-556BD54CC8E4}" type="presParOf" srcId="{FD1EA428-B890-4284-823C-CE35AB51F92A}" destId="{04C0F113-2AF6-471E-A39E-B0BE04E4D5FA}" srcOrd="3" destOrd="0" presId="urn:microsoft.com/office/officeart/2005/8/layout/default"/>
    <dgm:cxn modelId="{69AF5E63-0128-461F-97D4-844CC15035C1}" type="presParOf" srcId="{FD1EA428-B890-4284-823C-CE35AB51F92A}" destId="{06863100-1074-415A-A8D1-570C9C0ABB02}" srcOrd="4" destOrd="0" presId="urn:microsoft.com/office/officeart/2005/8/layout/default"/>
    <dgm:cxn modelId="{CD746EF7-BC4E-4FC5-8E1D-49C60D4B4E9F}" type="presParOf" srcId="{FD1EA428-B890-4284-823C-CE35AB51F92A}" destId="{70398AEF-A4DD-4453-AE37-2616553909BB}" srcOrd="5" destOrd="0" presId="urn:microsoft.com/office/officeart/2005/8/layout/default"/>
    <dgm:cxn modelId="{FA766E9C-4992-4386-836A-064F45A063E4}" type="presParOf" srcId="{FD1EA428-B890-4284-823C-CE35AB51F92A}" destId="{FABCD80A-7175-4A9D-BDA6-25F5B04C3456}"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F6129CA-0483-49AF-87E2-2197E605C24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9421A57-286A-4332-A263-83A676FBA53A}">
      <dgm:prSet/>
      <dgm:spPr/>
      <dgm:t>
        <a:bodyPr/>
        <a:lstStyle/>
        <a:p>
          <a:r>
            <a:rPr lang="en-US"/>
            <a:t>Formation of project teams</a:t>
          </a:r>
        </a:p>
      </dgm:t>
    </dgm:pt>
    <dgm:pt modelId="{8AB8F5DE-5A76-4561-B0E7-D8289E14C0B1}" type="parTrans" cxnId="{136911EE-57DE-48D7-AB6C-9EF0F172A5D5}">
      <dgm:prSet/>
      <dgm:spPr/>
      <dgm:t>
        <a:bodyPr/>
        <a:lstStyle/>
        <a:p>
          <a:endParaRPr lang="en-US"/>
        </a:p>
      </dgm:t>
    </dgm:pt>
    <dgm:pt modelId="{78EB9D11-489A-4CDE-841D-CB2701805C6C}" type="sibTrans" cxnId="{136911EE-57DE-48D7-AB6C-9EF0F172A5D5}">
      <dgm:prSet/>
      <dgm:spPr/>
      <dgm:t>
        <a:bodyPr/>
        <a:lstStyle/>
        <a:p>
          <a:endParaRPr lang="en-US"/>
        </a:p>
      </dgm:t>
    </dgm:pt>
    <dgm:pt modelId="{D9FCC6AB-02D4-4A00-922C-5F109ABAF799}">
      <dgm:prSet/>
      <dgm:spPr/>
      <dgm:t>
        <a:bodyPr/>
        <a:lstStyle/>
        <a:p>
          <a:r>
            <a:rPr lang="en-IN"/>
            <a:t>Scoping and project proposal team </a:t>
          </a:r>
          <a:endParaRPr lang="en-US"/>
        </a:p>
      </dgm:t>
    </dgm:pt>
    <dgm:pt modelId="{925C5671-829F-418C-8933-DBF290C73EE8}" type="parTrans" cxnId="{6384C52D-9CC7-410C-97CC-A91F07C85FDB}">
      <dgm:prSet/>
      <dgm:spPr/>
      <dgm:t>
        <a:bodyPr/>
        <a:lstStyle/>
        <a:p>
          <a:endParaRPr lang="en-US"/>
        </a:p>
      </dgm:t>
    </dgm:pt>
    <dgm:pt modelId="{70F30DB0-C7BD-48AB-BCB1-EFFA8B4BBFB2}" type="sibTrans" cxnId="{6384C52D-9CC7-410C-97CC-A91F07C85FDB}">
      <dgm:prSet/>
      <dgm:spPr/>
      <dgm:t>
        <a:bodyPr/>
        <a:lstStyle/>
        <a:p>
          <a:endParaRPr lang="en-US"/>
        </a:p>
      </dgm:t>
    </dgm:pt>
    <dgm:pt modelId="{824E8CA9-617B-47A9-87FE-03D86B7A94DE}">
      <dgm:prSet/>
      <dgm:spPr/>
      <dgm:t>
        <a:bodyPr/>
        <a:lstStyle/>
        <a:p>
          <a:r>
            <a:rPr lang="en-IN"/>
            <a:t>Coordination team  </a:t>
          </a:r>
          <a:endParaRPr lang="en-US"/>
        </a:p>
      </dgm:t>
    </dgm:pt>
    <dgm:pt modelId="{3C81572F-5F32-46FA-A56E-7E6856752107}" type="parTrans" cxnId="{9C3B6F3E-4D57-4DE2-AE50-72F48963D665}">
      <dgm:prSet/>
      <dgm:spPr/>
      <dgm:t>
        <a:bodyPr/>
        <a:lstStyle/>
        <a:p>
          <a:endParaRPr lang="en-US"/>
        </a:p>
      </dgm:t>
    </dgm:pt>
    <dgm:pt modelId="{70876CDB-6B5D-434C-AAF2-41FCA8418B11}" type="sibTrans" cxnId="{9C3B6F3E-4D57-4DE2-AE50-72F48963D665}">
      <dgm:prSet/>
      <dgm:spPr/>
      <dgm:t>
        <a:bodyPr/>
        <a:lstStyle/>
        <a:p>
          <a:endParaRPr lang="en-US"/>
        </a:p>
      </dgm:t>
    </dgm:pt>
    <dgm:pt modelId="{9159CD64-265F-491F-BE33-A931FE79D7B1}">
      <dgm:prSet/>
      <dgm:spPr/>
      <dgm:t>
        <a:bodyPr/>
        <a:lstStyle/>
        <a:p>
          <a:r>
            <a:rPr lang="en-IN"/>
            <a:t>Team for review and assessment (Review Existing practices)</a:t>
          </a:r>
          <a:endParaRPr lang="en-US"/>
        </a:p>
      </dgm:t>
    </dgm:pt>
    <dgm:pt modelId="{05E50B80-8951-4C85-B941-BA456B14AFFE}" type="parTrans" cxnId="{50BC5731-1A95-4D0B-B4EE-983D3CFEBC40}">
      <dgm:prSet/>
      <dgm:spPr/>
      <dgm:t>
        <a:bodyPr/>
        <a:lstStyle/>
        <a:p>
          <a:endParaRPr lang="en-US"/>
        </a:p>
      </dgm:t>
    </dgm:pt>
    <dgm:pt modelId="{10A74231-818A-471E-BDE7-04047CAB1769}" type="sibTrans" cxnId="{50BC5731-1A95-4D0B-B4EE-983D3CFEBC40}">
      <dgm:prSet/>
      <dgm:spPr/>
      <dgm:t>
        <a:bodyPr/>
        <a:lstStyle/>
        <a:p>
          <a:endParaRPr lang="en-US"/>
        </a:p>
      </dgm:t>
    </dgm:pt>
    <dgm:pt modelId="{EBE41C53-B896-47C5-B982-C9E85E802646}">
      <dgm:prSet/>
      <dgm:spPr/>
      <dgm:t>
        <a:bodyPr/>
        <a:lstStyle/>
        <a:p>
          <a:r>
            <a:rPr lang="en-IN"/>
            <a:t>Team for Developing criteria (Formulate criteria for GUIDS on standards and other subject matter specifics)</a:t>
          </a:r>
          <a:endParaRPr lang="en-US"/>
        </a:p>
      </dgm:t>
    </dgm:pt>
    <dgm:pt modelId="{9CD3F86F-451F-4002-9162-B9F796CD26F3}" type="parTrans" cxnId="{95E7331D-D0A9-4855-BC35-BAA97C13FC89}">
      <dgm:prSet/>
      <dgm:spPr/>
      <dgm:t>
        <a:bodyPr/>
        <a:lstStyle/>
        <a:p>
          <a:endParaRPr lang="en-US"/>
        </a:p>
      </dgm:t>
    </dgm:pt>
    <dgm:pt modelId="{A1DE1AE2-8403-4D10-8E55-F3C356848EE6}" type="sibTrans" cxnId="{95E7331D-D0A9-4855-BC35-BAA97C13FC89}">
      <dgm:prSet/>
      <dgm:spPr/>
      <dgm:t>
        <a:bodyPr/>
        <a:lstStyle/>
        <a:p>
          <a:endParaRPr lang="en-US"/>
        </a:p>
      </dgm:t>
    </dgm:pt>
    <dgm:pt modelId="{861991AF-DDC2-44DE-BF01-EDECB4994DB8}">
      <dgm:prSet/>
      <dgm:spPr/>
      <dgm:t>
        <a:bodyPr/>
        <a:lstStyle/>
        <a:p>
          <a:r>
            <a:rPr lang="en-US"/>
            <a:t>Drafting and submission of proposal to FIPP</a:t>
          </a:r>
        </a:p>
      </dgm:t>
    </dgm:pt>
    <dgm:pt modelId="{A89B4C28-E278-4B5B-8F45-C122434B759D}" type="parTrans" cxnId="{F0E18F67-F27C-43CD-BC35-5DFC11F9864A}">
      <dgm:prSet/>
      <dgm:spPr/>
      <dgm:t>
        <a:bodyPr/>
        <a:lstStyle/>
        <a:p>
          <a:endParaRPr lang="en-US"/>
        </a:p>
      </dgm:t>
    </dgm:pt>
    <dgm:pt modelId="{FA7088FF-D215-4ADE-8D49-3B1C9C6051F0}" type="sibTrans" cxnId="{F0E18F67-F27C-43CD-BC35-5DFC11F9864A}">
      <dgm:prSet/>
      <dgm:spPr/>
      <dgm:t>
        <a:bodyPr/>
        <a:lstStyle/>
        <a:p>
          <a:endParaRPr lang="en-US"/>
        </a:p>
      </dgm:t>
    </dgm:pt>
    <dgm:pt modelId="{2030BFCA-243C-4347-8740-118549349640}">
      <dgm:prSet/>
      <dgm:spPr/>
      <dgm:t>
        <a:bodyPr/>
        <a:lstStyle/>
        <a:p>
          <a:r>
            <a:rPr lang="en-US"/>
            <a:t>Execution according to approved timeline</a:t>
          </a:r>
        </a:p>
      </dgm:t>
    </dgm:pt>
    <dgm:pt modelId="{D07F8A61-C0FF-401B-B13A-54BB8671271C}" type="parTrans" cxnId="{EC75B90E-F84F-4CD0-9E60-28394391CAF5}">
      <dgm:prSet/>
      <dgm:spPr/>
      <dgm:t>
        <a:bodyPr/>
        <a:lstStyle/>
        <a:p>
          <a:endParaRPr lang="en-US"/>
        </a:p>
      </dgm:t>
    </dgm:pt>
    <dgm:pt modelId="{4A020CAF-3E5D-492D-89B5-4B7D73F42EDB}" type="sibTrans" cxnId="{EC75B90E-F84F-4CD0-9E60-28394391CAF5}">
      <dgm:prSet/>
      <dgm:spPr/>
      <dgm:t>
        <a:bodyPr/>
        <a:lstStyle/>
        <a:p>
          <a:endParaRPr lang="en-US"/>
        </a:p>
      </dgm:t>
    </dgm:pt>
    <dgm:pt modelId="{434D2559-5A3B-4229-A408-170F5D3CA22F}" type="pres">
      <dgm:prSet presAssocID="{9F6129CA-0483-49AF-87E2-2197E605C24B}" presName="linear" presStyleCnt="0">
        <dgm:presLayoutVars>
          <dgm:animLvl val="lvl"/>
          <dgm:resizeHandles val="exact"/>
        </dgm:presLayoutVars>
      </dgm:prSet>
      <dgm:spPr/>
    </dgm:pt>
    <dgm:pt modelId="{B646DE70-647D-4A81-9F55-C1EB9FB7080E}" type="pres">
      <dgm:prSet presAssocID="{79421A57-286A-4332-A263-83A676FBA53A}" presName="parentText" presStyleLbl="node1" presStyleIdx="0" presStyleCnt="3">
        <dgm:presLayoutVars>
          <dgm:chMax val="0"/>
          <dgm:bulletEnabled val="1"/>
        </dgm:presLayoutVars>
      </dgm:prSet>
      <dgm:spPr/>
    </dgm:pt>
    <dgm:pt modelId="{CCF445B5-8F7A-46EC-92B2-E5CCAD4128A6}" type="pres">
      <dgm:prSet presAssocID="{79421A57-286A-4332-A263-83A676FBA53A}" presName="childText" presStyleLbl="revTx" presStyleIdx="0" presStyleCnt="1">
        <dgm:presLayoutVars>
          <dgm:bulletEnabled val="1"/>
        </dgm:presLayoutVars>
      </dgm:prSet>
      <dgm:spPr/>
    </dgm:pt>
    <dgm:pt modelId="{67D8F64F-0307-441D-A608-18218441E60A}" type="pres">
      <dgm:prSet presAssocID="{861991AF-DDC2-44DE-BF01-EDECB4994DB8}" presName="parentText" presStyleLbl="node1" presStyleIdx="1" presStyleCnt="3">
        <dgm:presLayoutVars>
          <dgm:chMax val="0"/>
          <dgm:bulletEnabled val="1"/>
        </dgm:presLayoutVars>
      </dgm:prSet>
      <dgm:spPr/>
    </dgm:pt>
    <dgm:pt modelId="{027ADC74-2EAC-4BC4-B7C2-EC2B6EF43F69}" type="pres">
      <dgm:prSet presAssocID="{FA7088FF-D215-4ADE-8D49-3B1C9C6051F0}" presName="spacer" presStyleCnt="0"/>
      <dgm:spPr/>
    </dgm:pt>
    <dgm:pt modelId="{656078F4-35D8-4449-B399-DF688480AEC1}" type="pres">
      <dgm:prSet presAssocID="{2030BFCA-243C-4347-8740-118549349640}" presName="parentText" presStyleLbl="node1" presStyleIdx="2" presStyleCnt="3">
        <dgm:presLayoutVars>
          <dgm:chMax val="0"/>
          <dgm:bulletEnabled val="1"/>
        </dgm:presLayoutVars>
      </dgm:prSet>
      <dgm:spPr/>
    </dgm:pt>
  </dgm:ptLst>
  <dgm:cxnLst>
    <dgm:cxn modelId="{EC75B90E-F84F-4CD0-9E60-28394391CAF5}" srcId="{9F6129CA-0483-49AF-87E2-2197E605C24B}" destId="{2030BFCA-243C-4347-8740-118549349640}" srcOrd="2" destOrd="0" parTransId="{D07F8A61-C0FF-401B-B13A-54BB8671271C}" sibTransId="{4A020CAF-3E5D-492D-89B5-4B7D73F42EDB}"/>
    <dgm:cxn modelId="{95E7331D-D0A9-4855-BC35-BAA97C13FC89}" srcId="{79421A57-286A-4332-A263-83A676FBA53A}" destId="{EBE41C53-B896-47C5-B982-C9E85E802646}" srcOrd="3" destOrd="0" parTransId="{9CD3F86F-451F-4002-9162-B9F796CD26F3}" sibTransId="{A1DE1AE2-8403-4D10-8E55-F3C356848EE6}"/>
    <dgm:cxn modelId="{77BD4A22-C9B6-43B0-AA16-5B5294D32E2D}" type="presOf" srcId="{EBE41C53-B896-47C5-B982-C9E85E802646}" destId="{CCF445B5-8F7A-46EC-92B2-E5CCAD4128A6}" srcOrd="0" destOrd="3" presId="urn:microsoft.com/office/officeart/2005/8/layout/vList2"/>
    <dgm:cxn modelId="{6384C52D-9CC7-410C-97CC-A91F07C85FDB}" srcId="{79421A57-286A-4332-A263-83A676FBA53A}" destId="{D9FCC6AB-02D4-4A00-922C-5F109ABAF799}" srcOrd="0" destOrd="0" parTransId="{925C5671-829F-418C-8933-DBF290C73EE8}" sibTransId="{70F30DB0-C7BD-48AB-BCB1-EFFA8B4BBFB2}"/>
    <dgm:cxn modelId="{50BC5731-1A95-4D0B-B4EE-983D3CFEBC40}" srcId="{79421A57-286A-4332-A263-83A676FBA53A}" destId="{9159CD64-265F-491F-BE33-A931FE79D7B1}" srcOrd="2" destOrd="0" parTransId="{05E50B80-8951-4C85-B941-BA456B14AFFE}" sibTransId="{10A74231-818A-471E-BDE7-04047CAB1769}"/>
    <dgm:cxn modelId="{8008EA31-069D-4B6D-BB9E-B7206F4FBEBA}" type="presOf" srcId="{79421A57-286A-4332-A263-83A676FBA53A}" destId="{B646DE70-647D-4A81-9F55-C1EB9FB7080E}" srcOrd="0" destOrd="0" presId="urn:microsoft.com/office/officeart/2005/8/layout/vList2"/>
    <dgm:cxn modelId="{056BA339-0A48-4F27-BBC1-A8A25A15B5C1}" type="presOf" srcId="{9159CD64-265F-491F-BE33-A931FE79D7B1}" destId="{CCF445B5-8F7A-46EC-92B2-E5CCAD4128A6}" srcOrd="0" destOrd="2" presId="urn:microsoft.com/office/officeart/2005/8/layout/vList2"/>
    <dgm:cxn modelId="{9C3B6F3E-4D57-4DE2-AE50-72F48963D665}" srcId="{79421A57-286A-4332-A263-83A676FBA53A}" destId="{824E8CA9-617B-47A9-87FE-03D86B7A94DE}" srcOrd="1" destOrd="0" parTransId="{3C81572F-5F32-46FA-A56E-7E6856752107}" sibTransId="{70876CDB-6B5D-434C-AAF2-41FCA8418B11}"/>
    <dgm:cxn modelId="{10D45447-605F-4675-8695-D07E0482CD97}" type="presOf" srcId="{824E8CA9-617B-47A9-87FE-03D86B7A94DE}" destId="{CCF445B5-8F7A-46EC-92B2-E5CCAD4128A6}" srcOrd="0" destOrd="1" presId="urn:microsoft.com/office/officeart/2005/8/layout/vList2"/>
    <dgm:cxn modelId="{F0E18F67-F27C-43CD-BC35-5DFC11F9864A}" srcId="{9F6129CA-0483-49AF-87E2-2197E605C24B}" destId="{861991AF-DDC2-44DE-BF01-EDECB4994DB8}" srcOrd="1" destOrd="0" parTransId="{A89B4C28-E278-4B5B-8F45-C122434B759D}" sibTransId="{FA7088FF-D215-4ADE-8D49-3B1C9C6051F0}"/>
    <dgm:cxn modelId="{6CF9656A-1D9A-4B22-BE05-2A64BDCF50B7}" type="presOf" srcId="{9F6129CA-0483-49AF-87E2-2197E605C24B}" destId="{434D2559-5A3B-4229-A408-170F5D3CA22F}" srcOrd="0" destOrd="0" presId="urn:microsoft.com/office/officeart/2005/8/layout/vList2"/>
    <dgm:cxn modelId="{6040EA8D-39F8-4DEC-AE10-38B655218F45}" type="presOf" srcId="{D9FCC6AB-02D4-4A00-922C-5F109ABAF799}" destId="{CCF445B5-8F7A-46EC-92B2-E5CCAD4128A6}" srcOrd="0" destOrd="0" presId="urn:microsoft.com/office/officeart/2005/8/layout/vList2"/>
    <dgm:cxn modelId="{EF9BFDC9-18D1-49B4-B659-A5F42C5A4175}" type="presOf" srcId="{861991AF-DDC2-44DE-BF01-EDECB4994DB8}" destId="{67D8F64F-0307-441D-A608-18218441E60A}" srcOrd="0" destOrd="0" presId="urn:microsoft.com/office/officeart/2005/8/layout/vList2"/>
    <dgm:cxn modelId="{136911EE-57DE-48D7-AB6C-9EF0F172A5D5}" srcId="{9F6129CA-0483-49AF-87E2-2197E605C24B}" destId="{79421A57-286A-4332-A263-83A676FBA53A}" srcOrd="0" destOrd="0" parTransId="{8AB8F5DE-5A76-4561-B0E7-D8289E14C0B1}" sibTransId="{78EB9D11-489A-4CDE-841D-CB2701805C6C}"/>
    <dgm:cxn modelId="{C921FDFC-B357-437C-B507-75E6752C60C5}" type="presOf" srcId="{2030BFCA-243C-4347-8740-118549349640}" destId="{656078F4-35D8-4449-B399-DF688480AEC1}" srcOrd="0" destOrd="0" presId="urn:microsoft.com/office/officeart/2005/8/layout/vList2"/>
    <dgm:cxn modelId="{1D1D979A-C514-4E7B-BAFD-1825C16210B0}" type="presParOf" srcId="{434D2559-5A3B-4229-A408-170F5D3CA22F}" destId="{B646DE70-647D-4A81-9F55-C1EB9FB7080E}" srcOrd="0" destOrd="0" presId="urn:microsoft.com/office/officeart/2005/8/layout/vList2"/>
    <dgm:cxn modelId="{8B164937-FA5F-44EE-BCC2-BB7FBE35C19C}" type="presParOf" srcId="{434D2559-5A3B-4229-A408-170F5D3CA22F}" destId="{CCF445B5-8F7A-46EC-92B2-E5CCAD4128A6}" srcOrd="1" destOrd="0" presId="urn:microsoft.com/office/officeart/2005/8/layout/vList2"/>
    <dgm:cxn modelId="{25E7871E-E38B-4EBD-B5DA-5339BD206798}" type="presParOf" srcId="{434D2559-5A3B-4229-A408-170F5D3CA22F}" destId="{67D8F64F-0307-441D-A608-18218441E60A}" srcOrd="2" destOrd="0" presId="urn:microsoft.com/office/officeart/2005/8/layout/vList2"/>
    <dgm:cxn modelId="{67545B44-8689-4590-B7FF-6F42DB9C0185}" type="presParOf" srcId="{434D2559-5A3B-4229-A408-170F5D3CA22F}" destId="{027ADC74-2EAC-4BC4-B7C2-EC2B6EF43F69}" srcOrd="3" destOrd="0" presId="urn:microsoft.com/office/officeart/2005/8/layout/vList2"/>
    <dgm:cxn modelId="{197157D5-5612-4901-849E-8FA3C94DE68F}" type="presParOf" srcId="{434D2559-5A3B-4229-A408-170F5D3CA22F}" destId="{656078F4-35D8-4449-B399-DF688480AEC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9B86E3D-71DA-422D-8167-AE007CAC784E}" type="doc">
      <dgm:prSet loTypeId="urn:microsoft.com/office/officeart/2017/3/layout/DropPinTimeline" loCatId="process" qsTypeId="urn:microsoft.com/office/officeart/2005/8/quickstyle/simple1" qsCatId="simple" csTypeId="urn:microsoft.com/office/officeart/2005/8/colors/colorful2" csCatId="colorful" phldr="1"/>
      <dgm:spPr/>
      <dgm:t>
        <a:bodyPr/>
        <a:lstStyle/>
        <a:p>
          <a:endParaRPr lang="en-US"/>
        </a:p>
      </dgm:t>
    </dgm:pt>
    <dgm:pt modelId="{AD300271-B5BB-4085-8FAE-85314BA52BD5}">
      <dgm:prSet/>
      <dgm:spPr/>
      <dgm:t>
        <a:bodyPr/>
        <a:lstStyle/>
        <a:p>
          <a:pPr>
            <a:defRPr b="1"/>
          </a:pPr>
          <a:r>
            <a:rPr lang="en-US"/>
            <a:t>Mar.–Apr. 2025</a:t>
          </a:r>
        </a:p>
      </dgm:t>
    </dgm:pt>
    <dgm:pt modelId="{C4FAED04-3BB7-4D99-85CB-1AD20D157987}" type="parTrans" cxnId="{5E1298A1-C748-4246-B4B5-C4B5F3FAA19A}">
      <dgm:prSet/>
      <dgm:spPr/>
      <dgm:t>
        <a:bodyPr/>
        <a:lstStyle/>
        <a:p>
          <a:endParaRPr lang="en-US"/>
        </a:p>
      </dgm:t>
    </dgm:pt>
    <dgm:pt modelId="{509FFD8B-6962-412E-A3C0-13C3B6EDF077}" type="sibTrans" cxnId="{5E1298A1-C748-4246-B4B5-C4B5F3FAA19A}">
      <dgm:prSet/>
      <dgm:spPr/>
      <dgm:t>
        <a:bodyPr/>
        <a:lstStyle/>
        <a:p>
          <a:endParaRPr lang="en-US"/>
        </a:p>
      </dgm:t>
    </dgm:pt>
    <dgm:pt modelId="{A38A6607-0765-440A-8742-350F82D2AA0A}">
      <dgm:prSet custT="1"/>
      <dgm:spPr/>
      <dgm:t>
        <a:bodyPr/>
        <a:lstStyle/>
        <a:p>
          <a:r>
            <a:rPr lang="en-US" sz="1800" b="1" dirty="0">
              <a:solidFill>
                <a:srgbClr val="00B050"/>
              </a:solidFill>
            </a:rPr>
            <a:t>Project Proposal</a:t>
          </a:r>
        </a:p>
      </dgm:t>
    </dgm:pt>
    <dgm:pt modelId="{28D11AF5-613C-4051-AA5A-A9D8E21AB233}" type="parTrans" cxnId="{95E2B689-1795-4D93-909F-386BEA6E1D75}">
      <dgm:prSet/>
      <dgm:spPr/>
      <dgm:t>
        <a:bodyPr/>
        <a:lstStyle/>
        <a:p>
          <a:endParaRPr lang="en-US"/>
        </a:p>
      </dgm:t>
    </dgm:pt>
    <dgm:pt modelId="{15C6A9FF-D197-41F6-A829-F5579BEB466E}" type="sibTrans" cxnId="{95E2B689-1795-4D93-909F-386BEA6E1D75}">
      <dgm:prSet/>
      <dgm:spPr/>
      <dgm:t>
        <a:bodyPr/>
        <a:lstStyle/>
        <a:p>
          <a:endParaRPr lang="en-US"/>
        </a:p>
      </dgm:t>
    </dgm:pt>
    <dgm:pt modelId="{D00CB257-0FA6-4688-8FFD-FAD8894E78BD}">
      <dgm:prSet/>
      <dgm:spPr/>
      <dgm:t>
        <a:bodyPr/>
        <a:lstStyle/>
        <a:p>
          <a:pPr>
            <a:defRPr b="1"/>
          </a:pPr>
          <a:r>
            <a:rPr lang="en-US" dirty="0"/>
            <a:t>Jan.–June 2027</a:t>
          </a:r>
        </a:p>
      </dgm:t>
    </dgm:pt>
    <dgm:pt modelId="{3A36F3EB-6737-43AA-893A-F90B72D0CF98}" type="parTrans" cxnId="{E34F9EBF-1D17-4CF7-970D-FE7BEB01896B}">
      <dgm:prSet/>
      <dgm:spPr/>
      <dgm:t>
        <a:bodyPr/>
        <a:lstStyle/>
        <a:p>
          <a:endParaRPr lang="en-US"/>
        </a:p>
      </dgm:t>
    </dgm:pt>
    <dgm:pt modelId="{DCCCE97A-440C-4236-8F0C-7AC17A06B19E}" type="sibTrans" cxnId="{E34F9EBF-1D17-4CF7-970D-FE7BEB01896B}">
      <dgm:prSet/>
      <dgm:spPr/>
      <dgm:t>
        <a:bodyPr/>
        <a:lstStyle/>
        <a:p>
          <a:endParaRPr lang="en-US"/>
        </a:p>
      </dgm:t>
    </dgm:pt>
    <dgm:pt modelId="{695CF120-12BF-48BA-A837-DB83A86057FA}">
      <dgm:prSet custT="1"/>
      <dgm:spPr/>
      <dgm:t>
        <a:bodyPr/>
        <a:lstStyle/>
        <a:p>
          <a:r>
            <a:rPr lang="en-US" sz="1800" b="1" dirty="0">
              <a:solidFill>
                <a:srgbClr val="FFFF00"/>
              </a:solidFill>
            </a:rPr>
            <a:t>Exposure Draft</a:t>
          </a:r>
        </a:p>
      </dgm:t>
    </dgm:pt>
    <dgm:pt modelId="{27D32A07-BB0C-40C5-AF8C-3175D8B4804A}" type="parTrans" cxnId="{244BC1CB-0D5E-4C4D-B5AB-63260401B756}">
      <dgm:prSet/>
      <dgm:spPr/>
      <dgm:t>
        <a:bodyPr/>
        <a:lstStyle/>
        <a:p>
          <a:endParaRPr lang="en-US"/>
        </a:p>
      </dgm:t>
    </dgm:pt>
    <dgm:pt modelId="{2E3730C1-5C8C-4AA3-A3AC-4B0BFA4B4286}" type="sibTrans" cxnId="{244BC1CB-0D5E-4C4D-B5AB-63260401B756}">
      <dgm:prSet/>
      <dgm:spPr/>
      <dgm:t>
        <a:bodyPr/>
        <a:lstStyle/>
        <a:p>
          <a:endParaRPr lang="en-US"/>
        </a:p>
      </dgm:t>
    </dgm:pt>
    <dgm:pt modelId="{3C2825B9-1762-4637-9CAF-4F738A7398CD}">
      <dgm:prSet/>
      <dgm:spPr/>
      <dgm:t>
        <a:bodyPr/>
        <a:lstStyle/>
        <a:p>
          <a:pPr>
            <a:defRPr b="1"/>
          </a:pPr>
          <a:r>
            <a:rPr lang="en-US"/>
            <a:t>Oct.–Dec. 2027</a:t>
          </a:r>
        </a:p>
      </dgm:t>
    </dgm:pt>
    <dgm:pt modelId="{1CF736D4-2AEF-4ADA-87E4-6FCFD307F321}" type="parTrans" cxnId="{AD9D8628-7E46-4283-82E7-8FECBFCAA752}">
      <dgm:prSet/>
      <dgm:spPr/>
      <dgm:t>
        <a:bodyPr/>
        <a:lstStyle/>
        <a:p>
          <a:endParaRPr lang="en-US"/>
        </a:p>
      </dgm:t>
    </dgm:pt>
    <dgm:pt modelId="{CB09D108-73A3-4D27-9FE3-ADE29B6B718D}" type="sibTrans" cxnId="{AD9D8628-7E46-4283-82E7-8FECBFCAA752}">
      <dgm:prSet/>
      <dgm:spPr/>
      <dgm:t>
        <a:bodyPr/>
        <a:lstStyle/>
        <a:p>
          <a:endParaRPr lang="en-US"/>
        </a:p>
      </dgm:t>
    </dgm:pt>
    <dgm:pt modelId="{6782DFEE-4494-4AEB-870C-B2C010EDE974}">
      <dgm:prSet custT="1"/>
      <dgm:spPr/>
      <dgm:t>
        <a:bodyPr/>
        <a:lstStyle/>
        <a:p>
          <a:r>
            <a:rPr lang="en-US" sz="1800" b="1" dirty="0">
              <a:solidFill>
                <a:srgbClr val="FF0000"/>
              </a:solidFill>
            </a:rPr>
            <a:t>Exposure Period</a:t>
          </a:r>
        </a:p>
      </dgm:t>
    </dgm:pt>
    <dgm:pt modelId="{8E65B6CB-6FE3-411F-B98A-9DEAC969DAD1}" type="parTrans" cxnId="{7CB55C07-FA54-4C75-A0CC-93E128385853}">
      <dgm:prSet/>
      <dgm:spPr/>
      <dgm:t>
        <a:bodyPr/>
        <a:lstStyle/>
        <a:p>
          <a:endParaRPr lang="en-US"/>
        </a:p>
      </dgm:t>
    </dgm:pt>
    <dgm:pt modelId="{CBEB9EB0-BD8C-4FE7-90C3-A61BB8C18C6B}" type="sibTrans" cxnId="{7CB55C07-FA54-4C75-A0CC-93E128385853}">
      <dgm:prSet/>
      <dgm:spPr/>
      <dgm:t>
        <a:bodyPr/>
        <a:lstStyle/>
        <a:p>
          <a:endParaRPr lang="en-US"/>
        </a:p>
      </dgm:t>
    </dgm:pt>
    <dgm:pt modelId="{803604AD-936C-4691-8ECB-6642A34A1D91}">
      <dgm:prSet/>
      <dgm:spPr/>
      <dgm:t>
        <a:bodyPr/>
        <a:lstStyle/>
        <a:p>
          <a:pPr>
            <a:defRPr b="1"/>
          </a:pPr>
          <a:r>
            <a:rPr lang="en-US"/>
            <a:t>Jan.–June 2028</a:t>
          </a:r>
        </a:p>
      </dgm:t>
    </dgm:pt>
    <dgm:pt modelId="{3ADDC1D3-D1CC-4506-844C-9EE668B54D0B}" type="parTrans" cxnId="{FFB4A05F-95F8-48CF-9B2D-D87E0849A23A}">
      <dgm:prSet/>
      <dgm:spPr/>
      <dgm:t>
        <a:bodyPr/>
        <a:lstStyle/>
        <a:p>
          <a:endParaRPr lang="en-US"/>
        </a:p>
      </dgm:t>
    </dgm:pt>
    <dgm:pt modelId="{A29D624C-9410-4A36-B805-CFF7B6DB7727}" type="sibTrans" cxnId="{FFB4A05F-95F8-48CF-9B2D-D87E0849A23A}">
      <dgm:prSet/>
      <dgm:spPr/>
      <dgm:t>
        <a:bodyPr/>
        <a:lstStyle/>
        <a:p>
          <a:endParaRPr lang="en-US"/>
        </a:p>
      </dgm:t>
    </dgm:pt>
    <dgm:pt modelId="{B9BA3EE1-E008-4C74-9842-3E060EAECDD6}">
      <dgm:prSet custT="1"/>
      <dgm:spPr/>
      <dgm:t>
        <a:bodyPr/>
        <a:lstStyle/>
        <a:p>
          <a:r>
            <a:rPr lang="en-US" sz="1800" b="1" dirty="0">
              <a:solidFill>
                <a:srgbClr val="FF0000"/>
              </a:solidFill>
            </a:rPr>
            <a:t>Final Endorsed Version</a:t>
          </a:r>
        </a:p>
      </dgm:t>
    </dgm:pt>
    <dgm:pt modelId="{0B62F539-1D9D-4FC8-898F-82BED4D7B495}" type="parTrans" cxnId="{B2591647-EABE-4B4C-94BA-F3F42CAC7824}">
      <dgm:prSet/>
      <dgm:spPr/>
      <dgm:t>
        <a:bodyPr/>
        <a:lstStyle/>
        <a:p>
          <a:endParaRPr lang="en-US"/>
        </a:p>
      </dgm:t>
    </dgm:pt>
    <dgm:pt modelId="{577B6A51-D288-442A-8958-42E5CA9C1A4B}" type="sibTrans" cxnId="{B2591647-EABE-4B4C-94BA-F3F42CAC7824}">
      <dgm:prSet/>
      <dgm:spPr/>
      <dgm:t>
        <a:bodyPr/>
        <a:lstStyle/>
        <a:p>
          <a:endParaRPr lang="en-US"/>
        </a:p>
      </dgm:t>
    </dgm:pt>
    <dgm:pt modelId="{809A4FCE-6205-4376-9000-1C8792997EA8}" type="pres">
      <dgm:prSet presAssocID="{B9B86E3D-71DA-422D-8167-AE007CAC784E}" presName="root" presStyleCnt="0">
        <dgm:presLayoutVars>
          <dgm:chMax/>
          <dgm:chPref/>
          <dgm:animLvl val="lvl"/>
        </dgm:presLayoutVars>
      </dgm:prSet>
      <dgm:spPr/>
    </dgm:pt>
    <dgm:pt modelId="{FA4B4C09-4979-4A27-9E46-E00E4674EE14}" type="pres">
      <dgm:prSet presAssocID="{B9B86E3D-71DA-422D-8167-AE007CAC784E}" presName="divider" presStyleLbl="fgAcc1" presStyleIdx="0" presStyleCnt="5"/>
      <dgm:spPr>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tailEnd type="triangle" w="lg" len="lg"/>
        </a:ln>
        <a:effectLst/>
      </dgm:spPr>
    </dgm:pt>
    <dgm:pt modelId="{07346114-E9A3-4EE6-A510-D75C3DDA756A}" type="pres">
      <dgm:prSet presAssocID="{B9B86E3D-71DA-422D-8167-AE007CAC784E}" presName="nodes" presStyleCnt="0">
        <dgm:presLayoutVars>
          <dgm:chMax/>
          <dgm:chPref/>
          <dgm:animLvl val="lvl"/>
        </dgm:presLayoutVars>
      </dgm:prSet>
      <dgm:spPr/>
    </dgm:pt>
    <dgm:pt modelId="{216C0D09-B9BC-4CF6-9EB6-E29ECC3A78AC}" type="pres">
      <dgm:prSet presAssocID="{AD300271-B5BB-4085-8FAE-85314BA52BD5}" presName="composite" presStyleCnt="0"/>
      <dgm:spPr/>
    </dgm:pt>
    <dgm:pt modelId="{84A307D0-FBA8-4E95-8F62-417E18FC87C8}" type="pres">
      <dgm:prSet presAssocID="{AD300271-B5BB-4085-8FAE-85314BA52BD5}" presName="ConnectorPoint" presStyleLbl="lnNode1" presStyleIdx="0" presStyleCnt="4"/>
      <dgm:spPr>
        <a:solidFill>
          <a:schemeClr val="accent2">
            <a:hueOff val="0"/>
            <a:satOff val="0"/>
            <a:lumOff val="0"/>
            <a:alphaOff val="0"/>
          </a:schemeClr>
        </a:solidFill>
        <a:ln w="6350" cap="flat" cmpd="sng" algn="ctr">
          <a:solidFill>
            <a:schemeClr val="lt1">
              <a:hueOff val="0"/>
              <a:satOff val="0"/>
              <a:lumOff val="0"/>
              <a:alphaOff val="0"/>
            </a:schemeClr>
          </a:solidFill>
          <a:prstDash val="solid"/>
        </a:ln>
        <a:effectLst/>
      </dgm:spPr>
    </dgm:pt>
    <dgm:pt modelId="{451D8AF4-3D74-4C67-9BFD-0211421707D2}" type="pres">
      <dgm:prSet presAssocID="{AD300271-B5BB-4085-8FAE-85314BA52BD5}" presName="DropPinPlaceHolder" presStyleCnt="0"/>
      <dgm:spPr/>
    </dgm:pt>
    <dgm:pt modelId="{1EFCBFDB-86A6-4E41-8ABA-F73D8A0A1792}" type="pres">
      <dgm:prSet presAssocID="{AD300271-B5BB-4085-8FAE-85314BA52BD5}" presName="DropPin" presStyleLbl="alignNode1" presStyleIdx="0" presStyleCnt="4"/>
      <dgm:spPr/>
    </dgm:pt>
    <dgm:pt modelId="{5420A457-05EE-4424-A089-94FD4F6ADB4E}" type="pres">
      <dgm:prSet presAssocID="{AD300271-B5BB-4085-8FAE-85314BA52BD5}" presName="Ellipse" presStyleLbl="fgAcc1" presStyleIdx="1" presStyleCnt="5"/>
      <dgm:spPr>
        <a:solidFill>
          <a:schemeClr val="lt1">
            <a:alpha val="90000"/>
            <a:hueOff val="0"/>
            <a:satOff val="0"/>
            <a:lumOff val="0"/>
            <a:alphaOff val="0"/>
          </a:schemeClr>
        </a:solidFill>
        <a:ln w="25400" cap="flat" cmpd="sng" algn="ctr">
          <a:noFill/>
          <a:prstDash val="solid"/>
        </a:ln>
        <a:effectLst/>
      </dgm:spPr>
    </dgm:pt>
    <dgm:pt modelId="{A08982BE-744C-4F41-9569-C16D9E1917E2}" type="pres">
      <dgm:prSet presAssocID="{AD300271-B5BB-4085-8FAE-85314BA52BD5}" presName="L2TextContainer" presStyleLbl="revTx" presStyleIdx="0" presStyleCnt="8">
        <dgm:presLayoutVars>
          <dgm:bulletEnabled val="1"/>
        </dgm:presLayoutVars>
      </dgm:prSet>
      <dgm:spPr/>
    </dgm:pt>
    <dgm:pt modelId="{0F743C59-7BA1-417F-897C-48423FAA2247}" type="pres">
      <dgm:prSet presAssocID="{AD300271-B5BB-4085-8FAE-85314BA52BD5}" presName="L1TextContainer" presStyleLbl="revTx" presStyleIdx="1" presStyleCnt="8">
        <dgm:presLayoutVars>
          <dgm:chMax val="1"/>
          <dgm:chPref val="1"/>
          <dgm:bulletEnabled val="1"/>
        </dgm:presLayoutVars>
      </dgm:prSet>
      <dgm:spPr/>
    </dgm:pt>
    <dgm:pt modelId="{F0AE00A0-EEAA-4171-8CA6-C08EA60195A4}" type="pres">
      <dgm:prSet presAssocID="{AD300271-B5BB-4085-8FAE-85314BA52BD5}" presName="ConnectLine" presStyleLbl="sibTrans1D1" presStyleIdx="0" presStyleCnt="4"/>
      <dgm:spPr>
        <a:noFill/>
        <a:ln w="12700" cap="flat" cmpd="sng" algn="ctr">
          <a:solidFill>
            <a:schemeClr val="accent2">
              <a:hueOff val="0"/>
              <a:satOff val="0"/>
              <a:lumOff val="0"/>
              <a:alphaOff val="0"/>
            </a:schemeClr>
          </a:solidFill>
          <a:prstDash val="dash"/>
        </a:ln>
        <a:effectLst/>
      </dgm:spPr>
    </dgm:pt>
    <dgm:pt modelId="{4431CFF2-35B6-4E82-8058-F5061446219C}" type="pres">
      <dgm:prSet presAssocID="{AD300271-B5BB-4085-8FAE-85314BA52BD5}" presName="EmptyPlaceHolder" presStyleCnt="0"/>
      <dgm:spPr/>
    </dgm:pt>
    <dgm:pt modelId="{EBD139CB-BF03-40E3-B908-793C2DDD2D9B}" type="pres">
      <dgm:prSet presAssocID="{509FFD8B-6962-412E-A3C0-13C3B6EDF077}" presName="spaceBetweenRectangles" presStyleCnt="0"/>
      <dgm:spPr/>
    </dgm:pt>
    <dgm:pt modelId="{6BA377B1-6572-4E1F-8FCD-86DCAB8DE8B1}" type="pres">
      <dgm:prSet presAssocID="{D00CB257-0FA6-4688-8FFD-FAD8894E78BD}" presName="composite" presStyleCnt="0"/>
      <dgm:spPr/>
    </dgm:pt>
    <dgm:pt modelId="{5F8EA71B-BB59-4C23-BE86-268F122D8396}" type="pres">
      <dgm:prSet presAssocID="{D00CB257-0FA6-4688-8FFD-FAD8894E78BD}" presName="ConnectorPoint" presStyleLbl="lnNode1" presStyleIdx="1" presStyleCnt="4"/>
      <dgm:spPr>
        <a:solidFill>
          <a:schemeClr val="accent2">
            <a:hueOff val="1560506"/>
            <a:satOff val="-1946"/>
            <a:lumOff val="458"/>
            <a:alphaOff val="0"/>
          </a:schemeClr>
        </a:solidFill>
        <a:ln w="6350" cap="flat" cmpd="sng" algn="ctr">
          <a:solidFill>
            <a:schemeClr val="lt1">
              <a:hueOff val="0"/>
              <a:satOff val="0"/>
              <a:lumOff val="0"/>
              <a:alphaOff val="0"/>
            </a:schemeClr>
          </a:solidFill>
          <a:prstDash val="solid"/>
        </a:ln>
        <a:effectLst/>
      </dgm:spPr>
    </dgm:pt>
    <dgm:pt modelId="{35F8CDA4-51BF-4388-B7A5-B22302C6E5DA}" type="pres">
      <dgm:prSet presAssocID="{D00CB257-0FA6-4688-8FFD-FAD8894E78BD}" presName="DropPinPlaceHolder" presStyleCnt="0"/>
      <dgm:spPr/>
    </dgm:pt>
    <dgm:pt modelId="{A6C2DDDD-ADB7-4F87-BC0B-C319CD3C6828}" type="pres">
      <dgm:prSet presAssocID="{D00CB257-0FA6-4688-8FFD-FAD8894E78BD}" presName="DropPin" presStyleLbl="alignNode1" presStyleIdx="1" presStyleCnt="4"/>
      <dgm:spPr/>
    </dgm:pt>
    <dgm:pt modelId="{29DC3210-6D2E-4F6C-B990-81607E2A0CD2}" type="pres">
      <dgm:prSet presAssocID="{D00CB257-0FA6-4688-8FFD-FAD8894E78BD}" presName="Ellipse" presStyleLbl="fgAcc1" presStyleIdx="2" presStyleCnt="5"/>
      <dgm:spPr>
        <a:solidFill>
          <a:schemeClr val="lt1">
            <a:alpha val="90000"/>
            <a:hueOff val="0"/>
            <a:satOff val="0"/>
            <a:lumOff val="0"/>
            <a:alphaOff val="0"/>
          </a:schemeClr>
        </a:solidFill>
        <a:ln w="25400" cap="flat" cmpd="sng" algn="ctr">
          <a:noFill/>
          <a:prstDash val="solid"/>
        </a:ln>
        <a:effectLst/>
      </dgm:spPr>
    </dgm:pt>
    <dgm:pt modelId="{F573BA3D-2236-4E47-BAFC-C59732DC2027}" type="pres">
      <dgm:prSet presAssocID="{D00CB257-0FA6-4688-8FFD-FAD8894E78BD}" presName="L2TextContainer" presStyleLbl="revTx" presStyleIdx="2" presStyleCnt="8">
        <dgm:presLayoutVars>
          <dgm:bulletEnabled val="1"/>
        </dgm:presLayoutVars>
      </dgm:prSet>
      <dgm:spPr/>
    </dgm:pt>
    <dgm:pt modelId="{8F4E24B0-D49B-473B-B54E-DE131F716786}" type="pres">
      <dgm:prSet presAssocID="{D00CB257-0FA6-4688-8FFD-FAD8894E78BD}" presName="L1TextContainer" presStyleLbl="revTx" presStyleIdx="3" presStyleCnt="8" custLinFactNeighborX="375" custLinFactNeighborY="4788">
        <dgm:presLayoutVars>
          <dgm:chMax val="1"/>
          <dgm:chPref val="1"/>
          <dgm:bulletEnabled val="1"/>
        </dgm:presLayoutVars>
      </dgm:prSet>
      <dgm:spPr/>
    </dgm:pt>
    <dgm:pt modelId="{91040322-8F70-4880-AF8C-218455B9BA99}" type="pres">
      <dgm:prSet presAssocID="{D00CB257-0FA6-4688-8FFD-FAD8894E78BD}" presName="ConnectLine" presStyleLbl="sibTrans1D1" presStyleIdx="1" presStyleCnt="4"/>
      <dgm:spPr>
        <a:noFill/>
        <a:ln w="12700" cap="flat" cmpd="sng" algn="ctr">
          <a:solidFill>
            <a:schemeClr val="accent2">
              <a:hueOff val="1560506"/>
              <a:satOff val="-1946"/>
              <a:lumOff val="458"/>
              <a:alphaOff val="0"/>
            </a:schemeClr>
          </a:solidFill>
          <a:prstDash val="dash"/>
        </a:ln>
        <a:effectLst/>
      </dgm:spPr>
    </dgm:pt>
    <dgm:pt modelId="{D2CFFA7E-B80D-4754-8963-E7F365009E49}" type="pres">
      <dgm:prSet presAssocID="{D00CB257-0FA6-4688-8FFD-FAD8894E78BD}" presName="EmptyPlaceHolder" presStyleCnt="0"/>
      <dgm:spPr/>
    </dgm:pt>
    <dgm:pt modelId="{92810B75-F1BE-4152-B133-38EBD94FBD58}" type="pres">
      <dgm:prSet presAssocID="{DCCCE97A-440C-4236-8F0C-7AC17A06B19E}" presName="spaceBetweenRectangles" presStyleCnt="0"/>
      <dgm:spPr/>
    </dgm:pt>
    <dgm:pt modelId="{11B1BBB7-15CC-48AF-A912-994873712376}" type="pres">
      <dgm:prSet presAssocID="{3C2825B9-1762-4637-9CAF-4F738A7398CD}" presName="composite" presStyleCnt="0"/>
      <dgm:spPr/>
    </dgm:pt>
    <dgm:pt modelId="{16C9D361-A787-4F0C-9165-FEB4431BA849}" type="pres">
      <dgm:prSet presAssocID="{3C2825B9-1762-4637-9CAF-4F738A7398CD}" presName="ConnectorPoint" presStyleLbl="lnNode1" presStyleIdx="2" presStyleCnt="4"/>
      <dgm:spPr>
        <a:solidFill>
          <a:schemeClr val="accent2">
            <a:hueOff val="3121013"/>
            <a:satOff val="-3893"/>
            <a:lumOff val="915"/>
            <a:alphaOff val="0"/>
          </a:schemeClr>
        </a:solidFill>
        <a:ln w="6350" cap="flat" cmpd="sng" algn="ctr">
          <a:solidFill>
            <a:schemeClr val="lt1">
              <a:hueOff val="0"/>
              <a:satOff val="0"/>
              <a:lumOff val="0"/>
              <a:alphaOff val="0"/>
            </a:schemeClr>
          </a:solidFill>
          <a:prstDash val="solid"/>
        </a:ln>
        <a:effectLst/>
      </dgm:spPr>
    </dgm:pt>
    <dgm:pt modelId="{8A57C509-6860-4442-A27B-7546C5975A2D}" type="pres">
      <dgm:prSet presAssocID="{3C2825B9-1762-4637-9CAF-4F738A7398CD}" presName="DropPinPlaceHolder" presStyleCnt="0"/>
      <dgm:spPr/>
    </dgm:pt>
    <dgm:pt modelId="{F4BB8FC9-A107-4B61-A320-E3FCD4EFCF6F}" type="pres">
      <dgm:prSet presAssocID="{3C2825B9-1762-4637-9CAF-4F738A7398CD}" presName="DropPin" presStyleLbl="alignNode1" presStyleIdx="2" presStyleCnt="4"/>
      <dgm:spPr/>
    </dgm:pt>
    <dgm:pt modelId="{0ABDBD3F-F9A0-458D-B81D-76E46AB23B03}" type="pres">
      <dgm:prSet presAssocID="{3C2825B9-1762-4637-9CAF-4F738A7398CD}" presName="Ellipse" presStyleLbl="fgAcc1" presStyleIdx="3" presStyleCnt="5"/>
      <dgm:spPr>
        <a:solidFill>
          <a:schemeClr val="lt1">
            <a:alpha val="90000"/>
            <a:hueOff val="0"/>
            <a:satOff val="0"/>
            <a:lumOff val="0"/>
            <a:alphaOff val="0"/>
          </a:schemeClr>
        </a:solidFill>
        <a:ln w="25400" cap="flat" cmpd="sng" algn="ctr">
          <a:noFill/>
          <a:prstDash val="solid"/>
        </a:ln>
        <a:effectLst/>
      </dgm:spPr>
    </dgm:pt>
    <dgm:pt modelId="{A05AABDA-DBCB-40D9-8F14-AE27BE88C6B6}" type="pres">
      <dgm:prSet presAssocID="{3C2825B9-1762-4637-9CAF-4F738A7398CD}" presName="L2TextContainer" presStyleLbl="revTx" presStyleIdx="4" presStyleCnt="8">
        <dgm:presLayoutVars>
          <dgm:bulletEnabled val="1"/>
        </dgm:presLayoutVars>
      </dgm:prSet>
      <dgm:spPr/>
    </dgm:pt>
    <dgm:pt modelId="{6E5844CD-B3F8-483F-827D-3364D0E5A336}" type="pres">
      <dgm:prSet presAssocID="{3C2825B9-1762-4637-9CAF-4F738A7398CD}" presName="L1TextContainer" presStyleLbl="revTx" presStyleIdx="5" presStyleCnt="8">
        <dgm:presLayoutVars>
          <dgm:chMax val="1"/>
          <dgm:chPref val="1"/>
          <dgm:bulletEnabled val="1"/>
        </dgm:presLayoutVars>
      </dgm:prSet>
      <dgm:spPr/>
    </dgm:pt>
    <dgm:pt modelId="{42ECCCE0-4A70-493A-9109-775E800BDB16}" type="pres">
      <dgm:prSet presAssocID="{3C2825B9-1762-4637-9CAF-4F738A7398CD}" presName="ConnectLine" presStyleLbl="sibTrans1D1" presStyleIdx="2" presStyleCnt="4"/>
      <dgm:spPr>
        <a:noFill/>
        <a:ln w="12700" cap="flat" cmpd="sng" algn="ctr">
          <a:solidFill>
            <a:schemeClr val="accent2">
              <a:hueOff val="3121013"/>
              <a:satOff val="-3893"/>
              <a:lumOff val="915"/>
              <a:alphaOff val="0"/>
            </a:schemeClr>
          </a:solidFill>
          <a:prstDash val="dash"/>
        </a:ln>
        <a:effectLst/>
      </dgm:spPr>
    </dgm:pt>
    <dgm:pt modelId="{833D02E8-A8F9-4898-B62D-A7C158BABEE9}" type="pres">
      <dgm:prSet presAssocID="{3C2825B9-1762-4637-9CAF-4F738A7398CD}" presName="EmptyPlaceHolder" presStyleCnt="0"/>
      <dgm:spPr/>
    </dgm:pt>
    <dgm:pt modelId="{E5C1858A-8F80-48F0-BB2C-E18314B20EC0}" type="pres">
      <dgm:prSet presAssocID="{CB09D108-73A3-4D27-9FE3-ADE29B6B718D}" presName="spaceBetweenRectangles" presStyleCnt="0"/>
      <dgm:spPr/>
    </dgm:pt>
    <dgm:pt modelId="{3B985FC8-8D0F-4CC5-9B45-E5FB4BA4F86A}" type="pres">
      <dgm:prSet presAssocID="{803604AD-936C-4691-8ECB-6642A34A1D91}" presName="composite" presStyleCnt="0"/>
      <dgm:spPr/>
    </dgm:pt>
    <dgm:pt modelId="{25E69294-2C40-4221-9E7B-6C7477B96AB5}" type="pres">
      <dgm:prSet presAssocID="{803604AD-936C-4691-8ECB-6642A34A1D91}" presName="ConnectorPoint" presStyleLbl="lnNode1" presStyleIdx="3" presStyleCnt="4"/>
      <dgm:spPr>
        <a:solidFill>
          <a:schemeClr val="accent2">
            <a:hueOff val="4681519"/>
            <a:satOff val="-5839"/>
            <a:lumOff val="1373"/>
            <a:alphaOff val="0"/>
          </a:schemeClr>
        </a:solidFill>
        <a:ln w="6350" cap="flat" cmpd="sng" algn="ctr">
          <a:solidFill>
            <a:schemeClr val="lt1">
              <a:hueOff val="0"/>
              <a:satOff val="0"/>
              <a:lumOff val="0"/>
              <a:alphaOff val="0"/>
            </a:schemeClr>
          </a:solidFill>
          <a:prstDash val="solid"/>
        </a:ln>
        <a:effectLst/>
      </dgm:spPr>
    </dgm:pt>
    <dgm:pt modelId="{32D1B839-EC8B-4BE1-BF99-66DE840B327D}" type="pres">
      <dgm:prSet presAssocID="{803604AD-936C-4691-8ECB-6642A34A1D91}" presName="DropPinPlaceHolder" presStyleCnt="0"/>
      <dgm:spPr/>
    </dgm:pt>
    <dgm:pt modelId="{C8D0493A-A949-4210-A388-A4B32FAAC9CD}" type="pres">
      <dgm:prSet presAssocID="{803604AD-936C-4691-8ECB-6642A34A1D91}" presName="DropPin" presStyleLbl="alignNode1" presStyleIdx="3" presStyleCnt="4"/>
      <dgm:spPr/>
    </dgm:pt>
    <dgm:pt modelId="{61E0FFF9-95C9-4AAA-B1DF-0BB64912DFB0}" type="pres">
      <dgm:prSet presAssocID="{803604AD-936C-4691-8ECB-6642A34A1D91}" presName="Ellipse" presStyleLbl="fgAcc1" presStyleIdx="4" presStyleCnt="5"/>
      <dgm:spPr>
        <a:solidFill>
          <a:schemeClr val="lt1">
            <a:alpha val="90000"/>
            <a:hueOff val="0"/>
            <a:satOff val="0"/>
            <a:lumOff val="0"/>
            <a:alphaOff val="0"/>
          </a:schemeClr>
        </a:solidFill>
        <a:ln w="25400" cap="flat" cmpd="sng" algn="ctr">
          <a:noFill/>
          <a:prstDash val="solid"/>
        </a:ln>
        <a:effectLst/>
      </dgm:spPr>
    </dgm:pt>
    <dgm:pt modelId="{F4895FF5-67B8-4AA9-9EF6-7F83BF541DA5}" type="pres">
      <dgm:prSet presAssocID="{803604AD-936C-4691-8ECB-6642A34A1D91}" presName="L2TextContainer" presStyleLbl="revTx" presStyleIdx="6" presStyleCnt="8">
        <dgm:presLayoutVars>
          <dgm:bulletEnabled val="1"/>
        </dgm:presLayoutVars>
      </dgm:prSet>
      <dgm:spPr/>
    </dgm:pt>
    <dgm:pt modelId="{A08F0CB8-6B84-4389-8084-84D53226A14B}" type="pres">
      <dgm:prSet presAssocID="{803604AD-936C-4691-8ECB-6642A34A1D91}" presName="L1TextContainer" presStyleLbl="revTx" presStyleIdx="7" presStyleCnt="8">
        <dgm:presLayoutVars>
          <dgm:chMax val="1"/>
          <dgm:chPref val="1"/>
          <dgm:bulletEnabled val="1"/>
        </dgm:presLayoutVars>
      </dgm:prSet>
      <dgm:spPr/>
    </dgm:pt>
    <dgm:pt modelId="{6B6E75D0-87D1-4171-881A-5980C7F76C3D}" type="pres">
      <dgm:prSet presAssocID="{803604AD-936C-4691-8ECB-6642A34A1D91}" presName="ConnectLine" presStyleLbl="sibTrans1D1" presStyleIdx="3" presStyleCnt="4"/>
      <dgm:spPr>
        <a:noFill/>
        <a:ln w="12700" cap="flat" cmpd="sng" algn="ctr">
          <a:solidFill>
            <a:schemeClr val="accent2">
              <a:hueOff val="4681519"/>
              <a:satOff val="-5839"/>
              <a:lumOff val="1373"/>
              <a:alphaOff val="0"/>
            </a:schemeClr>
          </a:solidFill>
          <a:prstDash val="dash"/>
        </a:ln>
        <a:effectLst/>
      </dgm:spPr>
    </dgm:pt>
    <dgm:pt modelId="{FA98D82B-0281-43DB-B92A-4C614051217D}" type="pres">
      <dgm:prSet presAssocID="{803604AD-936C-4691-8ECB-6642A34A1D91}" presName="EmptyPlaceHolder" presStyleCnt="0"/>
      <dgm:spPr/>
    </dgm:pt>
  </dgm:ptLst>
  <dgm:cxnLst>
    <dgm:cxn modelId="{1CABE403-048A-4A56-82B4-BCCC726311F3}" type="presOf" srcId="{803604AD-936C-4691-8ECB-6642A34A1D91}" destId="{A08F0CB8-6B84-4389-8084-84D53226A14B}" srcOrd="0" destOrd="0" presId="urn:microsoft.com/office/officeart/2017/3/layout/DropPinTimeline"/>
    <dgm:cxn modelId="{7CB55C07-FA54-4C75-A0CC-93E128385853}" srcId="{3C2825B9-1762-4637-9CAF-4F738A7398CD}" destId="{6782DFEE-4494-4AEB-870C-B2C010EDE974}" srcOrd="0" destOrd="0" parTransId="{8E65B6CB-6FE3-411F-B98A-9DEAC969DAD1}" sibTransId="{CBEB9EB0-BD8C-4FE7-90C3-A61BB8C18C6B}"/>
    <dgm:cxn modelId="{FD48980D-871F-4A48-84FB-9E6D2C2E695C}" type="presOf" srcId="{D00CB257-0FA6-4688-8FFD-FAD8894E78BD}" destId="{8F4E24B0-D49B-473B-B54E-DE131F716786}" srcOrd="0" destOrd="0" presId="urn:microsoft.com/office/officeart/2017/3/layout/DropPinTimeline"/>
    <dgm:cxn modelId="{87EBA924-55D6-49A4-AF16-A97D95A73EA0}" type="presOf" srcId="{AD300271-B5BB-4085-8FAE-85314BA52BD5}" destId="{0F743C59-7BA1-417F-897C-48423FAA2247}" srcOrd="0" destOrd="0" presId="urn:microsoft.com/office/officeart/2017/3/layout/DropPinTimeline"/>
    <dgm:cxn modelId="{AD9D8628-7E46-4283-82E7-8FECBFCAA752}" srcId="{B9B86E3D-71DA-422D-8167-AE007CAC784E}" destId="{3C2825B9-1762-4637-9CAF-4F738A7398CD}" srcOrd="2" destOrd="0" parTransId="{1CF736D4-2AEF-4ADA-87E4-6FCFD307F321}" sibTransId="{CB09D108-73A3-4D27-9FE3-ADE29B6B718D}"/>
    <dgm:cxn modelId="{FFB4A05F-95F8-48CF-9B2D-D87E0849A23A}" srcId="{B9B86E3D-71DA-422D-8167-AE007CAC784E}" destId="{803604AD-936C-4691-8ECB-6642A34A1D91}" srcOrd="3" destOrd="0" parTransId="{3ADDC1D3-D1CC-4506-844C-9EE668B54D0B}" sibTransId="{A29D624C-9410-4A36-B805-CFF7B6DB7727}"/>
    <dgm:cxn modelId="{B2591647-EABE-4B4C-94BA-F3F42CAC7824}" srcId="{803604AD-936C-4691-8ECB-6642A34A1D91}" destId="{B9BA3EE1-E008-4C74-9842-3E060EAECDD6}" srcOrd="0" destOrd="0" parTransId="{0B62F539-1D9D-4FC8-898F-82BED4D7B495}" sibTransId="{577B6A51-D288-442A-8958-42E5CA9C1A4B}"/>
    <dgm:cxn modelId="{D7C6D37A-23CB-498A-9BF3-C91AB9D8DF9C}" type="presOf" srcId="{B9BA3EE1-E008-4C74-9842-3E060EAECDD6}" destId="{F4895FF5-67B8-4AA9-9EF6-7F83BF541DA5}" srcOrd="0" destOrd="0" presId="urn:microsoft.com/office/officeart/2017/3/layout/DropPinTimeline"/>
    <dgm:cxn modelId="{8A1A097F-3F7E-4494-9B21-249D475EA8B6}" type="presOf" srcId="{3C2825B9-1762-4637-9CAF-4F738A7398CD}" destId="{6E5844CD-B3F8-483F-827D-3364D0E5A336}" srcOrd="0" destOrd="0" presId="urn:microsoft.com/office/officeart/2017/3/layout/DropPinTimeline"/>
    <dgm:cxn modelId="{95E2B689-1795-4D93-909F-386BEA6E1D75}" srcId="{AD300271-B5BB-4085-8FAE-85314BA52BD5}" destId="{A38A6607-0765-440A-8742-350F82D2AA0A}" srcOrd="0" destOrd="0" parTransId="{28D11AF5-613C-4051-AA5A-A9D8E21AB233}" sibTransId="{15C6A9FF-D197-41F6-A829-F5579BEB466E}"/>
    <dgm:cxn modelId="{5B5C6EA0-CCFD-4B07-985A-AC711706A85E}" type="presOf" srcId="{A38A6607-0765-440A-8742-350F82D2AA0A}" destId="{A08982BE-744C-4F41-9569-C16D9E1917E2}" srcOrd="0" destOrd="0" presId="urn:microsoft.com/office/officeart/2017/3/layout/DropPinTimeline"/>
    <dgm:cxn modelId="{5E1298A1-C748-4246-B4B5-C4B5F3FAA19A}" srcId="{B9B86E3D-71DA-422D-8167-AE007CAC784E}" destId="{AD300271-B5BB-4085-8FAE-85314BA52BD5}" srcOrd="0" destOrd="0" parTransId="{C4FAED04-3BB7-4D99-85CB-1AD20D157987}" sibTransId="{509FFD8B-6962-412E-A3C0-13C3B6EDF077}"/>
    <dgm:cxn modelId="{F9E17BAC-8D68-4D44-AECE-8CDDC8F52B1F}" type="presOf" srcId="{695CF120-12BF-48BA-A837-DB83A86057FA}" destId="{F573BA3D-2236-4E47-BAFC-C59732DC2027}" srcOrd="0" destOrd="0" presId="urn:microsoft.com/office/officeart/2017/3/layout/DropPinTimeline"/>
    <dgm:cxn modelId="{9293F4AD-098D-4FAE-8B3B-4ED918E10D27}" type="presOf" srcId="{6782DFEE-4494-4AEB-870C-B2C010EDE974}" destId="{A05AABDA-DBCB-40D9-8F14-AE27BE88C6B6}" srcOrd="0" destOrd="0" presId="urn:microsoft.com/office/officeart/2017/3/layout/DropPinTimeline"/>
    <dgm:cxn modelId="{04F324BC-474A-4B7C-BFDA-25F18F39877F}" type="presOf" srcId="{B9B86E3D-71DA-422D-8167-AE007CAC784E}" destId="{809A4FCE-6205-4376-9000-1C8792997EA8}" srcOrd="0" destOrd="0" presId="urn:microsoft.com/office/officeart/2017/3/layout/DropPinTimeline"/>
    <dgm:cxn modelId="{E34F9EBF-1D17-4CF7-970D-FE7BEB01896B}" srcId="{B9B86E3D-71DA-422D-8167-AE007CAC784E}" destId="{D00CB257-0FA6-4688-8FFD-FAD8894E78BD}" srcOrd="1" destOrd="0" parTransId="{3A36F3EB-6737-43AA-893A-F90B72D0CF98}" sibTransId="{DCCCE97A-440C-4236-8F0C-7AC17A06B19E}"/>
    <dgm:cxn modelId="{244BC1CB-0D5E-4C4D-B5AB-63260401B756}" srcId="{D00CB257-0FA6-4688-8FFD-FAD8894E78BD}" destId="{695CF120-12BF-48BA-A837-DB83A86057FA}" srcOrd="0" destOrd="0" parTransId="{27D32A07-BB0C-40C5-AF8C-3175D8B4804A}" sibTransId="{2E3730C1-5C8C-4AA3-A3AC-4B0BFA4B4286}"/>
    <dgm:cxn modelId="{E856C4DD-EBFF-473B-9C32-3508D77CFF44}" type="presParOf" srcId="{809A4FCE-6205-4376-9000-1C8792997EA8}" destId="{FA4B4C09-4979-4A27-9E46-E00E4674EE14}" srcOrd="0" destOrd="0" presId="urn:microsoft.com/office/officeart/2017/3/layout/DropPinTimeline"/>
    <dgm:cxn modelId="{4EE11DF9-E8DD-4324-B365-C7D9EDECA195}" type="presParOf" srcId="{809A4FCE-6205-4376-9000-1C8792997EA8}" destId="{07346114-E9A3-4EE6-A510-D75C3DDA756A}" srcOrd="1" destOrd="0" presId="urn:microsoft.com/office/officeart/2017/3/layout/DropPinTimeline"/>
    <dgm:cxn modelId="{D9BB3122-EF21-4716-B9F9-729380D40729}" type="presParOf" srcId="{07346114-E9A3-4EE6-A510-D75C3DDA756A}" destId="{216C0D09-B9BC-4CF6-9EB6-E29ECC3A78AC}" srcOrd="0" destOrd="0" presId="urn:microsoft.com/office/officeart/2017/3/layout/DropPinTimeline"/>
    <dgm:cxn modelId="{B2F2CBF4-428E-489A-8ADF-35C6AF80B089}" type="presParOf" srcId="{216C0D09-B9BC-4CF6-9EB6-E29ECC3A78AC}" destId="{84A307D0-FBA8-4E95-8F62-417E18FC87C8}" srcOrd="0" destOrd="0" presId="urn:microsoft.com/office/officeart/2017/3/layout/DropPinTimeline"/>
    <dgm:cxn modelId="{EFD89BFF-DFEB-4E67-A18B-C6EB8C85BA77}" type="presParOf" srcId="{216C0D09-B9BC-4CF6-9EB6-E29ECC3A78AC}" destId="{451D8AF4-3D74-4C67-9BFD-0211421707D2}" srcOrd="1" destOrd="0" presId="urn:microsoft.com/office/officeart/2017/3/layout/DropPinTimeline"/>
    <dgm:cxn modelId="{A29BC004-5D08-46E2-9568-0A82C309BA58}" type="presParOf" srcId="{451D8AF4-3D74-4C67-9BFD-0211421707D2}" destId="{1EFCBFDB-86A6-4E41-8ABA-F73D8A0A1792}" srcOrd="0" destOrd="0" presId="urn:microsoft.com/office/officeart/2017/3/layout/DropPinTimeline"/>
    <dgm:cxn modelId="{307964E5-62E1-4884-9E8A-B11B160F3774}" type="presParOf" srcId="{451D8AF4-3D74-4C67-9BFD-0211421707D2}" destId="{5420A457-05EE-4424-A089-94FD4F6ADB4E}" srcOrd="1" destOrd="0" presId="urn:microsoft.com/office/officeart/2017/3/layout/DropPinTimeline"/>
    <dgm:cxn modelId="{7C242105-57FA-414C-9013-70F67C74EFE1}" type="presParOf" srcId="{216C0D09-B9BC-4CF6-9EB6-E29ECC3A78AC}" destId="{A08982BE-744C-4F41-9569-C16D9E1917E2}" srcOrd="2" destOrd="0" presId="urn:microsoft.com/office/officeart/2017/3/layout/DropPinTimeline"/>
    <dgm:cxn modelId="{4F210289-FC7A-4619-8593-7A45A1954B86}" type="presParOf" srcId="{216C0D09-B9BC-4CF6-9EB6-E29ECC3A78AC}" destId="{0F743C59-7BA1-417F-897C-48423FAA2247}" srcOrd="3" destOrd="0" presId="urn:microsoft.com/office/officeart/2017/3/layout/DropPinTimeline"/>
    <dgm:cxn modelId="{0F6F519D-4D15-48BA-8232-1E4ACC12CC39}" type="presParOf" srcId="{216C0D09-B9BC-4CF6-9EB6-E29ECC3A78AC}" destId="{F0AE00A0-EEAA-4171-8CA6-C08EA60195A4}" srcOrd="4" destOrd="0" presId="urn:microsoft.com/office/officeart/2017/3/layout/DropPinTimeline"/>
    <dgm:cxn modelId="{8B26E7C2-BC66-4A66-B107-823B1253FB39}" type="presParOf" srcId="{216C0D09-B9BC-4CF6-9EB6-E29ECC3A78AC}" destId="{4431CFF2-35B6-4E82-8058-F5061446219C}" srcOrd="5" destOrd="0" presId="urn:microsoft.com/office/officeart/2017/3/layout/DropPinTimeline"/>
    <dgm:cxn modelId="{2FC1E37D-DEFB-45CB-80B3-6C50E8B05681}" type="presParOf" srcId="{07346114-E9A3-4EE6-A510-D75C3DDA756A}" destId="{EBD139CB-BF03-40E3-B908-793C2DDD2D9B}" srcOrd="1" destOrd="0" presId="urn:microsoft.com/office/officeart/2017/3/layout/DropPinTimeline"/>
    <dgm:cxn modelId="{E41C612D-A5B6-4A98-BBAB-1E0423C3EE58}" type="presParOf" srcId="{07346114-E9A3-4EE6-A510-D75C3DDA756A}" destId="{6BA377B1-6572-4E1F-8FCD-86DCAB8DE8B1}" srcOrd="2" destOrd="0" presId="urn:microsoft.com/office/officeart/2017/3/layout/DropPinTimeline"/>
    <dgm:cxn modelId="{EAF278CE-0B62-4ABF-8A5C-76A976883A17}" type="presParOf" srcId="{6BA377B1-6572-4E1F-8FCD-86DCAB8DE8B1}" destId="{5F8EA71B-BB59-4C23-BE86-268F122D8396}" srcOrd="0" destOrd="0" presId="urn:microsoft.com/office/officeart/2017/3/layout/DropPinTimeline"/>
    <dgm:cxn modelId="{F92B1839-9228-4C1E-96D6-302F540925FC}" type="presParOf" srcId="{6BA377B1-6572-4E1F-8FCD-86DCAB8DE8B1}" destId="{35F8CDA4-51BF-4388-B7A5-B22302C6E5DA}" srcOrd="1" destOrd="0" presId="urn:microsoft.com/office/officeart/2017/3/layout/DropPinTimeline"/>
    <dgm:cxn modelId="{D50B5F8B-7DAD-4157-AD59-502A3565FB6C}" type="presParOf" srcId="{35F8CDA4-51BF-4388-B7A5-B22302C6E5DA}" destId="{A6C2DDDD-ADB7-4F87-BC0B-C319CD3C6828}" srcOrd="0" destOrd="0" presId="urn:microsoft.com/office/officeart/2017/3/layout/DropPinTimeline"/>
    <dgm:cxn modelId="{37EAF31E-1961-405A-9DA2-539F14FAFCA6}" type="presParOf" srcId="{35F8CDA4-51BF-4388-B7A5-B22302C6E5DA}" destId="{29DC3210-6D2E-4F6C-B990-81607E2A0CD2}" srcOrd="1" destOrd="0" presId="urn:microsoft.com/office/officeart/2017/3/layout/DropPinTimeline"/>
    <dgm:cxn modelId="{22CA7023-6C8E-48D2-A87B-30CF06B14C81}" type="presParOf" srcId="{6BA377B1-6572-4E1F-8FCD-86DCAB8DE8B1}" destId="{F573BA3D-2236-4E47-BAFC-C59732DC2027}" srcOrd="2" destOrd="0" presId="urn:microsoft.com/office/officeart/2017/3/layout/DropPinTimeline"/>
    <dgm:cxn modelId="{B7587CCB-0190-4495-82DE-C0FB6B0E4908}" type="presParOf" srcId="{6BA377B1-6572-4E1F-8FCD-86DCAB8DE8B1}" destId="{8F4E24B0-D49B-473B-B54E-DE131F716786}" srcOrd="3" destOrd="0" presId="urn:microsoft.com/office/officeart/2017/3/layout/DropPinTimeline"/>
    <dgm:cxn modelId="{82AB9CA5-AB6F-4716-B8B8-D12D7879C640}" type="presParOf" srcId="{6BA377B1-6572-4E1F-8FCD-86DCAB8DE8B1}" destId="{91040322-8F70-4880-AF8C-218455B9BA99}" srcOrd="4" destOrd="0" presId="urn:microsoft.com/office/officeart/2017/3/layout/DropPinTimeline"/>
    <dgm:cxn modelId="{A9C1F86F-EA28-42BA-9B80-31EF22DA61B4}" type="presParOf" srcId="{6BA377B1-6572-4E1F-8FCD-86DCAB8DE8B1}" destId="{D2CFFA7E-B80D-4754-8963-E7F365009E49}" srcOrd="5" destOrd="0" presId="urn:microsoft.com/office/officeart/2017/3/layout/DropPinTimeline"/>
    <dgm:cxn modelId="{C8FD0F03-81BC-43ED-9826-958AAB8E17F3}" type="presParOf" srcId="{07346114-E9A3-4EE6-A510-D75C3DDA756A}" destId="{92810B75-F1BE-4152-B133-38EBD94FBD58}" srcOrd="3" destOrd="0" presId="urn:microsoft.com/office/officeart/2017/3/layout/DropPinTimeline"/>
    <dgm:cxn modelId="{5BB1297E-0C63-48B0-B9A6-6639A1209FFE}" type="presParOf" srcId="{07346114-E9A3-4EE6-A510-D75C3DDA756A}" destId="{11B1BBB7-15CC-48AF-A912-994873712376}" srcOrd="4" destOrd="0" presId="urn:microsoft.com/office/officeart/2017/3/layout/DropPinTimeline"/>
    <dgm:cxn modelId="{FD751F3C-5A8A-4F8C-A54C-5BA076340A0A}" type="presParOf" srcId="{11B1BBB7-15CC-48AF-A912-994873712376}" destId="{16C9D361-A787-4F0C-9165-FEB4431BA849}" srcOrd="0" destOrd="0" presId="urn:microsoft.com/office/officeart/2017/3/layout/DropPinTimeline"/>
    <dgm:cxn modelId="{AF08D690-D3DB-4FB6-9BBD-3997F611F34B}" type="presParOf" srcId="{11B1BBB7-15CC-48AF-A912-994873712376}" destId="{8A57C509-6860-4442-A27B-7546C5975A2D}" srcOrd="1" destOrd="0" presId="urn:microsoft.com/office/officeart/2017/3/layout/DropPinTimeline"/>
    <dgm:cxn modelId="{FB3CBCE5-D7D2-48C8-9A47-FF4DB13E9B90}" type="presParOf" srcId="{8A57C509-6860-4442-A27B-7546C5975A2D}" destId="{F4BB8FC9-A107-4B61-A320-E3FCD4EFCF6F}" srcOrd="0" destOrd="0" presId="urn:microsoft.com/office/officeart/2017/3/layout/DropPinTimeline"/>
    <dgm:cxn modelId="{DAF84697-EDF9-4DAD-ABE8-E6A29F750212}" type="presParOf" srcId="{8A57C509-6860-4442-A27B-7546C5975A2D}" destId="{0ABDBD3F-F9A0-458D-B81D-76E46AB23B03}" srcOrd="1" destOrd="0" presId="urn:microsoft.com/office/officeart/2017/3/layout/DropPinTimeline"/>
    <dgm:cxn modelId="{F5EE7225-E352-4488-8691-4F530A26A551}" type="presParOf" srcId="{11B1BBB7-15CC-48AF-A912-994873712376}" destId="{A05AABDA-DBCB-40D9-8F14-AE27BE88C6B6}" srcOrd="2" destOrd="0" presId="urn:microsoft.com/office/officeart/2017/3/layout/DropPinTimeline"/>
    <dgm:cxn modelId="{BB2EBE13-71DC-41B6-81AC-0D54615BD9C2}" type="presParOf" srcId="{11B1BBB7-15CC-48AF-A912-994873712376}" destId="{6E5844CD-B3F8-483F-827D-3364D0E5A336}" srcOrd="3" destOrd="0" presId="urn:microsoft.com/office/officeart/2017/3/layout/DropPinTimeline"/>
    <dgm:cxn modelId="{649799AC-0B98-45EF-A720-85A514CBE675}" type="presParOf" srcId="{11B1BBB7-15CC-48AF-A912-994873712376}" destId="{42ECCCE0-4A70-493A-9109-775E800BDB16}" srcOrd="4" destOrd="0" presId="urn:microsoft.com/office/officeart/2017/3/layout/DropPinTimeline"/>
    <dgm:cxn modelId="{D13A6F78-7FDD-4F15-A1AA-AB3FE8298E79}" type="presParOf" srcId="{11B1BBB7-15CC-48AF-A912-994873712376}" destId="{833D02E8-A8F9-4898-B62D-A7C158BABEE9}" srcOrd="5" destOrd="0" presId="urn:microsoft.com/office/officeart/2017/3/layout/DropPinTimeline"/>
    <dgm:cxn modelId="{C40C414F-C0A4-42A1-B531-43A8BD3152BC}" type="presParOf" srcId="{07346114-E9A3-4EE6-A510-D75C3DDA756A}" destId="{E5C1858A-8F80-48F0-BB2C-E18314B20EC0}" srcOrd="5" destOrd="0" presId="urn:microsoft.com/office/officeart/2017/3/layout/DropPinTimeline"/>
    <dgm:cxn modelId="{73E7A9A1-4D72-4C25-85AE-2C5D0737922A}" type="presParOf" srcId="{07346114-E9A3-4EE6-A510-D75C3DDA756A}" destId="{3B985FC8-8D0F-4CC5-9B45-E5FB4BA4F86A}" srcOrd="6" destOrd="0" presId="urn:microsoft.com/office/officeart/2017/3/layout/DropPinTimeline"/>
    <dgm:cxn modelId="{B129BA6E-B4E1-4508-BE8F-C9C93F21A668}" type="presParOf" srcId="{3B985FC8-8D0F-4CC5-9B45-E5FB4BA4F86A}" destId="{25E69294-2C40-4221-9E7B-6C7477B96AB5}" srcOrd="0" destOrd="0" presId="urn:microsoft.com/office/officeart/2017/3/layout/DropPinTimeline"/>
    <dgm:cxn modelId="{D11D38D7-33F2-45D8-B6B2-C7CCBFFF6C30}" type="presParOf" srcId="{3B985FC8-8D0F-4CC5-9B45-E5FB4BA4F86A}" destId="{32D1B839-EC8B-4BE1-BF99-66DE840B327D}" srcOrd="1" destOrd="0" presId="urn:microsoft.com/office/officeart/2017/3/layout/DropPinTimeline"/>
    <dgm:cxn modelId="{3C7E9746-B0BE-43DE-8381-741E3F1A43B7}" type="presParOf" srcId="{32D1B839-EC8B-4BE1-BF99-66DE840B327D}" destId="{C8D0493A-A949-4210-A388-A4B32FAAC9CD}" srcOrd="0" destOrd="0" presId="urn:microsoft.com/office/officeart/2017/3/layout/DropPinTimeline"/>
    <dgm:cxn modelId="{D850A7BC-1850-4F78-B674-D5AE3E4C0A7F}" type="presParOf" srcId="{32D1B839-EC8B-4BE1-BF99-66DE840B327D}" destId="{61E0FFF9-95C9-4AAA-B1DF-0BB64912DFB0}" srcOrd="1" destOrd="0" presId="urn:microsoft.com/office/officeart/2017/3/layout/DropPinTimeline"/>
    <dgm:cxn modelId="{ACB4F693-9B93-4866-8A1D-061D7A58D457}" type="presParOf" srcId="{3B985FC8-8D0F-4CC5-9B45-E5FB4BA4F86A}" destId="{F4895FF5-67B8-4AA9-9EF6-7F83BF541DA5}" srcOrd="2" destOrd="0" presId="urn:microsoft.com/office/officeart/2017/3/layout/DropPinTimeline"/>
    <dgm:cxn modelId="{440DF85C-2E22-4112-B2AF-72415C94C27B}" type="presParOf" srcId="{3B985FC8-8D0F-4CC5-9B45-E5FB4BA4F86A}" destId="{A08F0CB8-6B84-4389-8084-84D53226A14B}" srcOrd="3" destOrd="0" presId="urn:microsoft.com/office/officeart/2017/3/layout/DropPinTimeline"/>
    <dgm:cxn modelId="{0C81218E-4E9A-4D97-BD30-636CFBB40A57}" type="presParOf" srcId="{3B985FC8-8D0F-4CC5-9B45-E5FB4BA4F86A}" destId="{6B6E75D0-87D1-4171-881A-5980C7F76C3D}" srcOrd="4" destOrd="0" presId="urn:microsoft.com/office/officeart/2017/3/layout/DropPinTimeline"/>
    <dgm:cxn modelId="{890B34D4-89B6-473E-B0B9-320D67E805B8}" type="presParOf" srcId="{3B985FC8-8D0F-4CC5-9B45-E5FB4BA4F86A}" destId="{FA98D82B-0281-43DB-B92A-4C614051217D}"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7D658C1-C765-472B-B4A0-6ACE2DDAEE4E}" type="doc">
      <dgm:prSet loTypeId="urn:microsoft.com/office/officeart/2016/7/layout/BasicTimeline" loCatId="process" qsTypeId="urn:microsoft.com/office/officeart/2005/8/quickstyle/simple1" qsCatId="simple" csTypeId="urn:microsoft.com/office/officeart/2005/8/colors/colorful1" csCatId="colorful" phldr="1"/>
      <dgm:spPr/>
      <dgm:t>
        <a:bodyPr/>
        <a:lstStyle/>
        <a:p>
          <a:endParaRPr lang="en-US"/>
        </a:p>
      </dgm:t>
    </dgm:pt>
    <dgm:pt modelId="{A2435AAE-23E1-4C87-914D-3AB29CFEA646}">
      <dgm:prSet custT="1"/>
      <dgm:spPr/>
      <dgm:t>
        <a:bodyPr/>
        <a:lstStyle/>
        <a:p>
          <a:pPr>
            <a:defRPr b="1"/>
          </a:pPr>
          <a:r>
            <a:rPr lang="en-US" sz="2400"/>
            <a:t>2025</a:t>
          </a:r>
        </a:p>
      </dgm:t>
    </dgm:pt>
    <dgm:pt modelId="{E2EBD86B-060D-4FE6-BAFB-0C003327C136}" type="parTrans" cxnId="{A323B391-FE08-4C7C-8DB0-30FF9EEE362B}">
      <dgm:prSet/>
      <dgm:spPr/>
      <dgm:t>
        <a:bodyPr/>
        <a:lstStyle/>
        <a:p>
          <a:endParaRPr lang="en-US" sz="2800"/>
        </a:p>
      </dgm:t>
    </dgm:pt>
    <dgm:pt modelId="{1AC7CC08-5756-4632-BDC1-627DA88CB93E}" type="sibTrans" cxnId="{A323B391-FE08-4C7C-8DB0-30FF9EEE362B}">
      <dgm:prSet/>
      <dgm:spPr/>
      <dgm:t>
        <a:bodyPr/>
        <a:lstStyle/>
        <a:p>
          <a:endParaRPr lang="en-US" sz="2800"/>
        </a:p>
      </dgm:t>
    </dgm:pt>
    <dgm:pt modelId="{8801904A-895F-4565-B871-E5C8FAE518C0}">
      <dgm:prSet custT="1"/>
      <dgm:spPr/>
      <dgm:t>
        <a:bodyPr/>
        <a:lstStyle/>
        <a:p>
          <a:r>
            <a:rPr lang="en-US" sz="1800"/>
            <a:t>D1 Definition of GUID – Q4 2025.</a:t>
          </a:r>
        </a:p>
      </dgm:t>
    </dgm:pt>
    <dgm:pt modelId="{DC2294AF-3148-43CA-ACC7-4937A80A7586}" type="parTrans" cxnId="{366F9069-940F-447A-9AAC-4FDD6BF56E04}">
      <dgm:prSet/>
      <dgm:spPr/>
      <dgm:t>
        <a:bodyPr/>
        <a:lstStyle/>
        <a:p>
          <a:endParaRPr lang="en-US" sz="2800"/>
        </a:p>
      </dgm:t>
    </dgm:pt>
    <dgm:pt modelId="{612FAB8C-D125-468C-94F9-60AC954BAA93}" type="sibTrans" cxnId="{366F9069-940F-447A-9AAC-4FDD6BF56E04}">
      <dgm:prSet/>
      <dgm:spPr/>
      <dgm:t>
        <a:bodyPr/>
        <a:lstStyle/>
        <a:p>
          <a:endParaRPr lang="en-US" sz="2800"/>
        </a:p>
      </dgm:t>
    </dgm:pt>
    <dgm:pt modelId="{AFECCD56-7F4D-4FB8-BAE4-B3C795E5B14E}">
      <dgm:prSet custT="1"/>
      <dgm:spPr/>
      <dgm:t>
        <a:bodyPr/>
        <a:lstStyle/>
        <a:p>
          <a:pPr>
            <a:defRPr b="1"/>
          </a:pPr>
          <a:r>
            <a:rPr lang="en-US" sz="2400"/>
            <a:t>2026</a:t>
          </a:r>
        </a:p>
      </dgm:t>
    </dgm:pt>
    <dgm:pt modelId="{8E64C880-27CD-471D-A90B-12E6188DA766}" type="parTrans" cxnId="{F3F86C0B-5222-44CE-A3EA-255CE9BD87C6}">
      <dgm:prSet/>
      <dgm:spPr/>
      <dgm:t>
        <a:bodyPr/>
        <a:lstStyle/>
        <a:p>
          <a:endParaRPr lang="en-US" sz="2800"/>
        </a:p>
      </dgm:t>
    </dgm:pt>
    <dgm:pt modelId="{26C191EC-1005-496A-BFA5-BCC8FCFA2741}" type="sibTrans" cxnId="{F3F86C0B-5222-44CE-A3EA-255CE9BD87C6}">
      <dgm:prSet/>
      <dgm:spPr/>
      <dgm:t>
        <a:bodyPr/>
        <a:lstStyle/>
        <a:p>
          <a:endParaRPr lang="en-US" sz="2800"/>
        </a:p>
      </dgm:t>
    </dgm:pt>
    <dgm:pt modelId="{439446B1-9641-4236-9522-91E77D0CFF2F}">
      <dgm:prSet custT="1"/>
      <dgm:spPr/>
      <dgm:t>
        <a:bodyPr/>
        <a:lstStyle/>
        <a:p>
          <a:r>
            <a:rPr lang="en-US" sz="1800" dirty="0"/>
            <a:t>D2 Proposal for Placement of GUIDS in  </a:t>
          </a:r>
          <a:r>
            <a:rPr lang="en-US" sz="1800" dirty="0" err="1"/>
            <a:t>IFPP</a:t>
          </a:r>
          <a:r>
            <a:rPr lang="en-US" sz="1800" dirty="0"/>
            <a:t> – Q1 2026.</a:t>
          </a:r>
        </a:p>
      </dgm:t>
    </dgm:pt>
    <dgm:pt modelId="{75268812-E00D-4C3E-B57F-34082F0653E4}" type="parTrans" cxnId="{3DEEFF9C-7A5F-4FA8-8A1F-31DF828B2E39}">
      <dgm:prSet/>
      <dgm:spPr/>
      <dgm:t>
        <a:bodyPr/>
        <a:lstStyle/>
        <a:p>
          <a:endParaRPr lang="en-US" sz="2800"/>
        </a:p>
      </dgm:t>
    </dgm:pt>
    <dgm:pt modelId="{08CA0BD1-4C67-44A5-B77C-6E5BC61B6E54}" type="sibTrans" cxnId="{3DEEFF9C-7A5F-4FA8-8A1F-31DF828B2E39}">
      <dgm:prSet/>
      <dgm:spPr/>
      <dgm:t>
        <a:bodyPr/>
        <a:lstStyle/>
        <a:p>
          <a:endParaRPr lang="en-US" sz="2800"/>
        </a:p>
      </dgm:t>
    </dgm:pt>
    <dgm:pt modelId="{2E0BA9D7-2D89-4A9E-A0D9-E32041017547}">
      <dgm:prSet custT="1"/>
      <dgm:spPr/>
      <dgm:t>
        <a:bodyPr/>
        <a:lstStyle/>
        <a:p>
          <a:pPr>
            <a:defRPr b="1"/>
          </a:pPr>
          <a:r>
            <a:rPr lang="en-US" sz="2400"/>
            <a:t>2026</a:t>
          </a:r>
        </a:p>
      </dgm:t>
    </dgm:pt>
    <dgm:pt modelId="{1CB966F7-A178-448C-A3E9-5E6004558EFB}" type="parTrans" cxnId="{70D0DF17-BE06-4A34-9C67-4AA013C2407B}">
      <dgm:prSet/>
      <dgm:spPr/>
      <dgm:t>
        <a:bodyPr/>
        <a:lstStyle/>
        <a:p>
          <a:endParaRPr lang="en-US" sz="2800"/>
        </a:p>
      </dgm:t>
    </dgm:pt>
    <dgm:pt modelId="{8BB9C1C6-0DB3-42C5-BDCF-F8D657A4B5CB}" type="sibTrans" cxnId="{70D0DF17-BE06-4A34-9C67-4AA013C2407B}">
      <dgm:prSet/>
      <dgm:spPr/>
      <dgm:t>
        <a:bodyPr/>
        <a:lstStyle/>
        <a:p>
          <a:endParaRPr lang="en-US" sz="2800"/>
        </a:p>
      </dgm:t>
    </dgm:pt>
    <dgm:pt modelId="{6A38CA29-2CEB-4015-8246-E4AC3FEB13CE}">
      <dgm:prSet custT="1"/>
      <dgm:spPr/>
      <dgm:t>
        <a:bodyPr/>
        <a:lstStyle/>
        <a:p>
          <a:r>
            <a:rPr lang="en-US" sz="1800"/>
            <a:t>D3 Creation Framework – Q2 2026.</a:t>
          </a:r>
        </a:p>
      </dgm:t>
    </dgm:pt>
    <dgm:pt modelId="{D756B5F2-D6D0-433D-8DC8-086CCAF09941}" type="parTrans" cxnId="{52CBB1D7-D3F3-418E-8BE3-15518BBABF9E}">
      <dgm:prSet/>
      <dgm:spPr/>
      <dgm:t>
        <a:bodyPr/>
        <a:lstStyle/>
        <a:p>
          <a:endParaRPr lang="en-US" sz="2800"/>
        </a:p>
      </dgm:t>
    </dgm:pt>
    <dgm:pt modelId="{42F83286-07AC-4508-8C1F-ED950A0780C9}" type="sibTrans" cxnId="{52CBB1D7-D3F3-418E-8BE3-15518BBABF9E}">
      <dgm:prSet/>
      <dgm:spPr/>
      <dgm:t>
        <a:bodyPr/>
        <a:lstStyle/>
        <a:p>
          <a:endParaRPr lang="en-US" sz="2800"/>
        </a:p>
      </dgm:t>
    </dgm:pt>
    <dgm:pt modelId="{A1C154BD-4ACC-4174-8397-CFE468C3FFB0}">
      <dgm:prSet custT="1"/>
      <dgm:spPr/>
      <dgm:t>
        <a:bodyPr/>
        <a:lstStyle/>
        <a:p>
          <a:pPr>
            <a:defRPr b="1"/>
          </a:pPr>
          <a:r>
            <a:rPr lang="en-US" sz="2400"/>
            <a:t>2026</a:t>
          </a:r>
        </a:p>
      </dgm:t>
    </dgm:pt>
    <dgm:pt modelId="{990EF335-7B64-4E68-B8D7-2078FDABC488}" type="parTrans" cxnId="{94FB1563-00D0-4143-8E79-DA1B3F8390BA}">
      <dgm:prSet/>
      <dgm:spPr/>
      <dgm:t>
        <a:bodyPr/>
        <a:lstStyle/>
        <a:p>
          <a:endParaRPr lang="en-US" sz="2800"/>
        </a:p>
      </dgm:t>
    </dgm:pt>
    <dgm:pt modelId="{DAFBEF8C-92AA-4A78-814E-DBF22CB1F5B6}" type="sibTrans" cxnId="{94FB1563-00D0-4143-8E79-DA1B3F8390BA}">
      <dgm:prSet/>
      <dgm:spPr/>
      <dgm:t>
        <a:bodyPr/>
        <a:lstStyle/>
        <a:p>
          <a:endParaRPr lang="en-US" sz="2800"/>
        </a:p>
      </dgm:t>
    </dgm:pt>
    <dgm:pt modelId="{65252370-11B0-4952-A09D-157EF5BD06BA}">
      <dgm:prSet custT="1"/>
      <dgm:spPr/>
      <dgm:t>
        <a:bodyPr/>
        <a:lstStyle/>
        <a:p>
          <a:r>
            <a:rPr lang="en-US" sz="1800"/>
            <a:t>D4 Accessibility Strategy – Q3 2026.</a:t>
          </a:r>
        </a:p>
      </dgm:t>
    </dgm:pt>
    <dgm:pt modelId="{7197FA91-EE2A-42E6-B1FA-0CD42FA346AF}" type="parTrans" cxnId="{4353B977-6723-453D-BF6F-0B5E9087ADF4}">
      <dgm:prSet/>
      <dgm:spPr/>
      <dgm:t>
        <a:bodyPr/>
        <a:lstStyle/>
        <a:p>
          <a:endParaRPr lang="en-US" sz="2800"/>
        </a:p>
      </dgm:t>
    </dgm:pt>
    <dgm:pt modelId="{FF576B3F-B321-4E8E-B2A0-25FE7AB74653}" type="sibTrans" cxnId="{4353B977-6723-453D-BF6F-0B5E9087ADF4}">
      <dgm:prSet/>
      <dgm:spPr/>
      <dgm:t>
        <a:bodyPr/>
        <a:lstStyle/>
        <a:p>
          <a:endParaRPr lang="en-US" sz="2800"/>
        </a:p>
      </dgm:t>
    </dgm:pt>
    <dgm:pt modelId="{57782BC8-44BE-4359-9B07-F3809342A358}">
      <dgm:prSet custT="1"/>
      <dgm:spPr/>
      <dgm:t>
        <a:bodyPr/>
        <a:lstStyle/>
        <a:p>
          <a:pPr>
            <a:defRPr b="1"/>
          </a:pPr>
          <a:r>
            <a:rPr lang="en-US" sz="2400"/>
            <a:t>2026</a:t>
          </a:r>
        </a:p>
      </dgm:t>
    </dgm:pt>
    <dgm:pt modelId="{BDBEF85F-C7CA-4BF6-AABE-317C750E381A}" type="parTrans" cxnId="{C9CCFEB8-CF78-495E-AA69-07726F467D46}">
      <dgm:prSet/>
      <dgm:spPr/>
      <dgm:t>
        <a:bodyPr/>
        <a:lstStyle/>
        <a:p>
          <a:endParaRPr lang="en-US" sz="2800"/>
        </a:p>
      </dgm:t>
    </dgm:pt>
    <dgm:pt modelId="{869FCDBC-8CA3-4648-BE10-07A71FCDF4E6}" type="sibTrans" cxnId="{C9CCFEB8-CF78-495E-AA69-07726F467D46}">
      <dgm:prSet/>
      <dgm:spPr/>
      <dgm:t>
        <a:bodyPr/>
        <a:lstStyle/>
        <a:p>
          <a:endParaRPr lang="en-US" sz="2800"/>
        </a:p>
      </dgm:t>
    </dgm:pt>
    <dgm:pt modelId="{8789E12C-3B80-4CE4-8962-96A6525EEEC0}">
      <dgm:prSet custT="1"/>
      <dgm:spPr/>
      <dgm:t>
        <a:bodyPr/>
        <a:lstStyle/>
        <a:p>
          <a:r>
            <a:rPr lang="en-US" sz="1800"/>
            <a:t>D5 Transition Strategy – Q4 2026.</a:t>
          </a:r>
        </a:p>
      </dgm:t>
    </dgm:pt>
    <dgm:pt modelId="{B954B259-4086-4F64-A179-DACA3FFEE8D7}" type="parTrans" cxnId="{D45A23CF-D689-4BDD-AD63-40F8CF73E214}">
      <dgm:prSet/>
      <dgm:spPr/>
      <dgm:t>
        <a:bodyPr/>
        <a:lstStyle/>
        <a:p>
          <a:endParaRPr lang="en-US" sz="2800"/>
        </a:p>
      </dgm:t>
    </dgm:pt>
    <dgm:pt modelId="{1B309020-9F6D-4118-B40F-CB0D8A7C1708}" type="sibTrans" cxnId="{D45A23CF-D689-4BDD-AD63-40F8CF73E214}">
      <dgm:prSet/>
      <dgm:spPr/>
      <dgm:t>
        <a:bodyPr/>
        <a:lstStyle/>
        <a:p>
          <a:endParaRPr lang="en-US" sz="2800"/>
        </a:p>
      </dgm:t>
    </dgm:pt>
    <dgm:pt modelId="{0DCCEF8D-D165-4EEC-9CA1-64BBA2E6F198}">
      <dgm:prSet custT="1"/>
      <dgm:spPr/>
      <dgm:t>
        <a:bodyPr/>
        <a:lstStyle/>
        <a:p>
          <a:pPr>
            <a:defRPr b="1"/>
          </a:pPr>
          <a:r>
            <a:rPr lang="en-US" sz="2400"/>
            <a:t>2027</a:t>
          </a:r>
        </a:p>
      </dgm:t>
    </dgm:pt>
    <dgm:pt modelId="{23C8F828-F9E8-4E1F-B80F-EF720ED54C43}" type="parTrans" cxnId="{94B863E6-6E99-4067-86BC-7055C90C686E}">
      <dgm:prSet/>
      <dgm:spPr/>
      <dgm:t>
        <a:bodyPr/>
        <a:lstStyle/>
        <a:p>
          <a:endParaRPr lang="en-US" sz="2800"/>
        </a:p>
      </dgm:t>
    </dgm:pt>
    <dgm:pt modelId="{23D4E7CB-C6C0-4809-8106-68E96CB61D0F}" type="sibTrans" cxnId="{94B863E6-6E99-4067-86BC-7055C90C686E}">
      <dgm:prSet/>
      <dgm:spPr/>
      <dgm:t>
        <a:bodyPr/>
        <a:lstStyle/>
        <a:p>
          <a:endParaRPr lang="en-US" sz="2800"/>
        </a:p>
      </dgm:t>
    </dgm:pt>
    <dgm:pt modelId="{93B3E9D9-2E54-43C3-8469-F08A38031C22}">
      <dgm:prSet custT="1"/>
      <dgm:spPr/>
      <dgm:t>
        <a:bodyPr/>
        <a:lstStyle/>
        <a:p>
          <a:r>
            <a:rPr lang="en-US" sz="1800"/>
            <a:t>D6 Exposure Draft – Q1 2027.</a:t>
          </a:r>
        </a:p>
      </dgm:t>
    </dgm:pt>
    <dgm:pt modelId="{C6EDD723-B7CD-4C93-9912-5994483439EA}" type="parTrans" cxnId="{00F50855-B9EC-4A6F-A213-835EBAD66059}">
      <dgm:prSet/>
      <dgm:spPr/>
      <dgm:t>
        <a:bodyPr/>
        <a:lstStyle/>
        <a:p>
          <a:endParaRPr lang="en-US" sz="2800"/>
        </a:p>
      </dgm:t>
    </dgm:pt>
    <dgm:pt modelId="{ED94AFCF-05FB-4138-928F-889ABAF9E854}" type="sibTrans" cxnId="{00F50855-B9EC-4A6F-A213-835EBAD66059}">
      <dgm:prSet/>
      <dgm:spPr/>
      <dgm:t>
        <a:bodyPr/>
        <a:lstStyle/>
        <a:p>
          <a:endParaRPr lang="en-US" sz="2800"/>
        </a:p>
      </dgm:t>
    </dgm:pt>
    <dgm:pt modelId="{FD622FB0-31DB-42F2-BAC4-7FBD1F49713F}" type="pres">
      <dgm:prSet presAssocID="{97D658C1-C765-472B-B4A0-6ACE2DDAEE4E}" presName="root" presStyleCnt="0">
        <dgm:presLayoutVars>
          <dgm:chMax/>
          <dgm:chPref/>
          <dgm:animLvl val="lvl"/>
        </dgm:presLayoutVars>
      </dgm:prSet>
      <dgm:spPr/>
    </dgm:pt>
    <dgm:pt modelId="{630BFD00-C0C6-40E8-8611-3FAFD51BCB9E}" type="pres">
      <dgm:prSet presAssocID="{97D658C1-C765-472B-B4A0-6ACE2DDAEE4E}" presName="divider" presStyleLbl="fgAccFollowNode1" presStyleIdx="0" presStyleCnt="1"/>
      <dgm:spPr>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tailEnd type="triangle" w="lg" len="lg"/>
        </a:ln>
        <a:effectLst/>
      </dgm:spPr>
    </dgm:pt>
    <dgm:pt modelId="{1565135A-D434-4A12-AFC0-5146E137CFC5}" type="pres">
      <dgm:prSet presAssocID="{97D658C1-C765-472B-B4A0-6ACE2DDAEE4E}" presName="nodes" presStyleCnt="0">
        <dgm:presLayoutVars>
          <dgm:chMax/>
          <dgm:chPref/>
          <dgm:animLvl val="lvl"/>
        </dgm:presLayoutVars>
      </dgm:prSet>
      <dgm:spPr/>
    </dgm:pt>
    <dgm:pt modelId="{9D224B9A-FC39-425A-99AA-9664265EB631}" type="pres">
      <dgm:prSet presAssocID="{A2435AAE-23E1-4C87-914D-3AB29CFEA646}" presName="composite" presStyleCnt="0"/>
      <dgm:spPr/>
    </dgm:pt>
    <dgm:pt modelId="{FD258F73-095E-4C22-B2C5-A7B4C7FEB128}" type="pres">
      <dgm:prSet presAssocID="{A2435AAE-23E1-4C87-914D-3AB29CFEA646}" presName="L1TextContainer" presStyleLbl="revTx" presStyleIdx="0" presStyleCnt="6">
        <dgm:presLayoutVars>
          <dgm:chMax val="1"/>
          <dgm:chPref val="1"/>
          <dgm:bulletEnabled val="1"/>
        </dgm:presLayoutVars>
      </dgm:prSet>
      <dgm:spPr/>
    </dgm:pt>
    <dgm:pt modelId="{67BE0C0E-FACF-4C0D-9B32-C3C4A3D652DD}" type="pres">
      <dgm:prSet presAssocID="{A2435AAE-23E1-4C87-914D-3AB29CFEA646}" presName="L2TextContainerWrapper" presStyleCnt="0">
        <dgm:presLayoutVars>
          <dgm:chMax val="0"/>
          <dgm:chPref val="0"/>
          <dgm:bulletEnabled val="1"/>
        </dgm:presLayoutVars>
      </dgm:prSet>
      <dgm:spPr/>
    </dgm:pt>
    <dgm:pt modelId="{7FE35541-6A86-42CE-BD8B-2B1D180A51AF}" type="pres">
      <dgm:prSet presAssocID="{A2435AAE-23E1-4C87-914D-3AB29CFEA646}" presName="L2TextContainer" presStyleLbl="bgAcc1" presStyleIdx="0" presStyleCnt="6"/>
      <dgm:spPr/>
    </dgm:pt>
    <dgm:pt modelId="{C773B1B6-1B44-40D0-A199-6BCA67ECB4E7}" type="pres">
      <dgm:prSet presAssocID="{A2435AAE-23E1-4C87-914D-3AB29CFEA646}" presName="FlexibleEmptyPlaceHolder" presStyleCnt="0"/>
      <dgm:spPr/>
    </dgm:pt>
    <dgm:pt modelId="{0C01CA00-BDC8-4A6C-8C45-FCEB883BA3A2}" type="pres">
      <dgm:prSet presAssocID="{A2435AAE-23E1-4C87-914D-3AB29CFEA646}" presName="ConnectLine" presStyleLbl="sibTrans1D1" presStyleIdx="0" presStyleCnt="6"/>
      <dgm:spPr>
        <a:noFill/>
        <a:ln w="9525" cap="flat" cmpd="sng" algn="ctr">
          <a:solidFill>
            <a:schemeClr val="accent2">
              <a:hueOff val="0"/>
              <a:satOff val="0"/>
              <a:lumOff val="0"/>
              <a:alphaOff val="0"/>
            </a:schemeClr>
          </a:solidFill>
          <a:prstDash val="dash"/>
        </a:ln>
        <a:effectLst/>
      </dgm:spPr>
    </dgm:pt>
    <dgm:pt modelId="{737C4C8C-DD37-4791-843C-C12AC0925F7D}" type="pres">
      <dgm:prSet presAssocID="{A2435AAE-23E1-4C87-914D-3AB29CFEA646}" presName="ConnectorPoint" presStyleLbl="alignNode1" presStyleIdx="0" presStyleCnt="6"/>
      <dgm:spPr/>
    </dgm:pt>
    <dgm:pt modelId="{A241AA5B-4662-4C1E-B592-CC846C326EAE}" type="pres">
      <dgm:prSet presAssocID="{A2435AAE-23E1-4C87-914D-3AB29CFEA646}" presName="EmptyPlaceHolder" presStyleCnt="0"/>
      <dgm:spPr/>
    </dgm:pt>
    <dgm:pt modelId="{86CAD5FA-303E-4C60-83BD-85AF1E932884}" type="pres">
      <dgm:prSet presAssocID="{1AC7CC08-5756-4632-BDC1-627DA88CB93E}" presName="spaceBetweenRectangles" presStyleCnt="0"/>
      <dgm:spPr/>
    </dgm:pt>
    <dgm:pt modelId="{E6339F4F-EC7D-43BE-9DD7-06CB5BCFEEFB}" type="pres">
      <dgm:prSet presAssocID="{AFECCD56-7F4D-4FB8-BAE4-B3C795E5B14E}" presName="composite" presStyleCnt="0"/>
      <dgm:spPr/>
    </dgm:pt>
    <dgm:pt modelId="{0D39DC1C-23A5-495C-B77F-29924A3750DF}" type="pres">
      <dgm:prSet presAssocID="{AFECCD56-7F4D-4FB8-BAE4-B3C795E5B14E}" presName="L1TextContainer" presStyleLbl="revTx" presStyleIdx="1" presStyleCnt="6">
        <dgm:presLayoutVars>
          <dgm:chMax val="1"/>
          <dgm:chPref val="1"/>
          <dgm:bulletEnabled val="1"/>
        </dgm:presLayoutVars>
      </dgm:prSet>
      <dgm:spPr/>
    </dgm:pt>
    <dgm:pt modelId="{E03AE1EB-EF84-4508-8D17-1336BDF102CA}" type="pres">
      <dgm:prSet presAssocID="{AFECCD56-7F4D-4FB8-BAE4-B3C795E5B14E}" presName="L2TextContainerWrapper" presStyleCnt="0">
        <dgm:presLayoutVars>
          <dgm:chMax val="0"/>
          <dgm:chPref val="0"/>
          <dgm:bulletEnabled val="1"/>
        </dgm:presLayoutVars>
      </dgm:prSet>
      <dgm:spPr/>
    </dgm:pt>
    <dgm:pt modelId="{50BD9867-700E-45FA-9F7B-FEEF5D29FE63}" type="pres">
      <dgm:prSet presAssocID="{AFECCD56-7F4D-4FB8-BAE4-B3C795E5B14E}" presName="L2TextContainer" presStyleLbl="bgAcc1" presStyleIdx="1" presStyleCnt="6"/>
      <dgm:spPr/>
    </dgm:pt>
    <dgm:pt modelId="{7491E504-3F6B-4349-8824-ACDAAC3C0ABD}" type="pres">
      <dgm:prSet presAssocID="{AFECCD56-7F4D-4FB8-BAE4-B3C795E5B14E}" presName="FlexibleEmptyPlaceHolder" presStyleCnt="0"/>
      <dgm:spPr/>
    </dgm:pt>
    <dgm:pt modelId="{B72AA4C0-C718-4FA0-B0B9-2974B918B019}" type="pres">
      <dgm:prSet presAssocID="{AFECCD56-7F4D-4FB8-BAE4-B3C795E5B14E}" presName="ConnectLine" presStyleLbl="sibTrans1D1" presStyleIdx="1" presStyleCnt="6"/>
      <dgm:spPr>
        <a:noFill/>
        <a:ln w="9525" cap="flat" cmpd="sng" algn="ctr">
          <a:solidFill>
            <a:schemeClr val="accent3">
              <a:hueOff val="0"/>
              <a:satOff val="0"/>
              <a:lumOff val="0"/>
              <a:alphaOff val="0"/>
            </a:schemeClr>
          </a:solidFill>
          <a:prstDash val="dash"/>
        </a:ln>
        <a:effectLst/>
      </dgm:spPr>
    </dgm:pt>
    <dgm:pt modelId="{F5E2995B-A675-4799-90CD-0BB7C1DD3A8B}" type="pres">
      <dgm:prSet presAssocID="{AFECCD56-7F4D-4FB8-BAE4-B3C795E5B14E}" presName="ConnectorPoint" presStyleLbl="alignNode1" presStyleIdx="1" presStyleCnt="6"/>
      <dgm:spPr/>
    </dgm:pt>
    <dgm:pt modelId="{F4163355-BB4C-4997-92EF-0B50A0ACA9AF}" type="pres">
      <dgm:prSet presAssocID="{AFECCD56-7F4D-4FB8-BAE4-B3C795E5B14E}" presName="EmptyPlaceHolder" presStyleCnt="0"/>
      <dgm:spPr/>
    </dgm:pt>
    <dgm:pt modelId="{B319EBE2-757F-4051-8D52-18B3BC7912F8}" type="pres">
      <dgm:prSet presAssocID="{26C191EC-1005-496A-BFA5-BCC8FCFA2741}" presName="spaceBetweenRectangles" presStyleCnt="0"/>
      <dgm:spPr/>
    </dgm:pt>
    <dgm:pt modelId="{E2E2CE8A-7B53-4015-9CC4-EF9236CF8E44}" type="pres">
      <dgm:prSet presAssocID="{2E0BA9D7-2D89-4A9E-A0D9-E32041017547}" presName="composite" presStyleCnt="0"/>
      <dgm:spPr/>
    </dgm:pt>
    <dgm:pt modelId="{6269AFE3-17EF-4155-AF1D-92AA67B2CAAC}" type="pres">
      <dgm:prSet presAssocID="{2E0BA9D7-2D89-4A9E-A0D9-E32041017547}" presName="L1TextContainer" presStyleLbl="revTx" presStyleIdx="2" presStyleCnt="6">
        <dgm:presLayoutVars>
          <dgm:chMax val="1"/>
          <dgm:chPref val="1"/>
          <dgm:bulletEnabled val="1"/>
        </dgm:presLayoutVars>
      </dgm:prSet>
      <dgm:spPr/>
    </dgm:pt>
    <dgm:pt modelId="{BD212987-970B-4D7E-83C3-5658A33D874A}" type="pres">
      <dgm:prSet presAssocID="{2E0BA9D7-2D89-4A9E-A0D9-E32041017547}" presName="L2TextContainerWrapper" presStyleCnt="0">
        <dgm:presLayoutVars>
          <dgm:chMax val="0"/>
          <dgm:chPref val="0"/>
          <dgm:bulletEnabled val="1"/>
        </dgm:presLayoutVars>
      </dgm:prSet>
      <dgm:spPr/>
    </dgm:pt>
    <dgm:pt modelId="{EA1ABA82-7030-4EBC-8257-6EB69B396003}" type="pres">
      <dgm:prSet presAssocID="{2E0BA9D7-2D89-4A9E-A0D9-E32041017547}" presName="L2TextContainer" presStyleLbl="bgAcc1" presStyleIdx="2" presStyleCnt="6"/>
      <dgm:spPr/>
    </dgm:pt>
    <dgm:pt modelId="{EFE8735D-F508-4E91-B323-AE9E95431C5F}" type="pres">
      <dgm:prSet presAssocID="{2E0BA9D7-2D89-4A9E-A0D9-E32041017547}" presName="FlexibleEmptyPlaceHolder" presStyleCnt="0"/>
      <dgm:spPr/>
    </dgm:pt>
    <dgm:pt modelId="{A755B4E4-517E-42D4-9431-64D8FF6F56D0}" type="pres">
      <dgm:prSet presAssocID="{2E0BA9D7-2D89-4A9E-A0D9-E32041017547}" presName="ConnectLine" presStyleLbl="sibTrans1D1" presStyleIdx="2" presStyleCnt="6"/>
      <dgm:spPr>
        <a:noFill/>
        <a:ln w="9525" cap="flat" cmpd="sng" algn="ctr">
          <a:solidFill>
            <a:schemeClr val="accent4">
              <a:hueOff val="0"/>
              <a:satOff val="0"/>
              <a:lumOff val="0"/>
              <a:alphaOff val="0"/>
            </a:schemeClr>
          </a:solidFill>
          <a:prstDash val="dash"/>
        </a:ln>
        <a:effectLst/>
      </dgm:spPr>
    </dgm:pt>
    <dgm:pt modelId="{B029C33B-58AF-443F-8B80-42D65F4B7A65}" type="pres">
      <dgm:prSet presAssocID="{2E0BA9D7-2D89-4A9E-A0D9-E32041017547}" presName="ConnectorPoint" presStyleLbl="alignNode1" presStyleIdx="2" presStyleCnt="6"/>
      <dgm:spPr/>
    </dgm:pt>
    <dgm:pt modelId="{DB80E0DC-5909-40F4-B4B7-DE472AE27590}" type="pres">
      <dgm:prSet presAssocID="{2E0BA9D7-2D89-4A9E-A0D9-E32041017547}" presName="EmptyPlaceHolder" presStyleCnt="0"/>
      <dgm:spPr/>
    </dgm:pt>
    <dgm:pt modelId="{36A1C182-CB93-4B88-AD78-8A2103F8CB8D}" type="pres">
      <dgm:prSet presAssocID="{8BB9C1C6-0DB3-42C5-BDCF-F8D657A4B5CB}" presName="spaceBetweenRectangles" presStyleCnt="0"/>
      <dgm:spPr/>
    </dgm:pt>
    <dgm:pt modelId="{C9319ED1-F1BB-4ABB-A7EC-4E6097A2B71E}" type="pres">
      <dgm:prSet presAssocID="{A1C154BD-4ACC-4174-8397-CFE468C3FFB0}" presName="composite" presStyleCnt="0"/>
      <dgm:spPr/>
    </dgm:pt>
    <dgm:pt modelId="{F376060D-7A33-461C-94D5-E1C19D30ED92}" type="pres">
      <dgm:prSet presAssocID="{A1C154BD-4ACC-4174-8397-CFE468C3FFB0}" presName="L1TextContainer" presStyleLbl="revTx" presStyleIdx="3" presStyleCnt="6">
        <dgm:presLayoutVars>
          <dgm:chMax val="1"/>
          <dgm:chPref val="1"/>
          <dgm:bulletEnabled val="1"/>
        </dgm:presLayoutVars>
      </dgm:prSet>
      <dgm:spPr/>
    </dgm:pt>
    <dgm:pt modelId="{E05CF7E7-A52D-49BA-882B-52ED89808548}" type="pres">
      <dgm:prSet presAssocID="{A1C154BD-4ACC-4174-8397-CFE468C3FFB0}" presName="L2TextContainerWrapper" presStyleCnt="0">
        <dgm:presLayoutVars>
          <dgm:chMax val="0"/>
          <dgm:chPref val="0"/>
          <dgm:bulletEnabled val="1"/>
        </dgm:presLayoutVars>
      </dgm:prSet>
      <dgm:spPr/>
    </dgm:pt>
    <dgm:pt modelId="{77491EDC-7E08-4EE6-9ECF-4E98764A8CD2}" type="pres">
      <dgm:prSet presAssocID="{A1C154BD-4ACC-4174-8397-CFE468C3FFB0}" presName="L2TextContainer" presStyleLbl="bgAcc1" presStyleIdx="3" presStyleCnt="6"/>
      <dgm:spPr/>
    </dgm:pt>
    <dgm:pt modelId="{8494ABE8-8DED-455D-A603-A185CB36F531}" type="pres">
      <dgm:prSet presAssocID="{A1C154BD-4ACC-4174-8397-CFE468C3FFB0}" presName="FlexibleEmptyPlaceHolder" presStyleCnt="0"/>
      <dgm:spPr/>
    </dgm:pt>
    <dgm:pt modelId="{EDCA8991-90A5-4B7B-ACF9-7AB344FA9357}" type="pres">
      <dgm:prSet presAssocID="{A1C154BD-4ACC-4174-8397-CFE468C3FFB0}" presName="ConnectLine" presStyleLbl="sibTrans1D1" presStyleIdx="3" presStyleCnt="6"/>
      <dgm:spPr>
        <a:noFill/>
        <a:ln w="9525" cap="flat" cmpd="sng" algn="ctr">
          <a:solidFill>
            <a:schemeClr val="accent5">
              <a:hueOff val="0"/>
              <a:satOff val="0"/>
              <a:lumOff val="0"/>
              <a:alphaOff val="0"/>
            </a:schemeClr>
          </a:solidFill>
          <a:prstDash val="dash"/>
        </a:ln>
        <a:effectLst/>
      </dgm:spPr>
    </dgm:pt>
    <dgm:pt modelId="{1E1628F3-0F45-4273-B4D3-BE2C8C1FAFB9}" type="pres">
      <dgm:prSet presAssocID="{A1C154BD-4ACC-4174-8397-CFE468C3FFB0}" presName="ConnectorPoint" presStyleLbl="alignNode1" presStyleIdx="3" presStyleCnt="6"/>
      <dgm:spPr/>
    </dgm:pt>
    <dgm:pt modelId="{359D3631-48B8-41CB-B97E-1798CA0B404D}" type="pres">
      <dgm:prSet presAssocID="{A1C154BD-4ACC-4174-8397-CFE468C3FFB0}" presName="EmptyPlaceHolder" presStyleCnt="0"/>
      <dgm:spPr/>
    </dgm:pt>
    <dgm:pt modelId="{56CA05E4-6984-460C-BA7D-FB3169878AC4}" type="pres">
      <dgm:prSet presAssocID="{DAFBEF8C-92AA-4A78-814E-DBF22CB1F5B6}" presName="spaceBetweenRectangles" presStyleCnt="0"/>
      <dgm:spPr/>
    </dgm:pt>
    <dgm:pt modelId="{1AB2F00B-D7BF-4F48-97AC-BEF288E67B06}" type="pres">
      <dgm:prSet presAssocID="{57782BC8-44BE-4359-9B07-F3809342A358}" presName="composite" presStyleCnt="0"/>
      <dgm:spPr/>
    </dgm:pt>
    <dgm:pt modelId="{68C4E8CA-2223-49D0-8FCD-3275FA5CDAE5}" type="pres">
      <dgm:prSet presAssocID="{57782BC8-44BE-4359-9B07-F3809342A358}" presName="L1TextContainer" presStyleLbl="revTx" presStyleIdx="4" presStyleCnt="6">
        <dgm:presLayoutVars>
          <dgm:chMax val="1"/>
          <dgm:chPref val="1"/>
          <dgm:bulletEnabled val="1"/>
        </dgm:presLayoutVars>
      </dgm:prSet>
      <dgm:spPr/>
    </dgm:pt>
    <dgm:pt modelId="{EC66EDFC-2DCF-4068-AEC1-923941C322EE}" type="pres">
      <dgm:prSet presAssocID="{57782BC8-44BE-4359-9B07-F3809342A358}" presName="L2TextContainerWrapper" presStyleCnt="0">
        <dgm:presLayoutVars>
          <dgm:chMax val="0"/>
          <dgm:chPref val="0"/>
          <dgm:bulletEnabled val="1"/>
        </dgm:presLayoutVars>
      </dgm:prSet>
      <dgm:spPr/>
    </dgm:pt>
    <dgm:pt modelId="{DCA9EBE5-EFE6-49C3-B35C-1171EECB3F89}" type="pres">
      <dgm:prSet presAssocID="{57782BC8-44BE-4359-9B07-F3809342A358}" presName="L2TextContainer" presStyleLbl="bgAcc1" presStyleIdx="4" presStyleCnt="6"/>
      <dgm:spPr/>
    </dgm:pt>
    <dgm:pt modelId="{C404BD89-6D3B-4966-A5D4-505916A65B63}" type="pres">
      <dgm:prSet presAssocID="{57782BC8-44BE-4359-9B07-F3809342A358}" presName="FlexibleEmptyPlaceHolder" presStyleCnt="0"/>
      <dgm:spPr/>
    </dgm:pt>
    <dgm:pt modelId="{98305AE1-0903-4034-A2E1-C6FF7994EC17}" type="pres">
      <dgm:prSet presAssocID="{57782BC8-44BE-4359-9B07-F3809342A358}" presName="ConnectLine" presStyleLbl="sibTrans1D1" presStyleIdx="4" presStyleCnt="6"/>
      <dgm:spPr>
        <a:noFill/>
        <a:ln w="9525" cap="flat" cmpd="sng" algn="ctr">
          <a:solidFill>
            <a:schemeClr val="accent6">
              <a:hueOff val="0"/>
              <a:satOff val="0"/>
              <a:lumOff val="0"/>
              <a:alphaOff val="0"/>
            </a:schemeClr>
          </a:solidFill>
          <a:prstDash val="dash"/>
        </a:ln>
        <a:effectLst/>
      </dgm:spPr>
    </dgm:pt>
    <dgm:pt modelId="{E7DF5027-AB5A-4F40-94E6-4ACD36B6DB97}" type="pres">
      <dgm:prSet presAssocID="{57782BC8-44BE-4359-9B07-F3809342A358}" presName="ConnectorPoint" presStyleLbl="alignNode1" presStyleIdx="4" presStyleCnt="6"/>
      <dgm:spPr/>
    </dgm:pt>
    <dgm:pt modelId="{3293B5C6-4029-42FC-96D5-B4C5DB778E0F}" type="pres">
      <dgm:prSet presAssocID="{57782BC8-44BE-4359-9B07-F3809342A358}" presName="EmptyPlaceHolder" presStyleCnt="0"/>
      <dgm:spPr/>
    </dgm:pt>
    <dgm:pt modelId="{331A0EB7-FFF0-4E6E-8664-4E95F60AD088}" type="pres">
      <dgm:prSet presAssocID="{869FCDBC-8CA3-4648-BE10-07A71FCDF4E6}" presName="spaceBetweenRectangles" presStyleCnt="0"/>
      <dgm:spPr/>
    </dgm:pt>
    <dgm:pt modelId="{F7A2A020-253B-4A7E-8B29-51EE76985381}" type="pres">
      <dgm:prSet presAssocID="{0DCCEF8D-D165-4EEC-9CA1-64BBA2E6F198}" presName="composite" presStyleCnt="0"/>
      <dgm:spPr/>
    </dgm:pt>
    <dgm:pt modelId="{842FBFB6-4555-48A9-95D1-6A23C642A88F}" type="pres">
      <dgm:prSet presAssocID="{0DCCEF8D-D165-4EEC-9CA1-64BBA2E6F198}" presName="L1TextContainer" presStyleLbl="revTx" presStyleIdx="5" presStyleCnt="6">
        <dgm:presLayoutVars>
          <dgm:chMax val="1"/>
          <dgm:chPref val="1"/>
          <dgm:bulletEnabled val="1"/>
        </dgm:presLayoutVars>
      </dgm:prSet>
      <dgm:spPr/>
    </dgm:pt>
    <dgm:pt modelId="{798FFE17-A03C-419E-AEC8-8AE257E1D25D}" type="pres">
      <dgm:prSet presAssocID="{0DCCEF8D-D165-4EEC-9CA1-64BBA2E6F198}" presName="L2TextContainerWrapper" presStyleCnt="0">
        <dgm:presLayoutVars>
          <dgm:chMax val="0"/>
          <dgm:chPref val="0"/>
          <dgm:bulletEnabled val="1"/>
        </dgm:presLayoutVars>
      </dgm:prSet>
      <dgm:spPr/>
    </dgm:pt>
    <dgm:pt modelId="{0CEFE7E6-F913-4D0F-A55F-80184395D4A7}" type="pres">
      <dgm:prSet presAssocID="{0DCCEF8D-D165-4EEC-9CA1-64BBA2E6F198}" presName="L2TextContainer" presStyleLbl="bgAcc1" presStyleIdx="5" presStyleCnt="6"/>
      <dgm:spPr/>
    </dgm:pt>
    <dgm:pt modelId="{560D826F-7B0A-4FB7-92C7-7AAA27A8F78B}" type="pres">
      <dgm:prSet presAssocID="{0DCCEF8D-D165-4EEC-9CA1-64BBA2E6F198}" presName="FlexibleEmptyPlaceHolder" presStyleCnt="0"/>
      <dgm:spPr/>
    </dgm:pt>
    <dgm:pt modelId="{0BBEF88F-DAC8-4CB2-B2A5-9BBB8E9BA877}" type="pres">
      <dgm:prSet presAssocID="{0DCCEF8D-D165-4EEC-9CA1-64BBA2E6F198}" presName="ConnectLine" presStyleLbl="sibTrans1D1" presStyleIdx="5" presStyleCnt="6"/>
      <dgm:spPr>
        <a:noFill/>
        <a:ln w="9525" cap="flat" cmpd="sng" algn="ctr">
          <a:solidFill>
            <a:schemeClr val="accent2">
              <a:hueOff val="0"/>
              <a:satOff val="0"/>
              <a:lumOff val="0"/>
              <a:alphaOff val="0"/>
            </a:schemeClr>
          </a:solidFill>
          <a:prstDash val="dash"/>
        </a:ln>
        <a:effectLst/>
      </dgm:spPr>
    </dgm:pt>
    <dgm:pt modelId="{E3258CEF-46A4-41AB-A3DF-5E8801BDEDA3}" type="pres">
      <dgm:prSet presAssocID="{0DCCEF8D-D165-4EEC-9CA1-64BBA2E6F198}" presName="ConnectorPoint" presStyleLbl="alignNode1" presStyleIdx="5" presStyleCnt="6"/>
      <dgm:spPr/>
    </dgm:pt>
    <dgm:pt modelId="{CBE6730E-7446-416A-9AC2-D6B9147BDC8A}" type="pres">
      <dgm:prSet presAssocID="{0DCCEF8D-D165-4EEC-9CA1-64BBA2E6F198}" presName="EmptyPlaceHolder" presStyleCnt="0"/>
      <dgm:spPr/>
    </dgm:pt>
  </dgm:ptLst>
  <dgm:cxnLst>
    <dgm:cxn modelId="{F3F86C0B-5222-44CE-A3EA-255CE9BD87C6}" srcId="{97D658C1-C765-472B-B4A0-6ACE2DDAEE4E}" destId="{AFECCD56-7F4D-4FB8-BAE4-B3C795E5B14E}" srcOrd="1" destOrd="0" parTransId="{8E64C880-27CD-471D-A90B-12E6188DA766}" sibTransId="{26C191EC-1005-496A-BFA5-BCC8FCFA2741}"/>
    <dgm:cxn modelId="{5BC20A17-BB66-4BA6-BB7A-C115A064EBBB}" type="presOf" srcId="{A1C154BD-4ACC-4174-8397-CFE468C3FFB0}" destId="{F376060D-7A33-461C-94D5-E1C19D30ED92}" srcOrd="0" destOrd="0" presId="urn:microsoft.com/office/officeart/2016/7/layout/BasicTimeline"/>
    <dgm:cxn modelId="{70D0DF17-BE06-4A34-9C67-4AA013C2407B}" srcId="{97D658C1-C765-472B-B4A0-6ACE2DDAEE4E}" destId="{2E0BA9D7-2D89-4A9E-A0D9-E32041017547}" srcOrd="2" destOrd="0" parTransId="{1CB966F7-A178-448C-A3E9-5E6004558EFB}" sibTransId="{8BB9C1C6-0DB3-42C5-BDCF-F8D657A4B5CB}"/>
    <dgm:cxn modelId="{9EDE0A1C-DE8A-44FF-A39D-1537C10D99AA}" type="presOf" srcId="{0DCCEF8D-D165-4EEC-9CA1-64BBA2E6F198}" destId="{842FBFB6-4555-48A9-95D1-6A23C642A88F}" srcOrd="0" destOrd="0" presId="urn:microsoft.com/office/officeart/2016/7/layout/BasicTimeline"/>
    <dgm:cxn modelId="{3BC35722-703A-4A88-AE01-E097E2A72D39}" type="presOf" srcId="{AFECCD56-7F4D-4FB8-BAE4-B3C795E5B14E}" destId="{0D39DC1C-23A5-495C-B77F-29924A3750DF}" srcOrd="0" destOrd="0" presId="urn:microsoft.com/office/officeart/2016/7/layout/BasicTimeline"/>
    <dgm:cxn modelId="{F6943A2B-D202-4261-AEB8-ACC7C2A24705}" type="presOf" srcId="{93B3E9D9-2E54-43C3-8469-F08A38031C22}" destId="{0CEFE7E6-F913-4D0F-A55F-80184395D4A7}" srcOrd="0" destOrd="0" presId="urn:microsoft.com/office/officeart/2016/7/layout/BasicTimeline"/>
    <dgm:cxn modelId="{69149A2C-4782-49A5-A645-C19D01D08EEF}" type="presOf" srcId="{6A38CA29-2CEB-4015-8246-E4AC3FEB13CE}" destId="{EA1ABA82-7030-4EBC-8257-6EB69B396003}" srcOrd="0" destOrd="0" presId="urn:microsoft.com/office/officeart/2016/7/layout/BasicTimeline"/>
    <dgm:cxn modelId="{94FB1563-00D0-4143-8E79-DA1B3F8390BA}" srcId="{97D658C1-C765-472B-B4A0-6ACE2DDAEE4E}" destId="{A1C154BD-4ACC-4174-8397-CFE468C3FFB0}" srcOrd="3" destOrd="0" parTransId="{990EF335-7B64-4E68-B8D7-2078FDABC488}" sibTransId="{DAFBEF8C-92AA-4A78-814E-DBF22CB1F5B6}"/>
    <dgm:cxn modelId="{B28B9944-2A3E-4A3A-B057-A7FFC94F761F}" type="presOf" srcId="{A2435AAE-23E1-4C87-914D-3AB29CFEA646}" destId="{FD258F73-095E-4C22-B2C5-A7B4C7FEB128}" srcOrd="0" destOrd="0" presId="urn:microsoft.com/office/officeart/2016/7/layout/BasicTimeline"/>
    <dgm:cxn modelId="{366F9069-940F-447A-9AAC-4FDD6BF56E04}" srcId="{A2435AAE-23E1-4C87-914D-3AB29CFEA646}" destId="{8801904A-895F-4565-B871-E5C8FAE518C0}" srcOrd="0" destOrd="0" parTransId="{DC2294AF-3148-43CA-ACC7-4937A80A7586}" sibTransId="{612FAB8C-D125-468C-94F9-60AC954BAA93}"/>
    <dgm:cxn modelId="{00F50855-B9EC-4A6F-A213-835EBAD66059}" srcId="{0DCCEF8D-D165-4EEC-9CA1-64BBA2E6F198}" destId="{93B3E9D9-2E54-43C3-8469-F08A38031C22}" srcOrd="0" destOrd="0" parTransId="{C6EDD723-B7CD-4C93-9912-5994483439EA}" sibTransId="{ED94AFCF-05FB-4138-928F-889ABAF9E854}"/>
    <dgm:cxn modelId="{47906556-816F-4F56-A1FA-6512429EE42F}" type="presOf" srcId="{97D658C1-C765-472B-B4A0-6ACE2DDAEE4E}" destId="{FD622FB0-31DB-42F2-BAC4-7FBD1F49713F}" srcOrd="0" destOrd="0" presId="urn:microsoft.com/office/officeart/2016/7/layout/BasicTimeline"/>
    <dgm:cxn modelId="{4353B977-6723-453D-BF6F-0B5E9087ADF4}" srcId="{A1C154BD-4ACC-4174-8397-CFE468C3FFB0}" destId="{65252370-11B0-4952-A09D-157EF5BD06BA}" srcOrd="0" destOrd="0" parTransId="{7197FA91-EE2A-42E6-B1FA-0CD42FA346AF}" sibTransId="{FF576B3F-B321-4E8E-B2A0-25FE7AB74653}"/>
    <dgm:cxn modelId="{6EC1177D-330D-4ABE-B6D3-6C683A12F9FA}" type="presOf" srcId="{8801904A-895F-4565-B871-E5C8FAE518C0}" destId="{7FE35541-6A86-42CE-BD8B-2B1D180A51AF}" srcOrd="0" destOrd="0" presId="urn:microsoft.com/office/officeart/2016/7/layout/BasicTimeline"/>
    <dgm:cxn modelId="{1CFEF889-DA89-4813-916D-7F890E900282}" type="presOf" srcId="{8789E12C-3B80-4CE4-8962-96A6525EEEC0}" destId="{DCA9EBE5-EFE6-49C3-B35C-1171EECB3F89}" srcOrd="0" destOrd="0" presId="urn:microsoft.com/office/officeart/2016/7/layout/BasicTimeline"/>
    <dgm:cxn modelId="{A323B391-FE08-4C7C-8DB0-30FF9EEE362B}" srcId="{97D658C1-C765-472B-B4A0-6ACE2DDAEE4E}" destId="{A2435AAE-23E1-4C87-914D-3AB29CFEA646}" srcOrd="0" destOrd="0" parTransId="{E2EBD86B-060D-4FE6-BAFB-0C003327C136}" sibTransId="{1AC7CC08-5756-4632-BDC1-627DA88CB93E}"/>
    <dgm:cxn modelId="{4971029C-B774-4112-B2FB-EF621DE31F6B}" type="presOf" srcId="{65252370-11B0-4952-A09D-157EF5BD06BA}" destId="{77491EDC-7E08-4EE6-9ECF-4E98764A8CD2}" srcOrd="0" destOrd="0" presId="urn:microsoft.com/office/officeart/2016/7/layout/BasicTimeline"/>
    <dgm:cxn modelId="{3DEEFF9C-7A5F-4FA8-8A1F-31DF828B2E39}" srcId="{AFECCD56-7F4D-4FB8-BAE4-B3C795E5B14E}" destId="{439446B1-9641-4236-9522-91E77D0CFF2F}" srcOrd="0" destOrd="0" parTransId="{75268812-E00D-4C3E-B57F-34082F0653E4}" sibTransId="{08CA0BD1-4C67-44A5-B77C-6E5BC61B6E54}"/>
    <dgm:cxn modelId="{C9CCFEB8-CF78-495E-AA69-07726F467D46}" srcId="{97D658C1-C765-472B-B4A0-6ACE2DDAEE4E}" destId="{57782BC8-44BE-4359-9B07-F3809342A358}" srcOrd="4" destOrd="0" parTransId="{BDBEF85F-C7CA-4BF6-AABE-317C750E381A}" sibTransId="{869FCDBC-8CA3-4648-BE10-07A71FCDF4E6}"/>
    <dgm:cxn modelId="{3E520FBF-3648-4DA1-9ED8-BB1F4CA4A3F9}" type="presOf" srcId="{57782BC8-44BE-4359-9B07-F3809342A358}" destId="{68C4E8CA-2223-49D0-8FCD-3275FA5CDAE5}" srcOrd="0" destOrd="0" presId="urn:microsoft.com/office/officeart/2016/7/layout/BasicTimeline"/>
    <dgm:cxn modelId="{D45A23CF-D689-4BDD-AD63-40F8CF73E214}" srcId="{57782BC8-44BE-4359-9B07-F3809342A358}" destId="{8789E12C-3B80-4CE4-8962-96A6525EEEC0}" srcOrd="0" destOrd="0" parTransId="{B954B259-4086-4F64-A179-DACA3FFEE8D7}" sibTransId="{1B309020-9F6D-4118-B40F-CB0D8A7C1708}"/>
    <dgm:cxn modelId="{52CBB1D7-D3F3-418E-8BE3-15518BBABF9E}" srcId="{2E0BA9D7-2D89-4A9E-A0D9-E32041017547}" destId="{6A38CA29-2CEB-4015-8246-E4AC3FEB13CE}" srcOrd="0" destOrd="0" parTransId="{D756B5F2-D6D0-433D-8DC8-086CCAF09941}" sibTransId="{42F83286-07AC-4508-8C1F-ED950A0780C9}"/>
    <dgm:cxn modelId="{94B863E6-6E99-4067-86BC-7055C90C686E}" srcId="{97D658C1-C765-472B-B4A0-6ACE2DDAEE4E}" destId="{0DCCEF8D-D165-4EEC-9CA1-64BBA2E6F198}" srcOrd="5" destOrd="0" parTransId="{23C8F828-F9E8-4E1F-B80F-EF720ED54C43}" sibTransId="{23D4E7CB-C6C0-4809-8106-68E96CB61D0F}"/>
    <dgm:cxn modelId="{ED3738F1-1F70-4B8B-A080-DCEC895FF3D2}" type="presOf" srcId="{2E0BA9D7-2D89-4A9E-A0D9-E32041017547}" destId="{6269AFE3-17EF-4155-AF1D-92AA67B2CAAC}" srcOrd="0" destOrd="0" presId="urn:microsoft.com/office/officeart/2016/7/layout/BasicTimeline"/>
    <dgm:cxn modelId="{EA45A0FB-1E26-46D5-B5F9-8A97392F0EBB}" type="presOf" srcId="{439446B1-9641-4236-9522-91E77D0CFF2F}" destId="{50BD9867-700E-45FA-9F7B-FEEF5D29FE63}" srcOrd="0" destOrd="0" presId="urn:microsoft.com/office/officeart/2016/7/layout/BasicTimeline"/>
    <dgm:cxn modelId="{61D3B430-79D2-4BD7-B58C-830BBF879600}" type="presParOf" srcId="{FD622FB0-31DB-42F2-BAC4-7FBD1F49713F}" destId="{630BFD00-C0C6-40E8-8611-3FAFD51BCB9E}" srcOrd="0" destOrd="0" presId="urn:microsoft.com/office/officeart/2016/7/layout/BasicTimeline"/>
    <dgm:cxn modelId="{77514B5A-0F12-426D-88C4-AF33C4A68C9E}" type="presParOf" srcId="{FD622FB0-31DB-42F2-BAC4-7FBD1F49713F}" destId="{1565135A-D434-4A12-AFC0-5146E137CFC5}" srcOrd="1" destOrd="0" presId="urn:microsoft.com/office/officeart/2016/7/layout/BasicTimeline"/>
    <dgm:cxn modelId="{4F331844-7879-4459-A4CE-9D27B2A2F26F}" type="presParOf" srcId="{1565135A-D434-4A12-AFC0-5146E137CFC5}" destId="{9D224B9A-FC39-425A-99AA-9664265EB631}" srcOrd="0" destOrd="0" presId="urn:microsoft.com/office/officeart/2016/7/layout/BasicTimeline"/>
    <dgm:cxn modelId="{1EF28CAB-D26E-469B-9FAF-F6024C63DEDB}" type="presParOf" srcId="{9D224B9A-FC39-425A-99AA-9664265EB631}" destId="{FD258F73-095E-4C22-B2C5-A7B4C7FEB128}" srcOrd="0" destOrd="0" presId="urn:microsoft.com/office/officeart/2016/7/layout/BasicTimeline"/>
    <dgm:cxn modelId="{45D72DD3-CAC3-4A92-AA68-DCC604B7D1A5}" type="presParOf" srcId="{9D224B9A-FC39-425A-99AA-9664265EB631}" destId="{67BE0C0E-FACF-4C0D-9B32-C3C4A3D652DD}" srcOrd="1" destOrd="0" presId="urn:microsoft.com/office/officeart/2016/7/layout/BasicTimeline"/>
    <dgm:cxn modelId="{5C5F2441-20E5-45D8-A124-2A45B170C340}" type="presParOf" srcId="{67BE0C0E-FACF-4C0D-9B32-C3C4A3D652DD}" destId="{7FE35541-6A86-42CE-BD8B-2B1D180A51AF}" srcOrd="0" destOrd="0" presId="urn:microsoft.com/office/officeart/2016/7/layout/BasicTimeline"/>
    <dgm:cxn modelId="{B34AB1B9-38B2-4EED-AE57-752665E44ABE}" type="presParOf" srcId="{67BE0C0E-FACF-4C0D-9B32-C3C4A3D652DD}" destId="{C773B1B6-1B44-40D0-A199-6BCA67ECB4E7}" srcOrd="1" destOrd="0" presId="urn:microsoft.com/office/officeart/2016/7/layout/BasicTimeline"/>
    <dgm:cxn modelId="{DA135B89-A65F-4309-AAFF-125E3C072A50}" type="presParOf" srcId="{9D224B9A-FC39-425A-99AA-9664265EB631}" destId="{0C01CA00-BDC8-4A6C-8C45-FCEB883BA3A2}" srcOrd="2" destOrd="0" presId="urn:microsoft.com/office/officeart/2016/7/layout/BasicTimeline"/>
    <dgm:cxn modelId="{1598B56B-33A6-49CC-8677-AF153C0D05B8}" type="presParOf" srcId="{9D224B9A-FC39-425A-99AA-9664265EB631}" destId="{737C4C8C-DD37-4791-843C-C12AC0925F7D}" srcOrd="3" destOrd="0" presId="urn:microsoft.com/office/officeart/2016/7/layout/BasicTimeline"/>
    <dgm:cxn modelId="{BCF5EA7E-584A-4C5F-AC2C-188B4E2C97CD}" type="presParOf" srcId="{9D224B9A-FC39-425A-99AA-9664265EB631}" destId="{A241AA5B-4662-4C1E-B592-CC846C326EAE}" srcOrd="4" destOrd="0" presId="urn:microsoft.com/office/officeart/2016/7/layout/BasicTimeline"/>
    <dgm:cxn modelId="{5E66C8A9-B664-4098-A0E5-D53929A8E785}" type="presParOf" srcId="{1565135A-D434-4A12-AFC0-5146E137CFC5}" destId="{86CAD5FA-303E-4C60-83BD-85AF1E932884}" srcOrd="1" destOrd="0" presId="urn:microsoft.com/office/officeart/2016/7/layout/BasicTimeline"/>
    <dgm:cxn modelId="{C621FEAD-8CA5-48B9-A4F6-DFF1C21DF874}" type="presParOf" srcId="{1565135A-D434-4A12-AFC0-5146E137CFC5}" destId="{E6339F4F-EC7D-43BE-9DD7-06CB5BCFEEFB}" srcOrd="2" destOrd="0" presId="urn:microsoft.com/office/officeart/2016/7/layout/BasicTimeline"/>
    <dgm:cxn modelId="{507494AB-0D6E-4808-8614-983F237DFABE}" type="presParOf" srcId="{E6339F4F-EC7D-43BE-9DD7-06CB5BCFEEFB}" destId="{0D39DC1C-23A5-495C-B77F-29924A3750DF}" srcOrd="0" destOrd="0" presId="urn:microsoft.com/office/officeart/2016/7/layout/BasicTimeline"/>
    <dgm:cxn modelId="{1DFD2991-2C33-47E9-B836-52CC5A948485}" type="presParOf" srcId="{E6339F4F-EC7D-43BE-9DD7-06CB5BCFEEFB}" destId="{E03AE1EB-EF84-4508-8D17-1336BDF102CA}" srcOrd="1" destOrd="0" presId="urn:microsoft.com/office/officeart/2016/7/layout/BasicTimeline"/>
    <dgm:cxn modelId="{F13240FB-A8B1-4FD7-9091-5896D33DF2A2}" type="presParOf" srcId="{E03AE1EB-EF84-4508-8D17-1336BDF102CA}" destId="{50BD9867-700E-45FA-9F7B-FEEF5D29FE63}" srcOrd="0" destOrd="0" presId="urn:microsoft.com/office/officeart/2016/7/layout/BasicTimeline"/>
    <dgm:cxn modelId="{FEFA72D0-476C-4B95-8412-96855A9794CC}" type="presParOf" srcId="{E03AE1EB-EF84-4508-8D17-1336BDF102CA}" destId="{7491E504-3F6B-4349-8824-ACDAAC3C0ABD}" srcOrd="1" destOrd="0" presId="urn:microsoft.com/office/officeart/2016/7/layout/BasicTimeline"/>
    <dgm:cxn modelId="{91F23482-53A5-4735-91E3-5C9A9186D56D}" type="presParOf" srcId="{E6339F4F-EC7D-43BE-9DD7-06CB5BCFEEFB}" destId="{B72AA4C0-C718-4FA0-B0B9-2974B918B019}" srcOrd="2" destOrd="0" presId="urn:microsoft.com/office/officeart/2016/7/layout/BasicTimeline"/>
    <dgm:cxn modelId="{1D211F41-9660-4417-B0AD-55E89D17B5F1}" type="presParOf" srcId="{E6339F4F-EC7D-43BE-9DD7-06CB5BCFEEFB}" destId="{F5E2995B-A675-4799-90CD-0BB7C1DD3A8B}" srcOrd="3" destOrd="0" presId="urn:microsoft.com/office/officeart/2016/7/layout/BasicTimeline"/>
    <dgm:cxn modelId="{96DECF26-9BED-4B50-88CA-B0F155A3BB44}" type="presParOf" srcId="{E6339F4F-EC7D-43BE-9DD7-06CB5BCFEEFB}" destId="{F4163355-BB4C-4997-92EF-0B50A0ACA9AF}" srcOrd="4" destOrd="0" presId="urn:microsoft.com/office/officeart/2016/7/layout/BasicTimeline"/>
    <dgm:cxn modelId="{5975C0E0-D641-4A21-9BA9-73CDCF9AD04C}" type="presParOf" srcId="{1565135A-D434-4A12-AFC0-5146E137CFC5}" destId="{B319EBE2-757F-4051-8D52-18B3BC7912F8}" srcOrd="3" destOrd="0" presId="urn:microsoft.com/office/officeart/2016/7/layout/BasicTimeline"/>
    <dgm:cxn modelId="{B0DCEBC0-D721-4450-8152-0E01D2A9BFBA}" type="presParOf" srcId="{1565135A-D434-4A12-AFC0-5146E137CFC5}" destId="{E2E2CE8A-7B53-4015-9CC4-EF9236CF8E44}" srcOrd="4" destOrd="0" presId="urn:microsoft.com/office/officeart/2016/7/layout/BasicTimeline"/>
    <dgm:cxn modelId="{75192AFF-95E6-4540-A3E4-23C533E60948}" type="presParOf" srcId="{E2E2CE8A-7B53-4015-9CC4-EF9236CF8E44}" destId="{6269AFE3-17EF-4155-AF1D-92AA67B2CAAC}" srcOrd="0" destOrd="0" presId="urn:microsoft.com/office/officeart/2016/7/layout/BasicTimeline"/>
    <dgm:cxn modelId="{D4539DCE-6EC3-460E-A036-95AF35A013C6}" type="presParOf" srcId="{E2E2CE8A-7B53-4015-9CC4-EF9236CF8E44}" destId="{BD212987-970B-4D7E-83C3-5658A33D874A}" srcOrd="1" destOrd="0" presId="urn:microsoft.com/office/officeart/2016/7/layout/BasicTimeline"/>
    <dgm:cxn modelId="{D40B5647-7543-44A4-AF6C-E402D78984F8}" type="presParOf" srcId="{BD212987-970B-4D7E-83C3-5658A33D874A}" destId="{EA1ABA82-7030-4EBC-8257-6EB69B396003}" srcOrd="0" destOrd="0" presId="urn:microsoft.com/office/officeart/2016/7/layout/BasicTimeline"/>
    <dgm:cxn modelId="{BB9AA3BF-4843-4051-B902-56A387C8DAD6}" type="presParOf" srcId="{BD212987-970B-4D7E-83C3-5658A33D874A}" destId="{EFE8735D-F508-4E91-B323-AE9E95431C5F}" srcOrd="1" destOrd="0" presId="urn:microsoft.com/office/officeart/2016/7/layout/BasicTimeline"/>
    <dgm:cxn modelId="{7537B0E9-BA05-40F1-B9C8-D728AC9DD107}" type="presParOf" srcId="{E2E2CE8A-7B53-4015-9CC4-EF9236CF8E44}" destId="{A755B4E4-517E-42D4-9431-64D8FF6F56D0}" srcOrd="2" destOrd="0" presId="urn:microsoft.com/office/officeart/2016/7/layout/BasicTimeline"/>
    <dgm:cxn modelId="{775172E2-402D-4220-808E-7F1750C38454}" type="presParOf" srcId="{E2E2CE8A-7B53-4015-9CC4-EF9236CF8E44}" destId="{B029C33B-58AF-443F-8B80-42D65F4B7A65}" srcOrd="3" destOrd="0" presId="urn:microsoft.com/office/officeart/2016/7/layout/BasicTimeline"/>
    <dgm:cxn modelId="{9409520A-A32C-489A-9189-3BE5F25C1185}" type="presParOf" srcId="{E2E2CE8A-7B53-4015-9CC4-EF9236CF8E44}" destId="{DB80E0DC-5909-40F4-B4B7-DE472AE27590}" srcOrd="4" destOrd="0" presId="urn:microsoft.com/office/officeart/2016/7/layout/BasicTimeline"/>
    <dgm:cxn modelId="{D01DF749-F39B-460D-98B4-895E26180017}" type="presParOf" srcId="{1565135A-D434-4A12-AFC0-5146E137CFC5}" destId="{36A1C182-CB93-4B88-AD78-8A2103F8CB8D}" srcOrd="5" destOrd="0" presId="urn:microsoft.com/office/officeart/2016/7/layout/BasicTimeline"/>
    <dgm:cxn modelId="{034CA548-F4B9-412F-B47B-832F0744C022}" type="presParOf" srcId="{1565135A-D434-4A12-AFC0-5146E137CFC5}" destId="{C9319ED1-F1BB-4ABB-A7EC-4E6097A2B71E}" srcOrd="6" destOrd="0" presId="urn:microsoft.com/office/officeart/2016/7/layout/BasicTimeline"/>
    <dgm:cxn modelId="{73B67BA5-F05F-4C56-80A1-96EF7E28B563}" type="presParOf" srcId="{C9319ED1-F1BB-4ABB-A7EC-4E6097A2B71E}" destId="{F376060D-7A33-461C-94D5-E1C19D30ED92}" srcOrd="0" destOrd="0" presId="urn:microsoft.com/office/officeart/2016/7/layout/BasicTimeline"/>
    <dgm:cxn modelId="{3C55DDEC-42EA-4638-B567-54C89418A354}" type="presParOf" srcId="{C9319ED1-F1BB-4ABB-A7EC-4E6097A2B71E}" destId="{E05CF7E7-A52D-49BA-882B-52ED89808548}" srcOrd="1" destOrd="0" presId="urn:microsoft.com/office/officeart/2016/7/layout/BasicTimeline"/>
    <dgm:cxn modelId="{5307E212-1B02-4BAF-8BBE-6E24764762D5}" type="presParOf" srcId="{E05CF7E7-A52D-49BA-882B-52ED89808548}" destId="{77491EDC-7E08-4EE6-9ECF-4E98764A8CD2}" srcOrd="0" destOrd="0" presId="urn:microsoft.com/office/officeart/2016/7/layout/BasicTimeline"/>
    <dgm:cxn modelId="{7F3BED36-CC4B-45F4-AD31-758CF10D8C80}" type="presParOf" srcId="{E05CF7E7-A52D-49BA-882B-52ED89808548}" destId="{8494ABE8-8DED-455D-A603-A185CB36F531}" srcOrd="1" destOrd="0" presId="urn:microsoft.com/office/officeart/2016/7/layout/BasicTimeline"/>
    <dgm:cxn modelId="{FD57CAB0-83DA-42E6-9C88-7EBF43629458}" type="presParOf" srcId="{C9319ED1-F1BB-4ABB-A7EC-4E6097A2B71E}" destId="{EDCA8991-90A5-4B7B-ACF9-7AB344FA9357}" srcOrd="2" destOrd="0" presId="urn:microsoft.com/office/officeart/2016/7/layout/BasicTimeline"/>
    <dgm:cxn modelId="{3B64C7A8-0576-40B0-A85C-6D4C8CBD85A0}" type="presParOf" srcId="{C9319ED1-F1BB-4ABB-A7EC-4E6097A2B71E}" destId="{1E1628F3-0F45-4273-B4D3-BE2C8C1FAFB9}" srcOrd="3" destOrd="0" presId="urn:microsoft.com/office/officeart/2016/7/layout/BasicTimeline"/>
    <dgm:cxn modelId="{AC50346A-51AF-438A-89F8-C76ACD2BE983}" type="presParOf" srcId="{C9319ED1-F1BB-4ABB-A7EC-4E6097A2B71E}" destId="{359D3631-48B8-41CB-B97E-1798CA0B404D}" srcOrd="4" destOrd="0" presId="urn:microsoft.com/office/officeart/2016/7/layout/BasicTimeline"/>
    <dgm:cxn modelId="{3C51D775-6FE0-453F-B5E1-C4CA06A23C0A}" type="presParOf" srcId="{1565135A-D434-4A12-AFC0-5146E137CFC5}" destId="{56CA05E4-6984-460C-BA7D-FB3169878AC4}" srcOrd="7" destOrd="0" presId="urn:microsoft.com/office/officeart/2016/7/layout/BasicTimeline"/>
    <dgm:cxn modelId="{E926F825-B930-4194-8379-AF0A1F8208C0}" type="presParOf" srcId="{1565135A-D434-4A12-AFC0-5146E137CFC5}" destId="{1AB2F00B-D7BF-4F48-97AC-BEF288E67B06}" srcOrd="8" destOrd="0" presId="urn:microsoft.com/office/officeart/2016/7/layout/BasicTimeline"/>
    <dgm:cxn modelId="{21033B3D-74FE-4E5C-BC04-9BFA848BF129}" type="presParOf" srcId="{1AB2F00B-D7BF-4F48-97AC-BEF288E67B06}" destId="{68C4E8CA-2223-49D0-8FCD-3275FA5CDAE5}" srcOrd="0" destOrd="0" presId="urn:microsoft.com/office/officeart/2016/7/layout/BasicTimeline"/>
    <dgm:cxn modelId="{97E35FD0-113A-47F9-82BC-CE42A4733C0E}" type="presParOf" srcId="{1AB2F00B-D7BF-4F48-97AC-BEF288E67B06}" destId="{EC66EDFC-2DCF-4068-AEC1-923941C322EE}" srcOrd="1" destOrd="0" presId="urn:microsoft.com/office/officeart/2016/7/layout/BasicTimeline"/>
    <dgm:cxn modelId="{DA5912B0-B0EC-4FB3-8465-9C814DF475C0}" type="presParOf" srcId="{EC66EDFC-2DCF-4068-AEC1-923941C322EE}" destId="{DCA9EBE5-EFE6-49C3-B35C-1171EECB3F89}" srcOrd="0" destOrd="0" presId="urn:microsoft.com/office/officeart/2016/7/layout/BasicTimeline"/>
    <dgm:cxn modelId="{DC476AA6-7501-4F21-A5A6-60F5DFAC5C43}" type="presParOf" srcId="{EC66EDFC-2DCF-4068-AEC1-923941C322EE}" destId="{C404BD89-6D3B-4966-A5D4-505916A65B63}" srcOrd="1" destOrd="0" presId="urn:microsoft.com/office/officeart/2016/7/layout/BasicTimeline"/>
    <dgm:cxn modelId="{1A802319-92C7-4219-B6CB-04975F2769D2}" type="presParOf" srcId="{1AB2F00B-D7BF-4F48-97AC-BEF288E67B06}" destId="{98305AE1-0903-4034-A2E1-C6FF7994EC17}" srcOrd="2" destOrd="0" presId="urn:microsoft.com/office/officeart/2016/7/layout/BasicTimeline"/>
    <dgm:cxn modelId="{580D004C-C6B0-4745-9643-0CDEC6D834F3}" type="presParOf" srcId="{1AB2F00B-D7BF-4F48-97AC-BEF288E67B06}" destId="{E7DF5027-AB5A-4F40-94E6-4ACD36B6DB97}" srcOrd="3" destOrd="0" presId="urn:microsoft.com/office/officeart/2016/7/layout/BasicTimeline"/>
    <dgm:cxn modelId="{F3753302-57B5-40B3-835E-A214F0DF021A}" type="presParOf" srcId="{1AB2F00B-D7BF-4F48-97AC-BEF288E67B06}" destId="{3293B5C6-4029-42FC-96D5-B4C5DB778E0F}" srcOrd="4" destOrd="0" presId="urn:microsoft.com/office/officeart/2016/7/layout/BasicTimeline"/>
    <dgm:cxn modelId="{26B10599-4706-43AE-9063-340D271012BB}" type="presParOf" srcId="{1565135A-D434-4A12-AFC0-5146E137CFC5}" destId="{331A0EB7-FFF0-4E6E-8664-4E95F60AD088}" srcOrd="9" destOrd="0" presId="urn:microsoft.com/office/officeart/2016/7/layout/BasicTimeline"/>
    <dgm:cxn modelId="{D63A36C9-96ED-4EA6-A97F-90F9A074B06A}" type="presParOf" srcId="{1565135A-D434-4A12-AFC0-5146E137CFC5}" destId="{F7A2A020-253B-4A7E-8B29-51EE76985381}" srcOrd="10" destOrd="0" presId="urn:microsoft.com/office/officeart/2016/7/layout/BasicTimeline"/>
    <dgm:cxn modelId="{153F38DC-386C-4F7C-8BFD-A121F55F1217}" type="presParOf" srcId="{F7A2A020-253B-4A7E-8B29-51EE76985381}" destId="{842FBFB6-4555-48A9-95D1-6A23C642A88F}" srcOrd="0" destOrd="0" presId="urn:microsoft.com/office/officeart/2016/7/layout/BasicTimeline"/>
    <dgm:cxn modelId="{533A2D99-2021-4BC6-AA2B-522E1D376179}" type="presParOf" srcId="{F7A2A020-253B-4A7E-8B29-51EE76985381}" destId="{798FFE17-A03C-419E-AEC8-8AE257E1D25D}" srcOrd="1" destOrd="0" presId="urn:microsoft.com/office/officeart/2016/7/layout/BasicTimeline"/>
    <dgm:cxn modelId="{3D0BD0C3-355A-4996-818D-6F6BFF6E12AE}" type="presParOf" srcId="{798FFE17-A03C-419E-AEC8-8AE257E1D25D}" destId="{0CEFE7E6-F913-4D0F-A55F-80184395D4A7}" srcOrd="0" destOrd="0" presId="urn:microsoft.com/office/officeart/2016/7/layout/BasicTimeline"/>
    <dgm:cxn modelId="{0BE7B537-8303-462A-B931-511972E9CB63}" type="presParOf" srcId="{798FFE17-A03C-419E-AEC8-8AE257E1D25D}" destId="{560D826F-7B0A-4FB7-92C7-7AAA27A8F78B}" srcOrd="1" destOrd="0" presId="urn:microsoft.com/office/officeart/2016/7/layout/BasicTimeline"/>
    <dgm:cxn modelId="{D9BD831B-0DA1-4612-999A-902F930EFA10}" type="presParOf" srcId="{F7A2A020-253B-4A7E-8B29-51EE76985381}" destId="{0BBEF88F-DAC8-4CB2-B2A5-9BBB8E9BA877}" srcOrd="2" destOrd="0" presId="urn:microsoft.com/office/officeart/2016/7/layout/BasicTimeline"/>
    <dgm:cxn modelId="{2E1FADA2-B865-46B9-8DD9-C17A8D2F9C3F}" type="presParOf" srcId="{F7A2A020-253B-4A7E-8B29-51EE76985381}" destId="{E3258CEF-46A4-41AB-A3DF-5E8801BDEDA3}" srcOrd="3" destOrd="0" presId="urn:microsoft.com/office/officeart/2016/7/layout/BasicTimeline"/>
    <dgm:cxn modelId="{342C6AC0-D405-4C74-A618-BB9B04B53789}" type="presParOf" srcId="{F7A2A020-253B-4A7E-8B29-51EE76985381}" destId="{CBE6730E-7446-416A-9AC2-D6B9147BDC8A}" srcOrd="4" destOrd="0" presId="urn:microsoft.com/office/officeart/2016/7/layout/Basic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6F13734-36B4-4CAC-AB66-BDCF18E1DE44}"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BEFD1E9-0A7A-4935-9266-9D1D4E4AB2B6}">
      <dgm:prSet/>
      <dgm:spPr/>
      <dgm:t>
        <a:bodyPr/>
        <a:lstStyle/>
        <a:p>
          <a:pPr>
            <a:lnSpc>
              <a:spcPct val="100000"/>
            </a:lnSpc>
          </a:pPr>
          <a:r>
            <a:rPr lang="en-US"/>
            <a:t>Improved access to guidance.</a:t>
          </a:r>
        </a:p>
      </dgm:t>
    </dgm:pt>
    <dgm:pt modelId="{8593F752-3D1C-4EC8-8536-7B46BB7A8EB4}" type="parTrans" cxnId="{70F93929-C15D-4A2A-B429-810AF92DBFD8}">
      <dgm:prSet/>
      <dgm:spPr/>
      <dgm:t>
        <a:bodyPr/>
        <a:lstStyle/>
        <a:p>
          <a:endParaRPr lang="en-US"/>
        </a:p>
      </dgm:t>
    </dgm:pt>
    <dgm:pt modelId="{3557B8E7-E304-47C4-AE44-C0D52509228C}" type="sibTrans" cxnId="{70F93929-C15D-4A2A-B429-810AF92DBFD8}">
      <dgm:prSet/>
      <dgm:spPr/>
      <dgm:t>
        <a:bodyPr/>
        <a:lstStyle/>
        <a:p>
          <a:endParaRPr lang="en-US"/>
        </a:p>
      </dgm:t>
    </dgm:pt>
    <dgm:pt modelId="{EFEE596F-2787-414F-BA72-FBAA78BC0BB1}">
      <dgm:prSet/>
      <dgm:spPr/>
      <dgm:t>
        <a:bodyPr/>
        <a:lstStyle/>
        <a:p>
          <a:pPr>
            <a:lnSpc>
              <a:spcPct val="100000"/>
            </a:lnSpc>
          </a:pPr>
          <a:r>
            <a:rPr lang="en-US"/>
            <a:t>Better alignment with ISSAIs.</a:t>
          </a:r>
        </a:p>
      </dgm:t>
    </dgm:pt>
    <dgm:pt modelId="{FEADB8C2-0F85-4A3F-9A5F-613102E4DB7E}" type="parTrans" cxnId="{B6433B77-7760-4B01-8879-D03A399690B1}">
      <dgm:prSet/>
      <dgm:spPr/>
      <dgm:t>
        <a:bodyPr/>
        <a:lstStyle/>
        <a:p>
          <a:endParaRPr lang="en-US"/>
        </a:p>
      </dgm:t>
    </dgm:pt>
    <dgm:pt modelId="{F2012C4C-463B-4513-AA1B-1D95F48270DA}" type="sibTrans" cxnId="{B6433B77-7760-4B01-8879-D03A399690B1}">
      <dgm:prSet/>
      <dgm:spPr/>
      <dgm:t>
        <a:bodyPr/>
        <a:lstStyle/>
        <a:p>
          <a:endParaRPr lang="en-US"/>
        </a:p>
      </dgm:t>
    </dgm:pt>
    <dgm:pt modelId="{40102007-0BFB-46A8-B3A3-9E3483145E52}">
      <dgm:prSet/>
      <dgm:spPr/>
      <dgm:t>
        <a:bodyPr/>
        <a:lstStyle/>
        <a:p>
          <a:pPr>
            <a:lnSpc>
              <a:spcPct val="100000"/>
            </a:lnSpc>
          </a:pPr>
          <a:r>
            <a:rPr lang="en-US"/>
            <a:t>Higher audit quality.</a:t>
          </a:r>
        </a:p>
      </dgm:t>
    </dgm:pt>
    <dgm:pt modelId="{7B25D1D4-9315-47BB-BE0C-9B737FBF120D}" type="parTrans" cxnId="{8AB6245E-1CD4-4475-B10D-418E7BCADE24}">
      <dgm:prSet/>
      <dgm:spPr/>
      <dgm:t>
        <a:bodyPr/>
        <a:lstStyle/>
        <a:p>
          <a:endParaRPr lang="en-US"/>
        </a:p>
      </dgm:t>
    </dgm:pt>
    <dgm:pt modelId="{A14D4832-45CA-4FE8-B9E9-D9FE2ED77895}" type="sibTrans" cxnId="{8AB6245E-1CD4-4475-B10D-418E7BCADE24}">
      <dgm:prSet/>
      <dgm:spPr/>
      <dgm:t>
        <a:bodyPr/>
        <a:lstStyle/>
        <a:p>
          <a:endParaRPr lang="en-US"/>
        </a:p>
      </dgm:t>
    </dgm:pt>
    <dgm:pt modelId="{F14D36D7-A00B-4868-8E73-8D4A33B8C0BF}">
      <dgm:prSet/>
      <dgm:spPr/>
      <dgm:t>
        <a:bodyPr/>
        <a:lstStyle/>
        <a:p>
          <a:pPr>
            <a:lnSpc>
              <a:spcPct val="100000"/>
            </a:lnSpc>
          </a:pPr>
          <a:r>
            <a:rPr lang="en-US"/>
            <a:t>Stronger knowledge sharing within INTOSAI.</a:t>
          </a:r>
        </a:p>
      </dgm:t>
    </dgm:pt>
    <dgm:pt modelId="{62CCB43F-DA04-4901-A727-2BF858ADDA8D}" type="parTrans" cxnId="{E2A89DE3-86B7-40DE-A982-109B0478793D}">
      <dgm:prSet/>
      <dgm:spPr/>
      <dgm:t>
        <a:bodyPr/>
        <a:lstStyle/>
        <a:p>
          <a:endParaRPr lang="en-US"/>
        </a:p>
      </dgm:t>
    </dgm:pt>
    <dgm:pt modelId="{A6EF63DE-050E-4A05-B0CE-59F0B7C74320}" type="sibTrans" cxnId="{E2A89DE3-86B7-40DE-A982-109B0478793D}">
      <dgm:prSet/>
      <dgm:spPr/>
      <dgm:t>
        <a:bodyPr/>
        <a:lstStyle/>
        <a:p>
          <a:endParaRPr lang="en-US"/>
        </a:p>
      </dgm:t>
    </dgm:pt>
    <dgm:pt modelId="{78740E4E-5B98-458B-B9AA-94D347773BB9}" type="pres">
      <dgm:prSet presAssocID="{C6F13734-36B4-4CAC-AB66-BDCF18E1DE44}" presName="root" presStyleCnt="0">
        <dgm:presLayoutVars>
          <dgm:dir/>
          <dgm:resizeHandles val="exact"/>
        </dgm:presLayoutVars>
      </dgm:prSet>
      <dgm:spPr/>
    </dgm:pt>
    <dgm:pt modelId="{7FF1135A-F2D3-4E0F-9C7A-F0E9E0EDB911}" type="pres">
      <dgm:prSet presAssocID="{EBEFD1E9-0A7A-4935-9266-9D1D4E4AB2B6}" presName="compNode" presStyleCnt="0"/>
      <dgm:spPr/>
    </dgm:pt>
    <dgm:pt modelId="{5C58C150-4871-4827-B760-4C1ACE8C5589}" type="pres">
      <dgm:prSet presAssocID="{EBEFD1E9-0A7A-4935-9266-9D1D4E4AB2B6}" presName="bgRect" presStyleLbl="bgShp" presStyleIdx="0" presStyleCnt="4"/>
      <dgm:spPr/>
    </dgm:pt>
    <dgm:pt modelId="{FC6F30EC-53A0-4516-90CF-515DA41AA3A0}" type="pres">
      <dgm:prSet presAssocID="{EBEFD1E9-0A7A-4935-9266-9D1D4E4AB2B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usiness Growth"/>
        </a:ext>
      </dgm:extLst>
    </dgm:pt>
    <dgm:pt modelId="{BFA84FC5-CA19-470F-84DB-144B08320F39}" type="pres">
      <dgm:prSet presAssocID="{EBEFD1E9-0A7A-4935-9266-9D1D4E4AB2B6}" presName="spaceRect" presStyleCnt="0"/>
      <dgm:spPr/>
    </dgm:pt>
    <dgm:pt modelId="{BA240D29-374F-4CF9-A377-A8E72EA05126}" type="pres">
      <dgm:prSet presAssocID="{EBEFD1E9-0A7A-4935-9266-9D1D4E4AB2B6}" presName="parTx" presStyleLbl="revTx" presStyleIdx="0" presStyleCnt="4">
        <dgm:presLayoutVars>
          <dgm:chMax val="0"/>
          <dgm:chPref val="0"/>
        </dgm:presLayoutVars>
      </dgm:prSet>
      <dgm:spPr/>
    </dgm:pt>
    <dgm:pt modelId="{A7A6756C-F33A-46AF-A25A-1EADC98EE5C6}" type="pres">
      <dgm:prSet presAssocID="{3557B8E7-E304-47C4-AE44-C0D52509228C}" presName="sibTrans" presStyleCnt="0"/>
      <dgm:spPr/>
    </dgm:pt>
    <dgm:pt modelId="{61635894-BB53-4DAB-A5B7-38FDBACC8411}" type="pres">
      <dgm:prSet presAssocID="{EFEE596F-2787-414F-BA72-FBAA78BC0BB1}" presName="compNode" presStyleCnt="0"/>
      <dgm:spPr/>
    </dgm:pt>
    <dgm:pt modelId="{C4005A54-DDDC-4AB0-A58E-FACF050101BE}" type="pres">
      <dgm:prSet presAssocID="{EFEE596F-2787-414F-BA72-FBAA78BC0BB1}" presName="bgRect" presStyleLbl="bgShp" presStyleIdx="1" presStyleCnt="4"/>
      <dgm:spPr/>
    </dgm:pt>
    <dgm:pt modelId="{6707011C-FDE9-4DF8-88FB-959B5B4DAC65}" type="pres">
      <dgm:prSet presAssocID="{EFEE596F-2787-414F-BA72-FBAA78BC0BB1}"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ippo"/>
        </a:ext>
      </dgm:extLst>
    </dgm:pt>
    <dgm:pt modelId="{F75E1774-218A-475E-850F-D4358762E538}" type="pres">
      <dgm:prSet presAssocID="{EFEE596F-2787-414F-BA72-FBAA78BC0BB1}" presName="spaceRect" presStyleCnt="0"/>
      <dgm:spPr/>
    </dgm:pt>
    <dgm:pt modelId="{D8CED5BB-54D7-48F3-9B07-1FAC6F09C037}" type="pres">
      <dgm:prSet presAssocID="{EFEE596F-2787-414F-BA72-FBAA78BC0BB1}" presName="parTx" presStyleLbl="revTx" presStyleIdx="1" presStyleCnt="4">
        <dgm:presLayoutVars>
          <dgm:chMax val="0"/>
          <dgm:chPref val="0"/>
        </dgm:presLayoutVars>
      </dgm:prSet>
      <dgm:spPr/>
    </dgm:pt>
    <dgm:pt modelId="{9724B83C-52F3-4B92-B58B-B72EEDD3013B}" type="pres">
      <dgm:prSet presAssocID="{F2012C4C-463B-4513-AA1B-1D95F48270DA}" presName="sibTrans" presStyleCnt="0"/>
      <dgm:spPr/>
    </dgm:pt>
    <dgm:pt modelId="{9889DCAA-5AE9-485C-BE48-693BDB870855}" type="pres">
      <dgm:prSet presAssocID="{40102007-0BFB-46A8-B3A3-9E3483145E52}" presName="compNode" presStyleCnt="0"/>
      <dgm:spPr/>
    </dgm:pt>
    <dgm:pt modelId="{A3B6692B-AF2A-4FA5-AE37-57597BC1D41F}" type="pres">
      <dgm:prSet presAssocID="{40102007-0BFB-46A8-B3A3-9E3483145E52}" presName="bgRect" presStyleLbl="bgShp" presStyleIdx="2" presStyleCnt="4"/>
      <dgm:spPr/>
    </dgm:pt>
    <dgm:pt modelId="{D850F4E1-35AF-4652-91FB-64A8CF7280BA}" type="pres">
      <dgm:prSet presAssocID="{40102007-0BFB-46A8-B3A3-9E3483145E5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agnifying glass"/>
        </a:ext>
      </dgm:extLst>
    </dgm:pt>
    <dgm:pt modelId="{1DF6054B-4091-4B89-927E-8D8A8F183AB6}" type="pres">
      <dgm:prSet presAssocID="{40102007-0BFB-46A8-B3A3-9E3483145E52}" presName="spaceRect" presStyleCnt="0"/>
      <dgm:spPr/>
    </dgm:pt>
    <dgm:pt modelId="{8A955647-032C-4BC1-AA4A-244517323073}" type="pres">
      <dgm:prSet presAssocID="{40102007-0BFB-46A8-B3A3-9E3483145E52}" presName="parTx" presStyleLbl="revTx" presStyleIdx="2" presStyleCnt="4">
        <dgm:presLayoutVars>
          <dgm:chMax val="0"/>
          <dgm:chPref val="0"/>
        </dgm:presLayoutVars>
      </dgm:prSet>
      <dgm:spPr/>
    </dgm:pt>
    <dgm:pt modelId="{E2A2AF6D-D304-4EE0-A379-A3E5923AD40C}" type="pres">
      <dgm:prSet presAssocID="{A14D4832-45CA-4FE8-B9E9-D9FE2ED77895}" presName="sibTrans" presStyleCnt="0"/>
      <dgm:spPr/>
    </dgm:pt>
    <dgm:pt modelId="{06683567-9AC8-4291-A049-6E3377A2E1FD}" type="pres">
      <dgm:prSet presAssocID="{F14D36D7-A00B-4868-8E73-8D4A33B8C0BF}" presName="compNode" presStyleCnt="0"/>
      <dgm:spPr/>
    </dgm:pt>
    <dgm:pt modelId="{24AF2A3E-6436-4148-AFA1-6B20FFF09995}" type="pres">
      <dgm:prSet presAssocID="{F14D36D7-A00B-4868-8E73-8D4A33B8C0BF}" presName="bgRect" presStyleLbl="bgShp" presStyleIdx="3" presStyleCnt="4"/>
      <dgm:spPr/>
    </dgm:pt>
    <dgm:pt modelId="{64ED0B7D-29D0-4723-B87A-24A2B2762491}" type="pres">
      <dgm:prSet presAssocID="{F14D36D7-A00B-4868-8E73-8D4A33B8C0B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lassroom"/>
        </a:ext>
      </dgm:extLst>
    </dgm:pt>
    <dgm:pt modelId="{4AB6BDD8-49F4-4FCE-B126-A526181AB687}" type="pres">
      <dgm:prSet presAssocID="{F14D36D7-A00B-4868-8E73-8D4A33B8C0BF}" presName="spaceRect" presStyleCnt="0"/>
      <dgm:spPr/>
    </dgm:pt>
    <dgm:pt modelId="{C1C21946-26A4-4AEB-A4C0-AF5E2265193B}" type="pres">
      <dgm:prSet presAssocID="{F14D36D7-A00B-4868-8E73-8D4A33B8C0BF}" presName="parTx" presStyleLbl="revTx" presStyleIdx="3" presStyleCnt="4">
        <dgm:presLayoutVars>
          <dgm:chMax val="0"/>
          <dgm:chPref val="0"/>
        </dgm:presLayoutVars>
      </dgm:prSet>
      <dgm:spPr/>
    </dgm:pt>
  </dgm:ptLst>
  <dgm:cxnLst>
    <dgm:cxn modelId="{70F93929-C15D-4A2A-B429-810AF92DBFD8}" srcId="{C6F13734-36B4-4CAC-AB66-BDCF18E1DE44}" destId="{EBEFD1E9-0A7A-4935-9266-9D1D4E4AB2B6}" srcOrd="0" destOrd="0" parTransId="{8593F752-3D1C-4EC8-8536-7B46BB7A8EB4}" sibTransId="{3557B8E7-E304-47C4-AE44-C0D52509228C}"/>
    <dgm:cxn modelId="{8AB6245E-1CD4-4475-B10D-418E7BCADE24}" srcId="{C6F13734-36B4-4CAC-AB66-BDCF18E1DE44}" destId="{40102007-0BFB-46A8-B3A3-9E3483145E52}" srcOrd="2" destOrd="0" parTransId="{7B25D1D4-9315-47BB-BE0C-9B737FBF120D}" sibTransId="{A14D4832-45CA-4FE8-B9E9-D9FE2ED77895}"/>
    <dgm:cxn modelId="{9D730962-0DB2-4834-9FAC-90A0AC175F49}" type="presOf" srcId="{40102007-0BFB-46A8-B3A3-9E3483145E52}" destId="{8A955647-032C-4BC1-AA4A-244517323073}" srcOrd="0" destOrd="0" presId="urn:microsoft.com/office/officeart/2018/2/layout/IconVerticalSolidList"/>
    <dgm:cxn modelId="{B6433B77-7760-4B01-8879-D03A399690B1}" srcId="{C6F13734-36B4-4CAC-AB66-BDCF18E1DE44}" destId="{EFEE596F-2787-414F-BA72-FBAA78BC0BB1}" srcOrd="1" destOrd="0" parTransId="{FEADB8C2-0F85-4A3F-9A5F-613102E4DB7E}" sibTransId="{F2012C4C-463B-4513-AA1B-1D95F48270DA}"/>
    <dgm:cxn modelId="{1B58737C-A051-47AA-AA06-AA00B0E6EA04}" type="presOf" srcId="{EBEFD1E9-0A7A-4935-9266-9D1D4E4AB2B6}" destId="{BA240D29-374F-4CF9-A377-A8E72EA05126}" srcOrd="0" destOrd="0" presId="urn:microsoft.com/office/officeart/2018/2/layout/IconVerticalSolidList"/>
    <dgm:cxn modelId="{E0F62F91-87A5-4FC9-A877-B8A697D7A473}" type="presOf" srcId="{F14D36D7-A00B-4868-8E73-8D4A33B8C0BF}" destId="{C1C21946-26A4-4AEB-A4C0-AF5E2265193B}" srcOrd="0" destOrd="0" presId="urn:microsoft.com/office/officeart/2018/2/layout/IconVerticalSolidList"/>
    <dgm:cxn modelId="{9ADB3AAE-0AB0-4684-83AA-A84C7D60D553}" type="presOf" srcId="{C6F13734-36B4-4CAC-AB66-BDCF18E1DE44}" destId="{78740E4E-5B98-458B-B9AA-94D347773BB9}" srcOrd="0" destOrd="0" presId="urn:microsoft.com/office/officeart/2018/2/layout/IconVerticalSolidList"/>
    <dgm:cxn modelId="{E2A89DE3-86B7-40DE-A982-109B0478793D}" srcId="{C6F13734-36B4-4CAC-AB66-BDCF18E1DE44}" destId="{F14D36D7-A00B-4868-8E73-8D4A33B8C0BF}" srcOrd="3" destOrd="0" parTransId="{62CCB43F-DA04-4901-A727-2BF858ADDA8D}" sibTransId="{A6EF63DE-050E-4A05-B0CE-59F0B7C74320}"/>
    <dgm:cxn modelId="{5DA1D5E5-1644-401D-B820-264302A4E8BB}" type="presOf" srcId="{EFEE596F-2787-414F-BA72-FBAA78BC0BB1}" destId="{D8CED5BB-54D7-48F3-9B07-1FAC6F09C037}" srcOrd="0" destOrd="0" presId="urn:microsoft.com/office/officeart/2018/2/layout/IconVerticalSolidList"/>
    <dgm:cxn modelId="{E1BC16E2-CE08-49B3-9BAE-49A089430E35}" type="presParOf" srcId="{78740E4E-5B98-458B-B9AA-94D347773BB9}" destId="{7FF1135A-F2D3-4E0F-9C7A-F0E9E0EDB911}" srcOrd="0" destOrd="0" presId="urn:microsoft.com/office/officeart/2018/2/layout/IconVerticalSolidList"/>
    <dgm:cxn modelId="{367AA47F-FD91-4558-B4D1-1E0A00C0704B}" type="presParOf" srcId="{7FF1135A-F2D3-4E0F-9C7A-F0E9E0EDB911}" destId="{5C58C150-4871-4827-B760-4C1ACE8C5589}" srcOrd="0" destOrd="0" presId="urn:microsoft.com/office/officeart/2018/2/layout/IconVerticalSolidList"/>
    <dgm:cxn modelId="{FDEAAC5C-1C0D-4560-9DD9-DC4FBF164E89}" type="presParOf" srcId="{7FF1135A-F2D3-4E0F-9C7A-F0E9E0EDB911}" destId="{FC6F30EC-53A0-4516-90CF-515DA41AA3A0}" srcOrd="1" destOrd="0" presId="urn:microsoft.com/office/officeart/2018/2/layout/IconVerticalSolidList"/>
    <dgm:cxn modelId="{8D08C17E-B46C-47FB-9898-0BC2FC44146D}" type="presParOf" srcId="{7FF1135A-F2D3-4E0F-9C7A-F0E9E0EDB911}" destId="{BFA84FC5-CA19-470F-84DB-144B08320F39}" srcOrd="2" destOrd="0" presId="urn:microsoft.com/office/officeart/2018/2/layout/IconVerticalSolidList"/>
    <dgm:cxn modelId="{ECF461AF-3E9B-4303-BBDE-AD22C4155CF3}" type="presParOf" srcId="{7FF1135A-F2D3-4E0F-9C7A-F0E9E0EDB911}" destId="{BA240D29-374F-4CF9-A377-A8E72EA05126}" srcOrd="3" destOrd="0" presId="urn:microsoft.com/office/officeart/2018/2/layout/IconVerticalSolidList"/>
    <dgm:cxn modelId="{3DBDD457-EFA8-48C1-92E0-0DFB547E4CC1}" type="presParOf" srcId="{78740E4E-5B98-458B-B9AA-94D347773BB9}" destId="{A7A6756C-F33A-46AF-A25A-1EADC98EE5C6}" srcOrd="1" destOrd="0" presId="urn:microsoft.com/office/officeart/2018/2/layout/IconVerticalSolidList"/>
    <dgm:cxn modelId="{7F229063-98FF-4A47-8A45-20AF4BD30B4B}" type="presParOf" srcId="{78740E4E-5B98-458B-B9AA-94D347773BB9}" destId="{61635894-BB53-4DAB-A5B7-38FDBACC8411}" srcOrd="2" destOrd="0" presId="urn:microsoft.com/office/officeart/2018/2/layout/IconVerticalSolidList"/>
    <dgm:cxn modelId="{8273955A-6D76-4A22-92FF-77C7A099E10B}" type="presParOf" srcId="{61635894-BB53-4DAB-A5B7-38FDBACC8411}" destId="{C4005A54-DDDC-4AB0-A58E-FACF050101BE}" srcOrd="0" destOrd="0" presId="urn:microsoft.com/office/officeart/2018/2/layout/IconVerticalSolidList"/>
    <dgm:cxn modelId="{225C5D4F-A38B-46D6-B9DA-FEC2E8F75ABB}" type="presParOf" srcId="{61635894-BB53-4DAB-A5B7-38FDBACC8411}" destId="{6707011C-FDE9-4DF8-88FB-959B5B4DAC65}" srcOrd="1" destOrd="0" presId="urn:microsoft.com/office/officeart/2018/2/layout/IconVerticalSolidList"/>
    <dgm:cxn modelId="{C290B6D2-9399-4E7D-B304-156F0564BB79}" type="presParOf" srcId="{61635894-BB53-4DAB-A5B7-38FDBACC8411}" destId="{F75E1774-218A-475E-850F-D4358762E538}" srcOrd="2" destOrd="0" presId="urn:microsoft.com/office/officeart/2018/2/layout/IconVerticalSolidList"/>
    <dgm:cxn modelId="{15BF4617-AA43-48E0-880F-B2C1048F32D9}" type="presParOf" srcId="{61635894-BB53-4DAB-A5B7-38FDBACC8411}" destId="{D8CED5BB-54D7-48F3-9B07-1FAC6F09C037}" srcOrd="3" destOrd="0" presId="urn:microsoft.com/office/officeart/2018/2/layout/IconVerticalSolidList"/>
    <dgm:cxn modelId="{9B29F10E-79E8-4FC3-8DC9-48784ADFA086}" type="presParOf" srcId="{78740E4E-5B98-458B-B9AA-94D347773BB9}" destId="{9724B83C-52F3-4B92-B58B-B72EEDD3013B}" srcOrd="3" destOrd="0" presId="urn:microsoft.com/office/officeart/2018/2/layout/IconVerticalSolidList"/>
    <dgm:cxn modelId="{BD1D2164-3D92-4957-944B-E55CC34DAC2C}" type="presParOf" srcId="{78740E4E-5B98-458B-B9AA-94D347773BB9}" destId="{9889DCAA-5AE9-485C-BE48-693BDB870855}" srcOrd="4" destOrd="0" presId="urn:microsoft.com/office/officeart/2018/2/layout/IconVerticalSolidList"/>
    <dgm:cxn modelId="{6C16321C-7C0F-40B8-A831-97608D5F29F6}" type="presParOf" srcId="{9889DCAA-5AE9-485C-BE48-693BDB870855}" destId="{A3B6692B-AF2A-4FA5-AE37-57597BC1D41F}" srcOrd="0" destOrd="0" presId="urn:microsoft.com/office/officeart/2018/2/layout/IconVerticalSolidList"/>
    <dgm:cxn modelId="{08AB0614-179B-4526-AA89-93135BCA5A1E}" type="presParOf" srcId="{9889DCAA-5AE9-485C-BE48-693BDB870855}" destId="{D850F4E1-35AF-4652-91FB-64A8CF7280BA}" srcOrd="1" destOrd="0" presId="urn:microsoft.com/office/officeart/2018/2/layout/IconVerticalSolidList"/>
    <dgm:cxn modelId="{A0771927-5847-42AE-8143-458BF9F8A6EC}" type="presParOf" srcId="{9889DCAA-5AE9-485C-BE48-693BDB870855}" destId="{1DF6054B-4091-4B89-927E-8D8A8F183AB6}" srcOrd="2" destOrd="0" presId="urn:microsoft.com/office/officeart/2018/2/layout/IconVerticalSolidList"/>
    <dgm:cxn modelId="{C4898CE4-3D54-4FC2-933D-9433F68808CC}" type="presParOf" srcId="{9889DCAA-5AE9-485C-BE48-693BDB870855}" destId="{8A955647-032C-4BC1-AA4A-244517323073}" srcOrd="3" destOrd="0" presId="urn:microsoft.com/office/officeart/2018/2/layout/IconVerticalSolidList"/>
    <dgm:cxn modelId="{EFCABFF2-85DD-4D5E-8447-2C3A528CFAD8}" type="presParOf" srcId="{78740E4E-5B98-458B-B9AA-94D347773BB9}" destId="{E2A2AF6D-D304-4EE0-A379-A3E5923AD40C}" srcOrd="5" destOrd="0" presId="urn:microsoft.com/office/officeart/2018/2/layout/IconVerticalSolidList"/>
    <dgm:cxn modelId="{32F8C69F-8745-4A61-9923-A55F1ACA6913}" type="presParOf" srcId="{78740E4E-5B98-458B-B9AA-94D347773BB9}" destId="{06683567-9AC8-4291-A049-6E3377A2E1FD}" srcOrd="6" destOrd="0" presId="urn:microsoft.com/office/officeart/2018/2/layout/IconVerticalSolidList"/>
    <dgm:cxn modelId="{D388DF2D-E722-4905-97A1-51DA59E16C3C}" type="presParOf" srcId="{06683567-9AC8-4291-A049-6E3377A2E1FD}" destId="{24AF2A3E-6436-4148-AFA1-6B20FFF09995}" srcOrd="0" destOrd="0" presId="urn:microsoft.com/office/officeart/2018/2/layout/IconVerticalSolidList"/>
    <dgm:cxn modelId="{B1F94206-A0C4-4DE1-B484-72FC5243E21E}" type="presParOf" srcId="{06683567-9AC8-4291-A049-6E3377A2E1FD}" destId="{64ED0B7D-29D0-4723-B87A-24A2B2762491}" srcOrd="1" destOrd="0" presId="urn:microsoft.com/office/officeart/2018/2/layout/IconVerticalSolidList"/>
    <dgm:cxn modelId="{42E86EA7-0857-4FD0-8203-E77C8FE150D0}" type="presParOf" srcId="{06683567-9AC8-4291-A049-6E3377A2E1FD}" destId="{4AB6BDD8-49F4-4FCE-B126-A526181AB687}" srcOrd="2" destOrd="0" presId="urn:microsoft.com/office/officeart/2018/2/layout/IconVerticalSolidList"/>
    <dgm:cxn modelId="{0A0A92FD-D231-4B33-9FF1-E36C9B852787}" type="presParOf" srcId="{06683567-9AC8-4291-A049-6E3377A2E1FD}" destId="{C1C21946-26A4-4AEB-A4C0-AF5E2265193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8928AB98-241A-4E3F-BB78-AAC2FC1D177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9577B82-8072-4475-9C47-E68E7AC4DE97}">
      <dgm:prSet/>
      <dgm:spPr/>
      <dgm:t>
        <a:bodyPr/>
        <a:lstStyle/>
        <a:p>
          <a:pPr>
            <a:lnSpc>
              <a:spcPct val="100000"/>
            </a:lnSpc>
          </a:pPr>
          <a:r>
            <a:rPr lang="en-US"/>
            <a:t>The G-Initiative strengthens INTOSAI’s guidance ecosystem.</a:t>
          </a:r>
        </a:p>
      </dgm:t>
    </dgm:pt>
    <dgm:pt modelId="{D2E3AB5F-1A10-4FB7-AC24-0A5BEE49768E}" type="parTrans" cxnId="{897E4872-6E43-4B32-A107-E946E653295A}">
      <dgm:prSet/>
      <dgm:spPr/>
      <dgm:t>
        <a:bodyPr/>
        <a:lstStyle/>
        <a:p>
          <a:endParaRPr lang="en-US"/>
        </a:p>
      </dgm:t>
    </dgm:pt>
    <dgm:pt modelId="{1579FBA2-E8FC-475E-8E72-C8FEA8CDE3D1}" type="sibTrans" cxnId="{897E4872-6E43-4B32-A107-E946E653295A}">
      <dgm:prSet/>
      <dgm:spPr/>
      <dgm:t>
        <a:bodyPr/>
        <a:lstStyle/>
        <a:p>
          <a:endParaRPr lang="en-US"/>
        </a:p>
      </dgm:t>
    </dgm:pt>
    <dgm:pt modelId="{C0449541-710E-4FEB-BC3E-1F6FB173472E}">
      <dgm:prSet/>
      <dgm:spPr/>
      <dgm:t>
        <a:bodyPr/>
        <a:lstStyle/>
        <a:p>
          <a:pPr>
            <a:lnSpc>
              <a:spcPct val="100000"/>
            </a:lnSpc>
          </a:pPr>
          <a:r>
            <a:rPr lang="en-US"/>
            <a:t>It supports consistent ISSAI implementation.</a:t>
          </a:r>
        </a:p>
      </dgm:t>
    </dgm:pt>
    <dgm:pt modelId="{34B7E7D7-E778-402B-9D6D-0BFCD2660F3A}" type="parTrans" cxnId="{A5A88B2E-C7FF-4DED-A2D0-D83432EB087C}">
      <dgm:prSet/>
      <dgm:spPr/>
      <dgm:t>
        <a:bodyPr/>
        <a:lstStyle/>
        <a:p>
          <a:endParaRPr lang="en-US"/>
        </a:p>
      </dgm:t>
    </dgm:pt>
    <dgm:pt modelId="{F8B7FAF6-02E4-4489-8BAE-4EC69E404461}" type="sibTrans" cxnId="{A5A88B2E-C7FF-4DED-A2D0-D83432EB087C}">
      <dgm:prSet/>
      <dgm:spPr/>
      <dgm:t>
        <a:bodyPr/>
        <a:lstStyle/>
        <a:p>
          <a:endParaRPr lang="en-US"/>
        </a:p>
      </dgm:t>
    </dgm:pt>
    <dgm:pt modelId="{9A6F54FA-F02B-4AE6-A89C-CDF229E2647E}">
      <dgm:prSet/>
      <dgm:spPr/>
      <dgm:t>
        <a:bodyPr/>
        <a:lstStyle/>
        <a:p>
          <a:pPr>
            <a:lnSpc>
              <a:spcPct val="100000"/>
            </a:lnSpc>
          </a:pPr>
          <a:r>
            <a:rPr lang="en-US"/>
            <a:t>It contributes to global public sector audit quality.</a:t>
          </a:r>
        </a:p>
      </dgm:t>
    </dgm:pt>
    <dgm:pt modelId="{9DA86E42-FA08-42B3-8D4F-64493DAAB6D2}" type="parTrans" cxnId="{02552F1F-DE38-4B3B-A66D-CD56240D96C6}">
      <dgm:prSet/>
      <dgm:spPr/>
      <dgm:t>
        <a:bodyPr/>
        <a:lstStyle/>
        <a:p>
          <a:endParaRPr lang="en-US"/>
        </a:p>
      </dgm:t>
    </dgm:pt>
    <dgm:pt modelId="{81A5F227-F154-43D5-8E4B-3ADA7D109C81}" type="sibTrans" cxnId="{02552F1F-DE38-4B3B-A66D-CD56240D96C6}">
      <dgm:prSet/>
      <dgm:spPr/>
      <dgm:t>
        <a:bodyPr/>
        <a:lstStyle/>
        <a:p>
          <a:endParaRPr lang="en-US"/>
        </a:p>
      </dgm:t>
    </dgm:pt>
    <dgm:pt modelId="{67F86891-8A30-4B44-936E-25D1A38377EC}" type="pres">
      <dgm:prSet presAssocID="{8928AB98-241A-4E3F-BB78-AAC2FC1D1770}" presName="root" presStyleCnt="0">
        <dgm:presLayoutVars>
          <dgm:dir/>
          <dgm:resizeHandles val="exact"/>
        </dgm:presLayoutVars>
      </dgm:prSet>
      <dgm:spPr/>
    </dgm:pt>
    <dgm:pt modelId="{ABCE6F87-0E71-488C-9B49-7F301BB2B983}" type="pres">
      <dgm:prSet presAssocID="{C9577B82-8072-4475-9C47-E68E7AC4DE97}" presName="compNode" presStyleCnt="0"/>
      <dgm:spPr/>
    </dgm:pt>
    <dgm:pt modelId="{9483DB49-96FC-42BD-917F-6B7CA08C7C47}" type="pres">
      <dgm:prSet presAssocID="{C9577B82-8072-4475-9C47-E68E7AC4DE97}" presName="bgRect" presStyleLbl="bgShp" presStyleIdx="0" presStyleCnt="3"/>
      <dgm:spPr/>
    </dgm:pt>
    <dgm:pt modelId="{4856328A-0ADE-47F3-91D2-332E3EBFD6AB}" type="pres">
      <dgm:prSet presAssocID="{C9577B82-8072-4475-9C47-E68E7AC4DE9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utterfly"/>
        </a:ext>
      </dgm:extLst>
    </dgm:pt>
    <dgm:pt modelId="{71610AE4-E963-487A-B6EE-6C2B9D9A3D01}" type="pres">
      <dgm:prSet presAssocID="{C9577B82-8072-4475-9C47-E68E7AC4DE97}" presName="spaceRect" presStyleCnt="0"/>
      <dgm:spPr/>
    </dgm:pt>
    <dgm:pt modelId="{80FACE96-2C7E-4376-A3FE-DAEFB9ABBB4D}" type="pres">
      <dgm:prSet presAssocID="{C9577B82-8072-4475-9C47-E68E7AC4DE97}" presName="parTx" presStyleLbl="revTx" presStyleIdx="0" presStyleCnt="3">
        <dgm:presLayoutVars>
          <dgm:chMax val="0"/>
          <dgm:chPref val="0"/>
        </dgm:presLayoutVars>
      </dgm:prSet>
      <dgm:spPr/>
    </dgm:pt>
    <dgm:pt modelId="{102F5454-6097-4510-9A19-FAA8480C5736}" type="pres">
      <dgm:prSet presAssocID="{1579FBA2-E8FC-475E-8E72-C8FEA8CDE3D1}" presName="sibTrans" presStyleCnt="0"/>
      <dgm:spPr/>
    </dgm:pt>
    <dgm:pt modelId="{D7F053AD-5A0D-4D45-A47F-2EC17667DBCE}" type="pres">
      <dgm:prSet presAssocID="{C0449541-710E-4FEB-BC3E-1F6FB173472E}" presName="compNode" presStyleCnt="0"/>
      <dgm:spPr/>
    </dgm:pt>
    <dgm:pt modelId="{579E900C-5CD3-4661-B5F2-632A7D0F4E7E}" type="pres">
      <dgm:prSet presAssocID="{C0449541-710E-4FEB-BC3E-1F6FB173472E}" presName="bgRect" presStyleLbl="bgShp" presStyleIdx="1" presStyleCnt="3"/>
      <dgm:spPr/>
    </dgm:pt>
    <dgm:pt modelId="{233477F2-6F2D-46C7-A986-124713FC1C6F}" type="pres">
      <dgm:prSet presAssocID="{C0449541-710E-4FEB-BC3E-1F6FB173472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peat"/>
        </a:ext>
      </dgm:extLst>
    </dgm:pt>
    <dgm:pt modelId="{C2DF5CAD-A7EF-43E0-8534-D90131F6A932}" type="pres">
      <dgm:prSet presAssocID="{C0449541-710E-4FEB-BC3E-1F6FB173472E}" presName="spaceRect" presStyleCnt="0"/>
      <dgm:spPr/>
    </dgm:pt>
    <dgm:pt modelId="{E278ED90-0FC1-4066-8FEC-B6F65F1410F0}" type="pres">
      <dgm:prSet presAssocID="{C0449541-710E-4FEB-BC3E-1F6FB173472E}" presName="parTx" presStyleLbl="revTx" presStyleIdx="1" presStyleCnt="3">
        <dgm:presLayoutVars>
          <dgm:chMax val="0"/>
          <dgm:chPref val="0"/>
        </dgm:presLayoutVars>
      </dgm:prSet>
      <dgm:spPr/>
    </dgm:pt>
    <dgm:pt modelId="{37CB2B85-EE8D-4146-90C3-95C0CED391EF}" type="pres">
      <dgm:prSet presAssocID="{F8B7FAF6-02E4-4489-8BAE-4EC69E404461}" presName="sibTrans" presStyleCnt="0"/>
      <dgm:spPr/>
    </dgm:pt>
    <dgm:pt modelId="{8976AF63-6354-4682-BCA1-DC4ABEFC3ADC}" type="pres">
      <dgm:prSet presAssocID="{9A6F54FA-F02B-4AE6-A89C-CDF229E2647E}" presName="compNode" presStyleCnt="0"/>
      <dgm:spPr/>
    </dgm:pt>
    <dgm:pt modelId="{DF626B0C-A23A-408D-880F-D9F366B2947A}" type="pres">
      <dgm:prSet presAssocID="{9A6F54FA-F02B-4AE6-A89C-CDF229E2647E}" presName="bgRect" presStyleLbl="bgShp" presStyleIdx="2" presStyleCnt="3"/>
      <dgm:spPr/>
    </dgm:pt>
    <dgm:pt modelId="{683C4E0D-F0A3-43B0-8D52-1BFF6A63BD53}" type="pres">
      <dgm:prSet presAssocID="{9A6F54FA-F02B-4AE6-A89C-CDF229E2647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arth Globe Europe-Africa"/>
        </a:ext>
      </dgm:extLst>
    </dgm:pt>
    <dgm:pt modelId="{93B2C5A6-410C-4588-96DA-DDE698571BFA}" type="pres">
      <dgm:prSet presAssocID="{9A6F54FA-F02B-4AE6-A89C-CDF229E2647E}" presName="spaceRect" presStyleCnt="0"/>
      <dgm:spPr/>
    </dgm:pt>
    <dgm:pt modelId="{80C8512E-EE8E-4EDA-9832-04CA05007C54}" type="pres">
      <dgm:prSet presAssocID="{9A6F54FA-F02B-4AE6-A89C-CDF229E2647E}" presName="parTx" presStyleLbl="revTx" presStyleIdx="2" presStyleCnt="3">
        <dgm:presLayoutVars>
          <dgm:chMax val="0"/>
          <dgm:chPref val="0"/>
        </dgm:presLayoutVars>
      </dgm:prSet>
      <dgm:spPr/>
    </dgm:pt>
  </dgm:ptLst>
  <dgm:cxnLst>
    <dgm:cxn modelId="{D80A850D-38F6-40A5-BC34-4971E28F4B0C}" type="presOf" srcId="{9A6F54FA-F02B-4AE6-A89C-CDF229E2647E}" destId="{80C8512E-EE8E-4EDA-9832-04CA05007C54}" srcOrd="0" destOrd="0" presId="urn:microsoft.com/office/officeart/2018/2/layout/IconVerticalSolidList"/>
    <dgm:cxn modelId="{02552F1F-DE38-4B3B-A66D-CD56240D96C6}" srcId="{8928AB98-241A-4E3F-BB78-AAC2FC1D1770}" destId="{9A6F54FA-F02B-4AE6-A89C-CDF229E2647E}" srcOrd="2" destOrd="0" parTransId="{9DA86E42-FA08-42B3-8D4F-64493DAAB6D2}" sibTransId="{81A5F227-F154-43D5-8E4B-3ADA7D109C81}"/>
    <dgm:cxn modelId="{A5A88B2E-C7FF-4DED-A2D0-D83432EB087C}" srcId="{8928AB98-241A-4E3F-BB78-AAC2FC1D1770}" destId="{C0449541-710E-4FEB-BC3E-1F6FB173472E}" srcOrd="1" destOrd="0" parTransId="{34B7E7D7-E778-402B-9D6D-0BFCD2660F3A}" sibTransId="{F8B7FAF6-02E4-4489-8BAE-4EC69E404461}"/>
    <dgm:cxn modelId="{897E4872-6E43-4B32-A107-E946E653295A}" srcId="{8928AB98-241A-4E3F-BB78-AAC2FC1D1770}" destId="{C9577B82-8072-4475-9C47-E68E7AC4DE97}" srcOrd="0" destOrd="0" parTransId="{D2E3AB5F-1A10-4FB7-AC24-0A5BEE49768E}" sibTransId="{1579FBA2-E8FC-475E-8E72-C8FEA8CDE3D1}"/>
    <dgm:cxn modelId="{D1C15F89-11A5-44C6-ADF3-CBFDAF50929B}" type="presOf" srcId="{C0449541-710E-4FEB-BC3E-1F6FB173472E}" destId="{E278ED90-0FC1-4066-8FEC-B6F65F1410F0}" srcOrd="0" destOrd="0" presId="urn:microsoft.com/office/officeart/2018/2/layout/IconVerticalSolidList"/>
    <dgm:cxn modelId="{E2E4D5BB-3802-420D-B96C-0EF92067BA33}" type="presOf" srcId="{8928AB98-241A-4E3F-BB78-AAC2FC1D1770}" destId="{67F86891-8A30-4B44-936E-25D1A38377EC}" srcOrd="0" destOrd="0" presId="urn:microsoft.com/office/officeart/2018/2/layout/IconVerticalSolidList"/>
    <dgm:cxn modelId="{130418D1-370A-49A7-A441-C37E0108A031}" type="presOf" srcId="{C9577B82-8072-4475-9C47-E68E7AC4DE97}" destId="{80FACE96-2C7E-4376-A3FE-DAEFB9ABBB4D}" srcOrd="0" destOrd="0" presId="urn:microsoft.com/office/officeart/2018/2/layout/IconVerticalSolidList"/>
    <dgm:cxn modelId="{53F607F7-8FC9-41D9-840A-CABF85F74F85}" type="presParOf" srcId="{67F86891-8A30-4B44-936E-25D1A38377EC}" destId="{ABCE6F87-0E71-488C-9B49-7F301BB2B983}" srcOrd="0" destOrd="0" presId="urn:microsoft.com/office/officeart/2018/2/layout/IconVerticalSolidList"/>
    <dgm:cxn modelId="{D63E6991-E23C-402D-B8CD-0CC821A2F06C}" type="presParOf" srcId="{ABCE6F87-0E71-488C-9B49-7F301BB2B983}" destId="{9483DB49-96FC-42BD-917F-6B7CA08C7C47}" srcOrd="0" destOrd="0" presId="urn:microsoft.com/office/officeart/2018/2/layout/IconVerticalSolidList"/>
    <dgm:cxn modelId="{92E0D608-60C4-49C7-BD10-FEC3F587B114}" type="presParOf" srcId="{ABCE6F87-0E71-488C-9B49-7F301BB2B983}" destId="{4856328A-0ADE-47F3-91D2-332E3EBFD6AB}" srcOrd="1" destOrd="0" presId="urn:microsoft.com/office/officeart/2018/2/layout/IconVerticalSolidList"/>
    <dgm:cxn modelId="{71E5B40F-5388-4333-B083-6B1A9DF5BE7E}" type="presParOf" srcId="{ABCE6F87-0E71-488C-9B49-7F301BB2B983}" destId="{71610AE4-E963-487A-B6EE-6C2B9D9A3D01}" srcOrd="2" destOrd="0" presId="urn:microsoft.com/office/officeart/2018/2/layout/IconVerticalSolidList"/>
    <dgm:cxn modelId="{69925877-D008-44D9-A8C0-C96BBFE9139C}" type="presParOf" srcId="{ABCE6F87-0E71-488C-9B49-7F301BB2B983}" destId="{80FACE96-2C7E-4376-A3FE-DAEFB9ABBB4D}" srcOrd="3" destOrd="0" presId="urn:microsoft.com/office/officeart/2018/2/layout/IconVerticalSolidList"/>
    <dgm:cxn modelId="{1C1015F7-CA85-4EE8-ABD9-14BBE9BEAB1E}" type="presParOf" srcId="{67F86891-8A30-4B44-936E-25D1A38377EC}" destId="{102F5454-6097-4510-9A19-FAA8480C5736}" srcOrd="1" destOrd="0" presId="urn:microsoft.com/office/officeart/2018/2/layout/IconVerticalSolidList"/>
    <dgm:cxn modelId="{C6FAA42B-5131-4E00-9204-59A4D43A7EC2}" type="presParOf" srcId="{67F86891-8A30-4B44-936E-25D1A38377EC}" destId="{D7F053AD-5A0D-4D45-A47F-2EC17667DBCE}" srcOrd="2" destOrd="0" presId="urn:microsoft.com/office/officeart/2018/2/layout/IconVerticalSolidList"/>
    <dgm:cxn modelId="{667461EB-45C4-45C8-982E-FF1186237722}" type="presParOf" srcId="{D7F053AD-5A0D-4D45-A47F-2EC17667DBCE}" destId="{579E900C-5CD3-4661-B5F2-632A7D0F4E7E}" srcOrd="0" destOrd="0" presId="urn:microsoft.com/office/officeart/2018/2/layout/IconVerticalSolidList"/>
    <dgm:cxn modelId="{33C02431-AEB6-438C-AA6B-8B82A0C59423}" type="presParOf" srcId="{D7F053AD-5A0D-4D45-A47F-2EC17667DBCE}" destId="{233477F2-6F2D-46C7-A986-124713FC1C6F}" srcOrd="1" destOrd="0" presId="urn:microsoft.com/office/officeart/2018/2/layout/IconVerticalSolidList"/>
    <dgm:cxn modelId="{F7D90AD1-BDE4-4FC4-9A5E-52E395E09A1E}" type="presParOf" srcId="{D7F053AD-5A0D-4D45-A47F-2EC17667DBCE}" destId="{C2DF5CAD-A7EF-43E0-8534-D90131F6A932}" srcOrd="2" destOrd="0" presId="urn:microsoft.com/office/officeart/2018/2/layout/IconVerticalSolidList"/>
    <dgm:cxn modelId="{C87F9686-CE90-4374-9910-703281AF8C12}" type="presParOf" srcId="{D7F053AD-5A0D-4D45-A47F-2EC17667DBCE}" destId="{E278ED90-0FC1-4066-8FEC-B6F65F1410F0}" srcOrd="3" destOrd="0" presId="urn:microsoft.com/office/officeart/2018/2/layout/IconVerticalSolidList"/>
    <dgm:cxn modelId="{ABD64434-257A-47BA-928D-CE05D35A1EEC}" type="presParOf" srcId="{67F86891-8A30-4B44-936E-25D1A38377EC}" destId="{37CB2B85-EE8D-4146-90C3-95C0CED391EF}" srcOrd="3" destOrd="0" presId="urn:microsoft.com/office/officeart/2018/2/layout/IconVerticalSolidList"/>
    <dgm:cxn modelId="{4CE5B3F0-F268-4098-A90A-676564CA56E5}" type="presParOf" srcId="{67F86891-8A30-4B44-936E-25D1A38377EC}" destId="{8976AF63-6354-4682-BCA1-DC4ABEFC3ADC}" srcOrd="4" destOrd="0" presId="urn:microsoft.com/office/officeart/2018/2/layout/IconVerticalSolidList"/>
    <dgm:cxn modelId="{68026538-CF94-47B8-BDB5-B776B2E2100F}" type="presParOf" srcId="{8976AF63-6354-4682-BCA1-DC4ABEFC3ADC}" destId="{DF626B0C-A23A-408D-880F-D9F366B2947A}" srcOrd="0" destOrd="0" presId="urn:microsoft.com/office/officeart/2018/2/layout/IconVerticalSolidList"/>
    <dgm:cxn modelId="{3CF21F13-FCDF-4475-8E28-0239F0774F4F}" type="presParOf" srcId="{8976AF63-6354-4682-BCA1-DC4ABEFC3ADC}" destId="{683C4E0D-F0A3-43B0-8D52-1BFF6A63BD53}" srcOrd="1" destOrd="0" presId="urn:microsoft.com/office/officeart/2018/2/layout/IconVerticalSolidList"/>
    <dgm:cxn modelId="{6B566B7A-3F26-45D5-A787-BD028ADED1CC}" type="presParOf" srcId="{8976AF63-6354-4682-BCA1-DC4ABEFC3ADC}" destId="{93B2C5A6-410C-4588-96DA-DDE698571BFA}" srcOrd="2" destOrd="0" presId="urn:microsoft.com/office/officeart/2018/2/layout/IconVerticalSolidList"/>
    <dgm:cxn modelId="{0E9C8926-8B5C-40E4-BC24-F8947E4FE5CD}" type="presParOf" srcId="{8976AF63-6354-4682-BCA1-DC4ABEFC3ADC}" destId="{80C8512E-EE8E-4EDA-9832-04CA05007C5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AC446C-DF84-4A13-BC05-E44BFC7975B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535DAE1-FA3F-4ACE-B3AF-6BE7CD92EAC5}">
      <dgm:prSet/>
      <dgm:spPr/>
      <dgm:t>
        <a:bodyPr/>
        <a:lstStyle/>
        <a:p>
          <a:r>
            <a:rPr lang="en-US"/>
            <a:t>GUIDs are developed under the INTOSAI Framework of Professional Pronouncements (IFPP)</a:t>
          </a:r>
        </a:p>
      </dgm:t>
    </dgm:pt>
    <dgm:pt modelId="{D9C2D9F2-89E9-4A11-9EDF-4D4AF81DCF56}" type="parTrans" cxnId="{42FB3EBD-B776-424E-BDA6-4569459C428C}">
      <dgm:prSet/>
      <dgm:spPr/>
      <dgm:t>
        <a:bodyPr/>
        <a:lstStyle/>
        <a:p>
          <a:endParaRPr lang="en-US"/>
        </a:p>
      </dgm:t>
    </dgm:pt>
    <dgm:pt modelId="{A005EDE3-1C0C-4BB9-AB21-0B19F8BE5BD6}" type="sibTrans" cxnId="{42FB3EBD-B776-424E-BDA6-4569459C428C}">
      <dgm:prSet/>
      <dgm:spPr/>
      <dgm:t>
        <a:bodyPr/>
        <a:lstStyle/>
        <a:p>
          <a:endParaRPr lang="en-US"/>
        </a:p>
      </dgm:t>
    </dgm:pt>
    <dgm:pt modelId="{0B260247-FE5F-4C6C-85B5-497593984412}">
      <dgm:prSet/>
      <dgm:spPr/>
      <dgm:t>
        <a:bodyPr/>
        <a:lstStyle/>
        <a:p>
          <a:r>
            <a:rPr lang="en-US"/>
            <a:t>Support SAIs in implementing ISSAIs in financial, performance and compliance audits</a:t>
          </a:r>
        </a:p>
      </dgm:t>
    </dgm:pt>
    <dgm:pt modelId="{6E5ED5F0-8247-4AC2-960B-93E9C0571F61}" type="parTrans" cxnId="{6C297557-DC42-427D-BDFC-92AB2CE524F4}">
      <dgm:prSet/>
      <dgm:spPr/>
      <dgm:t>
        <a:bodyPr/>
        <a:lstStyle/>
        <a:p>
          <a:endParaRPr lang="en-US"/>
        </a:p>
      </dgm:t>
    </dgm:pt>
    <dgm:pt modelId="{0D64C638-19DF-4123-9686-423E3FE4A87C}" type="sibTrans" cxnId="{6C297557-DC42-427D-BDFC-92AB2CE524F4}">
      <dgm:prSet/>
      <dgm:spPr/>
      <dgm:t>
        <a:bodyPr/>
        <a:lstStyle/>
        <a:p>
          <a:endParaRPr lang="en-US"/>
        </a:p>
      </dgm:t>
    </dgm:pt>
    <dgm:pt modelId="{C7E69C8E-23A2-46BD-9716-51FC4AFA5E6F}">
      <dgm:prSet/>
      <dgm:spPr/>
      <dgm:t>
        <a:bodyPr/>
        <a:lstStyle/>
        <a:p>
          <a:r>
            <a:rPr lang="en-US"/>
            <a:t>Provide authoritative guidance beyond principles and standards</a:t>
          </a:r>
        </a:p>
      </dgm:t>
    </dgm:pt>
    <dgm:pt modelId="{707F0BE9-CB63-437E-8209-C88E58CD5B60}" type="parTrans" cxnId="{5DA965D0-84F9-43D1-96CB-4602A6FB19F2}">
      <dgm:prSet/>
      <dgm:spPr/>
      <dgm:t>
        <a:bodyPr/>
        <a:lstStyle/>
        <a:p>
          <a:endParaRPr lang="en-US"/>
        </a:p>
      </dgm:t>
    </dgm:pt>
    <dgm:pt modelId="{B5AE5DB7-B1E9-4EAD-BDFC-2C0D31CDF525}" type="sibTrans" cxnId="{5DA965D0-84F9-43D1-96CB-4602A6FB19F2}">
      <dgm:prSet/>
      <dgm:spPr/>
      <dgm:t>
        <a:bodyPr/>
        <a:lstStyle/>
        <a:p>
          <a:endParaRPr lang="en-US"/>
        </a:p>
      </dgm:t>
    </dgm:pt>
    <dgm:pt modelId="{8BF0BDEB-13D9-42D5-A430-0A97D9907FE4}">
      <dgm:prSet/>
      <dgm:spPr/>
      <dgm:t>
        <a:bodyPr/>
        <a:lstStyle/>
        <a:p>
          <a:r>
            <a:rPr lang="en-US"/>
            <a:t>Do not contain obligations but reflect collective professional expertise</a:t>
          </a:r>
        </a:p>
      </dgm:t>
    </dgm:pt>
    <dgm:pt modelId="{FFF79D4F-2ECC-4093-BD75-DCCDF3284D49}" type="parTrans" cxnId="{4A1222F5-FFB1-485B-AF48-631FAED2100C}">
      <dgm:prSet/>
      <dgm:spPr/>
      <dgm:t>
        <a:bodyPr/>
        <a:lstStyle/>
        <a:p>
          <a:endParaRPr lang="en-US"/>
        </a:p>
      </dgm:t>
    </dgm:pt>
    <dgm:pt modelId="{37C0DF18-C311-4054-8573-FEDF41CFC5EC}" type="sibTrans" cxnId="{4A1222F5-FFB1-485B-AF48-631FAED2100C}">
      <dgm:prSet/>
      <dgm:spPr/>
      <dgm:t>
        <a:bodyPr/>
        <a:lstStyle/>
        <a:p>
          <a:endParaRPr lang="en-US"/>
        </a:p>
      </dgm:t>
    </dgm:pt>
    <dgm:pt modelId="{A3CBCAE8-3536-46A1-8C7A-055544DB7875}" type="pres">
      <dgm:prSet presAssocID="{E7AC446C-DF84-4A13-BC05-E44BFC7975B3}" presName="root" presStyleCnt="0">
        <dgm:presLayoutVars>
          <dgm:dir/>
          <dgm:resizeHandles val="exact"/>
        </dgm:presLayoutVars>
      </dgm:prSet>
      <dgm:spPr/>
    </dgm:pt>
    <dgm:pt modelId="{A152B097-D642-4ADC-9D34-FF5D2EE779C1}" type="pres">
      <dgm:prSet presAssocID="{4535DAE1-FA3F-4ACE-B3AF-6BE7CD92EAC5}" presName="compNode" presStyleCnt="0"/>
      <dgm:spPr/>
    </dgm:pt>
    <dgm:pt modelId="{E7D35A81-6B4C-4123-AB07-C58504360297}" type="pres">
      <dgm:prSet presAssocID="{4535DAE1-FA3F-4ACE-B3AF-6BE7CD92EAC5}" presName="bgRect" presStyleLbl="bgShp" presStyleIdx="0" presStyleCnt="4"/>
      <dgm:spPr/>
    </dgm:pt>
    <dgm:pt modelId="{7F6E0748-F33D-4D96-91EE-2370150A0514}" type="pres">
      <dgm:prSet presAssocID="{4535DAE1-FA3F-4ACE-B3AF-6BE7CD92EAC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tterfly"/>
        </a:ext>
      </dgm:extLst>
    </dgm:pt>
    <dgm:pt modelId="{CE9DAC14-7EA8-4460-B109-6728B3FDA5A7}" type="pres">
      <dgm:prSet presAssocID="{4535DAE1-FA3F-4ACE-B3AF-6BE7CD92EAC5}" presName="spaceRect" presStyleCnt="0"/>
      <dgm:spPr/>
    </dgm:pt>
    <dgm:pt modelId="{A6D8C968-A56A-4A4F-B4CF-BBF1FA688DBD}" type="pres">
      <dgm:prSet presAssocID="{4535DAE1-FA3F-4ACE-B3AF-6BE7CD92EAC5}" presName="parTx" presStyleLbl="revTx" presStyleIdx="0" presStyleCnt="4">
        <dgm:presLayoutVars>
          <dgm:chMax val="0"/>
          <dgm:chPref val="0"/>
        </dgm:presLayoutVars>
      </dgm:prSet>
      <dgm:spPr/>
    </dgm:pt>
    <dgm:pt modelId="{10BDA935-6C87-423E-92E0-902AD8E6A2F5}" type="pres">
      <dgm:prSet presAssocID="{A005EDE3-1C0C-4BB9-AB21-0B19F8BE5BD6}" presName="sibTrans" presStyleCnt="0"/>
      <dgm:spPr/>
    </dgm:pt>
    <dgm:pt modelId="{C83DC546-5617-4CFC-85BA-99571C22812C}" type="pres">
      <dgm:prSet presAssocID="{0B260247-FE5F-4C6C-85B5-497593984412}" presName="compNode" presStyleCnt="0"/>
      <dgm:spPr/>
    </dgm:pt>
    <dgm:pt modelId="{A7D7B453-E63C-4E54-978C-1FD267EA60E2}" type="pres">
      <dgm:prSet presAssocID="{0B260247-FE5F-4C6C-85B5-497593984412}" presName="bgRect" presStyleLbl="bgShp" presStyleIdx="1" presStyleCnt="4"/>
      <dgm:spPr/>
    </dgm:pt>
    <dgm:pt modelId="{330D3155-6E6A-4256-862B-FBB285A1C0A4}" type="pres">
      <dgm:prSet presAssocID="{0B260247-FE5F-4C6C-85B5-49759398441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avel"/>
        </a:ext>
      </dgm:extLst>
    </dgm:pt>
    <dgm:pt modelId="{82F9C511-F0CD-439C-81E1-FE08314B7661}" type="pres">
      <dgm:prSet presAssocID="{0B260247-FE5F-4C6C-85B5-497593984412}" presName="spaceRect" presStyleCnt="0"/>
      <dgm:spPr/>
    </dgm:pt>
    <dgm:pt modelId="{D490B61E-CEEE-46BF-8FE4-5CE0FB5C7903}" type="pres">
      <dgm:prSet presAssocID="{0B260247-FE5F-4C6C-85B5-497593984412}" presName="parTx" presStyleLbl="revTx" presStyleIdx="1" presStyleCnt="4">
        <dgm:presLayoutVars>
          <dgm:chMax val="0"/>
          <dgm:chPref val="0"/>
        </dgm:presLayoutVars>
      </dgm:prSet>
      <dgm:spPr/>
    </dgm:pt>
    <dgm:pt modelId="{5903E9BA-D726-4FB5-8F9B-51754E1CC392}" type="pres">
      <dgm:prSet presAssocID="{0D64C638-19DF-4123-9686-423E3FE4A87C}" presName="sibTrans" presStyleCnt="0"/>
      <dgm:spPr/>
    </dgm:pt>
    <dgm:pt modelId="{5A70F4DA-BBFA-406C-BEAE-ECF8752249A1}" type="pres">
      <dgm:prSet presAssocID="{C7E69C8E-23A2-46BD-9716-51FC4AFA5E6F}" presName="compNode" presStyleCnt="0"/>
      <dgm:spPr/>
    </dgm:pt>
    <dgm:pt modelId="{17B14558-213E-4534-AEC4-5560C2429889}" type="pres">
      <dgm:prSet presAssocID="{C7E69C8E-23A2-46BD-9716-51FC4AFA5E6F}" presName="bgRect" presStyleLbl="bgShp" presStyleIdx="2" presStyleCnt="4"/>
      <dgm:spPr/>
    </dgm:pt>
    <dgm:pt modelId="{91C8E11E-2A48-4514-BDC5-503201DA4641}" type="pres">
      <dgm:prSet presAssocID="{C7E69C8E-23A2-46BD-9716-51FC4AFA5E6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61026DAC-DBBB-4EFC-9E62-E7DC59C2B53F}" type="pres">
      <dgm:prSet presAssocID="{C7E69C8E-23A2-46BD-9716-51FC4AFA5E6F}" presName="spaceRect" presStyleCnt="0"/>
      <dgm:spPr/>
    </dgm:pt>
    <dgm:pt modelId="{90086353-7AA0-4B96-A7C9-5AA7A1D4014C}" type="pres">
      <dgm:prSet presAssocID="{C7E69C8E-23A2-46BD-9716-51FC4AFA5E6F}" presName="parTx" presStyleLbl="revTx" presStyleIdx="2" presStyleCnt="4">
        <dgm:presLayoutVars>
          <dgm:chMax val="0"/>
          <dgm:chPref val="0"/>
        </dgm:presLayoutVars>
      </dgm:prSet>
      <dgm:spPr/>
    </dgm:pt>
    <dgm:pt modelId="{1379417D-924B-4504-9AAC-3D1AA059DB58}" type="pres">
      <dgm:prSet presAssocID="{B5AE5DB7-B1E9-4EAD-BDFC-2C0D31CDF525}" presName="sibTrans" presStyleCnt="0"/>
      <dgm:spPr/>
    </dgm:pt>
    <dgm:pt modelId="{624A98D5-A2C4-44B2-873D-B4FC08E670E5}" type="pres">
      <dgm:prSet presAssocID="{8BF0BDEB-13D9-42D5-A430-0A97D9907FE4}" presName="compNode" presStyleCnt="0"/>
      <dgm:spPr/>
    </dgm:pt>
    <dgm:pt modelId="{D462D3F4-EC18-4208-95F5-E257769453D1}" type="pres">
      <dgm:prSet presAssocID="{8BF0BDEB-13D9-42D5-A430-0A97D9907FE4}" presName="bgRect" presStyleLbl="bgShp" presStyleIdx="3" presStyleCnt="4"/>
      <dgm:spPr/>
    </dgm:pt>
    <dgm:pt modelId="{6A64C0FF-9969-461F-917D-DC440EE7FB5D}" type="pres">
      <dgm:prSet presAssocID="{8BF0BDEB-13D9-42D5-A430-0A97D9907FE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7F164898-554C-41C8-BB62-1FB8E85E5069}" type="pres">
      <dgm:prSet presAssocID="{8BF0BDEB-13D9-42D5-A430-0A97D9907FE4}" presName="spaceRect" presStyleCnt="0"/>
      <dgm:spPr/>
    </dgm:pt>
    <dgm:pt modelId="{71FEB0B1-38B7-4CF4-9D19-C2A08876297D}" type="pres">
      <dgm:prSet presAssocID="{8BF0BDEB-13D9-42D5-A430-0A97D9907FE4}" presName="parTx" presStyleLbl="revTx" presStyleIdx="3" presStyleCnt="4">
        <dgm:presLayoutVars>
          <dgm:chMax val="0"/>
          <dgm:chPref val="0"/>
        </dgm:presLayoutVars>
      </dgm:prSet>
      <dgm:spPr/>
    </dgm:pt>
  </dgm:ptLst>
  <dgm:cxnLst>
    <dgm:cxn modelId="{54B7C416-216D-410E-A80F-2B9E22728CF2}" type="presOf" srcId="{E7AC446C-DF84-4A13-BC05-E44BFC7975B3}" destId="{A3CBCAE8-3536-46A1-8C7A-055544DB7875}" srcOrd="0" destOrd="0" presId="urn:microsoft.com/office/officeart/2018/2/layout/IconVerticalSolidList"/>
    <dgm:cxn modelId="{6C297557-DC42-427D-BDFC-92AB2CE524F4}" srcId="{E7AC446C-DF84-4A13-BC05-E44BFC7975B3}" destId="{0B260247-FE5F-4C6C-85B5-497593984412}" srcOrd="1" destOrd="0" parTransId="{6E5ED5F0-8247-4AC2-960B-93E9C0571F61}" sibTransId="{0D64C638-19DF-4123-9686-423E3FE4A87C}"/>
    <dgm:cxn modelId="{6998BC58-E43A-4CDB-A1FF-927BF47707AB}" type="presOf" srcId="{0B260247-FE5F-4C6C-85B5-497593984412}" destId="{D490B61E-CEEE-46BF-8FE4-5CE0FB5C7903}" srcOrd="0" destOrd="0" presId="urn:microsoft.com/office/officeart/2018/2/layout/IconVerticalSolidList"/>
    <dgm:cxn modelId="{5A100EA4-A7A0-4CEC-A1B0-DB5DB63D12A8}" type="presOf" srcId="{4535DAE1-FA3F-4ACE-B3AF-6BE7CD92EAC5}" destId="{A6D8C968-A56A-4A4F-B4CF-BBF1FA688DBD}" srcOrd="0" destOrd="0" presId="urn:microsoft.com/office/officeart/2018/2/layout/IconVerticalSolidList"/>
    <dgm:cxn modelId="{A0FB24B4-2180-4BB6-AE07-C9D8E66EE982}" type="presOf" srcId="{C7E69C8E-23A2-46BD-9716-51FC4AFA5E6F}" destId="{90086353-7AA0-4B96-A7C9-5AA7A1D4014C}" srcOrd="0" destOrd="0" presId="urn:microsoft.com/office/officeart/2018/2/layout/IconVerticalSolidList"/>
    <dgm:cxn modelId="{42FB3EBD-B776-424E-BDA6-4569459C428C}" srcId="{E7AC446C-DF84-4A13-BC05-E44BFC7975B3}" destId="{4535DAE1-FA3F-4ACE-B3AF-6BE7CD92EAC5}" srcOrd="0" destOrd="0" parTransId="{D9C2D9F2-89E9-4A11-9EDF-4D4AF81DCF56}" sibTransId="{A005EDE3-1C0C-4BB9-AB21-0B19F8BE5BD6}"/>
    <dgm:cxn modelId="{5DA965D0-84F9-43D1-96CB-4602A6FB19F2}" srcId="{E7AC446C-DF84-4A13-BC05-E44BFC7975B3}" destId="{C7E69C8E-23A2-46BD-9716-51FC4AFA5E6F}" srcOrd="2" destOrd="0" parTransId="{707F0BE9-CB63-437E-8209-C88E58CD5B60}" sibTransId="{B5AE5DB7-B1E9-4EAD-BDFC-2C0D31CDF525}"/>
    <dgm:cxn modelId="{C52233F4-5E15-4153-BA1D-BBE769D65465}" type="presOf" srcId="{8BF0BDEB-13D9-42D5-A430-0A97D9907FE4}" destId="{71FEB0B1-38B7-4CF4-9D19-C2A08876297D}" srcOrd="0" destOrd="0" presId="urn:microsoft.com/office/officeart/2018/2/layout/IconVerticalSolidList"/>
    <dgm:cxn modelId="{4A1222F5-FFB1-485B-AF48-631FAED2100C}" srcId="{E7AC446C-DF84-4A13-BC05-E44BFC7975B3}" destId="{8BF0BDEB-13D9-42D5-A430-0A97D9907FE4}" srcOrd="3" destOrd="0" parTransId="{FFF79D4F-2ECC-4093-BD75-DCCDF3284D49}" sibTransId="{37C0DF18-C311-4054-8573-FEDF41CFC5EC}"/>
    <dgm:cxn modelId="{5FAB16D3-9219-4020-A456-09FECFBE1251}" type="presParOf" srcId="{A3CBCAE8-3536-46A1-8C7A-055544DB7875}" destId="{A152B097-D642-4ADC-9D34-FF5D2EE779C1}" srcOrd="0" destOrd="0" presId="urn:microsoft.com/office/officeart/2018/2/layout/IconVerticalSolidList"/>
    <dgm:cxn modelId="{2F709F2B-D20A-4A66-9C73-3C75B92AC87E}" type="presParOf" srcId="{A152B097-D642-4ADC-9D34-FF5D2EE779C1}" destId="{E7D35A81-6B4C-4123-AB07-C58504360297}" srcOrd="0" destOrd="0" presId="urn:microsoft.com/office/officeart/2018/2/layout/IconVerticalSolidList"/>
    <dgm:cxn modelId="{9F4B5D91-0060-4C83-A43E-D42990407FDE}" type="presParOf" srcId="{A152B097-D642-4ADC-9D34-FF5D2EE779C1}" destId="{7F6E0748-F33D-4D96-91EE-2370150A0514}" srcOrd="1" destOrd="0" presId="urn:microsoft.com/office/officeart/2018/2/layout/IconVerticalSolidList"/>
    <dgm:cxn modelId="{C1D82BD4-FC94-4C11-A027-1D768B6A3EC1}" type="presParOf" srcId="{A152B097-D642-4ADC-9D34-FF5D2EE779C1}" destId="{CE9DAC14-7EA8-4460-B109-6728B3FDA5A7}" srcOrd="2" destOrd="0" presId="urn:microsoft.com/office/officeart/2018/2/layout/IconVerticalSolidList"/>
    <dgm:cxn modelId="{BA3AF705-DD71-4184-AB86-F7CA05312317}" type="presParOf" srcId="{A152B097-D642-4ADC-9D34-FF5D2EE779C1}" destId="{A6D8C968-A56A-4A4F-B4CF-BBF1FA688DBD}" srcOrd="3" destOrd="0" presId="urn:microsoft.com/office/officeart/2018/2/layout/IconVerticalSolidList"/>
    <dgm:cxn modelId="{5917E488-BE42-4BB7-A183-80C694343838}" type="presParOf" srcId="{A3CBCAE8-3536-46A1-8C7A-055544DB7875}" destId="{10BDA935-6C87-423E-92E0-902AD8E6A2F5}" srcOrd="1" destOrd="0" presId="urn:microsoft.com/office/officeart/2018/2/layout/IconVerticalSolidList"/>
    <dgm:cxn modelId="{18C68C9D-E123-4C80-A5E8-C6C514963F31}" type="presParOf" srcId="{A3CBCAE8-3536-46A1-8C7A-055544DB7875}" destId="{C83DC546-5617-4CFC-85BA-99571C22812C}" srcOrd="2" destOrd="0" presId="urn:microsoft.com/office/officeart/2018/2/layout/IconVerticalSolidList"/>
    <dgm:cxn modelId="{EA852D6E-A0BD-40A3-ABF1-25007964EB1B}" type="presParOf" srcId="{C83DC546-5617-4CFC-85BA-99571C22812C}" destId="{A7D7B453-E63C-4E54-978C-1FD267EA60E2}" srcOrd="0" destOrd="0" presId="urn:microsoft.com/office/officeart/2018/2/layout/IconVerticalSolidList"/>
    <dgm:cxn modelId="{DEF46E96-D050-406D-B0D8-08050EC4AD8B}" type="presParOf" srcId="{C83DC546-5617-4CFC-85BA-99571C22812C}" destId="{330D3155-6E6A-4256-862B-FBB285A1C0A4}" srcOrd="1" destOrd="0" presId="urn:microsoft.com/office/officeart/2018/2/layout/IconVerticalSolidList"/>
    <dgm:cxn modelId="{9CBD9371-4E57-4D5F-B185-F3EFCA525F01}" type="presParOf" srcId="{C83DC546-5617-4CFC-85BA-99571C22812C}" destId="{82F9C511-F0CD-439C-81E1-FE08314B7661}" srcOrd="2" destOrd="0" presId="urn:microsoft.com/office/officeart/2018/2/layout/IconVerticalSolidList"/>
    <dgm:cxn modelId="{2272871F-9FA8-4079-9B02-C0C1E0E7F192}" type="presParOf" srcId="{C83DC546-5617-4CFC-85BA-99571C22812C}" destId="{D490B61E-CEEE-46BF-8FE4-5CE0FB5C7903}" srcOrd="3" destOrd="0" presId="urn:microsoft.com/office/officeart/2018/2/layout/IconVerticalSolidList"/>
    <dgm:cxn modelId="{F5BBBEA7-C494-4BBE-AD8F-BBE5EC3BA315}" type="presParOf" srcId="{A3CBCAE8-3536-46A1-8C7A-055544DB7875}" destId="{5903E9BA-D726-4FB5-8F9B-51754E1CC392}" srcOrd="3" destOrd="0" presId="urn:microsoft.com/office/officeart/2018/2/layout/IconVerticalSolidList"/>
    <dgm:cxn modelId="{6B559C24-28A5-4E50-838E-3DC692755F1F}" type="presParOf" srcId="{A3CBCAE8-3536-46A1-8C7A-055544DB7875}" destId="{5A70F4DA-BBFA-406C-BEAE-ECF8752249A1}" srcOrd="4" destOrd="0" presId="urn:microsoft.com/office/officeart/2018/2/layout/IconVerticalSolidList"/>
    <dgm:cxn modelId="{ED2FC51D-9880-4236-AA3C-4FC9447E98C7}" type="presParOf" srcId="{5A70F4DA-BBFA-406C-BEAE-ECF8752249A1}" destId="{17B14558-213E-4534-AEC4-5560C2429889}" srcOrd="0" destOrd="0" presId="urn:microsoft.com/office/officeart/2018/2/layout/IconVerticalSolidList"/>
    <dgm:cxn modelId="{AD3A0040-972E-44EF-8656-0C9B50E223AC}" type="presParOf" srcId="{5A70F4DA-BBFA-406C-BEAE-ECF8752249A1}" destId="{91C8E11E-2A48-4514-BDC5-503201DA4641}" srcOrd="1" destOrd="0" presId="urn:microsoft.com/office/officeart/2018/2/layout/IconVerticalSolidList"/>
    <dgm:cxn modelId="{E22F8946-8468-4A07-AF75-926DAC70961A}" type="presParOf" srcId="{5A70F4DA-BBFA-406C-BEAE-ECF8752249A1}" destId="{61026DAC-DBBB-4EFC-9E62-E7DC59C2B53F}" srcOrd="2" destOrd="0" presId="urn:microsoft.com/office/officeart/2018/2/layout/IconVerticalSolidList"/>
    <dgm:cxn modelId="{D4E39C99-A44B-4706-9AA6-558F5902872B}" type="presParOf" srcId="{5A70F4DA-BBFA-406C-BEAE-ECF8752249A1}" destId="{90086353-7AA0-4B96-A7C9-5AA7A1D4014C}" srcOrd="3" destOrd="0" presId="urn:microsoft.com/office/officeart/2018/2/layout/IconVerticalSolidList"/>
    <dgm:cxn modelId="{755A1336-C05E-4F39-9D21-AFBC60C3BD45}" type="presParOf" srcId="{A3CBCAE8-3536-46A1-8C7A-055544DB7875}" destId="{1379417D-924B-4504-9AAC-3D1AA059DB58}" srcOrd="5" destOrd="0" presId="urn:microsoft.com/office/officeart/2018/2/layout/IconVerticalSolidList"/>
    <dgm:cxn modelId="{B7B6A3E5-D6F5-472B-BA04-BF41D557FB15}" type="presParOf" srcId="{A3CBCAE8-3536-46A1-8C7A-055544DB7875}" destId="{624A98D5-A2C4-44B2-873D-B4FC08E670E5}" srcOrd="6" destOrd="0" presId="urn:microsoft.com/office/officeart/2018/2/layout/IconVerticalSolidList"/>
    <dgm:cxn modelId="{7B2A2DA6-C1C9-47F3-9F75-721D6AD6A96D}" type="presParOf" srcId="{624A98D5-A2C4-44B2-873D-B4FC08E670E5}" destId="{D462D3F4-EC18-4208-95F5-E257769453D1}" srcOrd="0" destOrd="0" presId="urn:microsoft.com/office/officeart/2018/2/layout/IconVerticalSolidList"/>
    <dgm:cxn modelId="{BC1407BB-BE53-4147-AEBE-4A6D7250A9AE}" type="presParOf" srcId="{624A98D5-A2C4-44B2-873D-B4FC08E670E5}" destId="{6A64C0FF-9969-461F-917D-DC440EE7FB5D}" srcOrd="1" destOrd="0" presId="urn:microsoft.com/office/officeart/2018/2/layout/IconVerticalSolidList"/>
    <dgm:cxn modelId="{AABD3327-C0CF-4FCD-BBE2-0F5970D15498}" type="presParOf" srcId="{624A98D5-A2C4-44B2-873D-B4FC08E670E5}" destId="{7F164898-554C-41C8-BB62-1FB8E85E5069}" srcOrd="2" destOrd="0" presId="urn:microsoft.com/office/officeart/2018/2/layout/IconVerticalSolidList"/>
    <dgm:cxn modelId="{37E0FCB4-5150-4548-B4CD-1C3EE6BED0E5}" type="presParOf" srcId="{624A98D5-A2C4-44B2-873D-B4FC08E670E5}" destId="{71FEB0B1-38B7-4CF4-9D19-C2A08876297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312053-603E-4798-A7FF-A80B691F93E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039F3FB8-4287-4DE2-9CC2-9A68F445591F}">
      <dgm:prSet/>
      <dgm:spPr/>
      <dgm:t>
        <a:bodyPr/>
        <a:lstStyle/>
        <a:p>
          <a:r>
            <a:rPr lang="en-US"/>
            <a:t>The IFPP consists of INTOSAI Principles, ISSAIs and GUIDs.</a:t>
          </a:r>
        </a:p>
      </dgm:t>
    </dgm:pt>
    <dgm:pt modelId="{1E5EF8A6-F262-48DE-82AE-E98E1980971E}" type="parTrans" cxnId="{A7FE6847-FE1D-4E16-A09D-4486FB1482EA}">
      <dgm:prSet/>
      <dgm:spPr/>
      <dgm:t>
        <a:bodyPr/>
        <a:lstStyle/>
        <a:p>
          <a:endParaRPr lang="en-US"/>
        </a:p>
      </dgm:t>
    </dgm:pt>
    <dgm:pt modelId="{147D2F7E-B09F-42CD-BAEB-7BA561018BE5}" type="sibTrans" cxnId="{A7FE6847-FE1D-4E16-A09D-4486FB1482EA}">
      <dgm:prSet/>
      <dgm:spPr/>
      <dgm:t>
        <a:bodyPr/>
        <a:lstStyle/>
        <a:p>
          <a:endParaRPr lang="en-US"/>
        </a:p>
      </dgm:t>
    </dgm:pt>
    <dgm:pt modelId="{4DA2A02A-B1E1-496F-AD5F-B6806A8A57E2}">
      <dgm:prSet/>
      <dgm:spPr/>
      <dgm:t>
        <a:bodyPr/>
        <a:lstStyle/>
        <a:p>
          <a:r>
            <a:rPr lang="en-US"/>
            <a:t>83% of SAIs use GUIDs according to IFPP Global Survey.</a:t>
          </a:r>
        </a:p>
      </dgm:t>
    </dgm:pt>
    <dgm:pt modelId="{6B948CF9-8C09-4B5B-A0B9-3D757EC2583A}" type="parTrans" cxnId="{3E29E1CA-6E92-4CB6-9FB1-6AD043FE8074}">
      <dgm:prSet/>
      <dgm:spPr/>
      <dgm:t>
        <a:bodyPr/>
        <a:lstStyle/>
        <a:p>
          <a:endParaRPr lang="en-US"/>
        </a:p>
      </dgm:t>
    </dgm:pt>
    <dgm:pt modelId="{B9F32662-370A-403C-BF2A-FE91A91AB35C}" type="sibTrans" cxnId="{3E29E1CA-6E92-4CB6-9FB1-6AD043FE8074}">
      <dgm:prSet/>
      <dgm:spPr/>
      <dgm:t>
        <a:bodyPr/>
        <a:lstStyle/>
        <a:p>
          <a:endParaRPr lang="en-US"/>
        </a:p>
      </dgm:t>
    </dgm:pt>
    <dgm:pt modelId="{F36A8378-491F-4979-AAF7-A7A2057A7D50}">
      <dgm:prSet/>
      <dgm:spPr/>
      <dgm:t>
        <a:bodyPr/>
        <a:lstStyle/>
        <a:p>
          <a:r>
            <a:rPr lang="en-US"/>
            <a:t>Challenges include unclear definitions, accessibility issues and inconsistent methodologies.</a:t>
          </a:r>
        </a:p>
      </dgm:t>
    </dgm:pt>
    <dgm:pt modelId="{E052C4E2-E276-46A4-99E6-011FC73262D3}" type="parTrans" cxnId="{609BB5F4-9293-49F1-B1CC-735B045D184D}">
      <dgm:prSet/>
      <dgm:spPr/>
      <dgm:t>
        <a:bodyPr/>
        <a:lstStyle/>
        <a:p>
          <a:endParaRPr lang="en-US"/>
        </a:p>
      </dgm:t>
    </dgm:pt>
    <dgm:pt modelId="{E75DA786-B514-4448-9365-2B55C626B9C5}" type="sibTrans" cxnId="{609BB5F4-9293-49F1-B1CC-735B045D184D}">
      <dgm:prSet/>
      <dgm:spPr/>
      <dgm:t>
        <a:bodyPr/>
        <a:lstStyle/>
        <a:p>
          <a:endParaRPr lang="en-US"/>
        </a:p>
      </dgm:t>
    </dgm:pt>
    <dgm:pt modelId="{5CF2F41D-A26C-41FD-8A94-955C5248912B}">
      <dgm:prSet/>
      <dgm:spPr/>
      <dgm:t>
        <a:bodyPr/>
        <a:lstStyle/>
        <a:p>
          <a:r>
            <a:rPr lang="en-US"/>
            <a:t>G-Initiative introduced to improve guidance provision across INTOSAI.</a:t>
          </a:r>
        </a:p>
      </dgm:t>
    </dgm:pt>
    <dgm:pt modelId="{F43066EB-EF7C-4832-8F1A-F69668D1BA0A}" type="parTrans" cxnId="{5067B221-C4A7-47E2-94E4-BA43CB57CB42}">
      <dgm:prSet/>
      <dgm:spPr/>
      <dgm:t>
        <a:bodyPr/>
        <a:lstStyle/>
        <a:p>
          <a:endParaRPr lang="en-US"/>
        </a:p>
      </dgm:t>
    </dgm:pt>
    <dgm:pt modelId="{353F98DD-77AF-4783-9FC1-A1D1EC14BC65}" type="sibTrans" cxnId="{5067B221-C4A7-47E2-94E4-BA43CB57CB42}">
      <dgm:prSet/>
      <dgm:spPr/>
      <dgm:t>
        <a:bodyPr/>
        <a:lstStyle/>
        <a:p>
          <a:endParaRPr lang="en-US"/>
        </a:p>
      </dgm:t>
    </dgm:pt>
    <dgm:pt modelId="{0479AA76-527E-4905-8381-D221BBA3F4BF}" type="pres">
      <dgm:prSet presAssocID="{44312053-603E-4798-A7FF-A80B691F93E1}" presName="linear" presStyleCnt="0">
        <dgm:presLayoutVars>
          <dgm:animLvl val="lvl"/>
          <dgm:resizeHandles val="exact"/>
        </dgm:presLayoutVars>
      </dgm:prSet>
      <dgm:spPr/>
    </dgm:pt>
    <dgm:pt modelId="{75FE1FDF-9AE3-42D8-A54F-096802B8562F}" type="pres">
      <dgm:prSet presAssocID="{039F3FB8-4287-4DE2-9CC2-9A68F445591F}" presName="parentText" presStyleLbl="node1" presStyleIdx="0" presStyleCnt="4">
        <dgm:presLayoutVars>
          <dgm:chMax val="0"/>
          <dgm:bulletEnabled val="1"/>
        </dgm:presLayoutVars>
      </dgm:prSet>
      <dgm:spPr/>
    </dgm:pt>
    <dgm:pt modelId="{BC73F590-B7C8-417E-B46D-3582BFFFC3BA}" type="pres">
      <dgm:prSet presAssocID="{147D2F7E-B09F-42CD-BAEB-7BA561018BE5}" presName="spacer" presStyleCnt="0"/>
      <dgm:spPr/>
    </dgm:pt>
    <dgm:pt modelId="{12A155E1-02E4-4BEF-B742-79719439A0C2}" type="pres">
      <dgm:prSet presAssocID="{4DA2A02A-B1E1-496F-AD5F-B6806A8A57E2}" presName="parentText" presStyleLbl="node1" presStyleIdx="1" presStyleCnt="4">
        <dgm:presLayoutVars>
          <dgm:chMax val="0"/>
          <dgm:bulletEnabled val="1"/>
        </dgm:presLayoutVars>
      </dgm:prSet>
      <dgm:spPr/>
    </dgm:pt>
    <dgm:pt modelId="{F2E86382-A2D2-4C45-B658-6004D72F5858}" type="pres">
      <dgm:prSet presAssocID="{B9F32662-370A-403C-BF2A-FE91A91AB35C}" presName="spacer" presStyleCnt="0"/>
      <dgm:spPr/>
    </dgm:pt>
    <dgm:pt modelId="{8D2324B2-DFD0-4806-B764-6A089E904EAA}" type="pres">
      <dgm:prSet presAssocID="{F36A8378-491F-4979-AAF7-A7A2057A7D50}" presName="parentText" presStyleLbl="node1" presStyleIdx="2" presStyleCnt="4">
        <dgm:presLayoutVars>
          <dgm:chMax val="0"/>
          <dgm:bulletEnabled val="1"/>
        </dgm:presLayoutVars>
      </dgm:prSet>
      <dgm:spPr/>
    </dgm:pt>
    <dgm:pt modelId="{E1024433-1621-4BD3-AA93-5F0D4974079C}" type="pres">
      <dgm:prSet presAssocID="{E75DA786-B514-4448-9365-2B55C626B9C5}" presName="spacer" presStyleCnt="0"/>
      <dgm:spPr/>
    </dgm:pt>
    <dgm:pt modelId="{6E774CD1-3B3F-4A41-B44C-54A9DD22B197}" type="pres">
      <dgm:prSet presAssocID="{5CF2F41D-A26C-41FD-8A94-955C5248912B}" presName="parentText" presStyleLbl="node1" presStyleIdx="3" presStyleCnt="4">
        <dgm:presLayoutVars>
          <dgm:chMax val="0"/>
          <dgm:bulletEnabled val="1"/>
        </dgm:presLayoutVars>
      </dgm:prSet>
      <dgm:spPr/>
    </dgm:pt>
  </dgm:ptLst>
  <dgm:cxnLst>
    <dgm:cxn modelId="{5067B221-C4A7-47E2-94E4-BA43CB57CB42}" srcId="{44312053-603E-4798-A7FF-A80B691F93E1}" destId="{5CF2F41D-A26C-41FD-8A94-955C5248912B}" srcOrd="3" destOrd="0" parTransId="{F43066EB-EF7C-4832-8F1A-F69668D1BA0A}" sibTransId="{353F98DD-77AF-4783-9FC1-A1D1EC14BC65}"/>
    <dgm:cxn modelId="{A7FE6847-FE1D-4E16-A09D-4486FB1482EA}" srcId="{44312053-603E-4798-A7FF-A80B691F93E1}" destId="{039F3FB8-4287-4DE2-9CC2-9A68F445591F}" srcOrd="0" destOrd="0" parTransId="{1E5EF8A6-F262-48DE-82AE-E98E1980971E}" sibTransId="{147D2F7E-B09F-42CD-BAEB-7BA561018BE5}"/>
    <dgm:cxn modelId="{24C0A687-4131-4DC0-912D-052AEEDDF541}" type="presOf" srcId="{4DA2A02A-B1E1-496F-AD5F-B6806A8A57E2}" destId="{12A155E1-02E4-4BEF-B742-79719439A0C2}" srcOrd="0" destOrd="0" presId="urn:microsoft.com/office/officeart/2005/8/layout/vList2"/>
    <dgm:cxn modelId="{32023BAE-4079-4BAB-89BA-0CBB3425C03F}" type="presOf" srcId="{44312053-603E-4798-A7FF-A80B691F93E1}" destId="{0479AA76-527E-4905-8381-D221BBA3F4BF}" srcOrd="0" destOrd="0" presId="urn:microsoft.com/office/officeart/2005/8/layout/vList2"/>
    <dgm:cxn modelId="{E4E9C2BB-9F8C-4BB4-B2A0-7404F558C0E1}" type="presOf" srcId="{5CF2F41D-A26C-41FD-8A94-955C5248912B}" destId="{6E774CD1-3B3F-4A41-B44C-54A9DD22B197}" srcOrd="0" destOrd="0" presId="urn:microsoft.com/office/officeart/2005/8/layout/vList2"/>
    <dgm:cxn modelId="{3E29E1CA-6E92-4CB6-9FB1-6AD043FE8074}" srcId="{44312053-603E-4798-A7FF-A80B691F93E1}" destId="{4DA2A02A-B1E1-496F-AD5F-B6806A8A57E2}" srcOrd="1" destOrd="0" parTransId="{6B948CF9-8C09-4B5B-A0B9-3D757EC2583A}" sibTransId="{B9F32662-370A-403C-BF2A-FE91A91AB35C}"/>
    <dgm:cxn modelId="{609BB5F4-9293-49F1-B1CC-735B045D184D}" srcId="{44312053-603E-4798-A7FF-A80B691F93E1}" destId="{F36A8378-491F-4979-AAF7-A7A2057A7D50}" srcOrd="2" destOrd="0" parTransId="{E052C4E2-E276-46A4-99E6-011FC73262D3}" sibTransId="{E75DA786-B514-4448-9365-2B55C626B9C5}"/>
    <dgm:cxn modelId="{8F9327F8-7A20-4F11-9DEA-760C5763C813}" type="presOf" srcId="{F36A8378-491F-4979-AAF7-A7A2057A7D50}" destId="{8D2324B2-DFD0-4806-B764-6A089E904EAA}" srcOrd="0" destOrd="0" presId="urn:microsoft.com/office/officeart/2005/8/layout/vList2"/>
    <dgm:cxn modelId="{B23E3EFB-9B15-4437-9BEB-6A99D63971E4}" type="presOf" srcId="{039F3FB8-4287-4DE2-9CC2-9A68F445591F}" destId="{75FE1FDF-9AE3-42D8-A54F-096802B8562F}" srcOrd="0" destOrd="0" presId="urn:microsoft.com/office/officeart/2005/8/layout/vList2"/>
    <dgm:cxn modelId="{D5B245BB-A9D4-4D67-ABF4-009C5F1256D5}" type="presParOf" srcId="{0479AA76-527E-4905-8381-D221BBA3F4BF}" destId="{75FE1FDF-9AE3-42D8-A54F-096802B8562F}" srcOrd="0" destOrd="0" presId="urn:microsoft.com/office/officeart/2005/8/layout/vList2"/>
    <dgm:cxn modelId="{3BF3BB8F-5B5B-4D7A-BC61-789C5DFE276B}" type="presParOf" srcId="{0479AA76-527E-4905-8381-D221BBA3F4BF}" destId="{BC73F590-B7C8-417E-B46D-3582BFFFC3BA}" srcOrd="1" destOrd="0" presId="urn:microsoft.com/office/officeart/2005/8/layout/vList2"/>
    <dgm:cxn modelId="{D55A02B6-2120-400A-B65D-0B36C2E8FD13}" type="presParOf" srcId="{0479AA76-527E-4905-8381-D221BBA3F4BF}" destId="{12A155E1-02E4-4BEF-B742-79719439A0C2}" srcOrd="2" destOrd="0" presId="urn:microsoft.com/office/officeart/2005/8/layout/vList2"/>
    <dgm:cxn modelId="{5740E3A1-D654-4DD4-9AEA-3174CDE82B49}" type="presParOf" srcId="{0479AA76-527E-4905-8381-D221BBA3F4BF}" destId="{F2E86382-A2D2-4C45-B658-6004D72F5858}" srcOrd="3" destOrd="0" presId="urn:microsoft.com/office/officeart/2005/8/layout/vList2"/>
    <dgm:cxn modelId="{183CCDC5-E6D2-49D8-A28C-AEFCD113F306}" type="presParOf" srcId="{0479AA76-527E-4905-8381-D221BBA3F4BF}" destId="{8D2324B2-DFD0-4806-B764-6A089E904EAA}" srcOrd="4" destOrd="0" presId="urn:microsoft.com/office/officeart/2005/8/layout/vList2"/>
    <dgm:cxn modelId="{6F41B35D-78B7-4861-A5AF-E5A9CE646286}" type="presParOf" srcId="{0479AA76-527E-4905-8381-D221BBA3F4BF}" destId="{E1024433-1621-4BD3-AA93-5F0D4974079C}" srcOrd="5" destOrd="0" presId="urn:microsoft.com/office/officeart/2005/8/layout/vList2"/>
    <dgm:cxn modelId="{4ADB02ED-B5D3-4D6E-A722-723BED7BB713}" type="presParOf" srcId="{0479AA76-527E-4905-8381-D221BBA3F4BF}" destId="{6E774CD1-3B3F-4A41-B44C-54A9DD22B19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B503CD4-1F47-4437-BA54-B69060BC4818}"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620A19AD-08DF-4DFD-8238-AA64EDE1A1C7}">
      <dgm:prSet/>
      <dgm:spPr/>
      <dgm:t>
        <a:bodyPr/>
        <a:lstStyle/>
        <a:p>
          <a:pPr>
            <a:lnSpc>
              <a:spcPct val="100000"/>
            </a:lnSpc>
          </a:pPr>
          <a:r>
            <a:rPr lang="en-US"/>
            <a:t>Part of the 2023–2028 Strategic Development Plan review of IFPP</a:t>
          </a:r>
        </a:p>
      </dgm:t>
    </dgm:pt>
    <dgm:pt modelId="{D95416FA-473B-4A6F-BF58-FEBF50FBC6F7}" type="parTrans" cxnId="{EA9EAE51-DFBB-4BCA-8031-1EA2F461C81F}">
      <dgm:prSet/>
      <dgm:spPr/>
      <dgm:t>
        <a:bodyPr/>
        <a:lstStyle/>
        <a:p>
          <a:endParaRPr lang="en-US"/>
        </a:p>
      </dgm:t>
    </dgm:pt>
    <dgm:pt modelId="{98DAE625-A6ED-4D7F-8A50-C31FE51BD52E}" type="sibTrans" cxnId="{EA9EAE51-DFBB-4BCA-8031-1EA2F461C81F}">
      <dgm:prSet/>
      <dgm:spPr/>
      <dgm:t>
        <a:bodyPr/>
        <a:lstStyle/>
        <a:p>
          <a:pPr>
            <a:lnSpc>
              <a:spcPct val="100000"/>
            </a:lnSpc>
          </a:pPr>
          <a:endParaRPr lang="en-US"/>
        </a:p>
      </dgm:t>
    </dgm:pt>
    <dgm:pt modelId="{1C8796C8-BC1E-4729-8DB8-C06F28A147B5}">
      <dgm:prSet/>
      <dgm:spPr/>
      <dgm:t>
        <a:bodyPr/>
        <a:lstStyle/>
        <a:p>
          <a:pPr>
            <a:lnSpc>
              <a:spcPct val="100000"/>
            </a:lnSpc>
          </a:pPr>
          <a:r>
            <a:rPr lang="en-US"/>
            <a:t>Revisit and refine criteria for developing GUIDs</a:t>
          </a:r>
        </a:p>
      </dgm:t>
    </dgm:pt>
    <dgm:pt modelId="{50E1D0DA-E867-47B8-8743-87D1E41975DA}" type="parTrans" cxnId="{A7966093-3391-4786-9ED3-0D4EAF068938}">
      <dgm:prSet/>
      <dgm:spPr/>
      <dgm:t>
        <a:bodyPr/>
        <a:lstStyle/>
        <a:p>
          <a:endParaRPr lang="en-US"/>
        </a:p>
      </dgm:t>
    </dgm:pt>
    <dgm:pt modelId="{D7A46F27-3F63-479C-B149-1A8658895F1A}" type="sibTrans" cxnId="{A7966093-3391-4786-9ED3-0D4EAF068938}">
      <dgm:prSet/>
      <dgm:spPr/>
      <dgm:t>
        <a:bodyPr/>
        <a:lstStyle/>
        <a:p>
          <a:pPr>
            <a:lnSpc>
              <a:spcPct val="100000"/>
            </a:lnSpc>
          </a:pPr>
          <a:endParaRPr lang="en-US"/>
        </a:p>
      </dgm:t>
    </dgm:pt>
    <dgm:pt modelId="{E2473393-B399-4385-B44C-FA1F93E01D21}">
      <dgm:prSet/>
      <dgm:spPr/>
      <dgm:t>
        <a:bodyPr/>
        <a:lstStyle/>
        <a:p>
          <a:pPr>
            <a:lnSpc>
              <a:spcPct val="100000"/>
            </a:lnSpc>
          </a:pPr>
          <a:r>
            <a:rPr lang="en-US"/>
            <a:t>Ensure streamlined and harmonised IFPP</a:t>
          </a:r>
        </a:p>
      </dgm:t>
    </dgm:pt>
    <dgm:pt modelId="{D16EFEA0-B4B1-4B33-BD7F-D074BAF3BAF8}" type="parTrans" cxnId="{58830142-F8BA-4275-90B4-6902B32BC30C}">
      <dgm:prSet/>
      <dgm:spPr/>
      <dgm:t>
        <a:bodyPr/>
        <a:lstStyle/>
        <a:p>
          <a:endParaRPr lang="en-US"/>
        </a:p>
      </dgm:t>
    </dgm:pt>
    <dgm:pt modelId="{0375CAFB-916B-46E9-B5D7-1EB25EA9D5BB}" type="sibTrans" cxnId="{58830142-F8BA-4275-90B4-6902B32BC30C}">
      <dgm:prSet/>
      <dgm:spPr/>
      <dgm:t>
        <a:bodyPr/>
        <a:lstStyle/>
        <a:p>
          <a:pPr>
            <a:lnSpc>
              <a:spcPct val="100000"/>
            </a:lnSpc>
          </a:pPr>
          <a:endParaRPr lang="en-US"/>
        </a:p>
      </dgm:t>
    </dgm:pt>
    <dgm:pt modelId="{A8F8325D-D8C2-4054-9AFA-B23967C2B18A}">
      <dgm:prSet/>
      <dgm:spPr/>
      <dgm:t>
        <a:bodyPr/>
        <a:lstStyle/>
        <a:p>
          <a:pPr>
            <a:lnSpc>
              <a:spcPct val="100000"/>
            </a:lnSpc>
          </a:pPr>
          <a:r>
            <a:rPr lang="en-US"/>
            <a:t>Provide clarity and maximise value for SAIs</a:t>
          </a:r>
        </a:p>
      </dgm:t>
    </dgm:pt>
    <dgm:pt modelId="{451FFE8B-D762-46A0-96F4-58AA2847E22B}" type="parTrans" cxnId="{D663B22E-7F6E-4F99-817A-09063A108B0A}">
      <dgm:prSet/>
      <dgm:spPr/>
      <dgm:t>
        <a:bodyPr/>
        <a:lstStyle/>
        <a:p>
          <a:endParaRPr lang="en-US"/>
        </a:p>
      </dgm:t>
    </dgm:pt>
    <dgm:pt modelId="{902FE041-160D-4F35-BA94-ECD87B396FA2}" type="sibTrans" cxnId="{D663B22E-7F6E-4F99-817A-09063A108B0A}">
      <dgm:prSet/>
      <dgm:spPr/>
      <dgm:t>
        <a:bodyPr/>
        <a:lstStyle/>
        <a:p>
          <a:endParaRPr lang="en-US"/>
        </a:p>
      </dgm:t>
    </dgm:pt>
    <dgm:pt modelId="{866D341F-7804-457B-AA03-A498DFAC86C1}" type="pres">
      <dgm:prSet presAssocID="{9B503CD4-1F47-4437-BA54-B69060BC4818}" presName="root" presStyleCnt="0">
        <dgm:presLayoutVars>
          <dgm:dir/>
          <dgm:resizeHandles val="exact"/>
        </dgm:presLayoutVars>
      </dgm:prSet>
      <dgm:spPr/>
    </dgm:pt>
    <dgm:pt modelId="{54362EFA-7012-4ABA-A0B2-F0BE3DA519E4}" type="pres">
      <dgm:prSet presAssocID="{9B503CD4-1F47-4437-BA54-B69060BC4818}" presName="container" presStyleCnt="0">
        <dgm:presLayoutVars>
          <dgm:dir/>
          <dgm:resizeHandles val="exact"/>
        </dgm:presLayoutVars>
      </dgm:prSet>
      <dgm:spPr/>
    </dgm:pt>
    <dgm:pt modelId="{EF1A5264-7F9F-4C37-B1C4-4A9AED1BCAD1}" type="pres">
      <dgm:prSet presAssocID="{620A19AD-08DF-4DFD-8238-AA64EDE1A1C7}" presName="compNode" presStyleCnt="0"/>
      <dgm:spPr/>
    </dgm:pt>
    <dgm:pt modelId="{95CA44ED-F3E7-4143-89CB-693F89DD42F3}" type="pres">
      <dgm:prSet presAssocID="{620A19AD-08DF-4DFD-8238-AA64EDE1A1C7}" presName="iconBgRect" presStyleLbl="bgShp" presStyleIdx="0" presStyleCnt="4"/>
      <dgm:spPr/>
    </dgm:pt>
    <dgm:pt modelId="{1BB96475-8D1D-4847-8703-CDC97D5AADAB}" type="pres">
      <dgm:prSet presAssocID="{620A19AD-08DF-4DFD-8238-AA64EDE1A1C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eeting"/>
        </a:ext>
      </dgm:extLst>
    </dgm:pt>
    <dgm:pt modelId="{09AEC0D7-C5C0-4012-BC30-2ABD13F4C767}" type="pres">
      <dgm:prSet presAssocID="{620A19AD-08DF-4DFD-8238-AA64EDE1A1C7}" presName="spaceRect" presStyleCnt="0"/>
      <dgm:spPr/>
    </dgm:pt>
    <dgm:pt modelId="{68AEA044-A1E1-4F3E-904D-15373C8E0381}" type="pres">
      <dgm:prSet presAssocID="{620A19AD-08DF-4DFD-8238-AA64EDE1A1C7}" presName="textRect" presStyleLbl="revTx" presStyleIdx="0" presStyleCnt="4">
        <dgm:presLayoutVars>
          <dgm:chMax val="1"/>
          <dgm:chPref val="1"/>
        </dgm:presLayoutVars>
      </dgm:prSet>
      <dgm:spPr/>
    </dgm:pt>
    <dgm:pt modelId="{36A9539B-6AB2-4758-B944-E9CD62A2A2BE}" type="pres">
      <dgm:prSet presAssocID="{98DAE625-A6ED-4D7F-8A50-C31FE51BD52E}" presName="sibTrans" presStyleLbl="sibTrans2D1" presStyleIdx="0" presStyleCnt="0"/>
      <dgm:spPr/>
    </dgm:pt>
    <dgm:pt modelId="{965C95FB-9B46-459C-AD72-C9925B7BD27B}" type="pres">
      <dgm:prSet presAssocID="{1C8796C8-BC1E-4729-8DB8-C06F28A147B5}" presName="compNode" presStyleCnt="0"/>
      <dgm:spPr/>
    </dgm:pt>
    <dgm:pt modelId="{A7A081EA-58A6-401A-AC9D-FD2DE99F73BE}" type="pres">
      <dgm:prSet presAssocID="{1C8796C8-BC1E-4729-8DB8-C06F28A147B5}" presName="iconBgRect" presStyleLbl="bgShp" presStyleIdx="1" presStyleCnt="4"/>
      <dgm:spPr/>
    </dgm:pt>
    <dgm:pt modelId="{C2BEA319-019D-459F-B8D6-27CAA26E4C28}" type="pres">
      <dgm:prSet presAssocID="{1C8796C8-BC1E-4729-8DB8-C06F28A147B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ead with Gears"/>
        </a:ext>
      </dgm:extLst>
    </dgm:pt>
    <dgm:pt modelId="{6E649D92-42AB-44DE-A6C7-DD10B73798C1}" type="pres">
      <dgm:prSet presAssocID="{1C8796C8-BC1E-4729-8DB8-C06F28A147B5}" presName="spaceRect" presStyleCnt="0"/>
      <dgm:spPr/>
    </dgm:pt>
    <dgm:pt modelId="{B0233525-F0DB-4BA2-87D5-E94BB0972253}" type="pres">
      <dgm:prSet presAssocID="{1C8796C8-BC1E-4729-8DB8-C06F28A147B5}" presName="textRect" presStyleLbl="revTx" presStyleIdx="1" presStyleCnt="4">
        <dgm:presLayoutVars>
          <dgm:chMax val="1"/>
          <dgm:chPref val="1"/>
        </dgm:presLayoutVars>
      </dgm:prSet>
      <dgm:spPr/>
    </dgm:pt>
    <dgm:pt modelId="{24114C99-23DA-4AE7-85F2-02A46DBBF7EB}" type="pres">
      <dgm:prSet presAssocID="{D7A46F27-3F63-479C-B149-1A8658895F1A}" presName="sibTrans" presStyleLbl="sibTrans2D1" presStyleIdx="0" presStyleCnt="0"/>
      <dgm:spPr/>
    </dgm:pt>
    <dgm:pt modelId="{B71EB1EC-7472-4638-BD35-5BD069B2DDAC}" type="pres">
      <dgm:prSet presAssocID="{E2473393-B399-4385-B44C-FA1F93E01D21}" presName="compNode" presStyleCnt="0"/>
      <dgm:spPr/>
    </dgm:pt>
    <dgm:pt modelId="{9E4E7C26-DE70-4FE9-B4EC-45BC351BEE33}" type="pres">
      <dgm:prSet presAssocID="{E2473393-B399-4385-B44C-FA1F93E01D21}" presName="iconBgRect" presStyleLbl="bgShp" presStyleIdx="2" presStyleCnt="4"/>
      <dgm:spPr/>
    </dgm:pt>
    <dgm:pt modelId="{D59DC592-F0AD-4842-8CC0-2AE51164A0BB}" type="pres">
      <dgm:prSet presAssocID="{E2473393-B399-4385-B44C-FA1F93E01D2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5EC7B1BA-C82F-4A2C-A360-89CB8F752A82}" type="pres">
      <dgm:prSet presAssocID="{E2473393-B399-4385-B44C-FA1F93E01D21}" presName="spaceRect" presStyleCnt="0"/>
      <dgm:spPr/>
    </dgm:pt>
    <dgm:pt modelId="{FC44B0B8-A60A-4FC7-9438-8F282E33F449}" type="pres">
      <dgm:prSet presAssocID="{E2473393-B399-4385-B44C-FA1F93E01D21}" presName="textRect" presStyleLbl="revTx" presStyleIdx="2" presStyleCnt="4">
        <dgm:presLayoutVars>
          <dgm:chMax val="1"/>
          <dgm:chPref val="1"/>
        </dgm:presLayoutVars>
      </dgm:prSet>
      <dgm:spPr/>
    </dgm:pt>
    <dgm:pt modelId="{80244881-4621-4D93-8658-70C32D1CD18D}" type="pres">
      <dgm:prSet presAssocID="{0375CAFB-916B-46E9-B5D7-1EB25EA9D5BB}" presName="sibTrans" presStyleLbl="sibTrans2D1" presStyleIdx="0" presStyleCnt="0"/>
      <dgm:spPr/>
    </dgm:pt>
    <dgm:pt modelId="{EC6378CE-6A8E-4B63-A43F-81B0BBD3B44C}" type="pres">
      <dgm:prSet presAssocID="{A8F8325D-D8C2-4054-9AFA-B23967C2B18A}" presName="compNode" presStyleCnt="0"/>
      <dgm:spPr/>
    </dgm:pt>
    <dgm:pt modelId="{EAB517BE-F8C0-4075-A676-30FD877BEB73}" type="pres">
      <dgm:prSet presAssocID="{A8F8325D-D8C2-4054-9AFA-B23967C2B18A}" presName="iconBgRect" presStyleLbl="bgShp" presStyleIdx="3" presStyleCnt="4"/>
      <dgm:spPr/>
    </dgm:pt>
    <dgm:pt modelId="{75DE8E3F-C350-4FA3-9AAA-B0164ABC3758}" type="pres">
      <dgm:prSet presAssocID="{A8F8325D-D8C2-4054-9AFA-B23967C2B18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andshake"/>
        </a:ext>
      </dgm:extLst>
    </dgm:pt>
    <dgm:pt modelId="{DD83D5C6-62F3-414D-B069-EE63A9954DEE}" type="pres">
      <dgm:prSet presAssocID="{A8F8325D-D8C2-4054-9AFA-B23967C2B18A}" presName="spaceRect" presStyleCnt="0"/>
      <dgm:spPr/>
    </dgm:pt>
    <dgm:pt modelId="{D23851B5-D2A7-4E13-B5F4-2F13B5D0EE12}" type="pres">
      <dgm:prSet presAssocID="{A8F8325D-D8C2-4054-9AFA-B23967C2B18A}" presName="textRect" presStyleLbl="revTx" presStyleIdx="3" presStyleCnt="4">
        <dgm:presLayoutVars>
          <dgm:chMax val="1"/>
          <dgm:chPref val="1"/>
        </dgm:presLayoutVars>
      </dgm:prSet>
      <dgm:spPr/>
    </dgm:pt>
  </dgm:ptLst>
  <dgm:cxnLst>
    <dgm:cxn modelId="{9D07B603-6176-41E8-A137-C30CABA67BD0}" type="presOf" srcId="{1C8796C8-BC1E-4729-8DB8-C06F28A147B5}" destId="{B0233525-F0DB-4BA2-87D5-E94BB0972253}" srcOrd="0" destOrd="0" presId="urn:microsoft.com/office/officeart/2018/2/layout/IconCircleList"/>
    <dgm:cxn modelId="{91F75619-99BE-4F8D-9581-82A0E37EE393}" type="presOf" srcId="{0375CAFB-916B-46E9-B5D7-1EB25EA9D5BB}" destId="{80244881-4621-4D93-8658-70C32D1CD18D}" srcOrd="0" destOrd="0" presId="urn:microsoft.com/office/officeart/2018/2/layout/IconCircleList"/>
    <dgm:cxn modelId="{0B27AA2A-6BD0-4894-A020-91D39518BE50}" type="presOf" srcId="{E2473393-B399-4385-B44C-FA1F93E01D21}" destId="{FC44B0B8-A60A-4FC7-9438-8F282E33F449}" srcOrd="0" destOrd="0" presId="urn:microsoft.com/office/officeart/2018/2/layout/IconCircleList"/>
    <dgm:cxn modelId="{D663B22E-7F6E-4F99-817A-09063A108B0A}" srcId="{9B503CD4-1F47-4437-BA54-B69060BC4818}" destId="{A8F8325D-D8C2-4054-9AFA-B23967C2B18A}" srcOrd="3" destOrd="0" parTransId="{451FFE8B-D762-46A0-96F4-58AA2847E22B}" sibTransId="{902FE041-160D-4F35-BA94-ECD87B396FA2}"/>
    <dgm:cxn modelId="{7FF02E2F-97BD-4C71-9D76-5CD26B8A54DA}" type="presOf" srcId="{98DAE625-A6ED-4D7F-8A50-C31FE51BD52E}" destId="{36A9539B-6AB2-4758-B944-E9CD62A2A2BE}" srcOrd="0" destOrd="0" presId="urn:microsoft.com/office/officeart/2018/2/layout/IconCircleList"/>
    <dgm:cxn modelId="{EF3ED936-4251-4FCF-B757-8EF8045038D7}" type="presOf" srcId="{620A19AD-08DF-4DFD-8238-AA64EDE1A1C7}" destId="{68AEA044-A1E1-4F3E-904D-15373C8E0381}" srcOrd="0" destOrd="0" presId="urn:microsoft.com/office/officeart/2018/2/layout/IconCircleList"/>
    <dgm:cxn modelId="{58830142-F8BA-4275-90B4-6902B32BC30C}" srcId="{9B503CD4-1F47-4437-BA54-B69060BC4818}" destId="{E2473393-B399-4385-B44C-FA1F93E01D21}" srcOrd="2" destOrd="0" parTransId="{D16EFEA0-B4B1-4B33-BD7F-D074BAF3BAF8}" sibTransId="{0375CAFB-916B-46E9-B5D7-1EB25EA9D5BB}"/>
    <dgm:cxn modelId="{EA9EAE51-DFBB-4BCA-8031-1EA2F461C81F}" srcId="{9B503CD4-1F47-4437-BA54-B69060BC4818}" destId="{620A19AD-08DF-4DFD-8238-AA64EDE1A1C7}" srcOrd="0" destOrd="0" parTransId="{D95416FA-473B-4A6F-BF58-FEBF50FBC6F7}" sibTransId="{98DAE625-A6ED-4D7F-8A50-C31FE51BD52E}"/>
    <dgm:cxn modelId="{C2E8E67C-6F1C-4A62-827C-27733086B064}" type="presOf" srcId="{9B503CD4-1F47-4437-BA54-B69060BC4818}" destId="{866D341F-7804-457B-AA03-A498DFAC86C1}" srcOrd="0" destOrd="0" presId="urn:microsoft.com/office/officeart/2018/2/layout/IconCircleList"/>
    <dgm:cxn modelId="{EEA83A7F-6663-453A-8AC5-4A1457E844BE}" type="presOf" srcId="{D7A46F27-3F63-479C-B149-1A8658895F1A}" destId="{24114C99-23DA-4AE7-85F2-02A46DBBF7EB}" srcOrd="0" destOrd="0" presId="urn:microsoft.com/office/officeart/2018/2/layout/IconCircleList"/>
    <dgm:cxn modelId="{A7966093-3391-4786-9ED3-0D4EAF068938}" srcId="{9B503CD4-1F47-4437-BA54-B69060BC4818}" destId="{1C8796C8-BC1E-4729-8DB8-C06F28A147B5}" srcOrd="1" destOrd="0" parTransId="{50E1D0DA-E867-47B8-8743-87D1E41975DA}" sibTransId="{D7A46F27-3F63-479C-B149-1A8658895F1A}"/>
    <dgm:cxn modelId="{751BBBA0-709B-465D-9CB8-211BEDF8DA42}" type="presOf" srcId="{A8F8325D-D8C2-4054-9AFA-B23967C2B18A}" destId="{D23851B5-D2A7-4E13-B5F4-2F13B5D0EE12}" srcOrd="0" destOrd="0" presId="urn:microsoft.com/office/officeart/2018/2/layout/IconCircleList"/>
    <dgm:cxn modelId="{85BA01EE-ABF6-49F5-A810-C03855663E55}" type="presParOf" srcId="{866D341F-7804-457B-AA03-A498DFAC86C1}" destId="{54362EFA-7012-4ABA-A0B2-F0BE3DA519E4}" srcOrd="0" destOrd="0" presId="urn:microsoft.com/office/officeart/2018/2/layout/IconCircleList"/>
    <dgm:cxn modelId="{441F46B7-1AF8-40FD-94C9-60CD0C246775}" type="presParOf" srcId="{54362EFA-7012-4ABA-A0B2-F0BE3DA519E4}" destId="{EF1A5264-7F9F-4C37-B1C4-4A9AED1BCAD1}" srcOrd="0" destOrd="0" presId="urn:microsoft.com/office/officeart/2018/2/layout/IconCircleList"/>
    <dgm:cxn modelId="{1CA5F5C0-A40A-4489-85CB-E86E769C2618}" type="presParOf" srcId="{EF1A5264-7F9F-4C37-B1C4-4A9AED1BCAD1}" destId="{95CA44ED-F3E7-4143-89CB-693F89DD42F3}" srcOrd="0" destOrd="0" presId="urn:microsoft.com/office/officeart/2018/2/layout/IconCircleList"/>
    <dgm:cxn modelId="{D50F4B81-E7A6-484A-A35A-74C4C6794114}" type="presParOf" srcId="{EF1A5264-7F9F-4C37-B1C4-4A9AED1BCAD1}" destId="{1BB96475-8D1D-4847-8703-CDC97D5AADAB}" srcOrd="1" destOrd="0" presId="urn:microsoft.com/office/officeart/2018/2/layout/IconCircleList"/>
    <dgm:cxn modelId="{4B46DA3E-D876-4E26-9726-AEEE7EF7BB6F}" type="presParOf" srcId="{EF1A5264-7F9F-4C37-B1C4-4A9AED1BCAD1}" destId="{09AEC0D7-C5C0-4012-BC30-2ABD13F4C767}" srcOrd="2" destOrd="0" presId="urn:microsoft.com/office/officeart/2018/2/layout/IconCircleList"/>
    <dgm:cxn modelId="{454E3A17-CF9D-49EA-BEFC-4B88265D4650}" type="presParOf" srcId="{EF1A5264-7F9F-4C37-B1C4-4A9AED1BCAD1}" destId="{68AEA044-A1E1-4F3E-904D-15373C8E0381}" srcOrd="3" destOrd="0" presId="urn:microsoft.com/office/officeart/2018/2/layout/IconCircleList"/>
    <dgm:cxn modelId="{24AAA525-08AD-4D70-B6FE-F0BD63A8CDA1}" type="presParOf" srcId="{54362EFA-7012-4ABA-A0B2-F0BE3DA519E4}" destId="{36A9539B-6AB2-4758-B944-E9CD62A2A2BE}" srcOrd="1" destOrd="0" presId="urn:microsoft.com/office/officeart/2018/2/layout/IconCircleList"/>
    <dgm:cxn modelId="{11BF4D7E-420F-46E5-8A93-DACC840929D2}" type="presParOf" srcId="{54362EFA-7012-4ABA-A0B2-F0BE3DA519E4}" destId="{965C95FB-9B46-459C-AD72-C9925B7BD27B}" srcOrd="2" destOrd="0" presId="urn:microsoft.com/office/officeart/2018/2/layout/IconCircleList"/>
    <dgm:cxn modelId="{36915CDE-A2AB-45B5-8D15-FB21E72EA8E1}" type="presParOf" srcId="{965C95FB-9B46-459C-AD72-C9925B7BD27B}" destId="{A7A081EA-58A6-401A-AC9D-FD2DE99F73BE}" srcOrd="0" destOrd="0" presId="urn:microsoft.com/office/officeart/2018/2/layout/IconCircleList"/>
    <dgm:cxn modelId="{83FB107C-F507-4C8E-8227-0B10BE62DFA0}" type="presParOf" srcId="{965C95FB-9B46-459C-AD72-C9925B7BD27B}" destId="{C2BEA319-019D-459F-B8D6-27CAA26E4C28}" srcOrd="1" destOrd="0" presId="urn:microsoft.com/office/officeart/2018/2/layout/IconCircleList"/>
    <dgm:cxn modelId="{894C77B0-4097-4D84-8D09-21283CF74A9C}" type="presParOf" srcId="{965C95FB-9B46-459C-AD72-C9925B7BD27B}" destId="{6E649D92-42AB-44DE-A6C7-DD10B73798C1}" srcOrd="2" destOrd="0" presId="urn:microsoft.com/office/officeart/2018/2/layout/IconCircleList"/>
    <dgm:cxn modelId="{EAABB7C3-D1C6-426F-A218-07F093C18A2F}" type="presParOf" srcId="{965C95FB-9B46-459C-AD72-C9925B7BD27B}" destId="{B0233525-F0DB-4BA2-87D5-E94BB0972253}" srcOrd="3" destOrd="0" presId="urn:microsoft.com/office/officeart/2018/2/layout/IconCircleList"/>
    <dgm:cxn modelId="{094142C4-CCAE-47CA-921B-2E89F4351F66}" type="presParOf" srcId="{54362EFA-7012-4ABA-A0B2-F0BE3DA519E4}" destId="{24114C99-23DA-4AE7-85F2-02A46DBBF7EB}" srcOrd="3" destOrd="0" presId="urn:microsoft.com/office/officeart/2018/2/layout/IconCircleList"/>
    <dgm:cxn modelId="{EC04B2B4-FBCF-4811-B8A1-918700DBA172}" type="presParOf" srcId="{54362EFA-7012-4ABA-A0B2-F0BE3DA519E4}" destId="{B71EB1EC-7472-4638-BD35-5BD069B2DDAC}" srcOrd="4" destOrd="0" presId="urn:microsoft.com/office/officeart/2018/2/layout/IconCircleList"/>
    <dgm:cxn modelId="{777C30EA-9A5D-4773-BF9E-1C131E404D2B}" type="presParOf" srcId="{B71EB1EC-7472-4638-BD35-5BD069B2DDAC}" destId="{9E4E7C26-DE70-4FE9-B4EC-45BC351BEE33}" srcOrd="0" destOrd="0" presId="urn:microsoft.com/office/officeart/2018/2/layout/IconCircleList"/>
    <dgm:cxn modelId="{1A9087E8-998B-4B0C-93E9-5347F28DDDB9}" type="presParOf" srcId="{B71EB1EC-7472-4638-BD35-5BD069B2DDAC}" destId="{D59DC592-F0AD-4842-8CC0-2AE51164A0BB}" srcOrd="1" destOrd="0" presId="urn:microsoft.com/office/officeart/2018/2/layout/IconCircleList"/>
    <dgm:cxn modelId="{384D3C0D-F55A-4E01-A5A8-63614BC46F17}" type="presParOf" srcId="{B71EB1EC-7472-4638-BD35-5BD069B2DDAC}" destId="{5EC7B1BA-C82F-4A2C-A360-89CB8F752A82}" srcOrd="2" destOrd="0" presId="urn:microsoft.com/office/officeart/2018/2/layout/IconCircleList"/>
    <dgm:cxn modelId="{C53B171D-6291-4D09-AFEC-F74C1FEA136D}" type="presParOf" srcId="{B71EB1EC-7472-4638-BD35-5BD069B2DDAC}" destId="{FC44B0B8-A60A-4FC7-9438-8F282E33F449}" srcOrd="3" destOrd="0" presId="urn:microsoft.com/office/officeart/2018/2/layout/IconCircleList"/>
    <dgm:cxn modelId="{679A354F-80A5-4C08-9902-999F57E7E7B9}" type="presParOf" srcId="{54362EFA-7012-4ABA-A0B2-F0BE3DA519E4}" destId="{80244881-4621-4D93-8658-70C32D1CD18D}" srcOrd="5" destOrd="0" presId="urn:microsoft.com/office/officeart/2018/2/layout/IconCircleList"/>
    <dgm:cxn modelId="{C1D89343-4AEE-4CBD-AA0A-22A57E529DEE}" type="presParOf" srcId="{54362EFA-7012-4ABA-A0B2-F0BE3DA519E4}" destId="{EC6378CE-6A8E-4B63-A43F-81B0BBD3B44C}" srcOrd="6" destOrd="0" presId="urn:microsoft.com/office/officeart/2018/2/layout/IconCircleList"/>
    <dgm:cxn modelId="{541011CF-FB41-469A-ABB7-708C1D2D2374}" type="presParOf" srcId="{EC6378CE-6A8E-4B63-A43F-81B0BBD3B44C}" destId="{EAB517BE-F8C0-4075-A676-30FD877BEB73}" srcOrd="0" destOrd="0" presId="urn:microsoft.com/office/officeart/2018/2/layout/IconCircleList"/>
    <dgm:cxn modelId="{3807E1E9-16AA-410D-ABAF-3CE3EECBE21A}" type="presParOf" srcId="{EC6378CE-6A8E-4B63-A43F-81B0BBD3B44C}" destId="{75DE8E3F-C350-4FA3-9AAA-B0164ABC3758}" srcOrd="1" destOrd="0" presId="urn:microsoft.com/office/officeart/2018/2/layout/IconCircleList"/>
    <dgm:cxn modelId="{752DAC4C-C01C-42ED-A4F6-094495660EAE}" type="presParOf" srcId="{EC6378CE-6A8E-4B63-A43F-81B0BBD3B44C}" destId="{DD83D5C6-62F3-414D-B069-EE63A9954DEE}" srcOrd="2" destOrd="0" presId="urn:microsoft.com/office/officeart/2018/2/layout/IconCircleList"/>
    <dgm:cxn modelId="{5791B99C-0379-4AAB-BA6F-0992764FCB97}" type="presParOf" srcId="{EC6378CE-6A8E-4B63-A43F-81B0BBD3B44C}" destId="{D23851B5-D2A7-4E13-B5F4-2F13B5D0EE12}"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B45520F-7040-42F6-AEC5-87E19284DBBC}" type="doc">
      <dgm:prSet loTypeId="urn:microsoft.com/office/officeart/2016/7/layout/BasicLinearProcessNumbered" loCatId="process" qsTypeId="urn:microsoft.com/office/officeart/2005/8/quickstyle/simple1" qsCatId="simple" csTypeId="urn:microsoft.com/office/officeart/2005/8/colors/accent1_2" csCatId="accent1"/>
      <dgm:spPr/>
      <dgm:t>
        <a:bodyPr/>
        <a:lstStyle/>
        <a:p>
          <a:endParaRPr lang="en-US"/>
        </a:p>
      </dgm:t>
    </dgm:pt>
    <dgm:pt modelId="{C4EF3C5B-698D-449B-982B-1FD76BE8ED8B}">
      <dgm:prSet/>
      <dgm:spPr/>
      <dgm:t>
        <a:bodyPr/>
        <a:lstStyle/>
        <a:p>
          <a:r>
            <a:rPr lang="en-US"/>
            <a:t>Ensure easy access to high-quality guidance.</a:t>
          </a:r>
        </a:p>
      </dgm:t>
    </dgm:pt>
    <dgm:pt modelId="{5243ABF5-2096-40D6-8541-EBB6A25A3985}" type="parTrans" cxnId="{647262E6-5769-4810-9541-D7B29C111ACD}">
      <dgm:prSet/>
      <dgm:spPr/>
      <dgm:t>
        <a:bodyPr/>
        <a:lstStyle/>
        <a:p>
          <a:endParaRPr lang="en-US"/>
        </a:p>
      </dgm:t>
    </dgm:pt>
    <dgm:pt modelId="{A96E5501-FCD1-4C1B-A482-33DAC47D814C}" type="sibTrans" cxnId="{647262E6-5769-4810-9541-D7B29C111ACD}">
      <dgm:prSet phldrT="1" phldr="0"/>
      <dgm:spPr/>
      <dgm:t>
        <a:bodyPr/>
        <a:lstStyle/>
        <a:p>
          <a:r>
            <a:rPr lang="en-US"/>
            <a:t>1</a:t>
          </a:r>
        </a:p>
      </dgm:t>
    </dgm:pt>
    <dgm:pt modelId="{5D790704-5100-4167-9FE2-F2828C152763}">
      <dgm:prSet/>
      <dgm:spPr/>
      <dgm:t>
        <a:bodyPr/>
        <a:lstStyle/>
        <a:p>
          <a:r>
            <a:rPr lang="en-US"/>
            <a:t>Improve usability of guidance supporting ISSAI implementation.</a:t>
          </a:r>
        </a:p>
      </dgm:t>
    </dgm:pt>
    <dgm:pt modelId="{2AC8DB41-7B35-465F-9DEF-784895284774}" type="parTrans" cxnId="{295D27EE-65E2-421D-B183-8222247E077E}">
      <dgm:prSet/>
      <dgm:spPr/>
      <dgm:t>
        <a:bodyPr/>
        <a:lstStyle/>
        <a:p>
          <a:endParaRPr lang="en-US"/>
        </a:p>
      </dgm:t>
    </dgm:pt>
    <dgm:pt modelId="{D2F21BC6-62E7-4B8B-8F0C-1F011379C34D}" type="sibTrans" cxnId="{295D27EE-65E2-421D-B183-8222247E077E}">
      <dgm:prSet phldrT="2" phldr="0"/>
      <dgm:spPr/>
      <dgm:t>
        <a:bodyPr/>
        <a:lstStyle/>
        <a:p>
          <a:r>
            <a:rPr lang="en-US"/>
            <a:t>2</a:t>
          </a:r>
        </a:p>
      </dgm:t>
    </dgm:pt>
    <dgm:pt modelId="{34C4B221-C6E6-4459-93A1-5FF4DFCD78A3}">
      <dgm:prSet/>
      <dgm:spPr/>
      <dgm:t>
        <a:bodyPr/>
        <a:lstStyle/>
        <a:p>
          <a:r>
            <a:rPr lang="en-US"/>
            <a:t>Strengthen professionalism and audit quality across SAIs.</a:t>
          </a:r>
        </a:p>
      </dgm:t>
    </dgm:pt>
    <dgm:pt modelId="{FCAC3A4E-3A9F-4A6F-8B5E-E53D30D05EAA}" type="parTrans" cxnId="{DBF74DA7-DC8A-47BF-860B-0779925F366D}">
      <dgm:prSet/>
      <dgm:spPr/>
      <dgm:t>
        <a:bodyPr/>
        <a:lstStyle/>
        <a:p>
          <a:endParaRPr lang="en-US"/>
        </a:p>
      </dgm:t>
    </dgm:pt>
    <dgm:pt modelId="{7A40212C-9BAC-49C9-92B4-12F2E066F918}" type="sibTrans" cxnId="{DBF74DA7-DC8A-47BF-860B-0779925F366D}">
      <dgm:prSet phldrT="3" phldr="0"/>
      <dgm:spPr/>
      <dgm:t>
        <a:bodyPr/>
        <a:lstStyle/>
        <a:p>
          <a:r>
            <a:rPr lang="en-US"/>
            <a:t>3</a:t>
          </a:r>
        </a:p>
      </dgm:t>
    </dgm:pt>
    <dgm:pt modelId="{0B744C2B-61DF-47CF-B6B1-9D1EBA41BB26}" type="pres">
      <dgm:prSet presAssocID="{8B45520F-7040-42F6-AEC5-87E19284DBBC}" presName="Name0" presStyleCnt="0">
        <dgm:presLayoutVars>
          <dgm:animLvl val="lvl"/>
          <dgm:resizeHandles val="exact"/>
        </dgm:presLayoutVars>
      </dgm:prSet>
      <dgm:spPr/>
    </dgm:pt>
    <dgm:pt modelId="{71132A4D-A41E-4C6A-8D13-F15168C625CB}" type="pres">
      <dgm:prSet presAssocID="{C4EF3C5B-698D-449B-982B-1FD76BE8ED8B}" presName="compositeNode" presStyleCnt="0">
        <dgm:presLayoutVars>
          <dgm:bulletEnabled val="1"/>
        </dgm:presLayoutVars>
      </dgm:prSet>
      <dgm:spPr/>
    </dgm:pt>
    <dgm:pt modelId="{E84EB6E7-9902-4BF8-AC94-47C9CA523CCD}" type="pres">
      <dgm:prSet presAssocID="{C4EF3C5B-698D-449B-982B-1FD76BE8ED8B}" presName="bgRect" presStyleLbl="bgAccFollowNode1" presStyleIdx="0" presStyleCnt="3"/>
      <dgm:spPr/>
    </dgm:pt>
    <dgm:pt modelId="{1A8A19DB-9ECF-4FE4-A013-1A0F68890310}" type="pres">
      <dgm:prSet presAssocID="{A96E5501-FCD1-4C1B-A482-33DAC47D814C}" presName="sibTransNodeCircle" presStyleLbl="alignNode1" presStyleIdx="0" presStyleCnt="6">
        <dgm:presLayoutVars>
          <dgm:chMax val="0"/>
          <dgm:bulletEnabled/>
        </dgm:presLayoutVars>
      </dgm:prSet>
      <dgm:spPr/>
    </dgm:pt>
    <dgm:pt modelId="{5A682742-185F-45FB-B043-38DB2B66BACB}" type="pres">
      <dgm:prSet presAssocID="{C4EF3C5B-698D-449B-982B-1FD76BE8ED8B}" presName="bottomLine" presStyleLbl="alignNode1" presStyleIdx="1" presStyleCnt="6">
        <dgm:presLayoutVars/>
      </dgm:prSet>
      <dgm:spPr/>
    </dgm:pt>
    <dgm:pt modelId="{432DD681-80D2-4EF9-B95F-C5544F2F1772}" type="pres">
      <dgm:prSet presAssocID="{C4EF3C5B-698D-449B-982B-1FD76BE8ED8B}" presName="nodeText" presStyleLbl="bgAccFollowNode1" presStyleIdx="0" presStyleCnt="3">
        <dgm:presLayoutVars>
          <dgm:bulletEnabled val="1"/>
        </dgm:presLayoutVars>
      </dgm:prSet>
      <dgm:spPr/>
    </dgm:pt>
    <dgm:pt modelId="{7A6DFFB0-C817-4FC6-982C-1102DBEF061F}" type="pres">
      <dgm:prSet presAssocID="{A96E5501-FCD1-4C1B-A482-33DAC47D814C}" presName="sibTrans" presStyleCnt="0"/>
      <dgm:spPr/>
    </dgm:pt>
    <dgm:pt modelId="{AC4F0D40-E3C5-4B07-AB26-30DB3E08B534}" type="pres">
      <dgm:prSet presAssocID="{5D790704-5100-4167-9FE2-F2828C152763}" presName="compositeNode" presStyleCnt="0">
        <dgm:presLayoutVars>
          <dgm:bulletEnabled val="1"/>
        </dgm:presLayoutVars>
      </dgm:prSet>
      <dgm:spPr/>
    </dgm:pt>
    <dgm:pt modelId="{C7149594-4149-439D-AB1A-BBE0DE828130}" type="pres">
      <dgm:prSet presAssocID="{5D790704-5100-4167-9FE2-F2828C152763}" presName="bgRect" presStyleLbl="bgAccFollowNode1" presStyleIdx="1" presStyleCnt="3"/>
      <dgm:spPr/>
    </dgm:pt>
    <dgm:pt modelId="{DC17A625-7723-4549-BBF3-955E005F00E9}" type="pres">
      <dgm:prSet presAssocID="{D2F21BC6-62E7-4B8B-8F0C-1F011379C34D}" presName="sibTransNodeCircle" presStyleLbl="alignNode1" presStyleIdx="2" presStyleCnt="6">
        <dgm:presLayoutVars>
          <dgm:chMax val="0"/>
          <dgm:bulletEnabled/>
        </dgm:presLayoutVars>
      </dgm:prSet>
      <dgm:spPr/>
    </dgm:pt>
    <dgm:pt modelId="{46964ECE-73C6-49E9-8C82-9BCFDC3A6533}" type="pres">
      <dgm:prSet presAssocID="{5D790704-5100-4167-9FE2-F2828C152763}" presName="bottomLine" presStyleLbl="alignNode1" presStyleIdx="3" presStyleCnt="6">
        <dgm:presLayoutVars/>
      </dgm:prSet>
      <dgm:spPr/>
    </dgm:pt>
    <dgm:pt modelId="{5E004351-7327-4B1A-811F-1F8312D3D935}" type="pres">
      <dgm:prSet presAssocID="{5D790704-5100-4167-9FE2-F2828C152763}" presName="nodeText" presStyleLbl="bgAccFollowNode1" presStyleIdx="1" presStyleCnt="3">
        <dgm:presLayoutVars>
          <dgm:bulletEnabled val="1"/>
        </dgm:presLayoutVars>
      </dgm:prSet>
      <dgm:spPr/>
    </dgm:pt>
    <dgm:pt modelId="{A0BF0383-FE91-45A3-B4A6-3003AA85EEB8}" type="pres">
      <dgm:prSet presAssocID="{D2F21BC6-62E7-4B8B-8F0C-1F011379C34D}" presName="sibTrans" presStyleCnt="0"/>
      <dgm:spPr/>
    </dgm:pt>
    <dgm:pt modelId="{BD8B1CC5-4EE1-481B-AEC8-AA1406AEA8FE}" type="pres">
      <dgm:prSet presAssocID="{34C4B221-C6E6-4459-93A1-5FF4DFCD78A3}" presName="compositeNode" presStyleCnt="0">
        <dgm:presLayoutVars>
          <dgm:bulletEnabled val="1"/>
        </dgm:presLayoutVars>
      </dgm:prSet>
      <dgm:spPr/>
    </dgm:pt>
    <dgm:pt modelId="{CA761B45-ABC3-4A99-A386-36809CF5B6E3}" type="pres">
      <dgm:prSet presAssocID="{34C4B221-C6E6-4459-93A1-5FF4DFCD78A3}" presName="bgRect" presStyleLbl="bgAccFollowNode1" presStyleIdx="2" presStyleCnt="3"/>
      <dgm:spPr/>
    </dgm:pt>
    <dgm:pt modelId="{6FDE01DE-A226-4169-BD05-FC4BA4572BFB}" type="pres">
      <dgm:prSet presAssocID="{7A40212C-9BAC-49C9-92B4-12F2E066F918}" presName="sibTransNodeCircle" presStyleLbl="alignNode1" presStyleIdx="4" presStyleCnt="6">
        <dgm:presLayoutVars>
          <dgm:chMax val="0"/>
          <dgm:bulletEnabled/>
        </dgm:presLayoutVars>
      </dgm:prSet>
      <dgm:spPr/>
    </dgm:pt>
    <dgm:pt modelId="{C356BC18-5B5D-45F7-8E20-EF67DF4C2158}" type="pres">
      <dgm:prSet presAssocID="{34C4B221-C6E6-4459-93A1-5FF4DFCD78A3}" presName="bottomLine" presStyleLbl="alignNode1" presStyleIdx="5" presStyleCnt="6">
        <dgm:presLayoutVars/>
      </dgm:prSet>
      <dgm:spPr/>
    </dgm:pt>
    <dgm:pt modelId="{6DE82C8F-162B-4B5D-96C7-72852D9DB025}" type="pres">
      <dgm:prSet presAssocID="{34C4B221-C6E6-4459-93A1-5FF4DFCD78A3}" presName="nodeText" presStyleLbl="bgAccFollowNode1" presStyleIdx="2" presStyleCnt="3">
        <dgm:presLayoutVars>
          <dgm:bulletEnabled val="1"/>
        </dgm:presLayoutVars>
      </dgm:prSet>
      <dgm:spPr/>
    </dgm:pt>
  </dgm:ptLst>
  <dgm:cxnLst>
    <dgm:cxn modelId="{3C0A1509-0861-46AC-98D4-594EBC5A159C}" type="presOf" srcId="{5D790704-5100-4167-9FE2-F2828C152763}" destId="{C7149594-4149-439D-AB1A-BBE0DE828130}" srcOrd="0" destOrd="0" presId="urn:microsoft.com/office/officeart/2016/7/layout/BasicLinearProcessNumbered"/>
    <dgm:cxn modelId="{7DC6B01A-7B61-4C21-AB32-5F710418582C}" type="presOf" srcId="{5D790704-5100-4167-9FE2-F2828C152763}" destId="{5E004351-7327-4B1A-811F-1F8312D3D935}" srcOrd="1" destOrd="0" presId="urn:microsoft.com/office/officeart/2016/7/layout/BasicLinearProcessNumbered"/>
    <dgm:cxn modelId="{4B271E31-4F26-470E-8C37-ADEF752D2CA3}" type="presOf" srcId="{C4EF3C5B-698D-449B-982B-1FD76BE8ED8B}" destId="{E84EB6E7-9902-4BF8-AC94-47C9CA523CCD}" srcOrd="0" destOrd="0" presId="urn:microsoft.com/office/officeart/2016/7/layout/BasicLinearProcessNumbered"/>
    <dgm:cxn modelId="{D9FB0536-D921-4F81-9C0F-03057028F10E}" type="presOf" srcId="{D2F21BC6-62E7-4B8B-8F0C-1F011379C34D}" destId="{DC17A625-7723-4549-BBF3-955E005F00E9}" srcOrd="0" destOrd="0" presId="urn:microsoft.com/office/officeart/2016/7/layout/BasicLinearProcessNumbered"/>
    <dgm:cxn modelId="{37189138-AE42-4052-B6D4-DBB824A916E5}" type="presOf" srcId="{C4EF3C5B-698D-449B-982B-1FD76BE8ED8B}" destId="{432DD681-80D2-4EF9-B95F-C5544F2F1772}" srcOrd="1" destOrd="0" presId="urn:microsoft.com/office/officeart/2016/7/layout/BasicLinearProcessNumbered"/>
    <dgm:cxn modelId="{62EA1A44-4A04-48F9-B485-75CDAA9527C7}" type="presOf" srcId="{A96E5501-FCD1-4C1B-A482-33DAC47D814C}" destId="{1A8A19DB-9ECF-4FE4-A013-1A0F68890310}" srcOrd="0" destOrd="0" presId="urn:microsoft.com/office/officeart/2016/7/layout/BasicLinearProcessNumbered"/>
    <dgm:cxn modelId="{82924E7A-55C8-4742-A9FE-584F83B3DC18}" type="presOf" srcId="{7A40212C-9BAC-49C9-92B4-12F2E066F918}" destId="{6FDE01DE-A226-4169-BD05-FC4BA4572BFB}" srcOrd="0" destOrd="0" presId="urn:microsoft.com/office/officeart/2016/7/layout/BasicLinearProcessNumbered"/>
    <dgm:cxn modelId="{CDE1C397-F7AE-4E77-9B2F-007B0CDB1F0E}" type="presOf" srcId="{34C4B221-C6E6-4459-93A1-5FF4DFCD78A3}" destId="{CA761B45-ABC3-4A99-A386-36809CF5B6E3}" srcOrd="0" destOrd="0" presId="urn:microsoft.com/office/officeart/2016/7/layout/BasicLinearProcessNumbered"/>
    <dgm:cxn modelId="{DBF74DA7-DC8A-47BF-860B-0779925F366D}" srcId="{8B45520F-7040-42F6-AEC5-87E19284DBBC}" destId="{34C4B221-C6E6-4459-93A1-5FF4DFCD78A3}" srcOrd="2" destOrd="0" parTransId="{FCAC3A4E-3A9F-4A6F-8B5E-E53D30D05EAA}" sibTransId="{7A40212C-9BAC-49C9-92B4-12F2E066F918}"/>
    <dgm:cxn modelId="{B4800ACC-6295-4420-B42C-0782DDC0B22D}" type="presOf" srcId="{34C4B221-C6E6-4459-93A1-5FF4DFCD78A3}" destId="{6DE82C8F-162B-4B5D-96C7-72852D9DB025}" srcOrd="1" destOrd="0" presId="urn:microsoft.com/office/officeart/2016/7/layout/BasicLinearProcessNumbered"/>
    <dgm:cxn modelId="{FD9817DC-D7D3-41C3-A0D3-F759EEA9ED0D}" type="presOf" srcId="{8B45520F-7040-42F6-AEC5-87E19284DBBC}" destId="{0B744C2B-61DF-47CF-B6B1-9D1EBA41BB26}" srcOrd="0" destOrd="0" presId="urn:microsoft.com/office/officeart/2016/7/layout/BasicLinearProcessNumbered"/>
    <dgm:cxn modelId="{647262E6-5769-4810-9541-D7B29C111ACD}" srcId="{8B45520F-7040-42F6-AEC5-87E19284DBBC}" destId="{C4EF3C5B-698D-449B-982B-1FD76BE8ED8B}" srcOrd="0" destOrd="0" parTransId="{5243ABF5-2096-40D6-8541-EBB6A25A3985}" sibTransId="{A96E5501-FCD1-4C1B-A482-33DAC47D814C}"/>
    <dgm:cxn modelId="{295D27EE-65E2-421D-B183-8222247E077E}" srcId="{8B45520F-7040-42F6-AEC5-87E19284DBBC}" destId="{5D790704-5100-4167-9FE2-F2828C152763}" srcOrd="1" destOrd="0" parTransId="{2AC8DB41-7B35-465F-9DEF-784895284774}" sibTransId="{D2F21BC6-62E7-4B8B-8F0C-1F011379C34D}"/>
    <dgm:cxn modelId="{23436F97-51F1-4AB1-A663-4E58CFEE5AC2}" type="presParOf" srcId="{0B744C2B-61DF-47CF-B6B1-9D1EBA41BB26}" destId="{71132A4D-A41E-4C6A-8D13-F15168C625CB}" srcOrd="0" destOrd="0" presId="urn:microsoft.com/office/officeart/2016/7/layout/BasicLinearProcessNumbered"/>
    <dgm:cxn modelId="{98A5A695-E854-494A-B96B-BF21FE075217}" type="presParOf" srcId="{71132A4D-A41E-4C6A-8D13-F15168C625CB}" destId="{E84EB6E7-9902-4BF8-AC94-47C9CA523CCD}" srcOrd="0" destOrd="0" presId="urn:microsoft.com/office/officeart/2016/7/layout/BasicLinearProcessNumbered"/>
    <dgm:cxn modelId="{5B4FDBCC-F4DE-479F-8A7E-BC6797775525}" type="presParOf" srcId="{71132A4D-A41E-4C6A-8D13-F15168C625CB}" destId="{1A8A19DB-9ECF-4FE4-A013-1A0F68890310}" srcOrd="1" destOrd="0" presId="urn:microsoft.com/office/officeart/2016/7/layout/BasicLinearProcessNumbered"/>
    <dgm:cxn modelId="{BD287833-06A9-4C5F-A0AA-CB924A24A690}" type="presParOf" srcId="{71132A4D-A41E-4C6A-8D13-F15168C625CB}" destId="{5A682742-185F-45FB-B043-38DB2B66BACB}" srcOrd="2" destOrd="0" presId="urn:microsoft.com/office/officeart/2016/7/layout/BasicLinearProcessNumbered"/>
    <dgm:cxn modelId="{9DCFD7EA-2DD9-4F1E-96D8-B4D93D52E99D}" type="presParOf" srcId="{71132A4D-A41E-4C6A-8D13-F15168C625CB}" destId="{432DD681-80D2-4EF9-B95F-C5544F2F1772}" srcOrd="3" destOrd="0" presId="urn:microsoft.com/office/officeart/2016/7/layout/BasicLinearProcessNumbered"/>
    <dgm:cxn modelId="{C00BB996-C007-4484-96C3-71C71F8324E2}" type="presParOf" srcId="{0B744C2B-61DF-47CF-B6B1-9D1EBA41BB26}" destId="{7A6DFFB0-C817-4FC6-982C-1102DBEF061F}" srcOrd="1" destOrd="0" presId="urn:microsoft.com/office/officeart/2016/7/layout/BasicLinearProcessNumbered"/>
    <dgm:cxn modelId="{F6EB9DAA-4CE6-4692-93FD-1991FC0EB15B}" type="presParOf" srcId="{0B744C2B-61DF-47CF-B6B1-9D1EBA41BB26}" destId="{AC4F0D40-E3C5-4B07-AB26-30DB3E08B534}" srcOrd="2" destOrd="0" presId="urn:microsoft.com/office/officeart/2016/7/layout/BasicLinearProcessNumbered"/>
    <dgm:cxn modelId="{A9967F5F-E1EB-4F90-B46C-99663B715C5F}" type="presParOf" srcId="{AC4F0D40-E3C5-4B07-AB26-30DB3E08B534}" destId="{C7149594-4149-439D-AB1A-BBE0DE828130}" srcOrd="0" destOrd="0" presId="urn:microsoft.com/office/officeart/2016/7/layout/BasicLinearProcessNumbered"/>
    <dgm:cxn modelId="{B66E1174-1A05-4FE7-AC15-82D60965761F}" type="presParOf" srcId="{AC4F0D40-E3C5-4B07-AB26-30DB3E08B534}" destId="{DC17A625-7723-4549-BBF3-955E005F00E9}" srcOrd="1" destOrd="0" presId="urn:microsoft.com/office/officeart/2016/7/layout/BasicLinearProcessNumbered"/>
    <dgm:cxn modelId="{47E654C9-90E3-4CEA-A562-A839E8C94200}" type="presParOf" srcId="{AC4F0D40-E3C5-4B07-AB26-30DB3E08B534}" destId="{46964ECE-73C6-49E9-8C82-9BCFDC3A6533}" srcOrd="2" destOrd="0" presId="urn:microsoft.com/office/officeart/2016/7/layout/BasicLinearProcessNumbered"/>
    <dgm:cxn modelId="{7EFEC6F1-4384-4EE5-BBAC-2B8E9A87F717}" type="presParOf" srcId="{AC4F0D40-E3C5-4B07-AB26-30DB3E08B534}" destId="{5E004351-7327-4B1A-811F-1F8312D3D935}" srcOrd="3" destOrd="0" presId="urn:microsoft.com/office/officeart/2016/7/layout/BasicLinearProcessNumbered"/>
    <dgm:cxn modelId="{0B8BABEF-2CF2-495E-9967-3C2A18AE8321}" type="presParOf" srcId="{0B744C2B-61DF-47CF-B6B1-9D1EBA41BB26}" destId="{A0BF0383-FE91-45A3-B4A6-3003AA85EEB8}" srcOrd="3" destOrd="0" presId="urn:microsoft.com/office/officeart/2016/7/layout/BasicLinearProcessNumbered"/>
    <dgm:cxn modelId="{3F63C534-37F0-4F72-BBD2-741F5A8220C3}" type="presParOf" srcId="{0B744C2B-61DF-47CF-B6B1-9D1EBA41BB26}" destId="{BD8B1CC5-4EE1-481B-AEC8-AA1406AEA8FE}" srcOrd="4" destOrd="0" presId="urn:microsoft.com/office/officeart/2016/7/layout/BasicLinearProcessNumbered"/>
    <dgm:cxn modelId="{2E85E6B6-50D1-4CB6-A7DB-E390A685A5A6}" type="presParOf" srcId="{BD8B1CC5-4EE1-481B-AEC8-AA1406AEA8FE}" destId="{CA761B45-ABC3-4A99-A386-36809CF5B6E3}" srcOrd="0" destOrd="0" presId="urn:microsoft.com/office/officeart/2016/7/layout/BasicLinearProcessNumbered"/>
    <dgm:cxn modelId="{5AFB0BB8-6D8F-4F7D-A3B9-CC4B3D7B32B1}" type="presParOf" srcId="{BD8B1CC5-4EE1-481B-AEC8-AA1406AEA8FE}" destId="{6FDE01DE-A226-4169-BD05-FC4BA4572BFB}" srcOrd="1" destOrd="0" presId="urn:microsoft.com/office/officeart/2016/7/layout/BasicLinearProcessNumbered"/>
    <dgm:cxn modelId="{57D516F3-FA05-4983-87E6-90F5F24B680C}" type="presParOf" srcId="{BD8B1CC5-4EE1-481B-AEC8-AA1406AEA8FE}" destId="{C356BC18-5B5D-45F7-8E20-EF67DF4C2158}" srcOrd="2" destOrd="0" presId="urn:microsoft.com/office/officeart/2016/7/layout/BasicLinearProcessNumbered"/>
    <dgm:cxn modelId="{FA92A4D6-ED00-405A-AC49-B9021FD31483}" type="presParOf" srcId="{BD8B1CC5-4EE1-481B-AEC8-AA1406AEA8FE}" destId="{6DE82C8F-162B-4B5D-96C7-72852D9DB025}"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71C36B0-AAF1-432D-BB0A-DBFB15D9761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75936407-9FDD-4263-B44F-7B19380713B4}">
      <dgm:prSet/>
      <dgm:spPr/>
      <dgm:t>
        <a:bodyPr/>
        <a:lstStyle/>
        <a:p>
          <a:r>
            <a:rPr lang="en-US" dirty="0"/>
            <a:t>1. Review and assessment of existing processes for: </a:t>
          </a:r>
        </a:p>
      </dgm:t>
    </dgm:pt>
    <dgm:pt modelId="{AFCD4DAB-7F44-4A11-8E0B-E41F2CB9064D}" type="parTrans" cxnId="{170D1F6D-348F-4832-A4C6-58C4D6072CB6}">
      <dgm:prSet/>
      <dgm:spPr/>
      <dgm:t>
        <a:bodyPr/>
        <a:lstStyle/>
        <a:p>
          <a:endParaRPr lang="en-US"/>
        </a:p>
      </dgm:t>
    </dgm:pt>
    <dgm:pt modelId="{747C1B89-229B-4155-91A4-B08C7F2EF72B}" type="sibTrans" cxnId="{170D1F6D-348F-4832-A4C6-58C4D6072CB6}">
      <dgm:prSet/>
      <dgm:spPr/>
      <dgm:t>
        <a:bodyPr/>
        <a:lstStyle/>
        <a:p>
          <a:endParaRPr lang="en-US"/>
        </a:p>
      </dgm:t>
    </dgm:pt>
    <dgm:pt modelId="{677ECD13-22FA-476D-AC7A-F4865749DFBD}">
      <dgm:prSet/>
      <dgm:spPr/>
      <dgm:t>
        <a:bodyPr/>
        <a:lstStyle/>
        <a:p>
          <a:r>
            <a:rPr lang="en-US"/>
            <a:t>identification of subjects for GUIDs</a:t>
          </a:r>
          <a:endParaRPr lang="en-US" dirty="0"/>
        </a:p>
      </dgm:t>
    </dgm:pt>
    <dgm:pt modelId="{4F0C7F6A-6189-4E91-9CC3-18AB26F8762D}" type="parTrans" cxnId="{2D143F20-A836-4F81-964E-4BDCB1D53868}">
      <dgm:prSet/>
      <dgm:spPr/>
      <dgm:t>
        <a:bodyPr/>
        <a:lstStyle/>
        <a:p>
          <a:endParaRPr lang="en-US"/>
        </a:p>
      </dgm:t>
    </dgm:pt>
    <dgm:pt modelId="{3B252B05-33E8-4E5F-AF8B-FD5ADC0CBB93}" type="sibTrans" cxnId="{2D143F20-A836-4F81-964E-4BDCB1D53868}">
      <dgm:prSet/>
      <dgm:spPr/>
      <dgm:t>
        <a:bodyPr/>
        <a:lstStyle/>
        <a:p>
          <a:endParaRPr lang="en-US"/>
        </a:p>
      </dgm:t>
    </dgm:pt>
    <dgm:pt modelId="{E6FB6BDF-14E9-47D7-8C48-A37A03573879}">
      <dgm:prSet/>
      <dgm:spPr/>
      <dgm:t>
        <a:bodyPr/>
        <a:lstStyle/>
        <a:p>
          <a:r>
            <a:rPr lang="en-US"/>
            <a:t>development of contents for GUIDS </a:t>
          </a:r>
          <a:endParaRPr lang="en-US" dirty="0"/>
        </a:p>
      </dgm:t>
    </dgm:pt>
    <dgm:pt modelId="{50C2380A-3ABA-4338-BECC-CACD6F7D084B}" type="parTrans" cxnId="{08A77D6A-7B65-4B2C-8BC9-A15D1037DF2A}">
      <dgm:prSet/>
      <dgm:spPr/>
      <dgm:t>
        <a:bodyPr/>
        <a:lstStyle/>
        <a:p>
          <a:endParaRPr lang="en-US"/>
        </a:p>
      </dgm:t>
    </dgm:pt>
    <dgm:pt modelId="{2F4BCE8B-77FF-4486-BF55-E8E8AF1B15F2}" type="sibTrans" cxnId="{08A77D6A-7B65-4B2C-8BC9-A15D1037DF2A}">
      <dgm:prSet/>
      <dgm:spPr/>
      <dgm:t>
        <a:bodyPr/>
        <a:lstStyle/>
        <a:p>
          <a:endParaRPr lang="en-US"/>
        </a:p>
      </dgm:t>
    </dgm:pt>
    <dgm:pt modelId="{355433C2-4A40-4171-8DE2-B931BBBB8EAE}">
      <dgm:prSet/>
      <dgm:spPr/>
      <dgm:t>
        <a:bodyPr/>
        <a:lstStyle/>
        <a:p>
          <a:r>
            <a:rPr lang="en-US"/>
            <a:t>quality control during development phase of GUIDS</a:t>
          </a:r>
          <a:endParaRPr lang="en-US" dirty="0"/>
        </a:p>
      </dgm:t>
    </dgm:pt>
    <dgm:pt modelId="{E70D07B7-BF66-46C5-97CB-B3C6D88516CB}" type="parTrans" cxnId="{71C40B57-179A-48FC-9874-A63527AE9750}">
      <dgm:prSet/>
      <dgm:spPr/>
      <dgm:t>
        <a:bodyPr/>
        <a:lstStyle/>
        <a:p>
          <a:endParaRPr lang="en-US"/>
        </a:p>
      </dgm:t>
    </dgm:pt>
    <dgm:pt modelId="{8FA12F2B-169C-4D90-A22B-E3AB9F215738}" type="sibTrans" cxnId="{71C40B57-179A-48FC-9874-A63527AE9750}">
      <dgm:prSet/>
      <dgm:spPr/>
      <dgm:t>
        <a:bodyPr/>
        <a:lstStyle/>
        <a:p>
          <a:endParaRPr lang="en-US"/>
        </a:p>
      </dgm:t>
    </dgm:pt>
    <dgm:pt modelId="{46B59FC3-A8A6-47DA-A7B6-5DCC380B49EA}">
      <dgm:prSet/>
      <dgm:spPr/>
      <dgm:t>
        <a:bodyPr/>
        <a:lstStyle/>
        <a:p>
          <a:r>
            <a:rPr lang="en-US"/>
            <a:t>updating GUIDS</a:t>
          </a:r>
          <a:endParaRPr lang="en-US" dirty="0"/>
        </a:p>
      </dgm:t>
    </dgm:pt>
    <dgm:pt modelId="{D135509B-293C-4630-9FFA-0B5AC296A4A7}" type="parTrans" cxnId="{515F9249-F749-4D51-A0AC-4972B8BA6FFF}">
      <dgm:prSet/>
      <dgm:spPr/>
      <dgm:t>
        <a:bodyPr/>
        <a:lstStyle/>
        <a:p>
          <a:endParaRPr lang="en-US"/>
        </a:p>
      </dgm:t>
    </dgm:pt>
    <dgm:pt modelId="{1D8FE1C0-A32D-42D9-9E86-27EFDC3C7768}" type="sibTrans" cxnId="{515F9249-F749-4D51-A0AC-4972B8BA6FFF}">
      <dgm:prSet/>
      <dgm:spPr/>
      <dgm:t>
        <a:bodyPr/>
        <a:lstStyle/>
        <a:p>
          <a:endParaRPr lang="en-US"/>
        </a:p>
      </dgm:t>
    </dgm:pt>
    <dgm:pt modelId="{7A45FCC0-0D06-41EE-B50C-4A5F4349C9F7}" type="pres">
      <dgm:prSet presAssocID="{C71C36B0-AAF1-432D-BB0A-DBFB15D97613}" presName="linear" presStyleCnt="0">
        <dgm:presLayoutVars>
          <dgm:animLvl val="lvl"/>
          <dgm:resizeHandles val="exact"/>
        </dgm:presLayoutVars>
      </dgm:prSet>
      <dgm:spPr/>
    </dgm:pt>
    <dgm:pt modelId="{576A2344-476B-4DC4-9B33-7618CAA7B6AA}" type="pres">
      <dgm:prSet presAssocID="{75936407-9FDD-4263-B44F-7B19380713B4}" presName="parentText" presStyleLbl="node1" presStyleIdx="0" presStyleCnt="1">
        <dgm:presLayoutVars>
          <dgm:chMax val="0"/>
          <dgm:bulletEnabled val="1"/>
        </dgm:presLayoutVars>
      </dgm:prSet>
      <dgm:spPr/>
    </dgm:pt>
    <dgm:pt modelId="{30E7F1FF-E619-48C8-A554-9AE7455D4571}" type="pres">
      <dgm:prSet presAssocID="{75936407-9FDD-4263-B44F-7B19380713B4}" presName="childText" presStyleLbl="revTx" presStyleIdx="0" presStyleCnt="1">
        <dgm:presLayoutVars>
          <dgm:bulletEnabled val="1"/>
        </dgm:presLayoutVars>
      </dgm:prSet>
      <dgm:spPr/>
    </dgm:pt>
  </dgm:ptLst>
  <dgm:cxnLst>
    <dgm:cxn modelId="{F2F93911-CAC6-476F-AFEB-5A22D6D4446B}" type="presOf" srcId="{46B59FC3-A8A6-47DA-A7B6-5DCC380B49EA}" destId="{30E7F1FF-E619-48C8-A554-9AE7455D4571}" srcOrd="0" destOrd="3" presId="urn:microsoft.com/office/officeart/2005/8/layout/vList2"/>
    <dgm:cxn modelId="{2D143F20-A836-4F81-964E-4BDCB1D53868}" srcId="{75936407-9FDD-4263-B44F-7B19380713B4}" destId="{677ECD13-22FA-476D-AC7A-F4865749DFBD}" srcOrd="0" destOrd="0" parTransId="{4F0C7F6A-6189-4E91-9CC3-18AB26F8762D}" sibTransId="{3B252B05-33E8-4E5F-AF8B-FD5ADC0CBB93}"/>
    <dgm:cxn modelId="{857ED35D-C182-4E5D-88CD-D884F0E42568}" type="presOf" srcId="{355433C2-4A40-4171-8DE2-B931BBBB8EAE}" destId="{30E7F1FF-E619-48C8-A554-9AE7455D4571}" srcOrd="0" destOrd="2" presId="urn:microsoft.com/office/officeart/2005/8/layout/vList2"/>
    <dgm:cxn modelId="{515F9249-F749-4D51-A0AC-4972B8BA6FFF}" srcId="{75936407-9FDD-4263-B44F-7B19380713B4}" destId="{46B59FC3-A8A6-47DA-A7B6-5DCC380B49EA}" srcOrd="3" destOrd="0" parTransId="{D135509B-293C-4630-9FFA-0B5AC296A4A7}" sibTransId="{1D8FE1C0-A32D-42D9-9E86-27EFDC3C7768}"/>
    <dgm:cxn modelId="{08A77D6A-7B65-4B2C-8BC9-A15D1037DF2A}" srcId="{75936407-9FDD-4263-B44F-7B19380713B4}" destId="{E6FB6BDF-14E9-47D7-8C48-A37A03573879}" srcOrd="1" destOrd="0" parTransId="{50C2380A-3ABA-4338-BECC-CACD6F7D084B}" sibTransId="{2F4BCE8B-77FF-4486-BF55-E8E8AF1B15F2}"/>
    <dgm:cxn modelId="{170D1F6D-348F-4832-A4C6-58C4D6072CB6}" srcId="{C71C36B0-AAF1-432D-BB0A-DBFB15D97613}" destId="{75936407-9FDD-4263-B44F-7B19380713B4}" srcOrd="0" destOrd="0" parTransId="{AFCD4DAB-7F44-4A11-8E0B-E41F2CB9064D}" sibTransId="{747C1B89-229B-4155-91A4-B08C7F2EF72B}"/>
    <dgm:cxn modelId="{9B075F6E-EB70-44DA-A70A-BE4B371EE1F5}" type="presOf" srcId="{75936407-9FDD-4263-B44F-7B19380713B4}" destId="{576A2344-476B-4DC4-9B33-7618CAA7B6AA}" srcOrd="0" destOrd="0" presId="urn:microsoft.com/office/officeart/2005/8/layout/vList2"/>
    <dgm:cxn modelId="{AB89FA51-FE9F-48B3-9370-F7708FBEDA21}" type="presOf" srcId="{E6FB6BDF-14E9-47D7-8C48-A37A03573879}" destId="{30E7F1FF-E619-48C8-A554-9AE7455D4571}" srcOrd="0" destOrd="1" presId="urn:microsoft.com/office/officeart/2005/8/layout/vList2"/>
    <dgm:cxn modelId="{71C40B57-179A-48FC-9874-A63527AE9750}" srcId="{75936407-9FDD-4263-B44F-7B19380713B4}" destId="{355433C2-4A40-4171-8DE2-B931BBBB8EAE}" srcOrd="2" destOrd="0" parTransId="{E70D07B7-BF66-46C5-97CB-B3C6D88516CB}" sibTransId="{8FA12F2B-169C-4D90-A22B-E3AB9F215738}"/>
    <dgm:cxn modelId="{925610C1-D7C1-4FFD-B7C3-36E7D3F97827}" type="presOf" srcId="{C71C36B0-AAF1-432D-BB0A-DBFB15D97613}" destId="{7A45FCC0-0D06-41EE-B50C-4A5F4349C9F7}" srcOrd="0" destOrd="0" presId="urn:microsoft.com/office/officeart/2005/8/layout/vList2"/>
    <dgm:cxn modelId="{A38DABFB-B875-48CF-99DB-6F8A46E57830}" type="presOf" srcId="{677ECD13-22FA-476D-AC7A-F4865749DFBD}" destId="{30E7F1FF-E619-48C8-A554-9AE7455D4571}" srcOrd="0" destOrd="0" presId="urn:microsoft.com/office/officeart/2005/8/layout/vList2"/>
    <dgm:cxn modelId="{20F0BCDB-D842-49D2-9517-B14619617698}" type="presParOf" srcId="{7A45FCC0-0D06-41EE-B50C-4A5F4349C9F7}" destId="{576A2344-476B-4DC4-9B33-7618CAA7B6AA}" srcOrd="0" destOrd="0" presId="urn:microsoft.com/office/officeart/2005/8/layout/vList2"/>
    <dgm:cxn modelId="{3EFEFA68-CF64-4B16-92FC-9E0F89A2D99B}" type="presParOf" srcId="{7A45FCC0-0D06-41EE-B50C-4A5F4349C9F7}" destId="{30E7F1FF-E619-48C8-A554-9AE7455D4571}"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71C36B0-AAF1-432D-BB0A-DBFB15D9761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6AFBF7DB-9D5E-4B07-9D60-D43C00D70743}">
      <dgm:prSet/>
      <dgm:spPr/>
      <dgm:t>
        <a:bodyPr/>
        <a:lstStyle/>
        <a:p>
          <a:r>
            <a:rPr lang="en-US"/>
            <a:t>2.	Propose updated and relevant criteria for determining the scope and nature of GUIDS </a:t>
          </a:r>
        </a:p>
      </dgm:t>
    </dgm:pt>
    <dgm:pt modelId="{20BCE029-30A8-4785-875E-00585A8E1F8E}" type="parTrans" cxnId="{179B918A-9CD6-419C-9A05-C0B637B47EE2}">
      <dgm:prSet/>
      <dgm:spPr/>
      <dgm:t>
        <a:bodyPr/>
        <a:lstStyle/>
        <a:p>
          <a:endParaRPr lang="en-US"/>
        </a:p>
      </dgm:t>
    </dgm:pt>
    <dgm:pt modelId="{3DD17FF0-D4D1-4A49-9138-3F68449F4262}" type="sibTrans" cxnId="{179B918A-9CD6-419C-9A05-C0B637B47EE2}">
      <dgm:prSet/>
      <dgm:spPr/>
      <dgm:t>
        <a:bodyPr/>
        <a:lstStyle/>
        <a:p>
          <a:endParaRPr lang="en-US"/>
        </a:p>
      </dgm:t>
    </dgm:pt>
    <dgm:pt modelId="{D136A2A5-4B35-4FEF-A4B8-F26948B270FA}">
      <dgm:prSet/>
      <dgm:spPr/>
      <dgm:t>
        <a:bodyPr/>
        <a:lstStyle/>
        <a:p>
          <a:r>
            <a:rPr lang="en-US"/>
            <a:t>3.	Propose criteria for placement of GUIDs within IFPP  </a:t>
          </a:r>
        </a:p>
      </dgm:t>
    </dgm:pt>
    <dgm:pt modelId="{86C1C123-DD6F-4193-ABA9-2A93A617957F}" type="parTrans" cxnId="{618BEF5C-1BF9-4B25-BFB6-27F74DB64D11}">
      <dgm:prSet/>
      <dgm:spPr/>
      <dgm:t>
        <a:bodyPr/>
        <a:lstStyle/>
        <a:p>
          <a:endParaRPr lang="en-US"/>
        </a:p>
      </dgm:t>
    </dgm:pt>
    <dgm:pt modelId="{6C59C0A0-3E3F-4754-9223-B357B8E6684D}" type="sibTrans" cxnId="{618BEF5C-1BF9-4B25-BFB6-27F74DB64D11}">
      <dgm:prSet/>
      <dgm:spPr/>
      <dgm:t>
        <a:bodyPr/>
        <a:lstStyle/>
        <a:p>
          <a:endParaRPr lang="en-US"/>
        </a:p>
      </dgm:t>
    </dgm:pt>
    <dgm:pt modelId="{52E32CC0-3638-441C-8279-080D99CB6079}">
      <dgm:prSet/>
      <dgm:spPr/>
      <dgm:t>
        <a:bodyPr/>
        <a:lstStyle/>
        <a:p>
          <a:r>
            <a:rPr lang="en-US"/>
            <a:t>Recommend suitable placement of GUIDS in the IFPP framework</a:t>
          </a:r>
        </a:p>
      </dgm:t>
    </dgm:pt>
    <dgm:pt modelId="{813F64E4-1675-4808-9B65-EA83CE217A11}" type="parTrans" cxnId="{DDB3E45F-923B-4BF0-8E9B-FB85E6DE1DC2}">
      <dgm:prSet/>
      <dgm:spPr/>
      <dgm:t>
        <a:bodyPr/>
        <a:lstStyle/>
        <a:p>
          <a:endParaRPr lang="en-US"/>
        </a:p>
      </dgm:t>
    </dgm:pt>
    <dgm:pt modelId="{DFB6185C-0D88-4D92-A7D4-A4192979DA3C}" type="sibTrans" cxnId="{DDB3E45F-923B-4BF0-8E9B-FB85E6DE1DC2}">
      <dgm:prSet/>
      <dgm:spPr/>
      <dgm:t>
        <a:bodyPr/>
        <a:lstStyle/>
        <a:p>
          <a:endParaRPr lang="en-US"/>
        </a:p>
      </dgm:t>
    </dgm:pt>
    <dgm:pt modelId="{776449FF-8313-43DD-8A45-8582753645AB}">
      <dgm:prSet/>
      <dgm:spPr/>
      <dgm:t>
        <a:bodyPr/>
        <a:lstStyle/>
        <a:p>
          <a:r>
            <a:rPr lang="en-US"/>
            <a:t>4.	Development of a New Approach for GUID Creation</a:t>
          </a:r>
        </a:p>
      </dgm:t>
    </dgm:pt>
    <dgm:pt modelId="{2CE0FFBD-07F8-4590-9AE4-7B4A447DBB7D}" type="parTrans" cxnId="{82D2D729-12A7-4961-A7DD-7F75CCE672D2}">
      <dgm:prSet/>
      <dgm:spPr/>
      <dgm:t>
        <a:bodyPr/>
        <a:lstStyle/>
        <a:p>
          <a:endParaRPr lang="en-US"/>
        </a:p>
      </dgm:t>
    </dgm:pt>
    <dgm:pt modelId="{92930839-7ABA-4428-AAE0-45B781841A28}" type="sibTrans" cxnId="{82D2D729-12A7-4961-A7DD-7F75CCE672D2}">
      <dgm:prSet/>
      <dgm:spPr/>
      <dgm:t>
        <a:bodyPr/>
        <a:lstStyle/>
        <a:p>
          <a:endParaRPr lang="en-US"/>
        </a:p>
      </dgm:t>
    </dgm:pt>
    <dgm:pt modelId="{E6C1EDCA-3D41-4D25-A8D8-E122349B792C}">
      <dgm:prSet/>
      <dgm:spPr/>
      <dgm:t>
        <a:bodyPr/>
        <a:lstStyle/>
        <a:p>
          <a:r>
            <a:rPr lang="en-US"/>
            <a:t>Recommend more robust user-centric process for the creation, review, approval, revision, and retirement of GUIDs.</a:t>
          </a:r>
        </a:p>
      </dgm:t>
    </dgm:pt>
    <dgm:pt modelId="{546C5955-8CB9-4D4F-B192-C33E843B837E}" type="parTrans" cxnId="{F7171DFE-EEBD-41DB-901A-8C9EE87BE55D}">
      <dgm:prSet/>
      <dgm:spPr/>
      <dgm:t>
        <a:bodyPr/>
        <a:lstStyle/>
        <a:p>
          <a:endParaRPr lang="en-US"/>
        </a:p>
      </dgm:t>
    </dgm:pt>
    <dgm:pt modelId="{D13B57D5-153C-459C-9729-4BABC41C11DD}" type="sibTrans" cxnId="{F7171DFE-EEBD-41DB-901A-8C9EE87BE55D}">
      <dgm:prSet/>
      <dgm:spPr/>
      <dgm:t>
        <a:bodyPr/>
        <a:lstStyle/>
        <a:p>
          <a:endParaRPr lang="en-US"/>
        </a:p>
      </dgm:t>
    </dgm:pt>
    <dgm:pt modelId="{7A45FCC0-0D06-41EE-B50C-4A5F4349C9F7}" type="pres">
      <dgm:prSet presAssocID="{C71C36B0-AAF1-432D-BB0A-DBFB15D97613}" presName="linear" presStyleCnt="0">
        <dgm:presLayoutVars>
          <dgm:animLvl val="lvl"/>
          <dgm:resizeHandles val="exact"/>
        </dgm:presLayoutVars>
      </dgm:prSet>
      <dgm:spPr/>
    </dgm:pt>
    <dgm:pt modelId="{57154EEA-59A3-471A-8021-902B80C43AE7}" type="pres">
      <dgm:prSet presAssocID="{6AFBF7DB-9D5E-4B07-9D60-D43C00D70743}" presName="parentText" presStyleLbl="node1" presStyleIdx="0" presStyleCnt="3">
        <dgm:presLayoutVars>
          <dgm:chMax val="0"/>
          <dgm:bulletEnabled val="1"/>
        </dgm:presLayoutVars>
      </dgm:prSet>
      <dgm:spPr/>
    </dgm:pt>
    <dgm:pt modelId="{56450293-7648-4C63-9FEA-768614DB0481}" type="pres">
      <dgm:prSet presAssocID="{3DD17FF0-D4D1-4A49-9138-3F68449F4262}" presName="spacer" presStyleCnt="0"/>
      <dgm:spPr/>
    </dgm:pt>
    <dgm:pt modelId="{D0C163F8-0CBC-45A7-AD40-CDBF6FE43E67}" type="pres">
      <dgm:prSet presAssocID="{D136A2A5-4B35-4FEF-A4B8-F26948B270FA}" presName="parentText" presStyleLbl="node1" presStyleIdx="1" presStyleCnt="3">
        <dgm:presLayoutVars>
          <dgm:chMax val="0"/>
          <dgm:bulletEnabled val="1"/>
        </dgm:presLayoutVars>
      </dgm:prSet>
      <dgm:spPr/>
    </dgm:pt>
    <dgm:pt modelId="{68994E9F-51C7-4A1D-AE9A-C4BEA99A779A}" type="pres">
      <dgm:prSet presAssocID="{D136A2A5-4B35-4FEF-A4B8-F26948B270FA}" presName="childText" presStyleLbl="revTx" presStyleIdx="0" presStyleCnt="2">
        <dgm:presLayoutVars>
          <dgm:bulletEnabled val="1"/>
        </dgm:presLayoutVars>
      </dgm:prSet>
      <dgm:spPr/>
    </dgm:pt>
    <dgm:pt modelId="{CD599167-BBA6-4C1F-8E51-ABB7D776C02E}" type="pres">
      <dgm:prSet presAssocID="{776449FF-8313-43DD-8A45-8582753645AB}" presName="parentText" presStyleLbl="node1" presStyleIdx="2" presStyleCnt="3">
        <dgm:presLayoutVars>
          <dgm:chMax val="0"/>
          <dgm:bulletEnabled val="1"/>
        </dgm:presLayoutVars>
      </dgm:prSet>
      <dgm:spPr/>
    </dgm:pt>
    <dgm:pt modelId="{E7F0312B-12DF-4834-B487-65813B5D0A07}" type="pres">
      <dgm:prSet presAssocID="{776449FF-8313-43DD-8A45-8582753645AB}" presName="childText" presStyleLbl="revTx" presStyleIdx="1" presStyleCnt="2">
        <dgm:presLayoutVars>
          <dgm:bulletEnabled val="1"/>
        </dgm:presLayoutVars>
      </dgm:prSet>
      <dgm:spPr/>
    </dgm:pt>
  </dgm:ptLst>
  <dgm:cxnLst>
    <dgm:cxn modelId="{82D2D729-12A7-4961-A7DD-7F75CCE672D2}" srcId="{C71C36B0-AAF1-432D-BB0A-DBFB15D97613}" destId="{776449FF-8313-43DD-8A45-8582753645AB}" srcOrd="2" destOrd="0" parTransId="{2CE0FFBD-07F8-4590-9AE4-7B4A447DBB7D}" sibTransId="{92930839-7ABA-4428-AAE0-45B781841A28}"/>
    <dgm:cxn modelId="{618BEF5C-1BF9-4B25-BFB6-27F74DB64D11}" srcId="{C71C36B0-AAF1-432D-BB0A-DBFB15D97613}" destId="{D136A2A5-4B35-4FEF-A4B8-F26948B270FA}" srcOrd="1" destOrd="0" parTransId="{86C1C123-DD6F-4193-ABA9-2A93A617957F}" sibTransId="{6C59C0A0-3E3F-4754-9223-B357B8E6684D}"/>
    <dgm:cxn modelId="{DDB3E45F-923B-4BF0-8E9B-FB85E6DE1DC2}" srcId="{D136A2A5-4B35-4FEF-A4B8-F26948B270FA}" destId="{52E32CC0-3638-441C-8279-080D99CB6079}" srcOrd="0" destOrd="0" parTransId="{813F64E4-1675-4808-9B65-EA83CE217A11}" sibTransId="{DFB6185C-0D88-4D92-A7D4-A4192979DA3C}"/>
    <dgm:cxn modelId="{262BDE45-1B84-4306-AC2C-A0973DFE0844}" type="presOf" srcId="{6AFBF7DB-9D5E-4B07-9D60-D43C00D70743}" destId="{57154EEA-59A3-471A-8021-902B80C43AE7}" srcOrd="0" destOrd="0" presId="urn:microsoft.com/office/officeart/2005/8/layout/vList2"/>
    <dgm:cxn modelId="{20F4E253-8C51-4B0B-A2CC-B5A754DF7CBE}" type="presOf" srcId="{E6C1EDCA-3D41-4D25-A8D8-E122349B792C}" destId="{E7F0312B-12DF-4834-B487-65813B5D0A07}" srcOrd="0" destOrd="0" presId="urn:microsoft.com/office/officeart/2005/8/layout/vList2"/>
    <dgm:cxn modelId="{3303E65A-5A35-4492-B9F9-AF205A31B577}" type="presOf" srcId="{52E32CC0-3638-441C-8279-080D99CB6079}" destId="{68994E9F-51C7-4A1D-AE9A-C4BEA99A779A}" srcOrd="0" destOrd="0" presId="urn:microsoft.com/office/officeart/2005/8/layout/vList2"/>
    <dgm:cxn modelId="{179B918A-9CD6-419C-9A05-C0B637B47EE2}" srcId="{C71C36B0-AAF1-432D-BB0A-DBFB15D97613}" destId="{6AFBF7DB-9D5E-4B07-9D60-D43C00D70743}" srcOrd="0" destOrd="0" parTransId="{20BCE029-30A8-4785-875E-00585A8E1F8E}" sibTransId="{3DD17FF0-D4D1-4A49-9138-3F68449F4262}"/>
    <dgm:cxn modelId="{5E169EA2-407E-4539-BCAC-A0CA3E598782}" type="presOf" srcId="{776449FF-8313-43DD-8A45-8582753645AB}" destId="{CD599167-BBA6-4C1F-8E51-ABB7D776C02E}" srcOrd="0" destOrd="0" presId="urn:microsoft.com/office/officeart/2005/8/layout/vList2"/>
    <dgm:cxn modelId="{C00CBFA2-9083-4A24-A3F4-DA2664D4FD0E}" type="presOf" srcId="{D136A2A5-4B35-4FEF-A4B8-F26948B270FA}" destId="{D0C163F8-0CBC-45A7-AD40-CDBF6FE43E67}" srcOrd="0" destOrd="0" presId="urn:microsoft.com/office/officeart/2005/8/layout/vList2"/>
    <dgm:cxn modelId="{925610C1-D7C1-4FFD-B7C3-36E7D3F97827}" type="presOf" srcId="{C71C36B0-AAF1-432D-BB0A-DBFB15D97613}" destId="{7A45FCC0-0D06-41EE-B50C-4A5F4349C9F7}" srcOrd="0" destOrd="0" presId="urn:microsoft.com/office/officeart/2005/8/layout/vList2"/>
    <dgm:cxn modelId="{F7171DFE-EEBD-41DB-901A-8C9EE87BE55D}" srcId="{776449FF-8313-43DD-8A45-8582753645AB}" destId="{E6C1EDCA-3D41-4D25-A8D8-E122349B792C}" srcOrd="0" destOrd="0" parTransId="{546C5955-8CB9-4D4F-B192-C33E843B837E}" sibTransId="{D13B57D5-153C-459C-9729-4BABC41C11DD}"/>
    <dgm:cxn modelId="{BC573F2C-C9D1-45B9-97EB-ECC82D97B2EF}" type="presParOf" srcId="{7A45FCC0-0D06-41EE-B50C-4A5F4349C9F7}" destId="{57154EEA-59A3-471A-8021-902B80C43AE7}" srcOrd="0" destOrd="0" presId="urn:microsoft.com/office/officeart/2005/8/layout/vList2"/>
    <dgm:cxn modelId="{248457A5-9ECD-4BB2-9888-C1217E23B75E}" type="presParOf" srcId="{7A45FCC0-0D06-41EE-B50C-4A5F4349C9F7}" destId="{56450293-7648-4C63-9FEA-768614DB0481}" srcOrd="1" destOrd="0" presId="urn:microsoft.com/office/officeart/2005/8/layout/vList2"/>
    <dgm:cxn modelId="{D4CEA0A9-7085-474C-9DCF-A7B3BF59DD08}" type="presParOf" srcId="{7A45FCC0-0D06-41EE-B50C-4A5F4349C9F7}" destId="{D0C163F8-0CBC-45A7-AD40-CDBF6FE43E67}" srcOrd="2" destOrd="0" presId="urn:microsoft.com/office/officeart/2005/8/layout/vList2"/>
    <dgm:cxn modelId="{11B50671-3828-4F6F-A07B-912DE538C19F}" type="presParOf" srcId="{7A45FCC0-0D06-41EE-B50C-4A5F4349C9F7}" destId="{68994E9F-51C7-4A1D-AE9A-C4BEA99A779A}" srcOrd="3" destOrd="0" presId="urn:microsoft.com/office/officeart/2005/8/layout/vList2"/>
    <dgm:cxn modelId="{B861BDAF-0324-4438-AA09-672AAC0A60CB}" type="presParOf" srcId="{7A45FCC0-0D06-41EE-B50C-4A5F4349C9F7}" destId="{CD599167-BBA6-4C1F-8E51-ABB7D776C02E}" srcOrd="4" destOrd="0" presId="urn:microsoft.com/office/officeart/2005/8/layout/vList2"/>
    <dgm:cxn modelId="{8B290364-8A29-4EC6-9421-E008EFA190CC}" type="presParOf" srcId="{7A45FCC0-0D06-41EE-B50C-4A5F4349C9F7}" destId="{E7F0312B-12DF-4834-B487-65813B5D0A07}"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23D2274-F54B-45FA-AD1F-08CB1C4BB0BD}"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D4006ED9-E49D-49EB-B917-036EB6C9C3B4}">
      <dgm:prSet/>
      <dgm:spPr/>
      <dgm:t>
        <a:bodyPr/>
        <a:lstStyle/>
        <a:p>
          <a:r>
            <a:rPr lang="en-US"/>
            <a:t>5.	Improving Accessibility of GUIDs</a:t>
          </a:r>
        </a:p>
      </dgm:t>
    </dgm:pt>
    <dgm:pt modelId="{23D2F42F-9F05-478C-A24D-172BD4684E4F}" type="parTrans" cxnId="{1A9DEA66-E4DB-4C02-9F7D-71391BCA0719}">
      <dgm:prSet/>
      <dgm:spPr/>
      <dgm:t>
        <a:bodyPr/>
        <a:lstStyle/>
        <a:p>
          <a:endParaRPr lang="en-US"/>
        </a:p>
      </dgm:t>
    </dgm:pt>
    <dgm:pt modelId="{C90B3DC7-400C-4B93-BBE7-0574F73A5F5C}" type="sibTrans" cxnId="{1A9DEA66-E4DB-4C02-9F7D-71391BCA0719}">
      <dgm:prSet/>
      <dgm:spPr/>
      <dgm:t>
        <a:bodyPr/>
        <a:lstStyle/>
        <a:p>
          <a:endParaRPr lang="en-US"/>
        </a:p>
      </dgm:t>
    </dgm:pt>
    <dgm:pt modelId="{61A46BAB-C4A8-4E81-ABCB-EE13C950AD43}">
      <dgm:prSet/>
      <dgm:spPr/>
      <dgm:t>
        <a:bodyPr/>
        <a:lstStyle/>
        <a:p>
          <a:r>
            <a:rPr lang="en-US"/>
            <a:t>6.	Propose way forward for ensuring a smooth transition to new approach for developing guidance on ISSAIs </a:t>
          </a:r>
        </a:p>
      </dgm:t>
    </dgm:pt>
    <dgm:pt modelId="{2497B624-D901-43EA-89F2-CD7A008B6E33}" type="parTrans" cxnId="{A8DC6923-63C5-45E7-9695-5E127E47D3A6}">
      <dgm:prSet/>
      <dgm:spPr/>
      <dgm:t>
        <a:bodyPr/>
        <a:lstStyle/>
        <a:p>
          <a:endParaRPr lang="en-US"/>
        </a:p>
      </dgm:t>
    </dgm:pt>
    <dgm:pt modelId="{6FA41EAF-77E5-451E-85F9-AE6432025C23}" type="sibTrans" cxnId="{A8DC6923-63C5-45E7-9695-5E127E47D3A6}">
      <dgm:prSet/>
      <dgm:spPr/>
      <dgm:t>
        <a:bodyPr/>
        <a:lstStyle/>
        <a:p>
          <a:endParaRPr lang="en-US"/>
        </a:p>
      </dgm:t>
    </dgm:pt>
    <dgm:pt modelId="{3B9A8205-9B14-4874-8474-12CF34F5AF99}" type="pres">
      <dgm:prSet presAssocID="{923D2274-F54B-45FA-AD1F-08CB1C4BB0BD}" presName="linear" presStyleCnt="0">
        <dgm:presLayoutVars>
          <dgm:animLvl val="lvl"/>
          <dgm:resizeHandles val="exact"/>
        </dgm:presLayoutVars>
      </dgm:prSet>
      <dgm:spPr/>
    </dgm:pt>
    <dgm:pt modelId="{ED697FA4-23DE-4ED7-8CA0-B0947BDBEB7B}" type="pres">
      <dgm:prSet presAssocID="{D4006ED9-E49D-49EB-B917-036EB6C9C3B4}" presName="parentText" presStyleLbl="node1" presStyleIdx="0" presStyleCnt="2">
        <dgm:presLayoutVars>
          <dgm:chMax val="0"/>
          <dgm:bulletEnabled val="1"/>
        </dgm:presLayoutVars>
      </dgm:prSet>
      <dgm:spPr/>
    </dgm:pt>
    <dgm:pt modelId="{6677CE0D-2EA5-440F-8582-E0F2D639CDDB}" type="pres">
      <dgm:prSet presAssocID="{C90B3DC7-400C-4B93-BBE7-0574F73A5F5C}" presName="spacer" presStyleCnt="0"/>
      <dgm:spPr/>
    </dgm:pt>
    <dgm:pt modelId="{A9A98764-778C-4684-AF87-67E6BD77C3DD}" type="pres">
      <dgm:prSet presAssocID="{61A46BAB-C4A8-4E81-ABCB-EE13C950AD43}" presName="parentText" presStyleLbl="node1" presStyleIdx="1" presStyleCnt="2">
        <dgm:presLayoutVars>
          <dgm:chMax val="0"/>
          <dgm:bulletEnabled val="1"/>
        </dgm:presLayoutVars>
      </dgm:prSet>
      <dgm:spPr/>
    </dgm:pt>
  </dgm:ptLst>
  <dgm:cxnLst>
    <dgm:cxn modelId="{A8DC6923-63C5-45E7-9695-5E127E47D3A6}" srcId="{923D2274-F54B-45FA-AD1F-08CB1C4BB0BD}" destId="{61A46BAB-C4A8-4E81-ABCB-EE13C950AD43}" srcOrd="1" destOrd="0" parTransId="{2497B624-D901-43EA-89F2-CD7A008B6E33}" sibTransId="{6FA41EAF-77E5-451E-85F9-AE6432025C23}"/>
    <dgm:cxn modelId="{1A9DEA66-E4DB-4C02-9F7D-71391BCA0719}" srcId="{923D2274-F54B-45FA-AD1F-08CB1C4BB0BD}" destId="{D4006ED9-E49D-49EB-B917-036EB6C9C3B4}" srcOrd="0" destOrd="0" parTransId="{23D2F42F-9F05-478C-A24D-172BD4684E4F}" sibTransId="{C90B3DC7-400C-4B93-BBE7-0574F73A5F5C}"/>
    <dgm:cxn modelId="{0754BB83-90C7-4883-B58C-B1160BD7D80C}" type="presOf" srcId="{D4006ED9-E49D-49EB-B917-036EB6C9C3B4}" destId="{ED697FA4-23DE-4ED7-8CA0-B0947BDBEB7B}" srcOrd="0" destOrd="0" presId="urn:microsoft.com/office/officeart/2005/8/layout/vList2"/>
    <dgm:cxn modelId="{5FC7C994-2BB6-4C63-A5BD-25149F8E5545}" type="presOf" srcId="{61A46BAB-C4A8-4E81-ABCB-EE13C950AD43}" destId="{A9A98764-778C-4684-AF87-67E6BD77C3DD}" srcOrd="0" destOrd="0" presId="urn:microsoft.com/office/officeart/2005/8/layout/vList2"/>
    <dgm:cxn modelId="{E6D30EB3-B2F4-454D-B317-A7150F05613C}" type="presOf" srcId="{923D2274-F54B-45FA-AD1F-08CB1C4BB0BD}" destId="{3B9A8205-9B14-4874-8474-12CF34F5AF99}" srcOrd="0" destOrd="0" presId="urn:microsoft.com/office/officeart/2005/8/layout/vList2"/>
    <dgm:cxn modelId="{C592A101-9DC2-40C8-BB4A-AF7C47938078}" type="presParOf" srcId="{3B9A8205-9B14-4874-8474-12CF34F5AF99}" destId="{ED697FA4-23DE-4ED7-8CA0-B0947BDBEB7B}" srcOrd="0" destOrd="0" presId="urn:microsoft.com/office/officeart/2005/8/layout/vList2"/>
    <dgm:cxn modelId="{A6DBFA9B-177A-46E8-8545-E2BC4A4CE179}" type="presParOf" srcId="{3B9A8205-9B14-4874-8474-12CF34F5AF99}" destId="{6677CE0D-2EA5-440F-8582-E0F2D639CDDB}" srcOrd="1" destOrd="0" presId="urn:microsoft.com/office/officeart/2005/8/layout/vList2"/>
    <dgm:cxn modelId="{1F23BFF9-448B-4E7A-A367-DD1DDE6219AE}" type="presParOf" srcId="{3B9A8205-9B14-4874-8474-12CF34F5AF99}" destId="{A9A98764-778C-4684-AF87-67E6BD77C3D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7D14137-8588-4589-AD2A-D61524E536E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A0932563-73BF-4070-ADDD-876747FA267D}">
      <dgm:prSet/>
      <dgm:spPr/>
      <dgm:t>
        <a:bodyPr/>
        <a:lstStyle/>
        <a:p>
          <a:r>
            <a:rPr lang="en-US"/>
            <a:t>No in-depth review of individual GUID content</a:t>
          </a:r>
        </a:p>
      </dgm:t>
    </dgm:pt>
    <dgm:pt modelId="{8C963FE8-18D3-4427-B9C0-880285AC6710}" type="parTrans" cxnId="{2E03ABF1-CFD0-4BC1-82BF-E38DBE7F38FC}">
      <dgm:prSet/>
      <dgm:spPr/>
      <dgm:t>
        <a:bodyPr/>
        <a:lstStyle/>
        <a:p>
          <a:endParaRPr lang="en-US"/>
        </a:p>
      </dgm:t>
    </dgm:pt>
    <dgm:pt modelId="{5CE56602-813A-4C4C-AEDB-C53F045736DF}" type="sibTrans" cxnId="{2E03ABF1-CFD0-4BC1-82BF-E38DBE7F38FC}">
      <dgm:prSet/>
      <dgm:spPr/>
      <dgm:t>
        <a:bodyPr/>
        <a:lstStyle/>
        <a:p>
          <a:endParaRPr lang="en-US"/>
        </a:p>
      </dgm:t>
    </dgm:pt>
    <dgm:pt modelId="{5B17CC9F-7FCC-4935-8486-06040BD40506}">
      <dgm:prSet/>
      <dgm:spPr/>
      <dgm:t>
        <a:bodyPr/>
        <a:lstStyle/>
        <a:p>
          <a:r>
            <a:rPr lang="en-US"/>
            <a:t>No implementation of IT infrastructure</a:t>
          </a:r>
        </a:p>
      </dgm:t>
    </dgm:pt>
    <dgm:pt modelId="{9D1AD19D-945C-4113-9CB7-231A59C89F89}" type="parTrans" cxnId="{81C1795E-67FE-436A-8EDB-61A61DD12072}">
      <dgm:prSet/>
      <dgm:spPr/>
      <dgm:t>
        <a:bodyPr/>
        <a:lstStyle/>
        <a:p>
          <a:endParaRPr lang="en-US"/>
        </a:p>
      </dgm:t>
    </dgm:pt>
    <dgm:pt modelId="{EE7DC6E9-A522-49A2-B118-B60FB2374F20}" type="sibTrans" cxnId="{81C1795E-67FE-436A-8EDB-61A61DD12072}">
      <dgm:prSet/>
      <dgm:spPr/>
      <dgm:t>
        <a:bodyPr/>
        <a:lstStyle/>
        <a:p>
          <a:endParaRPr lang="en-US"/>
        </a:p>
      </dgm:t>
    </dgm:pt>
    <dgm:pt modelId="{DAEAFD1C-60F4-49FE-8A53-5BC122E369B9}" type="pres">
      <dgm:prSet presAssocID="{97D14137-8588-4589-AD2A-D61524E536EF}" presName="linear" presStyleCnt="0">
        <dgm:presLayoutVars>
          <dgm:animLvl val="lvl"/>
          <dgm:resizeHandles val="exact"/>
        </dgm:presLayoutVars>
      </dgm:prSet>
      <dgm:spPr/>
    </dgm:pt>
    <dgm:pt modelId="{E7E85B05-8D25-438C-A3ED-0B1CBA391A98}" type="pres">
      <dgm:prSet presAssocID="{A0932563-73BF-4070-ADDD-876747FA267D}" presName="parentText" presStyleLbl="node1" presStyleIdx="0" presStyleCnt="2">
        <dgm:presLayoutVars>
          <dgm:chMax val="0"/>
          <dgm:bulletEnabled val="1"/>
        </dgm:presLayoutVars>
      </dgm:prSet>
      <dgm:spPr/>
    </dgm:pt>
    <dgm:pt modelId="{5868F789-F99D-4780-80FA-E390BE47E3A7}" type="pres">
      <dgm:prSet presAssocID="{5CE56602-813A-4C4C-AEDB-C53F045736DF}" presName="spacer" presStyleCnt="0"/>
      <dgm:spPr/>
    </dgm:pt>
    <dgm:pt modelId="{F0C95590-03F3-49C1-ABF1-6D1A793A8AE7}" type="pres">
      <dgm:prSet presAssocID="{5B17CC9F-7FCC-4935-8486-06040BD40506}" presName="parentText" presStyleLbl="node1" presStyleIdx="1" presStyleCnt="2">
        <dgm:presLayoutVars>
          <dgm:chMax val="0"/>
          <dgm:bulletEnabled val="1"/>
        </dgm:presLayoutVars>
      </dgm:prSet>
      <dgm:spPr/>
    </dgm:pt>
  </dgm:ptLst>
  <dgm:cxnLst>
    <dgm:cxn modelId="{81C1795E-67FE-436A-8EDB-61A61DD12072}" srcId="{97D14137-8588-4589-AD2A-D61524E536EF}" destId="{5B17CC9F-7FCC-4935-8486-06040BD40506}" srcOrd="1" destOrd="0" parTransId="{9D1AD19D-945C-4113-9CB7-231A59C89F89}" sibTransId="{EE7DC6E9-A522-49A2-B118-B60FB2374F20}"/>
    <dgm:cxn modelId="{783CEEDE-9CB6-4117-955F-A0C4D99E1C78}" type="presOf" srcId="{97D14137-8588-4589-AD2A-D61524E536EF}" destId="{DAEAFD1C-60F4-49FE-8A53-5BC122E369B9}" srcOrd="0" destOrd="0" presId="urn:microsoft.com/office/officeart/2005/8/layout/vList2"/>
    <dgm:cxn modelId="{F554C2E1-2CEF-48DE-BF7E-248A363CAE94}" type="presOf" srcId="{5B17CC9F-7FCC-4935-8486-06040BD40506}" destId="{F0C95590-03F3-49C1-ABF1-6D1A793A8AE7}" srcOrd="0" destOrd="0" presId="urn:microsoft.com/office/officeart/2005/8/layout/vList2"/>
    <dgm:cxn modelId="{E904A9EF-482D-46F0-86BB-7EA595B53540}" type="presOf" srcId="{A0932563-73BF-4070-ADDD-876747FA267D}" destId="{E7E85B05-8D25-438C-A3ED-0B1CBA391A98}" srcOrd="0" destOrd="0" presId="urn:microsoft.com/office/officeart/2005/8/layout/vList2"/>
    <dgm:cxn modelId="{2E03ABF1-CFD0-4BC1-82BF-E38DBE7F38FC}" srcId="{97D14137-8588-4589-AD2A-D61524E536EF}" destId="{A0932563-73BF-4070-ADDD-876747FA267D}" srcOrd="0" destOrd="0" parTransId="{8C963FE8-18D3-4427-B9C0-880285AC6710}" sibTransId="{5CE56602-813A-4C4C-AEDB-C53F045736DF}"/>
    <dgm:cxn modelId="{2A046C46-37AD-44ED-A2D0-0366B38760E9}" type="presParOf" srcId="{DAEAFD1C-60F4-49FE-8A53-5BC122E369B9}" destId="{E7E85B05-8D25-438C-A3ED-0B1CBA391A98}" srcOrd="0" destOrd="0" presId="urn:microsoft.com/office/officeart/2005/8/layout/vList2"/>
    <dgm:cxn modelId="{481D9787-943A-460D-AC0E-C296E0120B9C}" type="presParOf" srcId="{DAEAFD1C-60F4-49FE-8A53-5BC122E369B9}" destId="{5868F789-F99D-4780-80FA-E390BE47E3A7}" srcOrd="1" destOrd="0" presId="urn:microsoft.com/office/officeart/2005/8/layout/vList2"/>
    <dgm:cxn modelId="{0467E4C4-B99E-4521-8EFB-33A56200A8E1}" type="presParOf" srcId="{DAEAFD1C-60F4-49FE-8A53-5BC122E369B9}" destId="{F0C95590-03F3-49C1-ABF1-6D1A793A8AE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CCA0BD-4C93-4DED-A4D1-7914C8280632}">
      <dsp:nvSpPr>
        <dsp:cNvPr id="0" name=""/>
        <dsp:cNvSpPr/>
      </dsp:nvSpPr>
      <dsp:spPr>
        <a:xfrm>
          <a:off x="0" y="472575"/>
          <a:ext cx="5175384" cy="69556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Introduction</a:t>
          </a:r>
        </a:p>
      </dsp:txBody>
      <dsp:txXfrm>
        <a:off x="33955" y="506530"/>
        <a:ext cx="5107474" cy="627655"/>
      </dsp:txXfrm>
    </dsp:sp>
    <dsp:sp modelId="{847ECDA5-81EE-47BD-94DC-169B803877A2}">
      <dsp:nvSpPr>
        <dsp:cNvPr id="0" name=""/>
        <dsp:cNvSpPr/>
      </dsp:nvSpPr>
      <dsp:spPr>
        <a:xfrm>
          <a:off x="0" y="1251660"/>
          <a:ext cx="5175384" cy="69556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Background and Rationale</a:t>
          </a:r>
        </a:p>
      </dsp:txBody>
      <dsp:txXfrm>
        <a:off x="33955" y="1285615"/>
        <a:ext cx="5107474" cy="627655"/>
      </dsp:txXfrm>
    </dsp:sp>
    <dsp:sp modelId="{576F0A63-64AF-4DFC-A1D6-0ED90274041D}">
      <dsp:nvSpPr>
        <dsp:cNvPr id="0" name=""/>
        <dsp:cNvSpPr/>
      </dsp:nvSpPr>
      <dsp:spPr>
        <a:xfrm>
          <a:off x="0" y="2030745"/>
          <a:ext cx="5175384" cy="695565"/>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Purpose and Scope</a:t>
          </a:r>
        </a:p>
      </dsp:txBody>
      <dsp:txXfrm>
        <a:off x="33955" y="2064700"/>
        <a:ext cx="5107474" cy="627655"/>
      </dsp:txXfrm>
    </dsp:sp>
    <dsp:sp modelId="{4050AF25-64F6-426D-BE3C-EB0A425DCF5F}">
      <dsp:nvSpPr>
        <dsp:cNvPr id="0" name=""/>
        <dsp:cNvSpPr/>
      </dsp:nvSpPr>
      <dsp:spPr>
        <a:xfrm>
          <a:off x="0" y="2809830"/>
          <a:ext cx="5175384" cy="69556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Implementation Approach</a:t>
          </a:r>
        </a:p>
      </dsp:txBody>
      <dsp:txXfrm>
        <a:off x="33955" y="2843785"/>
        <a:ext cx="5107474" cy="627655"/>
      </dsp:txXfrm>
    </dsp:sp>
    <dsp:sp modelId="{615D69B6-CBD4-4B66-A9D9-0DA05C1809E1}">
      <dsp:nvSpPr>
        <dsp:cNvPr id="0" name=""/>
        <dsp:cNvSpPr/>
      </dsp:nvSpPr>
      <dsp:spPr>
        <a:xfrm>
          <a:off x="0" y="3588915"/>
          <a:ext cx="5175384" cy="695565"/>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Deliverables and Timeline</a:t>
          </a:r>
        </a:p>
      </dsp:txBody>
      <dsp:txXfrm>
        <a:off x="33955" y="3622870"/>
        <a:ext cx="5107474" cy="627655"/>
      </dsp:txXfrm>
    </dsp:sp>
    <dsp:sp modelId="{5906D1C5-B2CC-42FC-8225-EE0629FFEB94}">
      <dsp:nvSpPr>
        <dsp:cNvPr id="0" name=""/>
        <dsp:cNvSpPr/>
      </dsp:nvSpPr>
      <dsp:spPr>
        <a:xfrm>
          <a:off x="0" y="4368000"/>
          <a:ext cx="5175384" cy="69556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Expected Impact and Conclusion</a:t>
          </a:r>
        </a:p>
      </dsp:txBody>
      <dsp:txXfrm>
        <a:off x="33955" y="4401955"/>
        <a:ext cx="5107474" cy="6276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318B97-F23D-47CD-80D6-0CF3D26E49B4}">
      <dsp:nvSpPr>
        <dsp:cNvPr id="0" name=""/>
        <dsp:cNvSpPr/>
      </dsp:nvSpPr>
      <dsp:spPr>
        <a:xfrm>
          <a:off x="0" y="552"/>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59FA3D2-868F-4D8A-8489-6AE6B0C30744}">
      <dsp:nvSpPr>
        <dsp:cNvPr id="0" name=""/>
        <dsp:cNvSpPr/>
      </dsp:nvSpPr>
      <dsp:spPr>
        <a:xfrm>
          <a:off x="391077" y="291436"/>
          <a:ext cx="711049" cy="7110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D7356B-C92E-4443-B99A-215D8E2C02AF}">
      <dsp:nvSpPr>
        <dsp:cNvPr id="0" name=""/>
        <dsp:cNvSpPr/>
      </dsp:nvSpPr>
      <dsp:spPr>
        <a:xfrm>
          <a:off x="1493203" y="552"/>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a:t>T-Initiative – Terminology Development.</a:t>
          </a:r>
        </a:p>
      </dsp:txBody>
      <dsp:txXfrm>
        <a:off x="1493203" y="552"/>
        <a:ext cx="6736396" cy="1292816"/>
      </dsp:txXfrm>
    </dsp:sp>
    <dsp:sp modelId="{617F07CE-DEF0-4663-8FD0-584D12BA6484}">
      <dsp:nvSpPr>
        <dsp:cNvPr id="0" name=""/>
        <dsp:cNvSpPr/>
      </dsp:nvSpPr>
      <dsp:spPr>
        <a:xfrm>
          <a:off x="0" y="1616573"/>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0D34AC-2357-44D2-9FC0-AD542B3D32A0}">
      <dsp:nvSpPr>
        <dsp:cNvPr id="0" name=""/>
        <dsp:cNvSpPr/>
      </dsp:nvSpPr>
      <dsp:spPr>
        <a:xfrm>
          <a:off x="391077" y="1907456"/>
          <a:ext cx="711049" cy="7110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E372EF-5DE3-416D-8C55-B5811F10B8B5}">
      <dsp:nvSpPr>
        <dsp:cNvPr id="0" name=""/>
        <dsp:cNvSpPr/>
      </dsp:nvSpPr>
      <dsp:spPr>
        <a:xfrm>
          <a:off x="1493203" y="1616573"/>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a:t>A-Initiative – Improving Accessibility of Pronouncements.</a:t>
          </a:r>
        </a:p>
      </dsp:txBody>
      <dsp:txXfrm>
        <a:off x="1493203" y="1616573"/>
        <a:ext cx="6736396" cy="1292816"/>
      </dsp:txXfrm>
    </dsp:sp>
    <dsp:sp modelId="{DAD90B21-6CC7-4B86-BD78-7F454D8AB917}">
      <dsp:nvSpPr>
        <dsp:cNvPr id="0" name=""/>
        <dsp:cNvSpPr/>
      </dsp:nvSpPr>
      <dsp:spPr>
        <a:xfrm>
          <a:off x="0" y="3232593"/>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26A991-86A2-4828-9605-29C5B0599935}">
      <dsp:nvSpPr>
        <dsp:cNvPr id="0" name=""/>
        <dsp:cNvSpPr/>
      </dsp:nvSpPr>
      <dsp:spPr>
        <a:xfrm>
          <a:off x="391077" y="3523477"/>
          <a:ext cx="711049" cy="7110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CCD6BB-EC32-47F8-8587-74C49CBBFF2E}">
      <dsp:nvSpPr>
        <dsp:cNvPr id="0" name=""/>
        <dsp:cNvSpPr/>
      </dsp:nvSpPr>
      <dsp:spPr>
        <a:xfrm>
          <a:off x="1493203" y="3232593"/>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a:t>Coordination required to align outputs.</a:t>
          </a:r>
        </a:p>
      </dsp:txBody>
      <dsp:txXfrm>
        <a:off x="1493203" y="3232593"/>
        <a:ext cx="6736396" cy="129281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60F93-3CD9-477D-A821-380B10B41B14}">
      <dsp:nvSpPr>
        <dsp:cNvPr id="0" name=""/>
        <dsp:cNvSpPr/>
      </dsp:nvSpPr>
      <dsp:spPr>
        <a:xfrm>
          <a:off x="429570" y="1075"/>
          <a:ext cx="3346456" cy="200787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Review Report with findings and recommendations</a:t>
          </a:r>
        </a:p>
      </dsp:txBody>
      <dsp:txXfrm>
        <a:off x="429570" y="1075"/>
        <a:ext cx="3346456" cy="2007873"/>
      </dsp:txXfrm>
    </dsp:sp>
    <dsp:sp modelId="{1E509BC1-C225-40EB-9CCA-8C006A759CBD}">
      <dsp:nvSpPr>
        <dsp:cNvPr id="0" name=""/>
        <dsp:cNvSpPr/>
      </dsp:nvSpPr>
      <dsp:spPr>
        <a:xfrm>
          <a:off x="4110672" y="1075"/>
          <a:ext cx="3346456" cy="200787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GUID Creation Framework (processes, timelines, responsibilities)</a:t>
          </a:r>
        </a:p>
      </dsp:txBody>
      <dsp:txXfrm>
        <a:off x="4110672" y="1075"/>
        <a:ext cx="3346456" cy="2007873"/>
      </dsp:txXfrm>
    </dsp:sp>
    <dsp:sp modelId="{06863100-1074-415A-A8D1-570C9C0ABB02}">
      <dsp:nvSpPr>
        <dsp:cNvPr id="0" name=""/>
        <dsp:cNvSpPr/>
      </dsp:nvSpPr>
      <dsp:spPr>
        <a:xfrm>
          <a:off x="429570" y="2343594"/>
          <a:ext cx="3346456" cy="200787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Accessibility improvement strategies</a:t>
          </a:r>
        </a:p>
      </dsp:txBody>
      <dsp:txXfrm>
        <a:off x="429570" y="2343594"/>
        <a:ext cx="3346456" cy="2007873"/>
      </dsp:txXfrm>
    </dsp:sp>
    <dsp:sp modelId="{FABCD80A-7175-4A9D-BDA6-25F5B04C3456}">
      <dsp:nvSpPr>
        <dsp:cNvPr id="0" name=""/>
        <dsp:cNvSpPr/>
      </dsp:nvSpPr>
      <dsp:spPr>
        <a:xfrm>
          <a:off x="4110672" y="2343594"/>
          <a:ext cx="3346456" cy="200787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Dissemination strategy document (</a:t>
          </a:r>
          <a:r>
            <a:rPr lang="en-IN" sz="2600" kern="1200"/>
            <a:t>methods and channels for disseminating GUIDs)</a:t>
          </a:r>
          <a:endParaRPr lang="en-US" sz="2600" kern="1200"/>
        </a:p>
      </dsp:txBody>
      <dsp:txXfrm>
        <a:off x="4110672" y="2343594"/>
        <a:ext cx="3346456" cy="200787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46DE70-647D-4A81-9F55-C1EB9FB7080E}">
      <dsp:nvSpPr>
        <dsp:cNvPr id="0" name=""/>
        <dsp:cNvSpPr/>
      </dsp:nvSpPr>
      <dsp:spPr>
        <a:xfrm>
          <a:off x="0" y="108404"/>
          <a:ext cx="8229600" cy="7435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Formation of project teams</a:t>
          </a:r>
        </a:p>
      </dsp:txBody>
      <dsp:txXfrm>
        <a:off x="36296" y="144700"/>
        <a:ext cx="8157008" cy="670943"/>
      </dsp:txXfrm>
    </dsp:sp>
    <dsp:sp modelId="{CCF445B5-8F7A-46EC-92B2-E5CCAD4128A6}">
      <dsp:nvSpPr>
        <dsp:cNvPr id="0" name=""/>
        <dsp:cNvSpPr/>
      </dsp:nvSpPr>
      <dsp:spPr>
        <a:xfrm>
          <a:off x="0" y="851939"/>
          <a:ext cx="8229600" cy="1989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IN" sz="2400" kern="1200"/>
            <a:t>Scoping and project proposal team </a:t>
          </a:r>
          <a:endParaRPr lang="en-US" sz="2400" kern="1200"/>
        </a:p>
        <a:p>
          <a:pPr marL="228600" lvl="1" indent="-228600" algn="l" defTabSz="1066800">
            <a:lnSpc>
              <a:spcPct val="90000"/>
            </a:lnSpc>
            <a:spcBef>
              <a:spcPct val="0"/>
            </a:spcBef>
            <a:spcAft>
              <a:spcPct val="20000"/>
            </a:spcAft>
            <a:buChar char="•"/>
          </a:pPr>
          <a:r>
            <a:rPr lang="en-IN" sz="2400" kern="1200"/>
            <a:t>Coordination team  </a:t>
          </a:r>
          <a:endParaRPr lang="en-US" sz="2400" kern="1200"/>
        </a:p>
        <a:p>
          <a:pPr marL="228600" lvl="1" indent="-228600" algn="l" defTabSz="1066800">
            <a:lnSpc>
              <a:spcPct val="90000"/>
            </a:lnSpc>
            <a:spcBef>
              <a:spcPct val="0"/>
            </a:spcBef>
            <a:spcAft>
              <a:spcPct val="20000"/>
            </a:spcAft>
            <a:buChar char="•"/>
          </a:pPr>
          <a:r>
            <a:rPr lang="en-IN" sz="2400" kern="1200"/>
            <a:t>Team for review and assessment (Review Existing practices)</a:t>
          </a:r>
          <a:endParaRPr lang="en-US" sz="2400" kern="1200"/>
        </a:p>
        <a:p>
          <a:pPr marL="228600" lvl="1" indent="-228600" algn="l" defTabSz="1066800">
            <a:lnSpc>
              <a:spcPct val="90000"/>
            </a:lnSpc>
            <a:spcBef>
              <a:spcPct val="0"/>
            </a:spcBef>
            <a:spcAft>
              <a:spcPct val="20000"/>
            </a:spcAft>
            <a:buChar char="•"/>
          </a:pPr>
          <a:r>
            <a:rPr lang="en-IN" sz="2400" kern="1200"/>
            <a:t>Team for Developing criteria (Formulate criteria for GUIDS on standards and other subject matter specifics)</a:t>
          </a:r>
          <a:endParaRPr lang="en-US" sz="2400" kern="1200"/>
        </a:p>
      </dsp:txBody>
      <dsp:txXfrm>
        <a:off x="0" y="851939"/>
        <a:ext cx="8229600" cy="1989270"/>
      </dsp:txXfrm>
    </dsp:sp>
    <dsp:sp modelId="{67D8F64F-0307-441D-A608-18218441E60A}">
      <dsp:nvSpPr>
        <dsp:cNvPr id="0" name=""/>
        <dsp:cNvSpPr/>
      </dsp:nvSpPr>
      <dsp:spPr>
        <a:xfrm>
          <a:off x="0" y="2841208"/>
          <a:ext cx="8229600" cy="7435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Drafting and submission of proposal to FIPP</a:t>
          </a:r>
        </a:p>
      </dsp:txBody>
      <dsp:txXfrm>
        <a:off x="36296" y="2877504"/>
        <a:ext cx="8157008" cy="670943"/>
      </dsp:txXfrm>
    </dsp:sp>
    <dsp:sp modelId="{656078F4-35D8-4449-B399-DF688480AEC1}">
      <dsp:nvSpPr>
        <dsp:cNvPr id="0" name=""/>
        <dsp:cNvSpPr/>
      </dsp:nvSpPr>
      <dsp:spPr>
        <a:xfrm>
          <a:off x="0" y="3674024"/>
          <a:ext cx="8229600" cy="7435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Execution according to approved timeline</a:t>
          </a:r>
        </a:p>
      </dsp:txBody>
      <dsp:txXfrm>
        <a:off x="36296" y="3710320"/>
        <a:ext cx="8157008" cy="670943"/>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4B4C09-4979-4A27-9E46-E00E4674EE14}">
      <dsp:nvSpPr>
        <dsp:cNvPr id="0" name=""/>
        <dsp:cNvSpPr/>
      </dsp:nvSpPr>
      <dsp:spPr>
        <a:xfrm>
          <a:off x="0" y="1974438"/>
          <a:ext cx="7886700" cy="0"/>
        </a:xfrm>
        <a:prstGeom prst="line">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tailEnd type="triangle" w="lg" len="lg"/>
        </a:ln>
        <a:effectLst/>
      </dsp:spPr>
      <dsp:style>
        <a:lnRef idx="2">
          <a:scrgbClr r="0" g="0" b="0"/>
        </a:lnRef>
        <a:fillRef idx="1">
          <a:scrgbClr r="0" g="0" b="0"/>
        </a:fillRef>
        <a:effectRef idx="0">
          <a:scrgbClr r="0" g="0" b="0"/>
        </a:effectRef>
        <a:fontRef idx="minor"/>
      </dsp:style>
    </dsp:sp>
    <dsp:sp modelId="{1EFCBFDB-86A6-4E41-8ABA-F73D8A0A1792}">
      <dsp:nvSpPr>
        <dsp:cNvPr id="0" name=""/>
        <dsp:cNvSpPr/>
      </dsp:nvSpPr>
      <dsp:spPr>
        <a:xfrm rot="8100000">
          <a:off x="61863" y="455030"/>
          <a:ext cx="290396" cy="290396"/>
        </a:xfrm>
        <a:prstGeom prst="teardrop">
          <a:avLst>
            <a:gd name="adj" fmla="val 11500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20A457-05EE-4424-A089-94FD4F6ADB4E}">
      <dsp:nvSpPr>
        <dsp:cNvPr id="0" name=""/>
        <dsp:cNvSpPr/>
      </dsp:nvSpPr>
      <dsp:spPr>
        <a:xfrm>
          <a:off x="94124" y="487291"/>
          <a:ext cx="225875" cy="225875"/>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A08982BE-744C-4F41-9569-C16D9E1917E2}">
      <dsp:nvSpPr>
        <dsp:cNvPr id="0" name=""/>
        <dsp:cNvSpPr/>
      </dsp:nvSpPr>
      <dsp:spPr>
        <a:xfrm>
          <a:off x="412403" y="805570"/>
          <a:ext cx="2624622" cy="116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1" kern="1200" dirty="0">
              <a:solidFill>
                <a:srgbClr val="00B050"/>
              </a:solidFill>
            </a:rPr>
            <a:t>Project Proposal</a:t>
          </a:r>
        </a:p>
      </dsp:txBody>
      <dsp:txXfrm>
        <a:off x="412403" y="805570"/>
        <a:ext cx="2624622" cy="1168867"/>
      </dsp:txXfrm>
    </dsp:sp>
    <dsp:sp modelId="{0F743C59-7BA1-417F-897C-48423FAA2247}">
      <dsp:nvSpPr>
        <dsp:cNvPr id="0" name=""/>
        <dsp:cNvSpPr/>
      </dsp:nvSpPr>
      <dsp:spPr>
        <a:xfrm>
          <a:off x="412403" y="394887"/>
          <a:ext cx="2624622" cy="410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a:t>Mar.–Apr. 2025</a:t>
          </a:r>
        </a:p>
      </dsp:txBody>
      <dsp:txXfrm>
        <a:off x="412403" y="394887"/>
        <a:ext cx="2624622" cy="410683"/>
      </dsp:txXfrm>
    </dsp:sp>
    <dsp:sp modelId="{F0AE00A0-EEAA-4171-8CA6-C08EA60195A4}">
      <dsp:nvSpPr>
        <dsp:cNvPr id="0" name=""/>
        <dsp:cNvSpPr/>
      </dsp:nvSpPr>
      <dsp:spPr>
        <a:xfrm>
          <a:off x="207061" y="805570"/>
          <a:ext cx="0" cy="1168867"/>
        </a:xfrm>
        <a:prstGeom prst="line">
          <a:avLst/>
        </a:prstGeom>
        <a:noFill/>
        <a:ln w="12700" cap="flat"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84A307D0-FBA8-4E95-8F62-417E18FC87C8}">
      <dsp:nvSpPr>
        <dsp:cNvPr id="0" name=""/>
        <dsp:cNvSpPr/>
      </dsp:nvSpPr>
      <dsp:spPr>
        <a:xfrm>
          <a:off x="169142" y="1937476"/>
          <a:ext cx="73922" cy="73922"/>
        </a:xfrm>
        <a:prstGeom prst="ellipse">
          <a:avLst/>
        </a:prstGeom>
        <a:solidFill>
          <a:schemeClr val="accent2">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C2DDDD-ADB7-4F87-BC0B-C319CD3C6828}">
      <dsp:nvSpPr>
        <dsp:cNvPr id="0" name=""/>
        <dsp:cNvSpPr/>
      </dsp:nvSpPr>
      <dsp:spPr>
        <a:xfrm rot="18900000">
          <a:off x="1635551" y="3203448"/>
          <a:ext cx="290396" cy="290396"/>
        </a:xfrm>
        <a:prstGeom prst="teardrop">
          <a:avLst>
            <a:gd name="adj" fmla="val 115000"/>
          </a:avLst>
        </a:prstGeom>
        <a:solidFill>
          <a:schemeClr val="accent2">
            <a:hueOff val="1560506"/>
            <a:satOff val="-1946"/>
            <a:lumOff val="458"/>
            <a:alphaOff val="0"/>
          </a:schemeClr>
        </a:solidFill>
        <a:ln w="25400" cap="flat" cmpd="sng" algn="ctr">
          <a:solidFill>
            <a:schemeClr val="accent2">
              <a:hueOff val="1560506"/>
              <a:satOff val="-1946"/>
              <a:lumOff val="45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DC3210-6D2E-4F6C-B990-81607E2A0CD2}">
      <dsp:nvSpPr>
        <dsp:cNvPr id="0" name=""/>
        <dsp:cNvSpPr/>
      </dsp:nvSpPr>
      <dsp:spPr>
        <a:xfrm>
          <a:off x="1667811" y="3235708"/>
          <a:ext cx="225875" cy="225875"/>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F573BA3D-2236-4E47-BAFC-C59732DC2027}">
      <dsp:nvSpPr>
        <dsp:cNvPr id="0" name=""/>
        <dsp:cNvSpPr/>
      </dsp:nvSpPr>
      <dsp:spPr>
        <a:xfrm>
          <a:off x="1995933" y="1994101"/>
          <a:ext cx="2624622" cy="116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b="1" kern="1200" dirty="0">
              <a:solidFill>
                <a:srgbClr val="FFFF00"/>
              </a:solidFill>
            </a:rPr>
            <a:t>Exposure Draft</a:t>
          </a:r>
        </a:p>
      </dsp:txBody>
      <dsp:txXfrm>
        <a:off x="1995933" y="1994101"/>
        <a:ext cx="2624622" cy="1168867"/>
      </dsp:txXfrm>
    </dsp:sp>
    <dsp:sp modelId="{8F4E24B0-D49B-473B-B54E-DE131F716786}">
      <dsp:nvSpPr>
        <dsp:cNvPr id="0" name=""/>
        <dsp:cNvSpPr/>
      </dsp:nvSpPr>
      <dsp:spPr>
        <a:xfrm>
          <a:off x="1995933" y="3162968"/>
          <a:ext cx="2624622" cy="410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dirty="0"/>
            <a:t>Jan.–June 2027</a:t>
          </a:r>
        </a:p>
      </dsp:txBody>
      <dsp:txXfrm>
        <a:off x="1995933" y="3162968"/>
        <a:ext cx="2624622" cy="410683"/>
      </dsp:txXfrm>
    </dsp:sp>
    <dsp:sp modelId="{91040322-8F70-4880-AF8C-218455B9BA99}">
      <dsp:nvSpPr>
        <dsp:cNvPr id="0" name=""/>
        <dsp:cNvSpPr/>
      </dsp:nvSpPr>
      <dsp:spPr>
        <a:xfrm>
          <a:off x="1780749" y="1974438"/>
          <a:ext cx="0" cy="1168867"/>
        </a:xfrm>
        <a:prstGeom prst="line">
          <a:avLst/>
        </a:prstGeom>
        <a:noFill/>
        <a:ln w="12700" cap="flat" cmpd="sng" algn="ctr">
          <a:solidFill>
            <a:schemeClr val="accent2">
              <a:hueOff val="1560506"/>
              <a:satOff val="-1946"/>
              <a:lumOff val="458"/>
              <a:alphaOff val="0"/>
            </a:schemeClr>
          </a:solidFill>
          <a:prstDash val="dash"/>
        </a:ln>
        <a:effectLst/>
      </dsp:spPr>
      <dsp:style>
        <a:lnRef idx="1">
          <a:scrgbClr r="0" g="0" b="0"/>
        </a:lnRef>
        <a:fillRef idx="0">
          <a:scrgbClr r="0" g="0" b="0"/>
        </a:fillRef>
        <a:effectRef idx="0">
          <a:scrgbClr r="0" g="0" b="0"/>
        </a:effectRef>
        <a:fontRef idx="minor"/>
      </dsp:style>
    </dsp:sp>
    <dsp:sp modelId="{5F8EA71B-BB59-4C23-BE86-268F122D8396}">
      <dsp:nvSpPr>
        <dsp:cNvPr id="0" name=""/>
        <dsp:cNvSpPr/>
      </dsp:nvSpPr>
      <dsp:spPr>
        <a:xfrm>
          <a:off x="1742830" y="1937476"/>
          <a:ext cx="73922" cy="73922"/>
        </a:xfrm>
        <a:prstGeom prst="ellipse">
          <a:avLst/>
        </a:prstGeom>
        <a:solidFill>
          <a:schemeClr val="accent2">
            <a:hueOff val="1560506"/>
            <a:satOff val="-1946"/>
            <a:lumOff val="458"/>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BB8FC9-A107-4B61-A320-E3FCD4EFCF6F}">
      <dsp:nvSpPr>
        <dsp:cNvPr id="0" name=""/>
        <dsp:cNvSpPr/>
      </dsp:nvSpPr>
      <dsp:spPr>
        <a:xfrm rot="8100000">
          <a:off x="3209239" y="455030"/>
          <a:ext cx="290396" cy="290396"/>
        </a:xfrm>
        <a:prstGeom prst="teardrop">
          <a:avLst>
            <a:gd name="adj" fmla="val 115000"/>
          </a:avLst>
        </a:prstGeom>
        <a:solidFill>
          <a:schemeClr val="accent2">
            <a:hueOff val="3121013"/>
            <a:satOff val="-3893"/>
            <a:lumOff val="915"/>
            <a:alphaOff val="0"/>
          </a:schemeClr>
        </a:solidFill>
        <a:ln w="25400" cap="flat" cmpd="sng" algn="ctr">
          <a:solidFill>
            <a:schemeClr val="accent2">
              <a:hueOff val="3121013"/>
              <a:satOff val="-3893"/>
              <a:lumOff val="91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BDBD3F-F9A0-458D-B81D-76E46AB23B03}">
      <dsp:nvSpPr>
        <dsp:cNvPr id="0" name=""/>
        <dsp:cNvSpPr/>
      </dsp:nvSpPr>
      <dsp:spPr>
        <a:xfrm>
          <a:off x="3241499" y="487291"/>
          <a:ext cx="225875" cy="225875"/>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A05AABDA-DBCB-40D9-8F14-AE27BE88C6B6}">
      <dsp:nvSpPr>
        <dsp:cNvPr id="0" name=""/>
        <dsp:cNvSpPr/>
      </dsp:nvSpPr>
      <dsp:spPr>
        <a:xfrm>
          <a:off x="3559779" y="805570"/>
          <a:ext cx="2624622" cy="116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1" kern="1200" dirty="0">
              <a:solidFill>
                <a:srgbClr val="FF0000"/>
              </a:solidFill>
            </a:rPr>
            <a:t>Exposure Period</a:t>
          </a:r>
        </a:p>
      </dsp:txBody>
      <dsp:txXfrm>
        <a:off x="3559779" y="805570"/>
        <a:ext cx="2624622" cy="1168867"/>
      </dsp:txXfrm>
    </dsp:sp>
    <dsp:sp modelId="{6E5844CD-B3F8-483F-827D-3364D0E5A336}">
      <dsp:nvSpPr>
        <dsp:cNvPr id="0" name=""/>
        <dsp:cNvSpPr/>
      </dsp:nvSpPr>
      <dsp:spPr>
        <a:xfrm>
          <a:off x="3559779" y="394887"/>
          <a:ext cx="2624622" cy="410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a:t>Oct.–Dec. 2027</a:t>
          </a:r>
        </a:p>
      </dsp:txBody>
      <dsp:txXfrm>
        <a:off x="3559779" y="394887"/>
        <a:ext cx="2624622" cy="410683"/>
      </dsp:txXfrm>
    </dsp:sp>
    <dsp:sp modelId="{42ECCCE0-4A70-493A-9109-775E800BDB16}">
      <dsp:nvSpPr>
        <dsp:cNvPr id="0" name=""/>
        <dsp:cNvSpPr/>
      </dsp:nvSpPr>
      <dsp:spPr>
        <a:xfrm>
          <a:off x="3354437" y="805570"/>
          <a:ext cx="0" cy="1168867"/>
        </a:xfrm>
        <a:prstGeom prst="line">
          <a:avLst/>
        </a:prstGeom>
        <a:noFill/>
        <a:ln w="12700" cap="flat" cmpd="sng" algn="ctr">
          <a:solidFill>
            <a:schemeClr val="accent2">
              <a:hueOff val="3121013"/>
              <a:satOff val="-3893"/>
              <a:lumOff val="915"/>
              <a:alphaOff val="0"/>
            </a:schemeClr>
          </a:solidFill>
          <a:prstDash val="dash"/>
        </a:ln>
        <a:effectLst/>
      </dsp:spPr>
      <dsp:style>
        <a:lnRef idx="1">
          <a:scrgbClr r="0" g="0" b="0"/>
        </a:lnRef>
        <a:fillRef idx="0">
          <a:scrgbClr r="0" g="0" b="0"/>
        </a:fillRef>
        <a:effectRef idx="0">
          <a:scrgbClr r="0" g="0" b="0"/>
        </a:effectRef>
        <a:fontRef idx="minor"/>
      </dsp:style>
    </dsp:sp>
    <dsp:sp modelId="{16C9D361-A787-4F0C-9165-FEB4431BA849}">
      <dsp:nvSpPr>
        <dsp:cNvPr id="0" name=""/>
        <dsp:cNvSpPr/>
      </dsp:nvSpPr>
      <dsp:spPr>
        <a:xfrm>
          <a:off x="3316518" y="1937476"/>
          <a:ext cx="73922" cy="73922"/>
        </a:xfrm>
        <a:prstGeom prst="ellipse">
          <a:avLst/>
        </a:prstGeom>
        <a:solidFill>
          <a:schemeClr val="accent2">
            <a:hueOff val="3121013"/>
            <a:satOff val="-3893"/>
            <a:lumOff val="915"/>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D0493A-A949-4210-A388-A4B32FAAC9CD}">
      <dsp:nvSpPr>
        <dsp:cNvPr id="0" name=""/>
        <dsp:cNvSpPr/>
      </dsp:nvSpPr>
      <dsp:spPr>
        <a:xfrm rot="18900000">
          <a:off x="4782927" y="3203448"/>
          <a:ext cx="290396" cy="290396"/>
        </a:xfrm>
        <a:prstGeom prst="teardrop">
          <a:avLst>
            <a:gd name="adj" fmla="val 115000"/>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E0FFF9-95C9-4AAA-B1DF-0BB64912DFB0}">
      <dsp:nvSpPr>
        <dsp:cNvPr id="0" name=""/>
        <dsp:cNvSpPr/>
      </dsp:nvSpPr>
      <dsp:spPr>
        <a:xfrm>
          <a:off x="4815187" y="3235708"/>
          <a:ext cx="225875" cy="225875"/>
        </a:xfrm>
        <a:prstGeom prst="ellipse">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F4895FF5-67B8-4AA9-9EF6-7F83BF541DA5}">
      <dsp:nvSpPr>
        <dsp:cNvPr id="0" name=""/>
        <dsp:cNvSpPr/>
      </dsp:nvSpPr>
      <dsp:spPr>
        <a:xfrm>
          <a:off x="5133467" y="1974438"/>
          <a:ext cx="2624622" cy="1168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b="1" kern="1200" dirty="0">
              <a:solidFill>
                <a:srgbClr val="FF0000"/>
              </a:solidFill>
            </a:rPr>
            <a:t>Final Endorsed Version</a:t>
          </a:r>
        </a:p>
      </dsp:txBody>
      <dsp:txXfrm>
        <a:off x="5133467" y="1974438"/>
        <a:ext cx="2624622" cy="1168867"/>
      </dsp:txXfrm>
    </dsp:sp>
    <dsp:sp modelId="{A08F0CB8-6B84-4389-8084-84D53226A14B}">
      <dsp:nvSpPr>
        <dsp:cNvPr id="0" name=""/>
        <dsp:cNvSpPr/>
      </dsp:nvSpPr>
      <dsp:spPr>
        <a:xfrm>
          <a:off x="5133467" y="3143305"/>
          <a:ext cx="2624622" cy="410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a:t>Jan.–June 2028</a:t>
          </a:r>
        </a:p>
      </dsp:txBody>
      <dsp:txXfrm>
        <a:off x="5133467" y="3143305"/>
        <a:ext cx="2624622" cy="410683"/>
      </dsp:txXfrm>
    </dsp:sp>
    <dsp:sp modelId="{6B6E75D0-87D1-4171-881A-5980C7F76C3D}">
      <dsp:nvSpPr>
        <dsp:cNvPr id="0" name=""/>
        <dsp:cNvSpPr/>
      </dsp:nvSpPr>
      <dsp:spPr>
        <a:xfrm>
          <a:off x="4928125" y="1974438"/>
          <a:ext cx="0" cy="1168867"/>
        </a:xfrm>
        <a:prstGeom prst="line">
          <a:avLst/>
        </a:prstGeom>
        <a:noFill/>
        <a:ln w="12700" cap="flat" cmpd="sng" algn="ctr">
          <a:solidFill>
            <a:schemeClr val="accent2">
              <a:hueOff val="4681519"/>
              <a:satOff val="-5839"/>
              <a:lumOff val="1373"/>
              <a:alphaOff val="0"/>
            </a:schemeClr>
          </a:solidFill>
          <a:prstDash val="dash"/>
        </a:ln>
        <a:effectLst/>
      </dsp:spPr>
      <dsp:style>
        <a:lnRef idx="1">
          <a:scrgbClr r="0" g="0" b="0"/>
        </a:lnRef>
        <a:fillRef idx="0">
          <a:scrgbClr r="0" g="0" b="0"/>
        </a:fillRef>
        <a:effectRef idx="0">
          <a:scrgbClr r="0" g="0" b="0"/>
        </a:effectRef>
        <a:fontRef idx="minor"/>
      </dsp:style>
    </dsp:sp>
    <dsp:sp modelId="{25E69294-2C40-4221-9E7B-6C7477B96AB5}">
      <dsp:nvSpPr>
        <dsp:cNvPr id="0" name=""/>
        <dsp:cNvSpPr/>
      </dsp:nvSpPr>
      <dsp:spPr>
        <a:xfrm>
          <a:off x="4890206" y="1937476"/>
          <a:ext cx="73922" cy="73922"/>
        </a:xfrm>
        <a:prstGeom prst="ellipse">
          <a:avLst/>
        </a:prstGeom>
        <a:solidFill>
          <a:schemeClr val="accent2">
            <a:hueOff val="4681519"/>
            <a:satOff val="-5839"/>
            <a:lumOff val="1373"/>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BFD00-C0C6-40E8-8611-3FAFD51BCB9E}">
      <dsp:nvSpPr>
        <dsp:cNvPr id="0" name=""/>
        <dsp:cNvSpPr/>
      </dsp:nvSpPr>
      <dsp:spPr>
        <a:xfrm>
          <a:off x="0" y="1938474"/>
          <a:ext cx="7879842" cy="0"/>
        </a:xfrm>
        <a:prstGeom prst="line">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tailEnd type="triangle" w="lg" len="lg"/>
        </a:ln>
        <a:effectLst/>
      </dsp:spPr>
      <dsp:style>
        <a:lnRef idx="2">
          <a:scrgbClr r="0" g="0" b="0"/>
        </a:lnRef>
        <a:fillRef idx="1">
          <a:scrgbClr r="0" g="0" b="0"/>
        </a:fillRef>
        <a:effectRef idx="0">
          <a:scrgbClr r="0" g="0" b="0"/>
        </a:effectRef>
        <a:fontRef idx="minor"/>
      </dsp:style>
    </dsp:sp>
    <dsp:sp modelId="{FD258F73-095E-4C22-B2C5-A7B4C7FEB128}">
      <dsp:nvSpPr>
        <dsp:cNvPr id="0" name=""/>
        <dsp:cNvSpPr/>
      </dsp:nvSpPr>
      <dsp:spPr>
        <a:xfrm>
          <a:off x="122160" y="2081921"/>
          <a:ext cx="1777581" cy="438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1066800">
            <a:lnSpc>
              <a:spcPct val="90000"/>
            </a:lnSpc>
            <a:spcBef>
              <a:spcPct val="0"/>
            </a:spcBef>
            <a:spcAft>
              <a:spcPct val="35000"/>
            </a:spcAft>
            <a:buNone/>
            <a:defRPr b="1"/>
          </a:pPr>
          <a:r>
            <a:rPr lang="en-US" sz="2400" kern="1200"/>
            <a:t>2025</a:t>
          </a:r>
        </a:p>
      </dsp:txBody>
      <dsp:txXfrm>
        <a:off x="122160" y="2081921"/>
        <a:ext cx="1777581" cy="438095"/>
      </dsp:txXfrm>
    </dsp:sp>
    <dsp:sp modelId="{7FE35541-6A86-42CE-BD8B-2B1D180A51AF}">
      <dsp:nvSpPr>
        <dsp:cNvPr id="0" name=""/>
        <dsp:cNvSpPr/>
      </dsp:nvSpPr>
      <dsp:spPr>
        <a:xfrm>
          <a:off x="961" y="272295"/>
          <a:ext cx="2019979" cy="929558"/>
        </a:xfrm>
        <a:prstGeom prst="round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a:t>D1 Definition of GUID – Q4 2025.</a:t>
          </a:r>
        </a:p>
      </dsp:txBody>
      <dsp:txXfrm>
        <a:off x="46338" y="317672"/>
        <a:ext cx="1929225" cy="838804"/>
      </dsp:txXfrm>
    </dsp:sp>
    <dsp:sp modelId="{0C01CA00-BDC8-4A6C-8C45-FCEB883BA3A2}">
      <dsp:nvSpPr>
        <dsp:cNvPr id="0" name=""/>
        <dsp:cNvSpPr/>
      </dsp:nvSpPr>
      <dsp:spPr>
        <a:xfrm>
          <a:off x="1010951" y="1201853"/>
          <a:ext cx="0" cy="736620"/>
        </a:xfrm>
        <a:prstGeom prst="line">
          <a:avLst/>
        </a:prstGeom>
        <a:noFill/>
        <a:ln w="9525" cap="flat"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0D39DC1C-23A5-495C-B77F-29924A3750DF}">
      <dsp:nvSpPr>
        <dsp:cNvPr id="0" name=""/>
        <dsp:cNvSpPr/>
      </dsp:nvSpPr>
      <dsp:spPr>
        <a:xfrm>
          <a:off x="1293748" y="1356931"/>
          <a:ext cx="1777581" cy="438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1066800">
            <a:lnSpc>
              <a:spcPct val="90000"/>
            </a:lnSpc>
            <a:spcBef>
              <a:spcPct val="0"/>
            </a:spcBef>
            <a:spcAft>
              <a:spcPct val="35000"/>
            </a:spcAft>
            <a:buNone/>
            <a:defRPr b="1"/>
          </a:pPr>
          <a:r>
            <a:rPr lang="en-US" sz="2400" kern="1200"/>
            <a:t>2026</a:t>
          </a:r>
        </a:p>
      </dsp:txBody>
      <dsp:txXfrm>
        <a:off x="1293748" y="1356931"/>
        <a:ext cx="1777581" cy="438095"/>
      </dsp:txXfrm>
    </dsp:sp>
    <dsp:sp modelId="{737C4C8C-DD37-4791-843C-C12AC0925F7D}">
      <dsp:nvSpPr>
        <dsp:cNvPr id="0" name=""/>
        <dsp:cNvSpPr/>
      </dsp:nvSpPr>
      <dsp:spPr>
        <a:xfrm>
          <a:off x="981874" y="1909396"/>
          <a:ext cx="58154" cy="58154"/>
        </a:xfrm>
        <a:prstGeom prst="ellips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BD9867-700E-45FA-9F7B-FEEF5D29FE63}">
      <dsp:nvSpPr>
        <dsp:cNvPr id="0" name=""/>
        <dsp:cNvSpPr/>
      </dsp:nvSpPr>
      <dsp:spPr>
        <a:xfrm>
          <a:off x="1172549" y="2675094"/>
          <a:ext cx="2019979" cy="1201853"/>
        </a:xfrm>
        <a:prstGeom prst="round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dirty="0"/>
            <a:t>D2 Proposal for Placement of GUIDS in  </a:t>
          </a:r>
          <a:r>
            <a:rPr lang="en-US" sz="1800" kern="1200" dirty="0" err="1"/>
            <a:t>IFPP</a:t>
          </a:r>
          <a:r>
            <a:rPr lang="en-US" sz="1800" kern="1200" dirty="0"/>
            <a:t> – Q1 2026.</a:t>
          </a:r>
        </a:p>
      </dsp:txBody>
      <dsp:txXfrm>
        <a:off x="1231219" y="2733764"/>
        <a:ext cx="1902639" cy="1084513"/>
      </dsp:txXfrm>
    </dsp:sp>
    <dsp:sp modelId="{B72AA4C0-C718-4FA0-B0B9-2974B918B019}">
      <dsp:nvSpPr>
        <dsp:cNvPr id="0" name=""/>
        <dsp:cNvSpPr/>
      </dsp:nvSpPr>
      <dsp:spPr>
        <a:xfrm>
          <a:off x="2182539" y="1938473"/>
          <a:ext cx="0" cy="736620"/>
        </a:xfrm>
        <a:prstGeom prst="line">
          <a:avLst/>
        </a:prstGeom>
        <a:noFill/>
        <a:ln w="9525" cap="flat" cmpd="sng" algn="ctr">
          <a:solidFill>
            <a:schemeClr val="accent3">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6269AFE3-17EF-4155-AF1D-92AA67B2CAAC}">
      <dsp:nvSpPr>
        <dsp:cNvPr id="0" name=""/>
        <dsp:cNvSpPr/>
      </dsp:nvSpPr>
      <dsp:spPr>
        <a:xfrm>
          <a:off x="2465336" y="2081921"/>
          <a:ext cx="1777581" cy="438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1066800">
            <a:lnSpc>
              <a:spcPct val="90000"/>
            </a:lnSpc>
            <a:spcBef>
              <a:spcPct val="0"/>
            </a:spcBef>
            <a:spcAft>
              <a:spcPct val="35000"/>
            </a:spcAft>
            <a:buNone/>
            <a:defRPr b="1"/>
          </a:pPr>
          <a:r>
            <a:rPr lang="en-US" sz="2400" kern="1200"/>
            <a:t>2026</a:t>
          </a:r>
        </a:p>
      </dsp:txBody>
      <dsp:txXfrm>
        <a:off x="2465336" y="2081921"/>
        <a:ext cx="1777581" cy="438095"/>
      </dsp:txXfrm>
    </dsp:sp>
    <dsp:sp modelId="{F5E2995B-A675-4799-90CD-0BB7C1DD3A8B}">
      <dsp:nvSpPr>
        <dsp:cNvPr id="0" name=""/>
        <dsp:cNvSpPr/>
      </dsp:nvSpPr>
      <dsp:spPr>
        <a:xfrm>
          <a:off x="2153462" y="1909396"/>
          <a:ext cx="58154" cy="58154"/>
        </a:xfrm>
        <a:prstGeom prst="ellips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1ABA82-7030-4EBC-8257-6EB69B396003}">
      <dsp:nvSpPr>
        <dsp:cNvPr id="0" name=""/>
        <dsp:cNvSpPr/>
      </dsp:nvSpPr>
      <dsp:spPr>
        <a:xfrm>
          <a:off x="2344137" y="3755"/>
          <a:ext cx="2019979" cy="1198098"/>
        </a:xfrm>
        <a:prstGeom prst="round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a:t>D3 Creation Framework – Q2 2026.</a:t>
          </a:r>
        </a:p>
      </dsp:txBody>
      <dsp:txXfrm>
        <a:off x="2402623" y="62241"/>
        <a:ext cx="1903007" cy="1081126"/>
      </dsp:txXfrm>
    </dsp:sp>
    <dsp:sp modelId="{A755B4E4-517E-42D4-9431-64D8FF6F56D0}">
      <dsp:nvSpPr>
        <dsp:cNvPr id="0" name=""/>
        <dsp:cNvSpPr/>
      </dsp:nvSpPr>
      <dsp:spPr>
        <a:xfrm>
          <a:off x="3354127" y="1201853"/>
          <a:ext cx="0" cy="736620"/>
        </a:xfrm>
        <a:prstGeom prst="line">
          <a:avLst/>
        </a:prstGeom>
        <a:noFill/>
        <a:ln w="9525" cap="flat" cmpd="sng" algn="ctr">
          <a:solidFill>
            <a:schemeClr val="accent4">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F376060D-7A33-461C-94D5-E1C19D30ED92}">
      <dsp:nvSpPr>
        <dsp:cNvPr id="0" name=""/>
        <dsp:cNvSpPr/>
      </dsp:nvSpPr>
      <dsp:spPr>
        <a:xfrm>
          <a:off x="3636924" y="1356931"/>
          <a:ext cx="1777581" cy="438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1066800">
            <a:lnSpc>
              <a:spcPct val="90000"/>
            </a:lnSpc>
            <a:spcBef>
              <a:spcPct val="0"/>
            </a:spcBef>
            <a:spcAft>
              <a:spcPct val="35000"/>
            </a:spcAft>
            <a:buNone/>
            <a:defRPr b="1"/>
          </a:pPr>
          <a:r>
            <a:rPr lang="en-US" sz="2400" kern="1200"/>
            <a:t>2026</a:t>
          </a:r>
        </a:p>
      </dsp:txBody>
      <dsp:txXfrm>
        <a:off x="3636924" y="1356931"/>
        <a:ext cx="1777581" cy="438095"/>
      </dsp:txXfrm>
    </dsp:sp>
    <dsp:sp modelId="{B029C33B-58AF-443F-8B80-42D65F4B7A65}">
      <dsp:nvSpPr>
        <dsp:cNvPr id="0" name=""/>
        <dsp:cNvSpPr/>
      </dsp:nvSpPr>
      <dsp:spPr>
        <a:xfrm>
          <a:off x="3325049" y="1909396"/>
          <a:ext cx="58154" cy="58154"/>
        </a:xfrm>
        <a:prstGeom prst="ellips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491EDC-7E08-4EE6-9ECF-4E98764A8CD2}">
      <dsp:nvSpPr>
        <dsp:cNvPr id="0" name=""/>
        <dsp:cNvSpPr/>
      </dsp:nvSpPr>
      <dsp:spPr>
        <a:xfrm>
          <a:off x="3515725" y="2675094"/>
          <a:ext cx="2019979" cy="1198098"/>
        </a:xfrm>
        <a:prstGeom prst="round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a:t>D4 Accessibility Strategy – Q3 2026.</a:t>
          </a:r>
        </a:p>
      </dsp:txBody>
      <dsp:txXfrm>
        <a:off x="3574211" y="2733580"/>
        <a:ext cx="1903007" cy="1081126"/>
      </dsp:txXfrm>
    </dsp:sp>
    <dsp:sp modelId="{EDCA8991-90A5-4B7B-ACF9-7AB344FA9357}">
      <dsp:nvSpPr>
        <dsp:cNvPr id="0" name=""/>
        <dsp:cNvSpPr/>
      </dsp:nvSpPr>
      <dsp:spPr>
        <a:xfrm>
          <a:off x="4525714" y="1938473"/>
          <a:ext cx="0" cy="736620"/>
        </a:xfrm>
        <a:prstGeom prst="line">
          <a:avLst/>
        </a:prstGeom>
        <a:noFill/>
        <a:ln w="9525" cap="flat" cmpd="sng" algn="ctr">
          <a:solidFill>
            <a:schemeClr val="accent5">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68C4E8CA-2223-49D0-8FCD-3275FA5CDAE5}">
      <dsp:nvSpPr>
        <dsp:cNvPr id="0" name=""/>
        <dsp:cNvSpPr/>
      </dsp:nvSpPr>
      <dsp:spPr>
        <a:xfrm>
          <a:off x="4808511" y="2081921"/>
          <a:ext cx="1777581" cy="438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1066800">
            <a:lnSpc>
              <a:spcPct val="90000"/>
            </a:lnSpc>
            <a:spcBef>
              <a:spcPct val="0"/>
            </a:spcBef>
            <a:spcAft>
              <a:spcPct val="35000"/>
            </a:spcAft>
            <a:buNone/>
            <a:defRPr b="1"/>
          </a:pPr>
          <a:r>
            <a:rPr lang="en-US" sz="2400" kern="1200"/>
            <a:t>2026</a:t>
          </a:r>
        </a:p>
      </dsp:txBody>
      <dsp:txXfrm>
        <a:off x="4808511" y="2081921"/>
        <a:ext cx="1777581" cy="438095"/>
      </dsp:txXfrm>
    </dsp:sp>
    <dsp:sp modelId="{1E1628F3-0F45-4273-B4D3-BE2C8C1FAFB9}">
      <dsp:nvSpPr>
        <dsp:cNvPr id="0" name=""/>
        <dsp:cNvSpPr/>
      </dsp:nvSpPr>
      <dsp:spPr>
        <a:xfrm>
          <a:off x="4496637" y="1909396"/>
          <a:ext cx="58154" cy="58154"/>
        </a:xfrm>
        <a:prstGeom prst="ellips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A9EBE5-EFE6-49C3-B35C-1171EECB3F89}">
      <dsp:nvSpPr>
        <dsp:cNvPr id="0" name=""/>
        <dsp:cNvSpPr/>
      </dsp:nvSpPr>
      <dsp:spPr>
        <a:xfrm>
          <a:off x="4687313" y="3755"/>
          <a:ext cx="2019979" cy="1198098"/>
        </a:xfrm>
        <a:prstGeom prst="round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a:t>D5 Transition Strategy – Q4 2026.</a:t>
          </a:r>
        </a:p>
      </dsp:txBody>
      <dsp:txXfrm>
        <a:off x="4745799" y="62241"/>
        <a:ext cx="1903007" cy="1081126"/>
      </dsp:txXfrm>
    </dsp:sp>
    <dsp:sp modelId="{98305AE1-0903-4034-A2E1-C6FF7994EC17}">
      <dsp:nvSpPr>
        <dsp:cNvPr id="0" name=""/>
        <dsp:cNvSpPr/>
      </dsp:nvSpPr>
      <dsp:spPr>
        <a:xfrm>
          <a:off x="5697302" y="1201853"/>
          <a:ext cx="0" cy="736620"/>
        </a:xfrm>
        <a:prstGeom prst="line">
          <a:avLst/>
        </a:prstGeom>
        <a:noFill/>
        <a:ln w="9525" cap="flat" cmpd="sng" algn="ctr">
          <a:solidFill>
            <a:schemeClr val="accent6">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842FBFB6-4555-48A9-95D1-6A23C642A88F}">
      <dsp:nvSpPr>
        <dsp:cNvPr id="0" name=""/>
        <dsp:cNvSpPr/>
      </dsp:nvSpPr>
      <dsp:spPr>
        <a:xfrm>
          <a:off x="5980099" y="1356931"/>
          <a:ext cx="1777581" cy="438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1066800">
            <a:lnSpc>
              <a:spcPct val="90000"/>
            </a:lnSpc>
            <a:spcBef>
              <a:spcPct val="0"/>
            </a:spcBef>
            <a:spcAft>
              <a:spcPct val="35000"/>
            </a:spcAft>
            <a:buNone/>
            <a:defRPr b="1"/>
          </a:pPr>
          <a:r>
            <a:rPr lang="en-US" sz="2400" kern="1200"/>
            <a:t>2027</a:t>
          </a:r>
        </a:p>
      </dsp:txBody>
      <dsp:txXfrm>
        <a:off x="5980099" y="1356931"/>
        <a:ext cx="1777581" cy="438095"/>
      </dsp:txXfrm>
    </dsp:sp>
    <dsp:sp modelId="{E7DF5027-AB5A-4F40-94E6-4ACD36B6DB97}">
      <dsp:nvSpPr>
        <dsp:cNvPr id="0" name=""/>
        <dsp:cNvSpPr/>
      </dsp:nvSpPr>
      <dsp:spPr>
        <a:xfrm>
          <a:off x="5668225" y="1909396"/>
          <a:ext cx="58154" cy="58154"/>
        </a:xfrm>
        <a:prstGeom prst="ellips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EFE7E6-F913-4D0F-A55F-80184395D4A7}">
      <dsp:nvSpPr>
        <dsp:cNvPr id="0" name=""/>
        <dsp:cNvSpPr/>
      </dsp:nvSpPr>
      <dsp:spPr>
        <a:xfrm>
          <a:off x="5858901" y="2675094"/>
          <a:ext cx="2019979" cy="929558"/>
        </a:xfrm>
        <a:prstGeom prst="round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l" defTabSz="800100">
            <a:lnSpc>
              <a:spcPct val="90000"/>
            </a:lnSpc>
            <a:spcBef>
              <a:spcPct val="0"/>
            </a:spcBef>
            <a:spcAft>
              <a:spcPct val="35000"/>
            </a:spcAft>
            <a:buNone/>
          </a:pPr>
          <a:r>
            <a:rPr lang="en-US" sz="1800" kern="1200"/>
            <a:t>D6 Exposure Draft – Q1 2027.</a:t>
          </a:r>
        </a:p>
      </dsp:txBody>
      <dsp:txXfrm>
        <a:off x="5904278" y="2720471"/>
        <a:ext cx="1929225" cy="838804"/>
      </dsp:txXfrm>
    </dsp:sp>
    <dsp:sp modelId="{0BBEF88F-DAC8-4CB2-B2A5-9BBB8E9BA877}">
      <dsp:nvSpPr>
        <dsp:cNvPr id="0" name=""/>
        <dsp:cNvSpPr/>
      </dsp:nvSpPr>
      <dsp:spPr>
        <a:xfrm>
          <a:off x="6868890" y="1938473"/>
          <a:ext cx="0" cy="736620"/>
        </a:xfrm>
        <a:prstGeom prst="line">
          <a:avLst/>
        </a:prstGeom>
        <a:noFill/>
        <a:ln w="9525" cap="flat"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E3258CEF-46A4-41AB-A3DF-5E8801BDEDA3}">
      <dsp:nvSpPr>
        <dsp:cNvPr id="0" name=""/>
        <dsp:cNvSpPr/>
      </dsp:nvSpPr>
      <dsp:spPr>
        <a:xfrm>
          <a:off x="6839813" y="1909396"/>
          <a:ext cx="58154" cy="58154"/>
        </a:xfrm>
        <a:prstGeom prst="ellips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58C150-4871-4827-B760-4C1ACE8C5589}">
      <dsp:nvSpPr>
        <dsp:cNvPr id="0" name=""/>
        <dsp:cNvSpPr/>
      </dsp:nvSpPr>
      <dsp:spPr>
        <a:xfrm>
          <a:off x="0" y="1878"/>
          <a:ext cx="8229600" cy="9520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6F30EC-53A0-4516-90CF-515DA41AA3A0}">
      <dsp:nvSpPr>
        <dsp:cNvPr id="0" name=""/>
        <dsp:cNvSpPr/>
      </dsp:nvSpPr>
      <dsp:spPr>
        <a:xfrm>
          <a:off x="287993" y="216088"/>
          <a:ext cx="523623" cy="5236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240D29-374F-4CF9-A377-A8E72EA05126}">
      <dsp:nvSpPr>
        <dsp:cNvPr id="0" name=""/>
        <dsp:cNvSpPr/>
      </dsp:nvSpPr>
      <dsp:spPr>
        <a:xfrm>
          <a:off x="1099610" y="1878"/>
          <a:ext cx="7129989" cy="9520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758" tIns="100758" rIns="100758" bIns="100758" numCol="1" spcCol="1270" anchor="ctr" anchorCtr="0">
          <a:noAutofit/>
        </a:bodyPr>
        <a:lstStyle/>
        <a:p>
          <a:pPr marL="0" lvl="0" indent="0" algn="l" defTabSz="977900">
            <a:lnSpc>
              <a:spcPct val="100000"/>
            </a:lnSpc>
            <a:spcBef>
              <a:spcPct val="0"/>
            </a:spcBef>
            <a:spcAft>
              <a:spcPct val="35000"/>
            </a:spcAft>
            <a:buNone/>
          </a:pPr>
          <a:r>
            <a:rPr lang="en-US" sz="2200" kern="1200"/>
            <a:t>Improved access to guidance.</a:t>
          </a:r>
        </a:p>
      </dsp:txBody>
      <dsp:txXfrm>
        <a:off x="1099610" y="1878"/>
        <a:ext cx="7129989" cy="952043"/>
      </dsp:txXfrm>
    </dsp:sp>
    <dsp:sp modelId="{C4005A54-DDDC-4AB0-A58E-FACF050101BE}">
      <dsp:nvSpPr>
        <dsp:cNvPr id="0" name=""/>
        <dsp:cNvSpPr/>
      </dsp:nvSpPr>
      <dsp:spPr>
        <a:xfrm>
          <a:off x="0" y="1191932"/>
          <a:ext cx="8229600" cy="9520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07011C-FDE9-4DF8-88FB-959B5B4DAC65}">
      <dsp:nvSpPr>
        <dsp:cNvPr id="0" name=""/>
        <dsp:cNvSpPr/>
      </dsp:nvSpPr>
      <dsp:spPr>
        <a:xfrm>
          <a:off x="287993" y="1406142"/>
          <a:ext cx="523623" cy="52362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CED5BB-54D7-48F3-9B07-1FAC6F09C037}">
      <dsp:nvSpPr>
        <dsp:cNvPr id="0" name=""/>
        <dsp:cNvSpPr/>
      </dsp:nvSpPr>
      <dsp:spPr>
        <a:xfrm>
          <a:off x="1099610" y="1191932"/>
          <a:ext cx="7129989" cy="9520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758" tIns="100758" rIns="100758" bIns="100758" numCol="1" spcCol="1270" anchor="ctr" anchorCtr="0">
          <a:noAutofit/>
        </a:bodyPr>
        <a:lstStyle/>
        <a:p>
          <a:pPr marL="0" lvl="0" indent="0" algn="l" defTabSz="977900">
            <a:lnSpc>
              <a:spcPct val="100000"/>
            </a:lnSpc>
            <a:spcBef>
              <a:spcPct val="0"/>
            </a:spcBef>
            <a:spcAft>
              <a:spcPct val="35000"/>
            </a:spcAft>
            <a:buNone/>
          </a:pPr>
          <a:r>
            <a:rPr lang="en-US" sz="2200" kern="1200"/>
            <a:t>Better alignment with ISSAIs.</a:t>
          </a:r>
        </a:p>
      </dsp:txBody>
      <dsp:txXfrm>
        <a:off x="1099610" y="1191932"/>
        <a:ext cx="7129989" cy="952043"/>
      </dsp:txXfrm>
    </dsp:sp>
    <dsp:sp modelId="{A3B6692B-AF2A-4FA5-AE37-57597BC1D41F}">
      <dsp:nvSpPr>
        <dsp:cNvPr id="0" name=""/>
        <dsp:cNvSpPr/>
      </dsp:nvSpPr>
      <dsp:spPr>
        <a:xfrm>
          <a:off x="0" y="2381986"/>
          <a:ext cx="8229600" cy="9520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50F4E1-35AF-4652-91FB-64A8CF7280BA}">
      <dsp:nvSpPr>
        <dsp:cNvPr id="0" name=""/>
        <dsp:cNvSpPr/>
      </dsp:nvSpPr>
      <dsp:spPr>
        <a:xfrm>
          <a:off x="287993" y="2596196"/>
          <a:ext cx="523623" cy="52362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955647-032C-4BC1-AA4A-244517323073}">
      <dsp:nvSpPr>
        <dsp:cNvPr id="0" name=""/>
        <dsp:cNvSpPr/>
      </dsp:nvSpPr>
      <dsp:spPr>
        <a:xfrm>
          <a:off x="1099610" y="2381986"/>
          <a:ext cx="7129989" cy="9520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758" tIns="100758" rIns="100758" bIns="100758" numCol="1" spcCol="1270" anchor="ctr" anchorCtr="0">
          <a:noAutofit/>
        </a:bodyPr>
        <a:lstStyle/>
        <a:p>
          <a:pPr marL="0" lvl="0" indent="0" algn="l" defTabSz="977900">
            <a:lnSpc>
              <a:spcPct val="100000"/>
            </a:lnSpc>
            <a:spcBef>
              <a:spcPct val="0"/>
            </a:spcBef>
            <a:spcAft>
              <a:spcPct val="35000"/>
            </a:spcAft>
            <a:buNone/>
          </a:pPr>
          <a:r>
            <a:rPr lang="en-US" sz="2200" kern="1200"/>
            <a:t>Higher audit quality.</a:t>
          </a:r>
        </a:p>
      </dsp:txBody>
      <dsp:txXfrm>
        <a:off x="1099610" y="2381986"/>
        <a:ext cx="7129989" cy="952043"/>
      </dsp:txXfrm>
    </dsp:sp>
    <dsp:sp modelId="{24AF2A3E-6436-4148-AFA1-6B20FFF09995}">
      <dsp:nvSpPr>
        <dsp:cNvPr id="0" name=""/>
        <dsp:cNvSpPr/>
      </dsp:nvSpPr>
      <dsp:spPr>
        <a:xfrm>
          <a:off x="0" y="3572041"/>
          <a:ext cx="8229600" cy="95204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ED0B7D-29D0-4723-B87A-24A2B2762491}">
      <dsp:nvSpPr>
        <dsp:cNvPr id="0" name=""/>
        <dsp:cNvSpPr/>
      </dsp:nvSpPr>
      <dsp:spPr>
        <a:xfrm>
          <a:off x="287993" y="3786250"/>
          <a:ext cx="523623" cy="52362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C21946-26A4-4AEB-A4C0-AF5E2265193B}">
      <dsp:nvSpPr>
        <dsp:cNvPr id="0" name=""/>
        <dsp:cNvSpPr/>
      </dsp:nvSpPr>
      <dsp:spPr>
        <a:xfrm>
          <a:off x="1099610" y="3572041"/>
          <a:ext cx="7129989" cy="9520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758" tIns="100758" rIns="100758" bIns="100758" numCol="1" spcCol="1270" anchor="ctr" anchorCtr="0">
          <a:noAutofit/>
        </a:bodyPr>
        <a:lstStyle/>
        <a:p>
          <a:pPr marL="0" lvl="0" indent="0" algn="l" defTabSz="977900">
            <a:lnSpc>
              <a:spcPct val="100000"/>
            </a:lnSpc>
            <a:spcBef>
              <a:spcPct val="0"/>
            </a:spcBef>
            <a:spcAft>
              <a:spcPct val="35000"/>
            </a:spcAft>
            <a:buNone/>
          </a:pPr>
          <a:r>
            <a:rPr lang="en-US" sz="2200" kern="1200"/>
            <a:t>Stronger knowledge sharing within INTOSAI.</a:t>
          </a:r>
        </a:p>
      </dsp:txBody>
      <dsp:txXfrm>
        <a:off x="1099610" y="3572041"/>
        <a:ext cx="7129989" cy="952043"/>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3DB49-96FC-42BD-917F-6B7CA08C7C47}">
      <dsp:nvSpPr>
        <dsp:cNvPr id="0" name=""/>
        <dsp:cNvSpPr/>
      </dsp:nvSpPr>
      <dsp:spPr>
        <a:xfrm>
          <a:off x="0" y="552"/>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56328A-0ADE-47F3-91D2-332E3EBFD6AB}">
      <dsp:nvSpPr>
        <dsp:cNvPr id="0" name=""/>
        <dsp:cNvSpPr/>
      </dsp:nvSpPr>
      <dsp:spPr>
        <a:xfrm>
          <a:off x="391077" y="291436"/>
          <a:ext cx="711049" cy="7110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FACE96-2C7E-4376-A3FE-DAEFB9ABBB4D}">
      <dsp:nvSpPr>
        <dsp:cNvPr id="0" name=""/>
        <dsp:cNvSpPr/>
      </dsp:nvSpPr>
      <dsp:spPr>
        <a:xfrm>
          <a:off x="1493203" y="552"/>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a:t>The G-Initiative strengthens INTOSAI’s guidance ecosystem.</a:t>
          </a:r>
        </a:p>
      </dsp:txBody>
      <dsp:txXfrm>
        <a:off x="1493203" y="552"/>
        <a:ext cx="6736396" cy="1292816"/>
      </dsp:txXfrm>
    </dsp:sp>
    <dsp:sp modelId="{579E900C-5CD3-4661-B5F2-632A7D0F4E7E}">
      <dsp:nvSpPr>
        <dsp:cNvPr id="0" name=""/>
        <dsp:cNvSpPr/>
      </dsp:nvSpPr>
      <dsp:spPr>
        <a:xfrm>
          <a:off x="0" y="1616573"/>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3477F2-6F2D-46C7-A986-124713FC1C6F}">
      <dsp:nvSpPr>
        <dsp:cNvPr id="0" name=""/>
        <dsp:cNvSpPr/>
      </dsp:nvSpPr>
      <dsp:spPr>
        <a:xfrm>
          <a:off x="391077" y="1907456"/>
          <a:ext cx="711049" cy="7110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78ED90-0FC1-4066-8FEC-B6F65F1410F0}">
      <dsp:nvSpPr>
        <dsp:cNvPr id="0" name=""/>
        <dsp:cNvSpPr/>
      </dsp:nvSpPr>
      <dsp:spPr>
        <a:xfrm>
          <a:off x="1493203" y="1616573"/>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a:t>It supports consistent ISSAI implementation.</a:t>
          </a:r>
        </a:p>
      </dsp:txBody>
      <dsp:txXfrm>
        <a:off x="1493203" y="1616573"/>
        <a:ext cx="6736396" cy="1292816"/>
      </dsp:txXfrm>
    </dsp:sp>
    <dsp:sp modelId="{DF626B0C-A23A-408D-880F-D9F366B2947A}">
      <dsp:nvSpPr>
        <dsp:cNvPr id="0" name=""/>
        <dsp:cNvSpPr/>
      </dsp:nvSpPr>
      <dsp:spPr>
        <a:xfrm>
          <a:off x="0" y="3232593"/>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3C4E0D-F0A3-43B0-8D52-1BFF6A63BD53}">
      <dsp:nvSpPr>
        <dsp:cNvPr id="0" name=""/>
        <dsp:cNvSpPr/>
      </dsp:nvSpPr>
      <dsp:spPr>
        <a:xfrm>
          <a:off x="391077" y="3523477"/>
          <a:ext cx="711049" cy="7110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C8512E-EE8E-4EDA-9832-04CA05007C54}">
      <dsp:nvSpPr>
        <dsp:cNvPr id="0" name=""/>
        <dsp:cNvSpPr/>
      </dsp:nvSpPr>
      <dsp:spPr>
        <a:xfrm>
          <a:off x="1493203" y="3232593"/>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a:t>It contributes to global public sector audit quality.</a:t>
          </a:r>
        </a:p>
      </dsp:txBody>
      <dsp:txXfrm>
        <a:off x="1493203" y="3232593"/>
        <a:ext cx="6736396" cy="12928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D35A81-6B4C-4123-AB07-C58504360297}">
      <dsp:nvSpPr>
        <dsp:cNvPr id="0" name=""/>
        <dsp:cNvSpPr/>
      </dsp:nvSpPr>
      <dsp:spPr>
        <a:xfrm>
          <a:off x="0" y="1808"/>
          <a:ext cx="7886700" cy="91661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6E0748-F33D-4D96-91EE-2370150A0514}">
      <dsp:nvSpPr>
        <dsp:cNvPr id="0" name=""/>
        <dsp:cNvSpPr/>
      </dsp:nvSpPr>
      <dsp:spPr>
        <a:xfrm>
          <a:off x="277275" y="208046"/>
          <a:ext cx="504136" cy="5041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6D8C968-A56A-4A4F-B4CF-BBF1FA688DBD}">
      <dsp:nvSpPr>
        <dsp:cNvPr id="0" name=""/>
        <dsp:cNvSpPr/>
      </dsp:nvSpPr>
      <dsp:spPr>
        <a:xfrm>
          <a:off x="1058686" y="1808"/>
          <a:ext cx="68280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977900">
            <a:lnSpc>
              <a:spcPct val="90000"/>
            </a:lnSpc>
            <a:spcBef>
              <a:spcPct val="0"/>
            </a:spcBef>
            <a:spcAft>
              <a:spcPct val="35000"/>
            </a:spcAft>
            <a:buNone/>
          </a:pPr>
          <a:r>
            <a:rPr lang="en-US" sz="2200" kern="1200"/>
            <a:t>GUIDs are developed under the INTOSAI Framework of Professional Pronouncements (IFPP)</a:t>
          </a:r>
        </a:p>
      </dsp:txBody>
      <dsp:txXfrm>
        <a:off x="1058686" y="1808"/>
        <a:ext cx="6828013" cy="916611"/>
      </dsp:txXfrm>
    </dsp:sp>
    <dsp:sp modelId="{A7D7B453-E63C-4E54-978C-1FD267EA60E2}">
      <dsp:nvSpPr>
        <dsp:cNvPr id="0" name=""/>
        <dsp:cNvSpPr/>
      </dsp:nvSpPr>
      <dsp:spPr>
        <a:xfrm>
          <a:off x="0" y="1147573"/>
          <a:ext cx="7886700" cy="91661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0D3155-6E6A-4256-862B-FBB285A1C0A4}">
      <dsp:nvSpPr>
        <dsp:cNvPr id="0" name=""/>
        <dsp:cNvSpPr/>
      </dsp:nvSpPr>
      <dsp:spPr>
        <a:xfrm>
          <a:off x="277275" y="1353811"/>
          <a:ext cx="504136" cy="5041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490B61E-CEEE-46BF-8FE4-5CE0FB5C7903}">
      <dsp:nvSpPr>
        <dsp:cNvPr id="0" name=""/>
        <dsp:cNvSpPr/>
      </dsp:nvSpPr>
      <dsp:spPr>
        <a:xfrm>
          <a:off x="1058686" y="1147573"/>
          <a:ext cx="68280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977900">
            <a:lnSpc>
              <a:spcPct val="90000"/>
            </a:lnSpc>
            <a:spcBef>
              <a:spcPct val="0"/>
            </a:spcBef>
            <a:spcAft>
              <a:spcPct val="35000"/>
            </a:spcAft>
            <a:buNone/>
          </a:pPr>
          <a:r>
            <a:rPr lang="en-US" sz="2200" kern="1200"/>
            <a:t>Support SAIs in implementing ISSAIs in financial, performance and compliance audits</a:t>
          </a:r>
        </a:p>
      </dsp:txBody>
      <dsp:txXfrm>
        <a:off x="1058686" y="1147573"/>
        <a:ext cx="6828013" cy="916611"/>
      </dsp:txXfrm>
    </dsp:sp>
    <dsp:sp modelId="{17B14558-213E-4534-AEC4-5560C2429889}">
      <dsp:nvSpPr>
        <dsp:cNvPr id="0" name=""/>
        <dsp:cNvSpPr/>
      </dsp:nvSpPr>
      <dsp:spPr>
        <a:xfrm>
          <a:off x="0" y="2293338"/>
          <a:ext cx="7886700" cy="91661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C8E11E-2A48-4514-BDC5-503201DA4641}">
      <dsp:nvSpPr>
        <dsp:cNvPr id="0" name=""/>
        <dsp:cNvSpPr/>
      </dsp:nvSpPr>
      <dsp:spPr>
        <a:xfrm>
          <a:off x="277275" y="2499576"/>
          <a:ext cx="504136" cy="5041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0086353-7AA0-4B96-A7C9-5AA7A1D4014C}">
      <dsp:nvSpPr>
        <dsp:cNvPr id="0" name=""/>
        <dsp:cNvSpPr/>
      </dsp:nvSpPr>
      <dsp:spPr>
        <a:xfrm>
          <a:off x="1058686" y="2293338"/>
          <a:ext cx="68280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977900">
            <a:lnSpc>
              <a:spcPct val="90000"/>
            </a:lnSpc>
            <a:spcBef>
              <a:spcPct val="0"/>
            </a:spcBef>
            <a:spcAft>
              <a:spcPct val="35000"/>
            </a:spcAft>
            <a:buNone/>
          </a:pPr>
          <a:r>
            <a:rPr lang="en-US" sz="2200" kern="1200"/>
            <a:t>Provide authoritative guidance beyond principles and standards</a:t>
          </a:r>
        </a:p>
      </dsp:txBody>
      <dsp:txXfrm>
        <a:off x="1058686" y="2293338"/>
        <a:ext cx="6828013" cy="916611"/>
      </dsp:txXfrm>
    </dsp:sp>
    <dsp:sp modelId="{D462D3F4-EC18-4208-95F5-E257769453D1}">
      <dsp:nvSpPr>
        <dsp:cNvPr id="0" name=""/>
        <dsp:cNvSpPr/>
      </dsp:nvSpPr>
      <dsp:spPr>
        <a:xfrm>
          <a:off x="0" y="3439103"/>
          <a:ext cx="7886700" cy="91661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64C0FF-9969-461F-917D-DC440EE7FB5D}">
      <dsp:nvSpPr>
        <dsp:cNvPr id="0" name=""/>
        <dsp:cNvSpPr/>
      </dsp:nvSpPr>
      <dsp:spPr>
        <a:xfrm>
          <a:off x="277275" y="3645341"/>
          <a:ext cx="504136" cy="50413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1FEB0B1-38B7-4CF4-9D19-C2A08876297D}">
      <dsp:nvSpPr>
        <dsp:cNvPr id="0" name=""/>
        <dsp:cNvSpPr/>
      </dsp:nvSpPr>
      <dsp:spPr>
        <a:xfrm>
          <a:off x="1058686" y="3439103"/>
          <a:ext cx="68280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977900">
            <a:lnSpc>
              <a:spcPct val="90000"/>
            </a:lnSpc>
            <a:spcBef>
              <a:spcPct val="0"/>
            </a:spcBef>
            <a:spcAft>
              <a:spcPct val="35000"/>
            </a:spcAft>
            <a:buNone/>
          </a:pPr>
          <a:r>
            <a:rPr lang="en-US" sz="2200" kern="1200"/>
            <a:t>Do not contain obligations but reflect collective professional expertise</a:t>
          </a:r>
        </a:p>
      </dsp:txBody>
      <dsp:txXfrm>
        <a:off x="1058686" y="3439103"/>
        <a:ext cx="6828013" cy="9166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FE1FDF-9AE3-42D8-A54F-096802B8562F}">
      <dsp:nvSpPr>
        <dsp:cNvPr id="0" name=""/>
        <dsp:cNvSpPr/>
      </dsp:nvSpPr>
      <dsp:spPr>
        <a:xfrm>
          <a:off x="0" y="84953"/>
          <a:ext cx="8229600" cy="103285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The IFPP consists of INTOSAI Principles, ISSAIs and GUIDs.</a:t>
          </a:r>
        </a:p>
      </dsp:txBody>
      <dsp:txXfrm>
        <a:off x="50420" y="135373"/>
        <a:ext cx="8128760" cy="932014"/>
      </dsp:txXfrm>
    </dsp:sp>
    <dsp:sp modelId="{12A155E1-02E4-4BEF-B742-79719439A0C2}">
      <dsp:nvSpPr>
        <dsp:cNvPr id="0" name=""/>
        <dsp:cNvSpPr/>
      </dsp:nvSpPr>
      <dsp:spPr>
        <a:xfrm>
          <a:off x="0" y="1192687"/>
          <a:ext cx="8229600" cy="103285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83% of SAIs use GUIDs according to IFPP Global Survey.</a:t>
          </a:r>
        </a:p>
      </dsp:txBody>
      <dsp:txXfrm>
        <a:off x="50420" y="1243107"/>
        <a:ext cx="8128760" cy="932014"/>
      </dsp:txXfrm>
    </dsp:sp>
    <dsp:sp modelId="{8D2324B2-DFD0-4806-B764-6A089E904EAA}">
      <dsp:nvSpPr>
        <dsp:cNvPr id="0" name=""/>
        <dsp:cNvSpPr/>
      </dsp:nvSpPr>
      <dsp:spPr>
        <a:xfrm>
          <a:off x="0" y="2300421"/>
          <a:ext cx="8229600" cy="103285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Challenges include unclear definitions, accessibility issues and inconsistent methodologies.</a:t>
          </a:r>
        </a:p>
      </dsp:txBody>
      <dsp:txXfrm>
        <a:off x="50420" y="2350841"/>
        <a:ext cx="8128760" cy="932014"/>
      </dsp:txXfrm>
    </dsp:sp>
    <dsp:sp modelId="{6E774CD1-3B3F-4A41-B44C-54A9DD22B197}">
      <dsp:nvSpPr>
        <dsp:cNvPr id="0" name=""/>
        <dsp:cNvSpPr/>
      </dsp:nvSpPr>
      <dsp:spPr>
        <a:xfrm>
          <a:off x="0" y="3408155"/>
          <a:ext cx="8229600" cy="103285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G-Initiative introduced to improve guidance provision across INTOSAI.</a:t>
          </a:r>
        </a:p>
      </dsp:txBody>
      <dsp:txXfrm>
        <a:off x="50420" y="3458575"/>
        <a:ext cx="8128760" cy="9320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CA44ED-F3E7-4143-89CB-693F89DD42F3}">
      <dsp:nvSpPr>
        <dsp:cNvPr id="0" name=""/>
        <dsp:cNvSpPr/>
      </dsp:nvSpPr>
      <dsp:spPr>
        <a:xfrm>
          <a:off x="25368" y="795493"/>
          <a:ext cx="1082781" cy="108278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B96475-8D1D-4847-8703-CDC97D5AADAB}">
      <dsp:nvSpPr>
        <dsp:cNvPr id="0" name=""/>
        <dsp:cNvSpPr/>
      </dsp:nvSpPr>
      <dsp:spPr>
        <a:xfrm>
          <a:off x="252752" y="1022877"/>
          <a:ext cx="628012" cy="6280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AEA044-A1E1-4F3E-904D-15373C8E0381}">
      <dsp:nvSpPr>
        <dsp:cNvPr id="0" name=""/>
        <dsp:cNvSpPr/>
      </dsp:nvSpPr>
      <dsp:spPr>
        <a:xfrm>
          <a:off x="1340173" y="795493"/>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t>Part of the 2023–2028 Strategic Development Plan review of IFPP</a:t>
          </a:r>
        </a:p>
      </dsp:txBody>
      <dsp:txXfrm>
        <a:off x="1340173" y="795493"/>
        <a:ext cx="2552269" cy="1082781"/>
      </dsp:txXfrm>
    </dsp:sp>
    <dsp:sp modelId="{A7A081EA-58A6-401A-AC9D-FD2DE99F73BE}">
      <dsp:nvSpPr>
        <dsp:cNvPr id="0" name=""/>
        <dsp:cNvSpPr/>
      </dsp:nvSpPr>
      <dsp:spPr>
        <a:xfrm>
          <a:off x="4337156" y="795493"/>
          <a:ext cx="1082781" cy="108278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BEA319-019D-459F-B8D6-27CAA26E4C28}">
      <dsp:nvSpPr>
        <dsp:cNvPr id="0" name=""/>
        <dsp:cNvSpPr/>
      </dsp:nvSpPr>
      <dsp:spPr>
        <a:xfrm>
          <a:off x="4564540" y="1022877"/>
          <a:ext cx="628012" cy="6280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233525-F0DB-4BA2-87D5-E94BB0972253}">
      <dsp:nvSpPr>
        <dsp:cNvPr id="0" name=""/>
        <dsp:cNvSpPr/>
      </dsp:nvSpPr>
      <dsp:spPr>
        <a:xfrm>
          <a:off x="5651962" y="795493"/>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t>Revisit and refine criteria for developing GUIDs</a:t>
          </a:r>
        </a:p>
      </dsp:txBody>
      <dsp:txXfrm>
        <a:off x="5651962" y="795493"/>
        <a:ext cx="2552269" cy="1082781"/>
      </dsp:txXfrm>
    </dsp:sp>
    <dsp:sp modelId="{9E4E7C26-DE70-4FE9-B4EC-45BC351BEE33}">
      <dsp:nvSpPr>
        <dsp:cNvPr id="0" name=""/>
        <dsp:cNvSpPr/>
      </dsp:nvSpPr>
      <dsp:spPr>
        <a:xfrm>
          <a:off x="25368" y="2647688"/>
          <a:ext cx="1082781" cy="108278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59DC592-F0AD-4842-8CC0-2AE51164A0BB}">
      <dsp:nvSpPr>
        <dsp:cNvPr id="0" name=""/>
        <dsp:cNvSpPr/>
      </dsp:nvSpPr>
      <dsp:spPr>
        <a:xfrm>
          <a:off x="252752" y="2875072"/>
          <a:ext cx="628012" cy="6280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44B0B8-A60A-4FC7-9438-8F282E33F449}">
      <dsp:nvSpPr>
        <dsp:cNvPr id="0" name=""/>
        <dsp:cNvSpPr/>
      </dsp:nvSpPr>
      <dsp:spPr>
        <a:xfrm>
          <a:off x="1340173" y="2647688"/>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t>Ensure streamlined and harmonised IFPP</a:t>
          </a:r>
        </a:p>
      </dsp:txBody>
      <dsp:txXfrm>
        <a:off x="1340173" y="2647688"/>
        <a:ext cx="2552269" cy="1082781"/>
      </dsp:txXfrm>
    </dsp:sp>
    <dsp:sp modelId="{EAB517BE-F8C0-4075-A676-30FD877BEB73}">
      <dsp:nvSpPr>
        <dsp:cNvPr id="0" name=""/>
        <dsp:cNvSpPr/>
      </dsp:nvSpPr>
      <dsp:spPr>
        <a:xfrm>
          <a:off x="4337156" y="2647688"/>
          <a:ext cx="1082781" cy="108278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DE8E3F-C350-4FA3-9AAA-B0164ABC3758}">
      <dsp:nvSpPr>
        <dsp:cNvPr id="0" name=""/>
        <dsp:cNvSpPr/>
      </dsp:nvSpPr>
      <dsp:spPr>
        <a:xfrm>
          <a:off x="4564540" y="2875072"/>
          <a:ext cx="628012" cy="62801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3851B5-D2A7-4E13-B5F4-2F13B5D0EE12}">
      <dsp:nvSpPr>
        <dsp:cNvPr id="0" name=""/>
        <dsp:cNvSpPr/>
      </dsp:nvSpPr>
      <dsp:spPr>
        <a:xfrm>
          <a:off x="5651962" y="2647688"/>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t>Provide clarity and maximise value for SAIs</a:t>
          </a:r>
        </a:p>
      </dsp:txBody>
      <dsp:txXfrm>
        <a:off x="5651962" y="2647688"/>
        <a:ext cx="2552269" cy="10827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4EB6E7-9902-4BF8-AC94-47C9CA523CCD}">
      <dsp:nvSpPr>
        <dsp:cNvPr id="0" name=""/>
        <dsp:cNvSpPr/>
      </dsp:nvSpPr>
      <dsp:spPr>
        <a:xfrm>
          <a:off x="0" y="462756"/>
          <a:ext cx="2571749" cy="36004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0504" tIns="330200" rIns="200504" bIns="330200" numCol="1" spcCol="1270" anchor="t" anchorCtr="0">
          <a:noAutofit/>
        </a:bodyPr>
        <a:lstStyle/>
        <a:p>
          <a:pPr marL="0" lvl="0" indent="0" algn="l" defTabSz="1066800">
            <a:lnSpc>
              <a:spcPct val="90000"/>
            </a:lnSpc>
            <a:spcBef>
              <a:spcPct val="0"/>
            </a:spcBef>
            <a:spcAft>
              <a:spcPct val="35000"/>
            </a:spcAft>
            <a:buNone/>
          </a:pPr>
          <a:r>
            <a:rPr lang="en-US" sz="2400" kern="1200"/>
            <a:t>Ensure easy access to high-quality guidance.</a:t>
          </a:r>
        </a:p>
      </dsp:txBody>
      <dsp:txXfrm>
        <a:off x="0" y="1830927"/>
        <a:ext cx="2571749" cy="2160269"/>
      </dsp:txXfrm>
    </dsp:sp>
    <dsp:sp modelId="{1A8A19DB-9ECF-4FE4-A013-1A0F68890310}">
      <dsp:nvSpPr>
        <dsp:cNvPr id="0" name=""/>
        <dsp:cNvSpPr/>
      </dsp:nvSpPr>
      <dsp:spPr>
        <a:xfrm>
          <a:off x="745807" y="822801"/>
          <a:ext cx="1080134" cy="108013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212" tIns="12700" rIns="84212"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903989" y="980983"/>
        <a:ext cx="763770" cy="763770"/>
      </dsp:txXfrm>
    </dsp:sp>
    <dsp:sp modelId="{5A682742-185F-45FB-B043-38DB2B66BACB}">
      <dsp:nvSpPr>
        <dsp:cNvPr id="0" name=""/>
        <dsp:cNvSpPr/>
      </dsp:nvSpPr>
      <dsp:spPr>
        <a:xfrm>
          <a:off x="0" y="4063134"/>
          <a:ext cx="2571749" cy="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149594-4149-439D-AB1A-BBE0DE828130}">
      <dsp:nvSpPr>
        <dsp:cNvPr id="0" name=""/>
        <dsp:cNvSpPr/>
      </dsp:nvSpPr>
      <dsp:spPr>
        <a:xfrm>
          <a:off x="2828925" y="462756"/>
          <a:ext cx="2571749" cy="36004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0504" tIns="330200" rIns="200504" bIns="330200" numCol="1" spcCol="1270" anchor="t" anchorCtr="0">
          <a:noAutofit/>
        </a:bodyPr>
        <a:lstStyle/>
        <a:p>
          <a:pPr marL="0" lvl="0" indent="0" algn="l" defTabSz="1066800">
            <a:lnSpc>
              <a:spcPct val="90000"/>
            </a:lnSpc>
            <a:spcBef>
              <a:spcPct val="0"/>
            </a:spcBef>
            <a:spcAft>
              <a:spcPct val="35000"/>
            </a:spcAft>
            <a:buNone/>
          </a:pPr>
          <a:r>
            <a:rPr lang="en-US" sz="2400" kern="1200"/>
            <a:t>Improve usability of guidance supporting ISSAI implementation.</a:t>
          </a:r>
        </a:p>
      </dsp:txBody>
      <dsp:txXfrm>
        <a:off x="2828925" y="1830927"/>
        <a:ext cx="2571749" cy="2160269"/>
      </dsp:txXfrm>
    </dsp:sp>
    <dsp:sp modelId="{DC17A625-7723-4549-BBF3-955E005F00E9}">
      <dsp:nvSpPr>
        <dsp:cNvPr id="0" name=""/>
        <dsp:cNvSpPr/>
      </dsp:nvSpPr>
      <dsp:spPr>
        <a:xfrm>
          <a:off x="3574732" y="822801"/>
          <a:ext cx="1080134" cy="108013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212" tIns="12700" rIns="84212"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732914" y="980983"/>
        <a:ext cx="763770" cy="763770"/>
      </dsp:txXfrm>
    </dsp:sp>
    <dsp:sp modelId="{46964ECE-73C6-49E9-8C82-9BCFDC3A6533}">
      <dsp:nvSpPr>
        <dsp:cNvPr id="0" name=""/>
        <dsp:cNvSpPr/>
      </dsp:nvSpPr>
      <dsp:spPr>
        <a:xfrm>
          <a:off x="2828925" y="4063134"/>
          <a:ext cx="2571749" cy="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761B45-ABC3-4A99-A386-36809CF5B6E3}">
      <dsp:nvSpPr>
        <dsp:cNvPr id="0" name=""/>
        <dsp:cNvSpPr/>
      </dsp:nvSpPr>
      <dsp:spPr>
        <a:xfrm>
          <a:off x="5657849" y="462756"/>
          <a:ext cx="2571749" cy="360044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0504" tIns="330200" rIns="200504" bIns="330200" numCol="1" spcCol="1270" anchor="t" anchorCtr="0">
          <a:noAutofit/>
        </a:bodyPr>
        <a:lstStyle/>
        <a:p>
          <a:pPr marL="0" lvl="0" indent="0" algn="l" defTabSz="1066800">
            <a:lnSpc>
              <a:spcPct val="90000"/>
            </a:lnSpc>
            <a:spcBef>
              <a:spcPct val="0"/>
            </a:spcBef>
            <a:spcAft>
              <a:spcPct val="35000"/>
            </a:spcAft>
            <a:buNone/>
          </a:pPr>
          <a:r>
            <a:rPr lang="en-US" sz="2400" kern="1200"/>
            <a:t>Strengthen professionalism and audit quality across SAIs.</a:t>
          </a:r>
        </a:p>
      </dsp:txBody>
      <dsp:txXfrm>
        <a:off x="5657849" y="1830927"/>
        <a:ext cx="2571749" cy="2160269"/>
      </dsp:txXfrm>
    </dsp:sp>
    <dsp:sp modelId="{6FDE01DE-A226-4169-BD05-FC4BA4572BFB}">
      <dsp:nvSpPr>
        <dsp:cNvPr id="0" name=""/>
        <dsp:cNvSpPr/>
      </dsp:nvSpPr>
      <dsp:spPr>
        <a:xfrm>
          <a:off x="6403657" y="822801"/>
          <a:ext cx="1080134" cy="108013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212" tIns="12700" rIns="84212"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561839" y="980983"/>
        <a:ext cx="763770" cy="763770"/>
      </dsp:txXfrm>
    </dsp:sp>
    <dsp:sp modelId="{C356BC18-5B5D-45F7-8E20-EF67DF4C2158}">
      <dsp:nvSpPr>
        <dsp:cNvPr id="0" name=""/>
        <dsp:cNvSpPr/>
      </dsp:nvSpPr>
      <dsp:spPr>
        <a:xfrm>
          <a:off x="5657849" y="4063134"/>
          <a:ext cx="2571749" cy="7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6A2344-476B-4DC4-9B33-7618CAA7B6AA}">
      <dsp:nvSpPr>
        <dsp:cNvPr id="0" name=""/>
        <dsp:cNvSpPr/>
      </dsp:nvSpPr>
      <dsp:spPr>
        <a:xfrm>
          <a:off x="0" y="53633"/>
          <a:ext cx="4683949" cy="197964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1. Review and assessment of existing processes for: </a:t>
          </a:r>
        </a:p>
      </dsp:txBody>
      <dsp:txXfrm>
        <a:off x="96638" y="150271"/>
        <a:ext cx="4490673" cy="1786364"/>
      </dsp:txXfrm>
    </dsp:sp>
    <dsp:sp modelId="{30E7F1FF-E619-48C8-A554-9AE7455D4571}">
      <dsp:nvSpPr>
        <dsp:cNvPr id="0" name=""/>
        <dsp:cNvSpPr/>
      </dsp:nvSpPr>
      <dsp:spPr>
        <a:xfrm>
          <a:off x="0" y="2033273"/>
          <a:ext cx="4683949" cy="3502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715"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en-US" sz="2800" kern="1200"/>
            <a:t>identification of subjects for GUIDs</a:t>
          </a:r>
          <a:endParaRPr lang="en-US" sz="2800" kern="1200" dirty="0"/>
        </a:p>
        <a:p>
          <a:pPr marL="285750" lvl="1" indent="-285750" algn="l" defTabSz="1244600">
            <a:lnSpc>
              <a:spcPct val="90000"/>
            </a:lnSpc>
            <a:spcBef>
              <a:spcPct val="0"/>
            </a:spcBef>
            <a:spcAft>
              <a:spcPct val="20000"/>
            </a:spcAft>
            <a:buChar char="•"/>
          </a:pPr>
          <a:r>
            <a:rPr lang="en-US" sz="2800" kern="1200"/>
            <a:t>development of contents for GUIDS </a:t>
          </a:r>
          <a:endParaRPr lang="en-US" sz="2800" kern="1200" dirty="0"/>
        </a:p>
        <a:p>
          <a:pPr marL="285750" lvl="1" indent="-285750" algn="l" defTabSz="1244600">
            <a:lnSpc>
              <a:spcPct val="90000"/>
            </a:lnSpc>
            <a:spcBef>
              <a:spcPct val="0"/>
            </a:spcBef>
            <a:spcAft>
              <a:spcPct val="20000"/>
            </a:spcAft>
            <a:buChar char="•"/>
          </a:pPr>
          <a:r>
            <a:rPr lang="en-US" sz="2800" kern="1200"/>
            <a:t>quality control during development phase of GUIDS</a:t>
          </a:r>
          <a:endParaRPr lang="en-US" sz="2800" kern="1200" dirty="0"/>
        </a:p>
        <a:p>
          <a:pPr marL="285750" lvl="1" indent="-285750" algn="l" defTabSz="1244600">
            <a:lnSpc>
              <a:spcPct val="90000"/>
            </a:lnSpc>
            <a:spcBef>
              <a:spcPct val="0"/>
            </a:spcBef>
            <a:spcAft>
              <a:spcPct val="20000"/>
            </a:spcAft>
            <a:buChar char="•"/>
          </a:pPr>
          <a:r>
            <a:rPr lang="en-US" sz="2800" kern="1200"/>
            <a:t>updating GUIDS</a:t>
          </a:r>
          <a:endParaRPr lang="en-US" sz="2800" kern="1200" dirty="0"/>
        </a:p>
      </dsp:txBody>
      <dsp:txXfrm>
        <a:off x="0" y="2033273"/>
        <a:ext cx="4683949" cy="350244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154EEA-59A3-471A-8021-902B80C43AE7}">
      <dsp:nvSpPr>
        <dsp:cNvPr id="0" name=""/>
        <dsp:cNvSpPr/>
      </dsp:nvSpPr>
      <dsp:spPr>
        <a:xfrm>
          <a:off x="0" y="47693"/>
          <a:ext cx="4683949" cy="131975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2.	Propose updated and relevant criteria for determining the scope and nature of GUIDS </a:t>
          </a:r>
        </a:p>
      </dsp:txBody>
      <dsp:txXfrm>
        <a:off x="64425" y="112118"/>
        <a:ext cx="4555099" cy="1190909"/>
      </dsp:txXfrm>
    </dsp:sp>
    <dsp:sp modelId="{D0C163F8-0CBC-45A7-AD40-CDBF6FE43E67}">
      <dsp:nvSpPr>
        <dsp:cNvPr id="0" name=""/>
        <dsp:cNvSpPr/>
      </dsp:nvSpPr>
      <dsp:spPr>
        <a:xfrm>
          <a:off x="0" y="1436573"/>
          <a:ext cx="4683949" cy="1319759"/>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3.	Propose criteria for placement of GUIDs within IFPP  </a:t>
          </a:r>
        </a:p>
      </dsp:txBody>
      <dsp:txXfrm>
        <a:off x="64425" y="1500998"/>
        <a:ext cx="4555099" cy="1190909"/>
      </dsp:txXfrm>
    </dsp:sp>
    <dsp:sp modelId="{68994E9F-51C7-4A1D-AE9A-C4BEA99A779A}">
      <dsp:nvSpPr>
        <dsp:cNvPr id="0" name=""/>
        <dsp:cNvSpPr/>
      </dsp:nvSpPr>
      <dsp:spPr>
        <a:xfrm>
          <a:off x="0" y="2756333"/>
          <a:ext cx="4683949"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715"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Recommend suitable placement of GUIDS in the IFPP framework</a:t>
          </a:r>
        </a:p>
      </dsp:txBody>
      <dsp:txXfrm>
        <a:off x="0" y="2756333"/>
        <a:ext cx="4683949" cy="596160"/>
      </dsp:txXfrm>
    </dsp:sp>
    <dsp:sp modelId="{CD599167-BBA6-4C1F-8E51-ABB7D776C02E}">
      <dsp:nvSpPr>
        <dsp:cNvPr id="0" name=""/>
        <dsp:cNvSpPr/>
      </dsp:nvSpPr>
      <dsp:spPr>
        <a:xfrm>
          <a:off x="0" y="3352493"/>
          <a:ext cx="4683949" cy="1319759"/>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4.	Development of a New Approach for GUID Creation</a:t>
          </a:r>
        </a:p>
      </dsp:txBody>
      <dsp:txXfrm>
        <a:off x="64425" y="3416918"/>
        <a:ext cx="4555099" cy="1190909"/>
      </dsp:txXfrm>
    </dsp:sp>
    <dsp:sp modelId="{E7F0312B-12DF-4834-B487-65813B5D0A07}">
      <dsp:nvSpPr>
        <dsp:cNvPr id="0" name=""/>
        <dsp:cNvSpPr/>
      </dsp:nvSpPr>
      <dsp:spPr>
        <a:xfrm>
          <a:off x="0" y="4672253"/>
          <a:ext cx="4683949" cy="869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715"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Recommend more robust user-centric process for the creation, review, approval, revision, and retirement of GUIDs.</a:t>
          </a:r>
        </a:p>
      </dsp:txBody>
      <dsp:txXfrm>
        <a:off x="0" y="4672253"/>
        <a:ext cx="4683949" cy="8694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97FA4-23DE-4ED7-8CA0-B0947BDBEB7B}">
      <dsp:nvSpPr>
        <dsp:cNvPr id="0" name=""/>
        <dsp:cNvSpPr/>
      </dsp:nvSpPr>
      <dsp:spPr>
        <a:xfrm>
          <a:off x="0" y="52452"/>
          <a:ext cx="4683949" cy="269758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5.	Improving Accessibility of GUIDs</a:t>
          </a:r>
        </a:p>
      </dsp:txBody>
      <dsp:txXfrm>
        <a:off x="131685" y="184137"/>
        <a:ext cx="4420579" cy="2434211"/>
      </dsp:txXfrm>
    </dsp:sp>
    <dsp:sp modelId="{A9A98764-778C-4684-AF87-67E6BD77C3DD}">
      <dsp:nvSpPr>
        <dsp:cNvPr id="0" name=""/>
        <dsp:cNvSpPr/>
      </dsp:nvSpPr>
      <dsp:spPr>
        <a:xfrm>
          <a:off x="0" y="2839313"/>
          <a:ext cx="4683949" cy="2697581"/>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6.	Propose way forward for ensuring a smooth transition to new approach for developing guidance on ISSAIs </a:t>
          </a:r>
        </a:p>
      </dsp:txBody>
      <dsp:txXfrm>
        <a:off x="131685" y="2970998"/>
        <a:ext cx="4420579" cy="243421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E85B05-8D25-438C-A3ED-0B1CBA391A98}">
      <dsp:nvSpPr>
        <dsp:cNvPr id="0" name=""/>
        <dsp:cNvSpPr/>
      </dsp:nvSpPr>
      <dsp:spPr>
        <a:xfrm>
          <a:off x="0" y="481043"/>
          <a:ext cx="4683949" cy="225459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US" sz="4100" kern="1200"/>
            <a:t>No in-depth review of individual GUID content</a:t>
          </a:r>
        </a:p>
      </dsp:txBody>
      <dsp:txXfrm>
        <a:off x="110060" y="591103"/>
        <a:ext cx="4463829" cy="2034470"/>
      </dsp:txXfrm>
    </dsp:sp>
    <dsp:sp modelId="{F0C95590-03F3-49C1-ABF1-6D1A793A8AE7}">
      <dsp:nvSpPr>
        <dsp:cNvPr id="0" name=""/>
        <dsp:cNvSpPr/>
      </dsp:nvSpPr>
      <dsp:spPr>
        <a:xfrm>
          <a:off x="0" y="2853713"/>
          <a:ext cx="4683949" cy="225459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US" sz="4100" kern="1200"/>
            <a:t>No implementation of IT infrastructure</a:t>
          </a:r>
        </a:p>
      </dsp:txBody>
      <dsp:txXfrm>
        <a:off x="110060" y="2963773"/>
        <a:ext cx="4463829" cy="203447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14.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1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0A0A01-5FFE-4DF3-BE86-23BF1C56B7AE}" type="datetimeFigureOut">
              <a:rPr lang="en-US" smtClean="0"/>
              <a:t>3/13/2026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2DC740-53B1-42A2-8138-845C9838A05E}" type="slidenum">
              <a:rPr lang="en-US" smtClean="0"/>
              <a:t>‹#›</a:t>
            </a:fld>
            <a:endParaRPr lang="en-US"/>
          </a:p>
        </p:txBody>
      </p:sp>
    </p:spTree>
    <p:extLst>
      <p:ext uri="{BB962C8B-B14F-4D97-AF65-F5344CB8AC3E}">
        <p14:creationId xmlns:p14="http://schemas.microsoft.com/office/powerpoint/2010/main" val="464314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2DC740-53B1-42A2-8138-845C9838A05E}" type="slidenum">
              <a:rPr lang="en-US" smtClean="0"/>
              <a:t>1</a:t>
            </a:fld>
            <a:endParaRPr lang="en-US"/>
          </a:p>
        </p:txBody>
      </p:sp>
    </p:spTree>
    <p:extLst>
      <p:ext uri="{BB962C8B-B14F-4D97-AF65-F5344CB8AC3E}">
        <p14:creationId xmlns:p14="http://schemas.microsoft.com/office/powerpoint/2010/main" val="3118997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5818" y="0"/>
            <a:ext cx="7472363"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0"/>
            <a:ext cx="7461504"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1143002" y="1999615"/>
            <a:ext cx="6858000" cy="2764028"/>
          </a:xfrm>
        </p:spPr>
        <p:txBody>
          <a:bodyPr vert="horz" lIns="91440" tIns="45720" rIns="91440" bIns="45720" rtlCol="0" anchor="ctr">
            <a:normAutofit/>
          </a:bodyPr>
          <a:lstStyle/>
          <a:p>
            <a:pPr defTabSz="914400">
              <a:lnSpc>
                <a:spcPct val="90000"/>
              </a:lnSpc>
            </a:pPr>
            <a:r>
              <a:rPr lang="en-US" sz="6300" kern="1200">
                <a:solidFill>
                  <a:schemeClr val="tx1"/>
                </a:solidFill>
                <a:latin typeface="+mj-lt"/>
                <a:ea typeface="+mj-ea"/>
                <a:cs typeface="+mj-cs"/>
              </a:rPr>
              <a:t>INTOSAI G-Initiative </a:t>
            </a:r>
          </a:p>
        </p:txBody>
      </p:sp>
      <p:sp>
        <p:nvSpPr>
          <p:cNvPr id="3" name="Content Placeholder 2"/>
          <p:cNvSpPr>
            <a:spLocks noGrp="1"/>
          </p:cNvSpPr>
          <p:nvPr>
            <p:ph idx="1"/>
          </p:nvPr>
        </p:nvSpPr>
        <p:spPr>
          <a:xfrm>
            <a:off x="1475184" y="5645150"/>
            <a:ext cx="6193632" cy="631825"/>
          </a:xfrm>
        </p:spPr>
        <p:txBody>
          <a:bodyPr vert="horz" lIns="91440" tIns="45720" rIns="91440" bIns="45720" rtlCol="0" anchor="ctr">
            <a:normAutofit fontScale="77500" lnSpcReduction="20000"/>
          </a:bodyPr>
          <a:lstStyle/>
          <a:p>
            <a:pPr marL="0" indent="0" algn="ctr" defTabSz="914400">
              <a:lnSpc>
                <a:spcPct val="90000"/>
              </a:lnSpc>
              <a:spcBef>
                <a:spcPts val="1000"/>
              </a:spcBef>
              <a:buNone/>
            </a:pPr>
            <a:r>
              <a:rPr lang="en-US" sz="2200" i="1" kern="1200" dirty="0">
                <a:solidFill>
                  <a:schemeClr val="tx1"/>
                </a:solidFill>
                <a:latin typeface="+mn-lt"/>
                <a:ea typeface="+mn-ea"/>
                <a:cs typeface="+mn-cs"/>
              </a:rPr>
              <a:t>Developing a Better Approach to Providing Guidance</a:t>
            </a:r>
          </a:p>
          <a:p>
            <a:pPr marL="0" indent="0" algn="ctr" defTabSz="914400">
              <a:lnSpc>
                <a:spcPct val="90000"/>
              </a:lnSpc>
              <a:spcBef>
                <a:spcPts val="1000"/>
              </a:spcBef>
              <a:buNone/>
            </a:pPr>
            <a:r>
              <a:rPr lang="en-US" sz="2200" b="1" i="1" dirty="0"/>
              <a:t>By: Aikins Osei-SAI Ghana</a:t>
            </a:r>
            <a:endParaRPr lang="en-US" sz="2200" b="1" i="1" kern="1200" dirty="0">
              <a:solidFill>
                <a:schemeClr val="tx1"/>
              </a:solidFill>
              <a:latin typeface="+mn-lt"/>
              <a:ea typeface="+mn-ea"/>
              <a:cs typeface="+mn-cs"/>
            </a:endParaRP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88920" y="5524786"/>
            <a:ext cx="356616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359545" y="1070800"/>
            <a:ext cx="2954766" cy="5583126"/>
          </a:xfrm>
        </p:spPr>
        <p:txBody>
          <a:bodyPr>
            <a:normAutofit/>
          </a:bodyPr>
          <a:lstStyle/>
          <a:p>
            <a:pPr algn="r"/>
            <a:r>
              <a:rPr lang="en-US" sz="4900"/>
              <a:t>Exclusions from the Project</a:t>
            </a:r>
          </a:p>
        </p:txBody>
      </p:sp>
      <p:cxnSp>
        <p:nvCxnSpPr>
          <p:cNvPr id="25" name="Straight Connector 24">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46039"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7E0C4480-65FD-1B52-276E-1ABECCB656CB}"/>
              </a:ext>
            </a:extLst>
          </p:cNvPr>
          <p:cNvGraphicFramePr>
            <a:graphicFrameLocks noGrp="1"/>
          </p:cNvGraphicFramePr>
          <p:nvPr>
            <p:ph idx="1"/>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Interdependencies</a:t>
            </a:r>
          </a:p>
        </p:txBody>
      </p:sp>
      <p:graphicFrame>
        <p:nvGraphicFramePr>
          <p:cNvPr id="15" name="Content Placeholder 2">
            <a:extLst>
              <a:ext uri="{FF2B5EF4-FFF2-40B4-BE49-F238E27FC236}">
                <a16:creationId xmlns:a16="http://schemas.microsoft.com/office/drawing/2014/main" id="{B6E28936-C362-39AB-FA97-D84168BA6E5A}"/>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628650" y="557188"/>
            <a:ext cx="7886700" cy="1133499"/>
          </a:xfrm>
        </p:spPr>
        <p:txBody>
          <a:bodyPr>
            <a:normAutofit/>
          </a:bodyPr>
          <a:lstStyle/>
          <a:p>
            <a:r>
              <a:rPr lang="en-US" sz="4500"/>
              <a:t>Deliverables</a:t>
            </a:r>
          </a:p>
        </p:txBody>
      </p:sp>
      <p:graphicFrame>
        <p:nvGraphicFramePr>
          <p:cNvPr id="5" name="Content Placeholder 2">
            <a:extLst>
              <a:ext uri="{FF2B5EF4-FFF2-40B4-BE49-F238E27FC236}">
                <a16:creationId xmlns:a16="http://schemas.microsoft.com/office/drawing/2014/main" id="{B730046B-0028-D7CD-1F24-54078AAFC909}"/>
              </a:ext>
            </a:extLst>
          </p:cNvPr>
          <p:cNvGraphicFramePr>
            <a:graphicFrameLocks noGrp="1"/>
          </p:cNvGraphicFramePr>
          <p:nvPr>
            <p:ph idx="1"/>
          </p:nvPr>
        </p:nvGraphicFramePr>
        <p:xfrm>
          <a:off x="628650" y="1828800"/>
          <a:ext cx="78867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Implementation Plan</a:t>
            </a:r>
          </a:p>
        </p:txBody>
      </p:sp>
      <p:graphicFrame>
        <p:nvGraphicFramePr>
          <p:cNvPr id="5" name="Content Placeholder 2">
            <a:extLst>
              <a:ext uri="{FF2B5EF4-FFF2-40B4-BE49-F238E27FC236}">
                <a16:creationId xmlns:a16="http://schemas.microsoft.com/office/drawing/2014/main" id="{7CA0E7DF-B12C-9C89-961A-EE046C61C006}"/>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sz="4700"/>
              <a:t>Major Project Milestones</a:t>
            </a:r>
          </a:p>
        </p:txBody>
      </p:sp>
      <p:sp>
        <p:nvSpPr>
          <p:cNvPr id="2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1865313"/>
            <a:ext cx="7818120" cy="18288"/>
          </a:xfrm>
          <a:custGeom>
            <a:avLst/>
            <a:gdLst>
              <a:gd name="csX0" fmla="*/ 0 w 7818120"/>
              <a:gd name="csY0" fmla="*/ 0 h 18288"/>
              <a:gd name="csX1" fmla="*/ 416966 w 7818120"/>
              <a:gd name="csY1" fmla="*/ 0 h 18288"/>
              <a:gd name="csX2" fmla="*/ 1146658 w 7818120"/>
              <a:gd name="csY2" fmla="*/ 0 h 18288"/>
              <a:gd name="csX3" fmla="*/ 1563624 w 7818120"/>
              <a:gd name="csY3" fmla="*/ 0 h 18288"/>
              <a:gd name="csX4" fmla="*/ 2136953 w 7818120"/>
              <a:gd name="csY4" fmla="*/ 0 h 18288"/>
              <a:gd name="csX5" fmla="*/ 2944825 w 7818120"/>
              <a:gd name="csY5" fmla="*/ 0 h 18288"/>
              <a:gd name="csX6" fmla="*/ 3596335 w 7818120"/>
              <a:gd name="csY6" fmla="*/ 0 h 18288"/>
              <a:gd name="csX7" fmla="*/ 4326026 w 7818120"/>
              <a:gd name="csY7" fmla="*/ 0 h 18288"/>
              <a:gd name="csX8" fmla="*/ 4899355 w 7818120"/>
              <a:gd name="csY8" fmla="*/ 0 h 18288"/>
              <a:gd name="csX9" fmla="*/ 5550865 w 7818120"/>
              <a:gd name="csY9" fmla="*/ 0 h 18288"/>
              <a:gd name="csX10" fmla="*/ 6358738 w 7818120"/>
              <a:gd name="csY10" fmla="*/ 0 h 18288"/>
              <a:gd name="csX11" fmla="*/ 6853885 w 7818120"/>
              <a:gd name="csY11" fmla="*/ 0 h 18288"/>
              <a:gd name="csX12" fmla="*/ 7818120 w 7818120"/>
              <a:gd name="csY12" fmla="*/ 0 h 18288"/>
              <a:gd name="csX13" fmla="*/ 7818120 w 7818120"/>
              <a:gd name="csY13" fmla="*/ 18288 h 18288"/>
              <a:gd name="csX14" fmla="*/ 7244791 w 7818120"/>
              <a:gd name="csY14" fmla="*/ 18288 h 18288"/>
              <a:gd name="csX15" fmla="*/ 6827825 w 7818120"/>
              <a:gd name="csY15" fmla="*/ 18288 h 18288"/>
              <a:gd name="csX16" fmla="*/ 6176315 w 7818120"/>
              <a:gd name="csY16" fmla="*/ 18288 h 18288"/>
              <a:gd name="csX17" fmla="*/ 5681167 w 7818120"/>
              <a:gd name="csY17" fmla="*/ 18288 h 18288"/>
              <a:gd name="csX18" fmla="*/ 5029657 w 7818120"/>
              <a:gd name="csY18" fmla="*/ 18288 h 18288"/>
              <a:gd name="csX19" fmla="*/ 4378147 w 7818120"/>
              <a:gd name="csY19" fmla="*/ 18288 h 18288"/>
              <a:gd name="csX20" fmla="*/ 3726637 w 7818120"/>
              <a:gd name="csY20" fmla="*/ 18288 h 18288"/>
              <a:gd name="csX21" fmla="*/ 3075127 w 7818120"/>
              <a:gd name="csY21" fmla="*/ 18288 h 18288"/>
              <a:gd name="csX22" fmla="*/ 2501798 w 7818120"/>
              <a:gd name="csY22" fmla="*/ 18288 h 18288"/>
              <a:gd name="csX23" fmla="*/ 1772107 w 7818120"/>
              <a:gd name="csY23" fmla="*/ 18288 h 18288"/>
              <a:gd name="csX24" fmla="*/ 1120597 w 7818120"/>
              <a:gd name="csY24" fmla="*/ 18288 h 18288"/>
              <a:gd name="csX25" fmla="*/ 0 w 7818120"/>
              <a:gd name="csY25" fmla="*/ 18288 h 18288"/>
              <a:gd name="csX26" fmla="*/ 0 w 7818120"/>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7818120" h="18288" fill="none" extrusionOk="0">
                <a:moveTo>
                  <a:pt x="0" y="0"/>
                </a:moveTo>
                <a:cubicBezTo>
                  <a:pt x="121520" y="-12182"/>
                  <a:pt x="211324" y="18247"/>
                  <a:pt x="416966" y="0"/>
                </a:cubicBezTo>
                <a:cubicBezTo>
                  <a:pt x="622608" y="-18247"/>
                  <a:pt x="891241" y="-13744"/>
                  <a:pt x="1146658" y="0"/>
                </a:cubicBezTo>
                <a:cubicBezTo>
                  <a:pt x="1402075" y="13744"/>
                  <a:pt x="1378880" y="-8543"/>
                  <a:pt x="1563624" y="0"/>
                </a:cubicBezTo>
                <a:cubicBezTo>
                  <a:pt x="1748368" y="8543"/>
                  <a:pt x="1972300" y="7443"/>
                  <a:pt x="2136953" y="0"/>
                </a:cubicBezTo>
                <a:cubicBezTo>
                  <a:pt x="2301606" y="-7443"/>
                  <a:pt x="2679634" y="12382"/>
                  <a:pt x="2944825" y="0"/>
                </a:cubicBezTo>
                <a:cubicBezTo>
                  <a:pt x="3210016" y="-12382"/>
                  <a:pt x="3409232" y="17967"/>
                  <a:pt x="3596335" y="0"/>
                </a:cubicBezTo>
                <a:cubicBezTo>
                  <a:pt x="3783438" y="-17967"/>
                  <a:pt x="4002523" y="-28578"/>
                  <a:pt x="4326026" y="0"/>
                </a:cubicBezTo>
                <a:cubicBezTo>
                  <a:pt x="4649529" y="28578"/>
                  <a:pt x="4777384" y="-3624"/>
                  <a:pt x="4899355" y="0"/>
                </a:cubicBezTo>
                <a:cubicBezTo>
                  <a:pt x="5021326" y="3624"/>
                  <a:pt x="5317653" y="1281"/>
                  <a:pt x="5550865" y="0"/>
                </a:cubicBezTo>
                <a:cubicBezTo>
                  <a:pt x="5784077" y="-1281"/>
                  <a:pt x="6142956" y="-39637"/>
                  <a:pt x="6358738" y="0"/>
                </a:cubicBezTo>
                <a:cubicBezTo>
                  <a:pt x="6574520" y="39637"/>
                  <a:pt x="6724785" y="-4460"/>
                  <a:pt x="6853885" y="0"/>
                </a:cubicBezTo>
                <a:cubicBezTo>
                  <a:pt x="6982985" y="4460"/>
                  <a:pt x="7403044" y="-1955"/>
                  <a:pt x="7818120" y="0"/>
                </a:cubicBezTo>
                <a:cubicBezTo>
                  <a:pt x="7817988" y="7702"/>
                  <a:pt x="7817908" y="13511"/>
                  <a:pt x="7818120" y="18288"/>
                </a:cubicBezTo>
                <a:cubicBezTo>
                  <a:pt x="7698847" y="-3267"/>
                  <a:pt x="7390924" y="22979"/>
                  <a:pt x="7244791" y="18288"/>
                </a:cubicBezTo>
                <a:cubicBezTo>
                  <a:pt x="7098658" y="13597"/>
                  <a:pt x="6952735" y="29357"/>
                  <a:pt x="6827825" y="18288"/>
                </a:cubicBezTo>
                <a:cubicBezTo>
                  <a:pt x="6702915" y="7219"/>
                  <a:pt x="6338661" y="34530"/>
                  <a:pt x="6176315" y="18288"/>
                </a:cubicBezTo>
                <a:cubicBezTo>
                  <a:pt x="6013969" y="2047"/>
                  <a:pt x="5850602" y="6362"/>
                  <a:pt x="5681167" y="18288"/>
                </a:cubicBezTo>
                <a:cubicBezTo>
                  <a:pt x="5511732" y="30214"/>
                  <a:pt x="5312143" y="419"/>
                  <a:pt x="5029657" y="18288"/>
                </a:cubicBezTo>
                <a:cubicBezTo>
                  <a:pt x="4747171" y="36158"/>
                  <a:pt x="4655062" y="30740"/>
                  <a:pt x="4378147" y="18288"/>
                </a:cubicBezTo>
                <a:cubicBezTo>
                  <a:pt x="4101232" y="5837"/>
                  <a:pt x="4037646" y="44706"/>
                  <a:pt x="3726637" y="18288"/>
                </a:cubicBezTo>
                <a:cubicBezTo>
                  <a:pt x="3415628" y="-8130"/>
                  <a:pt x="3321756" y="45507"/>
                  <a:pt x="3075127" y="18288"/>
                </a:cubicBezTo>
                <a:cubicBezTo>
                  <a:pt x="2828498" y="-8931"/>
                  <a:pt x="2684733" y="14853"/>
                  <a:pt x="2501798" y="18288"/>
                </a:cubicBezTo>
                <a:cubicBezTo>
                  <a:pt x="2318863" y="21723"/>
                  <a:pt x="2121844" y="-13013"/>
                  <a:pt x="1772107" y="18288"/>
                </a:cubicBezTo>
                <a:cubicBezTo>
                  <a:pt x="1422370" y="49589"/>
                  <a:pt x="1431548" y="31666"/>
                  <a:pt x="1120597" y="18288"/>
                </a:cubicBezTo>
                <a:cubicBezTo>
                  <a:pt x="809646" y="4911"/>
                  <a:pt x="246393" y="56240"/>
                  <a:pt x="0" y="18288"/>
                </a:cubicBezTo>
                <a:cubicBezTo>
                  <a:pt x="129" y="13298"/>
                  <a:pt x="-675" y="6857"/>
                  <a:pt x="0" y="0"/>
                </a:cubicBezTo>
                <a:close/>
              </a:path>
              <a:path w="7818120" h="18288" stroke="0" extrusionOk="0">
                <a:moveTo>
                  <a:pt x="0" y="0"/>
                </a:moveTo>
                <a:cubicBezTo>
                  <a:pt x="177487" y="-4302"/>
                  <a:pt x="287499" y="4997"/>
                  <a:pt x="573329" y="0"/>
                </a:cubicBezTo>
                <a:cubicBezTo>
                  <a:pt x="859159" y="-4997"/>
                  <a:pt x="821965" y="-336"/>
                  <a:pt x="990295" y="0"/>
                </a:cubicBezTo>
                <a:cubicBezTo>
                  <a:pt x="1158625" y="336"/>
                  <a:pt x="1587918" y="-4681"/>
                  <a:pt x="1798168" y="0"/>
                </a:cubicBezTo>
                <a:cubicBezTo>
                  <a:pt x="2008418" y="4681"/>
                  <a:pt x="2088841" y="-2754"/>
                  <a:pt x="2371496" y="0"/>
                </a:cubicBezTo>
                <a:cubicBezTo>
                  <a:pt x="2654151" y="2754"/>
                  <a:pt x="2701462" y="-24976"/>
                  <a:pt x="2944825" y="0"/>
                </a:cubicBezTo>
                <a:cubicBezTo>
                  <a:pt x="3188188" y="24976"/>
                  <a:pt x="3511636" y="25407"/>
                  <a:pt x="3752698" y="0"/>
                </a:cubicBezTo>
                <a:cubicBezTo>
                  <a:pt x="3993760" y="-25407"/>
                  <a:pt x="4107153" y="6432"/>
                  <a:pt x="4247845" y="0"/>
                </a:cubicBezTo>
                <a:cubicBezTo>
                  <a:pt x="4388537" y="-6432"/>
                  <a:pt x="4835598" y="-5108"/>
                  <a:pt x="5055718" y="0"/>
                </a:cubicBezTo>
                <a:cubicBezTo>
                  <a:pt x="5275838" y="5108"/>
                  <a:pt x="5461006" y="-24536"/>
                  <a:pt x="5863590" y="0"/>
                </a:cubicBezTo>
                <a:cubicBezTo>
                  <a:pt x="6266174" y="24536"/>
                  <a:pt x="6355549" y="-19657"/>
                  <a:pt x="6515100" y="0"/>
                </a:cubicBezTo>
                <a:cubicBezTo>
                  <a:pt x="6674651" y="19657"/>
                  <a:pt x="7275423" y="-57462"/>
                  <a:pt x="7818120" y="0"/>
                </a:cubicBezTo>
                <a:cubicBezTo>
                  <a:pt x="7818132" y="8833"/>
                  <a:pt x="7818660" y="9830"/>
                  <a:pt x="7818120" y="18288"/>
                </a:cubicBezTo>
                <a:cubicBezTo>
                  <a:pt x="7610240" y="4606"/>
                  <a:pt x="7521789" y="7721"/>
                  <a:pt x="7401154" y="18288"/>
                </a:cubicBezTo>
                <a:cubicBezTo>
                  <a:pt x="7280519" y="28855"/>
                  <a:pt x="6930719" y="4225"/>
                  <a:pt x="6593281" y="18288"/>
                </a:cubicBezTo>
                <a:cubicBezTo>
                  <a:pt x="6255843" y="32351"/>
                  <a:pt x="6286682" y="1162"/>
                  <a:pt x="6098134" y="18288"/>
                </a:cubicBezTo>
                <a:cubicBezTo>
                  <a:pt x="5909586" y="35414"/>
                  <a:pt x="5602789" y="48596"/>
                  <a:pt x="5446624" y="18288"/>
                </a:cubicBezTo>
                <a:cubicBezTo>
                  <a:pt x="5290459" y="-12020"/>
                  <a:pt x="4917039" y="21960"/>
                  <a:pt x="4638751" y="18288"/>
                </a:cubicBezTo>
                <a:cubicBezTo>
                  <a:pt x="4360463" y="14616"/>
                  <a:pt x="4304690" y="5450"/>
                  <a:pt x="3987241" y="18288"/>
                </a:cubicBezTo>
                <a:cubicBezTo>
                  <a:pt x="3669792" y="31127"/>
                  <a:pt x="3758742" y="32551"/>
                  <a:pt x="3570275" y="18288"/>
                </a:cubicBezTo>
                <a:cubicBezTo>
                  <a:pt x="3381808" y="4025"/>
                  <a:pt x="3267153" y="36200"/>
                  <a:pt x="3075127" y="18288"/>
                </a:cubicBezTo>
                <a:cubicBezTo>
                  <a:pt x="2883101" y="376"/>
                  <a:pt x="2665825" y="10973"/>
                  <a:pt x="2267255" y="18288"/>
                </a:cubicBezTo>
                <a:cubicBezTo>
                  <a:pt x="1868685" y="25603"/>
                  <a:pt x="1884698" y="28410"/>
                  <a:pt x="1615745" y="18288"/>
                </a:cubicBezTo>
                <a:cubicBezTo>
                  <a:pt x="1346792" y="8167"/>
                  <a:pt x="1320952" y="10430"/>
                  <a:pt x="1120597" y="18288"/>
                </a:cubicBezTo>
                <a:cubicBezTo>
                  <a:pt x="920242" y="26146"/>
                  <a:pt x="556507" y="50790"/>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2">
            <a:extLst>
              <a:ext uri="{FF2B5EF4-FFF2-40B4-BE49-F238E27FC236}">
                <a16:creationId xmlns:a16="http://schemas.microsoft.com/office/drawing/2014/main" id="{774BB343-36EE-274D-D903-CCF67CDAA57B}"/>
              </a:ext>
            </a:extLst>
          </p:cNvPr>
          <p:cNvGraphicFramePr/>
          <p:nvPr>
            <p:extLst>
              <p:ext uri="{D42A27DB-BD31-4B8C-83A1-F6EECF244321}">
                <p14:modId xmlns:p14="http://schemas.microsoft.com/office/powerpoint/2010/main" val="2603214302"/>
              </p:ext>
            </p:extLst>
          </p:nvPr>
        </p:nvGraphicFramePr>
        <p:xfrm>
          <a:off x="628650" y="2228087"/>
          <a:ext cx="78867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D377EB-C9D2-4ED0-86A6-740A297E3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685800"/>
            <a:ext cx="7879842" cy="1157005"/>
          </a:xfrm>
        </p:spPr>
        <p:txBody>
          <a:bodyPr anchor="b">
            <a:normAutofit/>
          </a:bodyPr>
          <a:lstStyle/>
          <a:p>
            <a:r>
              <a:rPr lang="en-US" sz="4200"/>
              <a:t>Quarterly Deliverables Timeline</a:t>
            </a:r>
          </a:p>
        </p:txBody>
      </p:sp>
      <p:sp>
        <p:nvSpPr>
          <p:cNvPr id="11" name="Rectangle 10">
            <a:extLst>
              <a:ext uri="{FF2B5EF4-FFF2-40B4-BE49-F238E27FC236}">
                <a16:creationId xmlns:a16="http://schemas.microsoft.com/office/drawing/2014/main" id="{066346BE-FDB4-4772-A696-0719490AB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1817" y="122104"/>
            <a:ext cx="146304"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0936" y="1958056"/>
            <a:ext cx="787984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67720CCE-5D86-73DE-7AE3-2B3548FC1357}"/>
              </a:ext>
            </a:extLst>
          </p:cNvPr>
          <p:cNvGraphicFramePr>
            <a:graphicFrameLocks noGrp="1"/>
          </p:cNvGraphicFramePr>
          <p:nvPr>
            <p:ph idx="1"/>
            <p:extLst>
              <p:ext uri="{D42A27DB-BD31-4B8C-83A1-F6EECF244321}">
                <p14:modId xmlns:p14="http://schemas.microsoft.com/office/powerpoint/2010/main" val="639569112"/>
              </p:ext>
            </p:extLst>
          </p:nvPr>
        </p:nvGraphicFramePr>
        <p:xfrm>
          <a:off x="628650" y="2295252"/>
          <a:ext cx="7879842" cy="3876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Expected Impact of the G-Initiative</a:t>
            </a:r>
          </a:p>
        </p:txBody>
      </p:sp>
      <p:graphicFrame>
        <p:nvGraphicFramePr>
          <p:cNvPr id="5" name="Content Placeholder 2">
            <a:extLst>
              <a:ext uri="{FF2B5EF4-FFF2-40B4-BE49-F238E27FC236}">
                <a16:creationId xmlns:a16="http://schemas.microsoft.com/office/drawing/2014/main" id="{FA729D6B-E02A-83A7-F9C5-A2B2E79F82F6}"/>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graphicFrame>
        <p:nvGraphicFramePr>
          <p:cNvPr id="5" name="Content Placeholder 2">
            <a:extLst>
              <a:ext uri="{FF2B5EF4-FFF2-40B4-BE49-F238E27FC236}">
                <a16:creationId xmlns:a16="http://schemas.microsoft.com/office/drawing/2014/main" id="{2B3A946C-B720-F243-78E9-E45132758A5B}"/>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ACA2EA0-FFD3-42EC-9406-B595015ED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D5288BCE-665C-472A-8C43-664BCFA31E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6571" y="1247775"/>
            <a:ext cx="6858000" cy="3007447"/>
          </a:xfrm>
          <a:prstGeom prst="rect">
            <a:avLst/>
          </a:prstGeom>
          <a:solidFill>
            <a:schemeClr val="bg1"/>
          </a:solidFill>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3">
            <a:extLst>
              <a:ext uri="{FF2B5EF4-FFF2-40B4-BE49-F238E27FC236}">
                <a16:creationId xmlns:a16="http://schemas.microsoft.com/office/drawing/2014/main" id="{448DAC8B-B4B2-E288-A942-20DF08AE7BA4}"/>
              </a:ext>
            </a:extLst>
          </p:cNvPr>
          <p:cNvSpPr/>
          <p:nvPr/>
        </p:nvSpPr>
        <p:spPr>
          <a:xfrm>
            <a:off x="1353741" y="1442172"/>
            <a:ext cx="6436518" cy="2177328"/>
          </a:xfrm>
          <a:prstGeom prst="rect">
            <a:avLst/>
          </a:prstGeom>
        </p:spPr>
        <p:txBody>
          <a:bodyPr vert="horz" lIns="91440" tIns="45720" rIns="91440" bIns="45720" rtlCol="0" anchor="ctr">
            <a:normAutofit/>
          </a:bodyPr>
          <a:lstStyle/>
          <a:p>
            <a:pPr algn="ctr" defTabSz="914400">
              <a:lnSpc>
                <a:spcPct val="90000"/>
              </a:lnSpc>
              <a:spcBef>
                <a:spcPct val="0"/>
              </a:spcBef>
              <a:spcAft>
                <a:spcPts val="600"/>
              </a:spcAft>
            </a:pPr>
            <a:r>
              <a:rPr lang="en-US" sz="5700" b="1" kern="1200" cap="none" spc="0">
                <a:ln w="9525">
                  <a:solidFill>
                    <a:schemeClr val="bg1"/>
                  </a:solidFill>
                  <a:prstDash val="solid"/>
                </a:ln>
                <a:solidFill>
                  <a:schemeClr val="tx1"/>
                </a:solidFill>
                <a:effectLst>
                  <a:outerShdw blurRad="12700" dist="38100" dir="2700000" algn="tl" rotWithShape="0">
                    <a:schemeClr val="bg1">
                      <a:lumMod val="50000"/>
                    </a:schemeClr>
                  </a:outerShdw>
                </a:effectLst>
                <a:latin typeface="+mj-lt"/>
                <a:ea typeface="+mj-ea"/>
                <a:cs typeface="+mj-cs"/>
              </a:rPr>
              <a:t>THANK YOU</a:t>
            </a:r>
          </a:p>
        </p:txBody>
      </p:sp>
      <p:sp>
        <p:nvSpPr>
          <p:cNvPr id="13" name="Rectangle: Rounded Corners 12">
            <a:extLst>
              <a:ext uri="{FF2B5EF4-FFF2-40B4-BE49-F238E27FC236}">
                <a16:creationId xmlns:a16="http://schemas.microsoft.com/office/drawing/2014/main" id="{46C57131-53A7-4C1A-BEA8-25F06A06A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5904" y="3912322"/>
            <a:ext cx="5419335"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2973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3600"/>
              <a:t>Presentation Overview</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sX0" fmla="*/ 0 w 5410200"/>
              <a:gd name="csY0" fmla="*/ 0 h 13716"/>
              <a:gd name="csX1" fmla="*/ 568071 w 5410200"/>
              <a:gd name="csY1" fmla="*/ 0 h 13716"/>
              <a:gd name="csX2" fmla="*/ 1298448 w 5410200"/>
              <a:gd name="csY2" fmla="*/ 0 h 13716"/>
              <a:gd name="csX3" fmla="*/ 1920621 w 5410200"/>
              <a:gd name="csY3" fmla="*/ 0 h 13716"/>
              <a:gd name="csX4" fmla="*/ 2488692 w 5410200"/>
              <a:gd name="csY4" fmla="*/ 0 h 13716"/>
              <a:gd name="csX5" fmla="*/ 3219069 w 5410200"/>
              <a:gd name="csY5" fmla="*/ 0 h 13716"/>
              <a:gd name="csX6" fmla="*/ 3895344 w 5410200"/>
              <a:gd name="csY6" fmla="*/ 0 h 13716"/>
              <a:gd name="csX7" fmla="*/ 4571619 w 5410200"/>
              <a:gd name="csY7" fmla="*/ 0 h 13716"/>
              <a:gd name="csX8" fmla="*/ 5410200 w 5410200"/>
              <a:gd name="csY8" fmla="*/ 0 h 13716"/>
              <a:gd name="csX9" fmla="*/ 5410200 w 5410200"/>
              <a:gd name="csY9" fmla="*/ 13716 h 13716"/>
              <a:gd name="csX10" fmla="*/ 4842129 w 5410200"/>
              <a:gd name="csY10" fmla="*/ 13716 h 13716"/>
              <a:gd name="csX11" fmla="*/ 4328160 w 5410200"/>
              <a:gd name="csY11" fmla="*/ 13716 h 13716"/>
              <a:gd name="csX12" fmla="*/ 3597783 w 5410200"/>
              <a:gd name="csY12" fmla="*/ 13716 h 13716"/>
              <a:gd name="csX13" fmla="*/ 3029712 w 5410200"/>
              <a:gd name="csY13" fmla="*/ 13716 h 13716"/>
              <a:gd name="csX14" fmla="*/ 2299335 w 5410200"/>
              <a:gd name="csY14" fmla="*/ 13716 h 13716"/>
              <a:gd name="csX15" fmla="*/ 1514856 w 5410200"/>
              <a:gd name="csY15" fmla="*/ 13716 h 13716"/>
              <a:gd name="csX16" fmla="*/ 892683 w 5410200"/>
              <a:gd name="csY16" fmla="*/ 13716 h 13716"/>
              <a:gd name="csX17" fmla="*/ 0 w 5410200"/>
              <a:gd name="csY17" fmla="*/ 13716 h 13716"/>
              <a:gd name="csX18" fmla="*/ 0 w 5410200"/>
              <a:gd name="csY18" fmla="*/ 0 h 1371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AB91C85-8CDB-CDD3-21B7-95990544E7EE}"/>
              </a:ext>
            </a:extLst>
          </p:cNvPr>
          <p:cNvGraphicFramePr>
            <a:graphicFrameLocks noGrp="1"/>
          </p:cNvGraphicFramePr>
          <p:nvPr>
            <p:ph idx="1"/>
            <p:extLst>
              <p:ext uri="{D42A27DB-BD31-4B8C-83A1-F6EECF244321}">
                <p14:modId xmlns:p14="http://schemas.microsoft.com/office/powerpoint/2010/main" val="4057665183"/>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256032"/>
            <a:ext cx="7879842" cy="1014984"/>
          </a:xfrm>
        </p:spPr>
        <p:txBody>
          <a:bodyPr anchor="b">
            <a:normAutofit/>
          </a:bodyPr>
          <a:lstStyle/>
          <a:p>
            <a:r>
              <a:t>Background</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464" y="1634502"/>
            <a:ext cx="783869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30936" y="1538176"/>
            <a:ext cx="1405092"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127C4812-C00B-B06B-5559-632ECBC3C6F8}"/>
              </a:ext>
            </a:extLst>
          </p:cNvPr>
          <p:cNvGraphicFramePr>
            <a:graphicFrameLocks noGrp="1"/>
          </p:cNvGraphicFramePr>
          <p:nvPr>
            <p:ph idx="1"/>
            <p:extLst>
              <p:ext uri="{D42A27DB-BD31-4B8C-83A1-F6EECF244321}">
                <p14:modId xmlns:p14="http://schemas.microsoft.com/office/powerpoint/2010/main" val="1376732556"/>
              </p:ext>
            </p:extLst>
          </p:nvPr>
        </p:nvGraphicFramePr>
        <p:xfrm>
          <a:off x="628650" y="1926266"/>
          <a:ext cx="78867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Background to the G-Initiative</a:t>
            </a:r>
          </a:p>
        </p:txBody>
      </p:sp>
      <p:graphicFrame>
        <p:nvGraphicFramePr>
          <p:cNvPr id="5" name="Content Placeholder 2">
            <a:extLst>
              <a:ext uri="{FF2B5EF4-FFF2-40B4-BE49-F238E27FC236}">
                <a16:creationId xmlns:a16="http://schemas.microsoft.com/office/drawing/2014/main" id="{AAF9001B-A2E9-4A26-DDEB-1C4613A38790}"/>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Why the G Initiative?</a:t>
            </a:r>
          </a:p>
        </p:txBody>
      </p:sp>
      <p:graphicFrame>
        <p:nvGraphicFramePr>
          <p:cNvPr id="5" name="Content Placeholder 2">
            <a:extLst>
              <a:ext uri="{FF2B5EF4-FFF2-40B4-BE49-F238E27FC236}">
                <a16:creationId xmlns:a16="http://schemas.microsoft.com/office/drawing/2014/main" id="{2BBAFADA-161A-DA10-8BA9-8964CDF59B52}"/>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Purpose of the G-Initiative</a:t>
            </a:r>
          </a:p>
        </p:txBody>
      </p:sp>
      <p:graphicFrame>
        <p:nvGraphicFramePr>
          <p:cNvPr id="5" name="Content Placeholder 2">
            <a:extLst>
              <a:ext uri="{FF2B5EF4-FFF2-40B4-BE49-F238E27FC236}">
                <a16:creationId xmlns:a16="http://schemas.microsoft.com/office/drawing/2014/main" id="{502775C5-4F9B-CDE5-E1FF-C25AE1370413}"/>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03C31B-F1C4-6A88-D912-4D16493946AD}"/>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5D94F85D-1622-3D97-1CDF-5E4DB269B17B}"/>
              </a:ext>
            </a:extLst>
          </p:cNvPr>
          <p:cNvSpPr>
            <a:spLocks noGrp="1"/>
          </p:cNvSpPr>
          <p:nvPr>
            <p:ph type="title"/>
          </p:nvPr>
        </p:nvSpPr>
        <p:spPr>
          <a:xfrm>
            <a:off x="359545" y="1070800"/>
            <a:ext cx="2954766" cy="5583126"/>
          </a:xfrm>
        </p:spPr>
        <p:txBody>
          <a:bodyPr>
            <a:normAutofit/>
          </a:bodyPr>
          <a:lstStyle/>
          <a:p>
            <a:pPr algn="r"/>
            <a:r>
              <a:rPr lang="en-US" sz="6000" dirty="0"/>
              <a:t>Scope of the “</a:t>
            </a:r>
            <a:r>
              <a:rPr lang="en-US" sz="6000" dirty="0" err="1"/>
              <a:t>G”Initiative</a:t>
            </a:r>
            <a:endParaRPr lang="en-US" sz="6000" dirty="0"/>
          </a:p>
        </p:txBody>
      </p:sp>
      <p:cxnSp>
        <p:nvCxnSpPr>
          <p:cNvPr id="25" name="Straight Connector 24">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46039"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19" name="Content Placeholder 2">
            <a:extLst>
              <a:ext uri="{FF2B5EF4-FFF2-40B4-BE49-F238E27FC236}">
                <a16:creationId xmlns:a16="http://schemas.microsoft.com/office/drawing/2014/main" id="{1D80A0EC-21A7-14DB-3D3E-4A98A5EF07A4}"/>
              </a:ext>
            </a:extLst>
          </p:cNvPr>
          <p:cNvGraphicFramePr>
            <a:graphicFrameLocks noGrp="1"/>
          </p:cNvGraphicFramePr>
          <p:nvPr>
            <p:ph idx="1"/>
            <p:extLst>
              <p:ext uri="{D42A27DB-BD31-4B8C-83A1-F6EECF244321}">
                <p14:modId xmlns:p14="http://schemas.microsoft.com/office/powerpoint/2010/main" val="4211253711"/>
              </p:ext>
            </p:extLst>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5578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C52D82F-3001-3506-81F7-5555B2CBC804}"/>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AB93A0AE-F321-F991-531E-0B3F396D94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F1A16324-315A-1635-3B99-1BAC29EB1589}"/>
              </a:ext>
            </a:extLst>
          </p:cNvPr>
          <p:cNvSpPr>
            <a:spLocks noGrp="1"/>
          </p:cNvSpPr>
          <p:nvPr>
            <p:ph type="title"/>
          </p:nvPr>
        </p:nvSpPr>
        <p:spPr>
          <a:xfrm>
            <a:off x="359545" y="1070800"/>
            <a:ext cx="2954766" cy="5583126"/>
          </a:xfrm>
        </p:spPr>
        <p:txBody>
          <a:bodyPr>
            <a:normAutofit/>
          </a:bodyPr>
          <a:lstStyle/>
          <a:p>
            <a:pPr algn="r"/>
            <a:r>
              <a:rPr lang="en-US" sz="6000"/>
              <a:t>Scope of the “G” Initiative Cont..</a:t>
            </a:r>
          </a:p>
        </p:txBody>
      </p:sp>
      <p:cxnSp>
        <p:nvCxnSpPr>
          <p:cNvPr id="25" name="Straight Connector 24">
            <a:extLst>
              <a:ext uri="{FF2B5EF4-FFF2-40B4-BE49-F238E27FC236}">
                <a16:creationId xmlns:a16="http://schemas.microsoft.com/office/drawing/2014/main" id="{382D0C67-C32A-DC23-1FE1-BC79E260CE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46039"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19" name="Content Placeholder 2">
            <a:extLst>
              <a:ext uri="{FF2B5EF4-FFF2-40B4-BE49-F238E27FC236}">
                <a16:creationId xmlns:a16="http://schemas.microsoft.com/office/drawing/2014/main" id="{99AC2CEE-872C-24F5-C32E-AEA24689BDAF}"/>
              </a:ext>
            </a:extLst>
          </p:cNvPr>
          <p:cNvGraphicFramePr>
            <a:graphicFrameLocks noGrp="1"/>
          </p:cNvGraphicFramePr>
          <p:nvPr>
            <p:ph idx="1"/>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3439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0C8A03C-D80B-F0BF-0A4A-2F0EB50495D5}"/>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1B7CCDB-CF36-52FC-7E8E-F29623732879}"/>
              </a:ext>
            </a:extLst>
          </p:cNvPr>
          <p:cNvSpPr>
            <a:spLocks noGrp="1"/>
          </p:cNvSpPr>
          <p:nvPr>
            <p:ph type="title"/>
          </p:nvPr>
        </p:nvSpPr>
        <p:spPr>
          <a:xfrm>
            <a:off x="359545" y="1070800"/>
            <a:ext cx="2954766" cy="5583126"/>
          </a:xfrm>
        </p:spPr>
        <p:txBody>
          <a:bodyPr>
            <a:normAutofit/>
          </a:bodyPr>
          <a:lstStyle/>
          <a:p>
            <a:pPr algn="r"/>
            <a:r>
              <a:rPr lang="en-US" sz="6000"/>
              <a:t>Scope of the “G” Initiative Cont..</a:t>
            </a:r>
          </a:p>
        </p:txBody>
      </p:sp>
      <p:cxnSp>
        <p:nvCxnSpPr>
          <p:cNvPr id="12" name="Straight Connector 11">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46039"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F78721F1-D903-B2EE-A189-14E0AB21AE64}"/>
              </a:ext>
            </a:extLst>
          </p:cNvPr>
          <p:cNvGraphicFramePr>
            <a:graphicFrameLocks noGrp="1"/>
          </p:cNvGraphicFramePr>
          <p:nvPr>
            <p:ph idx="1"/>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8380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199</TotalTime>
  <Words>588</Words>
  <Application>Microsoft Office PowerPoint</Application>
  <PresentationFormat>On-screen Show (4:3)</PresentationFormat>
  <Paragraphs>100</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Arial</vt:lpstr>
      <vt:lpstr>Calibri</vt:lpstr>
      <vt:lpstr>Office Theme</vt:lpstr>
      <vt:lpstr>INTOSAI G-Initiative </vt:lpstr>
      <vt:lpstr>Presentation Overview</vt:lpstr>
      <vt:lpstr>Background</vt:lpstr>
      <vt:lpstr>Background to the G-Initiative</vt:lpstr>
      <vt:lpstr>Why the G Initiative?</vt:lpstr>
      <vt:lpstr>Purpose of the G-Initiative</vt:lpstr>
      <vt:lpstr>Scope of the “G”Initiative</vt:lpstr>
      <vt:lpstr>Scope of the “G” Initiative Cont..</vt:lpstr>
      <vt:lpstr>Scope of the “G” Initiative Cont..</vt:lpstr>
      <vt:lpstr>Exclusions from the Project</vt:lpstr>
      <vt:lpstr>Interdependencies</vt:lpstr>
      <vt:lpstr>Deliverables</vt:lpstr>
      <vt:lpstr>Implementation Plan</vt:lpstr>
      <vt:lpstr>Major Project Milestones</vt:lpstr>
      <vt:lpstr>Quarterly Deliverables Timeline</vt:lpstr>
      <vt:lpstr>Expected Impact of the G-Initiative</vt:lpstr>
      <vt:lpstr>Conclusion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Aikins  Osei</cp:lastModifiedBy>
  <cp:revision>12</cp:revision>
  <dcterms:created xsi:type="dcterms:W3CDTF">2013-01-27T09:14:16Z</dcterms:created>
  <dcterms:modified xsi:type="dcterms:W3CDTF">2026-03-13T09:45:09Z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059aa38-f392-4105-be92-628035578272_Enabled">
    <vt:lpwstr>true</vt:lpwstr>
  </property>
  <property fmtid="{D5CDD505-2E9C-101B-9397-08002B2CF9AE}" pid="3" name="MSIP_Label_2059aa38-f392-4105-be92-628035578272_SetDate">
    <vt:lpwstr>2026-01-30T07:53:56Z</vt:lpwstr>
  </property>
  <property fmtid="{D5CDD505-2E9C-101B-9397-08002B2CF9AE}" pid="4" name="MSIP_Label_2059aa38-f392-4105-be92-628035578272_Method">
    <vt:lpwstr>Standard</vt:lpwstr>
  </property>
  <property fmtid="{D5CDD505-2E9C-101B-9397-08002B2CF9AE}" pid="5" name="MSIP_Label_2059aa38-f392-4105-be92-628035578272_Name">
    <vt:lpwstr>IOMLb0020IN123173</vt:lpwstr>
  </property>
  <property fmtid="{D5CDD505-2E9C-101B-9397-08002B2CF9AE}" pid="6" name="MSIP_Label_2059aa38-f392-4105-be92-628035578272_SiteId">
    <vt:lpwstr>1588262d-23fb-43b4-bd6e-bce49c8e6186</vt:lpwstr>
  </property>
  <property fmtid="{D5CDD505-2E9C-101B-9397-08002B2CF9AE}" pid="7" name="MSIP_Label_2059aa38-f392-4105-be92-628035578272_ActionId">
    <vt:lpwstr>30c7b572-a995-4569-adaa-039931f4ddf9</vt:lpwstr>
  </property>
  <property fmtid="{D5CDD505-2E9C-101B-9397-08002B2CF9AE}" pid="8" name="MSIP_Label_2059aa38-f392-4105-be92-628035578272_ContentBits">
    <vt:lpwstr>0</vt:lpwstr>
  </property>
  <property fmtid="{D5CDD505-2E9C-101B-9397-08002B2CF9AE}" pid="9" name="MSIP_Label_2059aa38-f392-4105-be92-628035578272_Tag">
    <vt:lpwstr>10, 3, 0, 1</vt:lpwstr>
  </property>
</Properties>
</file>