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66" r:id="rId2"/>
    <p:sldId id="257" r:id="rId3"/>
    <p:sldId id="258" r:id="rId4"/>
    <p:sldId id="259" r:id="rId5"/>
    <p:sldId id="260" r:id="rId6"/>
    <p:sldId id="264" r:id="rId7"/>
    <p:sldId id="262" r:id="rId8"/>
    <p:sldId id="265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DBA853-9B0E-4535-A1B1-EC09DFD8968F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5E0A34-4150-4AC3-ABC9-6AE7A1CF0FA8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GB" sz="1400" dirty="0"/>
            <a:t>Admin systems which go beyond core work </a:t>
          </a:r>
          <a:endParaRPr lang="en-US" sz="1400" dirty="0"/>
        </a:p>
      </dgm:t>
    </dgm:pt>
    <dgm:pt modelId="{11628B46-CB01-4C69-9629-D51052B38BE2}" type="parTrans" cxnId="{1021AD34-868D-40F4-AFF9-CFF4B9681E2B}">
      <dgm:prSet/>
      <dgm:spPr/>
      <dgm:t>
        <a:bodyPr/>
        <a:lstStyle/>
        <a:p>
          <a:endParaRPr lang="en-US"/>
        </a:p>
      </dgm:t>
    </dgm:pt>
    <dgm:pt modelId="{2CCB3A2D-0206-4F70-8F0D-570B3D013E3C}" type="sibTrans" cxnId="{1021AD34-868D-40F4-AFF9-CFF4B9681E2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8E97001-B12B-4F7E-9BD8-937A2E87DCFC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GB" sz="1400" dirty="0"/>
            <a:t>Internal diverging views</a:t>
          </a:r>
          <a:endParaRPr lang="en-US" sz="1400" dirty="0"/>
        </a:p>
      </dgm:t>
    </dgm:pt>
    <dgm:pt modelId="{DC9A52B9-F297-43FE-A58E-97A6E8FC67A8}" type="parTrans" cxnId="{DC6551F9-8F78-4DD4-8DB2-4DC23D48E2FE}">
      <dgm:prSet/>
      <dgm:spPr/>
      <dgm:t>
        <a:bodyPr/>
        <a:lstStyle/>
        <a:p>
          <a:endParaRPr lang="en-US"/>
        </a:p>
      </dgm:t>
    </dgm:pt>
    <dgm:pt modelId="{AAFD431B-15F5-44B6-88B0-08335DFEFBB1}" type="sibTrans" cxnId="{DC6551F9-8F78-4DD4-8DB2-4DC23D48E2F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72E2D0B-3779-45C6-9960-14BDB5FBF047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GB" sz="1400" dirty="0"/>
            <a:t>Funding available (or lack thereof) to develop such a system </a:t>
          </a:r>
          <a:endParaRPr lang="en-US" sz="1400" dirty="0"/>
        </a:p>
      </dgm:t>
    </dgm:pt>
    <dgm:pt modelId="{4C9E3153-9061-4855-9482-5C7BA42D6FE7}" type="parTrans" cxnId="{BAF6D3C5-569C-434E-A591-BB12234CA9C5}">
      <dgm:prSet/>
      <dgm:spPr/>
      <dgm:t>
        <a:bodyPr/>
        <a:lstStyle/>
        <a:p>
          <a:endParaRPr lang="en-US"/>
        </a:p>
      </dgm:t>
    </dgm:pt>
    <dgm:pt modelId="{AB4DA8B1-0E4B-47AF-B13A-F228FE3DEC8A}" type="sibTrans" cxnId="{BAF6D3C5-569C-434E-A591-BB12234CA9C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7657C69-60B9-4FE8-9A78-45C9623D0867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GB" sz="1400" dirty="0"/>
            <a:t>Time allocation priorities  </a:t>
          </a:r>
          <a:endParaRPr lang="en-US" sz="1400" dirty="0"/>
        </a:p>
      </dgm:t>
    </dgm:pt>
    <dgm:pt modelId="{B21656AE-86A4-4C1E-957C-C86DDD8F7F41}" type="parTrans" cxnId="{6A9C98B7-9B17-48B7-A2CF-0315B03BE90A}">
      <dgm:prSet/>
      <dgm:spPr/>
      <dgm:t>
        <a:bodyPr/>
        <a:lstStyle/>
        <a:p>
          <a:endParaRPr lang="en-US"/>
        </a:p>
      </dgm:t>
    </dgm:pt>
    <dgm:pt modelId="{A29357C2-6A5F-48D2-A4E6-F4A921808D69}" type="sibTrans" cxnId="{6A9C98B7-9B17-48B7-A2CF-0315B03BE90A}">
      <dgm:prSet/>
      <dgm:spPr/>
      <dgm:t>
        <a:bodyPr/>
        <a:lstStyle/>
        <a:p>
          <a:endParaRPr lang="en-US"/>
        </a:p>
      </dgm:t>
    </dgm:pt>
    <dgm:pt modelId="{480030BF-0B81-4D4F-BBB6-FB409BC35470}" type="pres">
      <dgm:prSet presAssocID="{14DBA853-9B0E-4535-A1B1-EC09DFD8968F}" presName="root" presStyleCnt="0">
        <dgm:presLayoutVars>
          <dgm:dir/>
          <dgm:resizeHandles val="exact"/>
        </dgm:presLayoutVars>
      </dgm:prSet>
      <dgm:spPr/>
    </dgm:pt>
    <dgm:pt modelId="{0749FF36-F886-4740-A3D5-D3043E554CA4}" type="pres">
      <dgm:prSet presAssocID="{14DBA853-9B0E-4535-A1B1-EC09DFD8968F}" presName="container" presStyleCnt="0">
        <dgm:presLayoutVars>
          <dgm:dir/>
          <dgm:resizeHandles val="exact"/>
        </dgm:presLayoutVars>
      </dgm:prSet>
      <dgm:spPr/>
    </dgm:pt>
    <dgm:pt modelId="{D137BD3F-1942-4208-B37C-5D7672901F93}" type="pres">
      <dgm:prSet presAssocID="{845E0A34-4150-4AC3-ABC9-6AE7A1CF0FA8}" presName="compNode" presStyleCnt="0"/>
      <dgm:spPr/>
    </dgm:pt>
    <dgm:pt modelId="{2C3B02BE-D34C-47C7-9A56-ACD2B1FFE37F}" type="pres">
      <dgm:prSet presAssocID="{845E0A34-4150-4AC3-ABC9-6AE7A1CF0FA8}" presName="iconBgRect" presStyleLbl="bgShp" presStyleIdx="0" presStyleCnt="4"/>
      <dgm:spPr/>
    </dgm:pt>
    <dgm:pt modelId="{5711B60C-91C5-4358-AD8B-45F429ABE500}" type="pres">
      <dgm:prSet presAssocID="{845E0A34-4150-4AC3-ABC9-6AE7A1CF0FA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80C2678B-9AA0-4914-895C-6C7B41193367}" type="pres">
      <dgm:prSet presAssocID="{845E0A34-4150-4AC3-ABC9-6AE7A1CF0FA8}" presName="spaceRect" presStyleCnt="0"/>
      <dgm:spPr/>
    </dgm:pt>
    <dgm:pt modelId="{4ED9EB9E-E463-4EC8-9F84-8AA4FAA7BE64}" type="pres">
      <dgm:prSet presAssocID="{845E0A34-4150-4AC3-ABC9-6AE7A1CF0FA8}" presName="textRect" presStyleLbl="revTx" presStyleIdx="0" presStyleCnt="4">
        <dgm:presLayoutVars>
          <dgm:chMax val="1"/>
          <dgm:chPref val="1"/>
        </dgm:presLayoutVars>
      </dgm:prSet>
      <dgm:spPr/>
    </dgm:pt>
    <dgm:pt modelId="{0C29C17D-201B-4D45-A2A1-F14D1205E0E1}" type="pres">
      <dgm:prSet presAssocID="{2CCB3A2D-0206-4F70-8F0D-570B3D013E3C}" presName="sibTrans" presStyleLbl="sibTrans2D1" presStyleIdx="0" presStyleCnt="0"/>
      <dgm:spPr/>
    </dgm:pt>
    <dgm:pt modelId="{500BD536-E01C-4DF2-8FD9-C86437205646}" type="pres">
      <dgm:prSet presAssocID="{E8E97001-B12B-4F7E-9BD8-937A2E87DCFC}" presName="compNode" presStyleCnt="0"/>
      <dgm:spPr/>
    </dgm:pt>
    <dgm:pt modelId="{4B66B44E-13F9-4928-B4DD-C342B58DB127}" type="pres">
      <dgm:prSet presAssocID="{E8E97001-B12B-4F7E-9BD8-937A2E87DCFC}" presName="iconBgRect" presStyleLbl="bgShp" presStyleIdx="1" presStyleCnt="4"/>
      <dgm:spPr/>
    </dgm:pt>
    <dgm:pt modelId="{037A0EF1-10E2-4013-B171-0C482C2C84EA}" type="pres">
      <dgm:prSet presAssocID="{E8E97001-B12B-4F7E-9BD8-937A2E87DCF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ment Slash Silence with solid fill"/>
        </a:ext>
      </dgm:extLst>
    </dgm:pt>
    <dgm:pt modelId="{EB3E8D95-AF7D-4FC7-9D11-E7462BD31346}" type="pres">
      <dgm:prSet presAssocID="{E8E97001-B12B-4F7E-9BD8-937A2E87DCFC}" presName="spaceRect" presStyleCnt="0"/>
      <dgm:spPr/>
    </dgm:pt>
    <dgm:pt modelId="{580F3AC2-32DC-43DB-814F-38A0D51FDE7A}" type="pres">
      <dgm:prSet presAssocID="{E8E97001-B12B-4F7E-9BD8-937A2E87DCFC}" presName="textRect" presStyleLbl="revTx" presStyleIdx="1" presStyleCnt="4">
        <dgm:presLayoutVars>
          <dgm:chMax val="1"/>
          <dgm:chPref val="1"/>
        </dgm:presLayoutVars>
      </dgm:prSet>
      <dgm:spPr/>
    </dgm:pt>
    <dgm:pt modelId="{93F74102-35F1-46B9-89E3-4C2823D063EA}" type="pres">
      <dgm:prSet presAssocID="{AAFD431B-15F5-44B6-88B0-08335DFEFBB1}" presName="sibTrans" presStyleLbl="sibTrans2D1" presStyleIdx="0" presStyleCnt="0"/>
      <dgm:spPr/>
    </dgm:pt>
    <dgm:pt modelId="{6AE59C75-9749-463F-8E44-72C1DDE91EBA}" type="pres">
      <dgm:prSet presAssocID="{072E2D0B-3779-45C6-9960-14BDB5FBF047}" presName="compNode" presStyleCnt="0"/>
      <dgm:spPr/>
    </dgm:pt>
    <dgm:pt modelId="{68411DBD-3EAF-432A-8D08-6FAA00F89664}" type="pres">
      <dgm:prSet presAssocID="{072E2D0B-3779-45C6-9960-14BDB5FBF047}" presName="iconBgRect" presStyleLbl="bgShp" presStyleIdx="2" presStyleCnt="4"/>
      <dgm:spPr/>
    </dgm:pt>
    <dgm:pt modelId="{0D6C8E20-9203-4EB8-8B3A-C6350A2504AF}" type="pres">
      <dgm:prSet presAssocID="{072E2D0B-3779-45C6-9960-14BDB5FBF04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uro"/>
        </a:ext>
      </dgm:extLst>
    </dgm:pt>
    <dgm:pt modelId="{E9AFF120-AA15-4602-8143-3CC1BE1C8C04}" type="pres">
      <dgm:prSet presAssocID="{072E2D0B-3779-45C6-9960-14BDB5FBF047}" presName="spaceRect" presStyleCnt="0"/>
      <dgm:spPr/>
    </dgm:pt>
    <dgm:pt modelId="{EC0BD14A-3F6A-43EB-928D-B02D1BC636F3}" type="pres">
      <dgm:prSet presAssocID="{072E2D0B-3779-45C6-9960-14BDB5FBF047}" presName="textRect" presStyleLbl="revTx" presStyleIdx="2" presStyleCnt="4">
        <dgm:presLayoutVars>
          <dgm:chMax val="1"/>
          <dgm:chPref val="1"/>
        </dgm:presLayoutVars>
      </dgm:prSet>
      <dgm:spPr/>
    </dgm:pt>
    <dgm:pt modelId="{C2A19435-35D0-4CCE-A43B-3F3536D36201}" type="pres">
      <dgm:prSet presAssocID="{AB4DA8B1-0E4B-47AF-B13A-F228FE3DEC8A}" presName="sibTrans" presStyleLbl="sibTrans2D1" presStyleIdx="0" presStyleCnt="0"/>
      <dgm:spPr/>
    </dgm:pt>
    <dgm:pt modelId="{4BBDE956-6A4E-4DCE-AB09-3314A6483B4B}" type="pres">
      <dgm:prSet presAssocID="{97657C69-60B9-4FE8-9A78-45C9623D0867}" presName="compNode" presStyleCnt="0"/>
      <dgm:spPr/>
    </dgm:pt>
    <dgm:pt modelId="{7023BC71-5D08-49D9-A7AA-9761D3E67FBE}" type="pres">
      <dgm:prSet presAssocID="{97657C69-60B9-4FE8-9A78-45C9623D0867}" presName="iconBgRect" presStyleLbl="bgShp" presStyleIdx="3" presStyleCnt="4"/>
      <dgm:spPr/>
    </dgm:pt>
    <dgm:pt modelId="{6BBBAAAF-9F32-47FA-A8C9-6DB99F05DFF6}" type="pres">
      <dgm:prSet presAssocID="{97657C69-60B9-4FE8-9A78-45C9623D086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C26509CE-02A8-4771-9494-98BA1DC60EF5}" type="pres">
      <dgm:prSet presAssocID="{97657C69-60B9-4FE8-9A78-45C9623D0867}" presName="spaceRect" presStyleCnt="0"/>
      <dgm:spPr/>
    </dgm:pt>
    <dgm:pt modelId="{A45EBD85-7C00-4512-B4E6-D959E7220565}" type="pres">
      <dgm:prSet presAssocID="{97657C69-60B9-4FE8-9A78-45C9623D086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03DF4C01-E510-44B4-9BB7-03CC9F5B8E3D}" type="presOf" srcId="{E8E97001-B12B-4F7E-9BD8-937A2E87DCFC}" destId="{580F3AC2-32DC-43DB-814F-38A0D51FDE7A}" srcOrd="0" destOrd="0" presId="urn:microsoft.com/office/officeart/2018/2/layout/IconCircleList"/>
    <dgm:cxn modelId="{3403E00E-3453-4344-B18A-0D9BF6C68301}" type="presOf" srcId="{845E0A34-4150-4AC3-ABC9-6AE7A1CF0FA8}" destId="{4ED9EB9E-E463-4EC8-9F84-8AA4FAA7BE64}" srcOrd="0" destOrd="0" presId="urn:microsoft.com/office/officeart/2018/2/layout/IconCircleList"/>
    <dgm:cxn modelId="{1021AD34-868D-40F4-AFF9-CFF4B9681E2B}" srcId="{14DBA853-9B0E-4535-A1B1-EC09DFD8968F}" destId="{845E0A34-4150-4AC3-ABC9-6AE7A1CF0FA8}" srcOrd="0" destOrd="0" parTransId="{11628B46-CB01-4C69-9629-D51052B38BE2}" sibTransId="{2CCB3A2D-0206-4F70-8F0D-570B3D013E3C}"/>
    <dgm:cxn modelId="{9DCA0B3D-18B3-4AD0-87A0-6C6764422C2F}" type="presOf" srcId="{072E2D0B-3779-45C6-9960-14BDB5FBF047}" destId="{EC0BD14A-3F6A-43EB-928D-B02D1BC636F3}" srcOrd="0" destOrd="0" presId="urn:microsoft.com/office/officeart/2018/2/layout/IconCircleList"/>
    <dgm:cxn modelId="{1E6E973D-B8B5-4045-BE9C-69C05A828F96}" type="presOf" srcId="{AAFD431B-15F5-44B6-88B0-08335DFEFBB1}" destId="{93F74102-35F1-46B9-89E3-4C2823D063EA}" srcOrd="0" destOrd="0" presId="urn:microsoft.com/office/officeart/2018/2/layout/IconCircleList"/>
    <dgm:cxn modelId="{486B2148-8B5F-4E05-9B62-96B4FE4DF396}" type="presOf" srcId="{97657C69-60B9-4FE8-9A78-45C9623D0867}" destId="{A45EBD85-7C00-4512-B4E6-D959E7220565}" srcOrd="0" destOrd="0" presId="urn:microsoft.com/office/officeart/2018/2/layout/IconCircleList"/>
    <dgm:cxn modelId="{67A37853-824B-4409-A5D4-F7F255FCAEBA}" type="presOf" srcId="{AB4DA8B1-0E4B-47AF-B13A-F228FE3DEC8A}" destId="{C2A19435-35D0-4CCE-A43B-3F3536D36201}" srcOrd="0" destOrd="0" presId="urn:microsoft.com/office/officeart/2018/2/layout/IconCircleList"/>
    <dgm:cxn modelId="{11222879-EC69-45BB-A7D2-DC8BFD3E9022}" type="presOf" srcId="{2CCB3A2D-0206-4F70-8F0D-570B3D013E3C}" destId="{0C29C17D-201B-4D45-A2A1-F14D1205E0E1}" srcOrd="0" destOrd="0" presId="urn:microsoft.com/office/officeart/2018/2/layout/IconCircleList"/>
    <dgm:cxn modelId="{6A9C98B7-9B17-48B7-A2CF-0315B03BE90A}" srcId="{14DBA853-9B0E-4535-A1B1-EC09DFD8968F}" destId="{97657C69-60B9-4FE8-9A78-45C9623D0867}" srcOrd="3" destOrd="0" parTransId="{B21656AE-86A4-4C1E-957C-C86DDD8F7F41}" sibTransId="{A29357C2-6A5F-48D2-A4E6-F4A921808D69}"/>
    <dgm:cxn modelId="{25C76CC1-B2F4-481A-9A13-A9B2EDE1A327}" type="presOf" srcId="{14DBA853-9B0E-4535-A1B1-EC09DFD8968F}" destId="{480030BF-0B81-4D4F-BBB6-FB409BC35470}" srcOrd="0" destOrd="0" presId="urn:microsoft.com/office/officeart/2018/2/layout/IconCircleList"/>
    <dgm:cxn modelId="{BAF6D3C5-569C-434E-A591-BB12234CA9C5}" srcId="{14DBA853-9B0E-4535-A1B1-EC09DFD8968F}" destId="{072E2D0B-3779-45C6-9960-14BDB5FBF047}" srcOrd="2" destOrd="0" parTransId="{4C9E3153-9061-4855-9482-5C7BA42D6FE7}" sibTransId="{AB4DA8B1-0E4B-47AF-B13A-F228FE3DEC8A}"/>
    <dgm:cxn modelId="{DC6551F9-8F78-4DD4-8DB2-4DC23D48E2FE}" srcId="{14DBA853-9B0E-4535-A1B1-EC09DFD8968F}" destId="{E8E97001-B12B-4F7E-9BD8-937A2E87DCFC}" srcOrd="1" destOrd="0" parTransId="{DC9A52B9-F297-43FE-A58E-97A6E8FC67A8}" sibTransId="{AAFD431B-15F5-44B6-88B0-08335DFEFBB1}"/>
    <dgm:cxn modelId="{E4EF622F-0F4D-4E93-B2F8-D8298294032D}" type="presParOf" srcId="{480030BF-0B81-4D4F-BBB6-FB409BC35470}" destId="{0749FF36-F886-4740-A3D5-D3043E554CA4}" srcOrd="0" destOrd="0" presId="urn:microsoft.com/office/officeart/2018/2/layout/IconCircleList"/>
    <dgm:cxn modelId="{64B3F1CF-B1AD-4533-A21D-B9AA722C97D9}" type="presParOf" srcId="{0749FF36-F886-4740-A3D5-D3043E554CA4}" destId="{D137BD3F-1942-4208-B37C-5D7672901F93}" srcOrd="0" destOrd="0" presId="urn:microsoft.com/office/officeart/2018/2/layout/IconCircleList"/>
    <dgm:cxn modelId="{3A6021EF-80D8-44F5-8347-3D04A4EFB1A7}" type="presParOf" srcId="{D137BD3F-1942-4208-B37C-5D7672901F93}" destId="{2C3B02BE-D34C-47C7-9A56-ACD2B1FFE37F}" srcOrd="0" destOrd="0" presId="urn:microsoft.com/office/officeart/2018/2/layout/IconCircleList"/>
    <dgm:cxn modelId="{1E10DB95-3718-46A0-A75E-054F72BCA1FB}" type="presParOf" srcId="{D137BD3F-1942-4208-B37C-5D7672901F93}" destId="{5711B60C-91C5-4358-AD8B-45F429ABE500}" srcOrd="1" destOrd="0" presId="urn:microsoft.com/office/officeart/2018/2/layout/IconCircleList"/>
    <dgm:cxn modelId="{67ED7729-11E9-4C94-85F2-FB9D86D2D33E}" type="presParOf" srcId="{D137BD3F-1942-4208-B37C-5D7672901F93}" destId="{80C2678B-9AA0-4914-895C-6C7B41193367}" srcOrd="2" destOrd="0" presId="urn:microsoft.com/office/officeart/2018/2/layout/IconCircleList"/>
    <dgm:cxn modelId="{BD622C30-821D-4FB8-A1EC-1A005A9F19F6}" type="presParOf" srcId="{D137BD3F-1942-4208-B37C-5D7672901F93}" destId="{4ED9EB9E-E463-4EC8-9F84-8AA4FAA7BE64}" srcOrd="3" destOrd="0" presId="urn:microsoft.com/office/officeart/2018/2/layout/IconCircleList"/>
    <dgm:cxn modelId="{F97853AA-439B-448F-9BF6-F337208F37EF}" type="presParOf" srcId="{0749FF36-F886-4740-A3D5-D3043E554CA4}" destId="{0C29C17D-201B-4D45-A2A1-F14D1205E0E1}" srcOrd="1" destOrd="0" presId="urn:microsoft.com/office/officeart/2018/2/layout/IconCircleList"/>
    <dgm:cxn modelId="{6D3DA3CF-21D2-4E94-AABC-F8DE47A26371}" type="presParOf" srcId="{0749FF36-F886-4740-A3D5-D3043E554CA4}" destId="{500BD536-E01C-4DF2-8FD9-C86437205646}" srcOrd="2" destOrd="0" presId="urn:microsoft.com/office/officeart/2018/2/layout/IconCircleList"/>
    <dgm:cxn modelId="{57941587-1596-4048-8A40-BE7A9BE1DE2B}" type="presParOf" srcId="{500BD536-E01C-4DF2-8FD9-C86437205646}" destId="{4B66B44E-13F9-4928-B4DD-C342B58DB127}" srcOrd="0" destOrd="0" presId="urn:microsoft.com/office/officeart/2018/2/layout/IconCircleList"/>
    <dgm:cxn modelId="{82FF70A8-0E7D-4B19-BDB9-073B768FAF61}" type="presParOf" srcId="{500BD536-E01C-4DF2-8FD9-C86437205646}" destId="{037A0EF1-10E2-4013-B171-0C482C2C84EA}" srcOrd="1" destOrd="0" presId="urn:microsoft.com/office/officeart/2018/2/layout/IconCircleList"/>
    <dgm:cxn modelId="{21C8FECB-2E61-4750-9E77-978BF0A55D64}" type="presParOf" srcId="{500BD536-E01C-4DF2-8FD9-C86437205646}" destId="{EB3E8D95-AF7D-4FC7-9D11-E7462BD31346}" srcOrd="2" destOrd="0" presId="urn:microsoft.com/office/officeart/2018/2/layout/IconCircleList"/>
    <dgm:cxn modelId="{6C1F03F5-8167-42B1-80F9-0AD96734CFC9}" type="presParOf" srcId="{500BD536-E01C-4DF2-8FD9-C86437205646}" destId="{580F3AC2-32DC-43DB-814F-38A0D51FDE7A}" srcOrd="3" destOrd="0" presId="urn:microsoft.com/office/officeart/2018/2/layout/IconCircleList"/>
    <dgm:cxn modelId="{3DB1FC5D-A8B6-47D7-8719-7021980777F6}" type="presParOf" srcId="{0749FF36-F886-4740-A3D5-D3043E554CA4}" destId="{93F74102-35F1-46B9-89E3-4C2823D063EA}" srcOrd="3" destOrd="0" presId="urn:microsoft.com/office/officeart/2018/2/layout/IconCircleList"/>
    <dgm:cxn modelId="{948338E5-7381-4D89-959B-D287FABF5E82}" type="presParOf" srcId="{0749FF36-F886-4740-A3D5-D3043E554CA4}" destId="{6AE59C75-9749-463F-8E44-72C1DDE91EBA}" srcOrd="4" destOrd="0" presId="urn:microsoft.com/office/officeart/2018/2/layout/IconCircleList"/>
    <dgm:cxn modelId="{DCBFCEC8-8367-48A8-983E-575553C651C4}" type="presParOf" srcId="{6AE59C75-9749-463F-8E44-72C1DDE91EBA}" destId="{68411DBD-3EAF-432A-8D08-6FAA00F89664}" srcOrd="0" destOrd="0" presId="urn:microsoft.com/office/officeart/2018/2/layout/IconCircleList"/>
    <dgm:cxn modelId="{122F159D-73B5-47FF-90EE-524CB04E2610}" type="presParOf" srcId="{6AE59C75-9749-463F-8E44-72C1DDE91EBA}" destId="{0D6C8E20-9203-4EB8-8B3A-C6350A2504AF}" srcOrd="1" destOrd="0" presId="urn:microsoft.com/office/officeart/2018/2/layout/IconCircleList"/>
    <dgm:cxn modelId="{C2F9A5F7-CBF4-4707-98EE-0E57C386E9CE}" type="presParOf" srcId="{6AE59C75-9749-463F-8E44-72C1DDE91EBA}" destId="{E9AFF120-AA15-4602-8143-3CC1BE1C8C04}" srcOrd="2" destOrd="0" presId="urn:microsoft.com/office/officeart/2018/2/layout/IconCircleList"/>
    <dgm:cxn modelId="{D000F455-8FEC-41AC-AD7E-D6F87341561D}" type="presParOf" srcId="{6AE59C75-9749-463F-8E44-72C1DDE91EBA}" destId="{EC0BD14A-3F6A-43EB-928D-B02D1BC636F3}" srcOrd="3" destOrd="0" presId="urn:microsoft.com/office/officeart/2018/2/layout/IconCircleList"/>
    <dgm:cxn modelId="{95E36757-2D06-49CE-82CC-3B81EDFD8E84}" type="presParOf" srcId="{0749FF36-F886-4740-A3D5-D3043E554CA4}" destId="{C2A19435-35D0-4CCE-A43B-3F3536D36201}" srcOrd="5" destOrd="0" presId="urn:microsoft.com/office/officeart/2018/2/layout/IconCircleList"/>
    <dgm:cxn modelId="{C08D8D37-15E3-4BCD-BD03-13E098815B20}" type="presParOf" srcId="{0749FF36-F886-4740-A3D5-D3043E554CA4}" destId="{4BBDE956-6A4E-4DCE-AB09-3314A6483B4B}" srcOrd="6" destOrd="0" presId="urn:microsoft.com/office/officeart/2018/2/layout/IconCircleList"/>
    <dgm:cxn modelId="{45B4A876-25FE-4C72-9C8E-C7F461DB4E1E}" type="presParOf" srcId="{4BBDE956-6A4E-4DCE-AB09-3314A6483B4B}" destId="{7023BC71-5D08-49D9-A7AA-9761D3E67FBE}" srcOrd="0" destOrd="0" presId="urn:microsoft.com/office/officeart/2018/2/layout/IconCircleList"/>
    <dgm:cxn modelId="{2DCB15DD-5A24-47B1-B007-0D9DFFAECD17}" type="presParOf" srcId="{4BBDE956-6A4E-4DCE-AB09-3314A6483B4B}" destId="{6BBBAAAF-9F32-47FA-A8C9-6DB99F05DFF6}" srcOrd="1" destOrd="0" presId="urn:microsoft.com/office/officeart/2018/2/layout/IconCircleList"/>
    <dgm:cxn modelId="{586EC9B6-D2F5-4B85-A36D-75CFAB4A520B}" type="presParOf" srcId="{4BBDE956-6A4E-4DCE-AB09-3314A6483B4B}" destId="{C26509CE-02A8-4771-9494-98BA1DC60EF5}" srcOrd="2" destOrd="0" presId="urn:microsoft.com/office/officeart/2018/2/layout/IconCircleList"/>
    <dgm:cxn modelId="{2D75761C-B92E-4799-9DA9-9E06F861C3B5}" type="presParOf" srcId="{4BBDE956-6A4E-4DCE-AB09-3314A6483B4B}" destId="{A45EBD85-7C00-4512-B4E6-D959E722056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425050-8E6C-4CF1-AF65-3937CF2482F7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1B839F-CA81-4214-A527-05E2E228CD7E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sz="1800" b="1" dirty="0"/>
            <a:t>Primary reference/link centre to otherwise siloed documentation</a:t>
          </a:r>
          <a:endParaRPr lang="en-US" sz="1800" b="1" dirty="0"/>
        </a:p>
      </dgm:t>
    </dgm:pt>
    <dgm:pt modelId="{7B64D146-3168-418B-80AE-992CE83A4EBB}" type="parTrans" cxnId="{42210578-E3D0-4DC9-BCF3-29EA05CBE2F5}">
      <dgm:prSet/>
      <dgm:spPr/>
      <dgm:t>
        <a:bodyPr/>
        <a:lstStyle/>
        <a:p>
          <a:endParaRPr lang="en-US"/>
        </a:p>
      </dgm:t>
    </dgm:pt>
    <dgm:pt modelId="{C75B166E-E17D-455A-8275-040ADAAEF5C3}" type="sibTrans" cxnId="{42210578-E3D0-4DC9-BCF3-29EA05CBE2F5}">
      <dgm:prSet/>
      <dgm:spPr/>
      <dgm:t>
        <a:bodyPr/>
        <a:lstStyle/>
        <a:p>
          <a:endParaRPr lang="en-US"/>
        </a:p>
      </dgm:t>
    </dgm:pt>
    <dgm:pt modelId="{3373DFA1-8067-4495-8515-F62B4C633624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sz="1800" dirty="0"/>
            <a:t>Repository of clear declarations in the cases of “implied” information. </a:t>
          </a:r>
          <a:endParaRPr lang="en-US" sz="1800" dirty="0"/>
        </a:p>
      </dgm:t>
    </dgm:pt>
    <dgm:pt modelId="{532B84AC-DF5D-4F52-BC4A-DE65F35A1072}" type="parTrans" cxnId="{CC5AC6D5-42C4-46B6-85A0-8F8D84B45A23}">
      <dgm:prSet/>
      <dgm:spPr/>
      <dgm:t>
        <a:bodyPr/>
        <a:lstStyle/>
        <a:p>
          <a:endParaRPr lang="en-US"/>
        </a:p>
      </dgm:t>
    </dgm:pt>
    <dgm:pt modelId="{F5E22D54-15B3-4430-A3D8-5CF5C488C2FC}" type="sibTrans" cxnId="{CC5AC6D5-42C4-46B6-85A0-8F8D84B45A23}">
      <dgm:prSet/>
      <dgm:spPr/>
      <dgm:t>
        <a:bodyPr/>
        <a:lstStyle/>
        <a:p>
          <a:endParaRPr lang="en-US"/>
        </a:p>
      </dgm:t>
    </dgm:pt>
    <dgm:pt modelId="{91219D78-4C77-406C-AE49-F3537A661B2D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415F6591-943D-4578-A0D4-6465F1EC0257}" type="parTrans" cxnId="{ABCD786D-9D1B-47E4-AFCC-7D9D18AA0FB6}">
      <dgm:prSet/>
      <dgm:spPr/>
      <dgm:t>
        <a:bodyPr/>
        <a:lstStyle/>
        <a:p>
          <a:endParaRPr lang="en-US"/>
        </a:p>
      </dgm:t>
    </dgm:pt>
    <dgm:pt modelId="{DD854340-4762-4237-8B13-CB098C968DE4}" type="sibTrans" cxnId="{ABCD786D-9D1B-47E4-AFCC-7D9D18AA0FB6}">
      <dgm:prSet/>
      <dgm:spPr/>
      <dgm:t>
        <a:bodyPr/>
        <a:lstStyle/>
        <a:p>
          <a:endParaRPr lang="en-US"/>
        </a:p>
      </dgm:t>
    </dgm:pt>
    <dgm:pt modelId="{64BC9B2E-42ED-4DE7-B8BC-8B82122D955C}" type="pres">
      <dgm:prSet presAssocID="{67425050-8E6C-4CF1-AF65-3937CF2482F7}" presName="root" presStyleCnt="0">
        <dgm:presLayoutVars>
          <dgm:dir/>
          <dgm:resizeHandles val="exact"/>
        </dgm:presLayoutVars>
      </dgm:prSet>
      <dgm:spPr/>
    </dgm:pt>
    <dgm:pt modelId="{FDFC0B11-CC8B-4D7A-846A-0683BC9C3412}" type="pres">
      <dgm:prSet presAssocID="{E11B839F-CA81-4214-A527-05E2E228CD7E}" presName="compNode" presStyleCnt="0"/>
      <dgm:spPr/>
    </dgm:pt>
    <dgm:pt modelId="{C914373E-AD8B-44DB-B01F-B6B7C92C9128}" type="pres">
      <dgm:prSet presAssocID="{E11B839F-CA81-4214-A527-05E2E228CD7E}" presName="iconRect" presStyleLbl="node1" presStyleIdx="0" presStyleCnt="2" custLinFactNeighborX="50134" custLinFactNeighborY="-399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ope Knot with solid fill"/>
        </a:ext>
      </dgm:extLst>
    </dgm:pt>
    <dgm:pt modelId="{6F344D3F-83A4-4AD3-B839-759D925B5444}" type="pres">
      <dgm:prSet presAssocID="{E11B839F-CA81-4214-A527-05E2E228CD7E}" presName="iconSpace" presStyleCnt="0"/>
      <dgm:spPr/>
    </dgm:pt>
    <dgm:pt modelId="{C6CB67A7-9DCC-44CB-8519-BAD15546FDC8}" type="pres">
      <dgm:prSet presAssocID="{E11B839F-CA81-4214-A527-05E2E228CD7E}" presName="parTx" presStyleLbl="revTx" presStyleIdx="0" presStyleCnt="4">
        <dgm:presLayoutVars>
          <dgm:chMax val="0"/>
          <dgm:chPref val="0"/>
        </dgm:presLayoutVars>
      </dgm:prSet>
      <dgm:spPr/>
    </dgm:pt>
    <dgm:pt modelId="{17D59345-9AD0-46E9-BDAC-A3D13FA8D155}" type="pres">
      <dgm:prSet presAssocID="{E11B839F-CA81-4214-A527-05E2E228CD7E}" presName="txSpace" presStyleCnt="0"/>
      <dgm:spPr/>
    </dgm:pt>
    <dgm:pt modelId="{B92A91A9-4D31-4FEF-B04B-89D5ACE385A0}" type="pres">
      <dgm:prSet presAssocID="{E11B839F-CA81-4214-A527-05E2E228CD7E}" presName="desTx" presStyleLbl="revTx" presStyleIdx="1" presStyleCnt="4">
        <dgm:presLayoutVars/>
      </dgm:prSet>
      <dgm:spPr/>
    </dgm:pt>
    <dgm:pt modelId="{D2E977C9-9FF9-46AA-825B-6C4789412271}" type="pres">
      <dgm:prSet presAssocID="{C75B166E-E17D-455A-8275-040ADAAEF5C3}" presName="sibTrans" presStyleCnt="0"/>
      <dgm:spPr/>
    </dgm:pt>
    <dgm:pt modelId="{CA7C8BB1-79EF-4FA0-91F2-7AE434E78CF4}" type="pres">
      <dgm:prSet presAssocID="{3373DFA1-8067-4495-8515-F62B4C633624}" presName="compNode" presStyleCnt="0"/>
      <dgm:spPr/>
    </dgm:pt>
    <dgm:pt modelId="{D2B40E0B-38C7-4FDC-B688-8F91A8BAD3AD}" type="pres">
      <dgm:prSet presAssocID="{3373DFA1-8067-4495-8515-F62B4C633624}" presName="iconRect" presStyleLbl="node1" presStyleIdx="1" presStyleCnt="2" custLinFactNeighborX="47208" custLinFactNeighborY="-3998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otes with solid fill"/>
        </a:ext>
      </dgm:extLst>
    </dgm:pt>
    <dgm:pt modelId="{2ADB435B-22BE-48EC-B388-C9C2F1886FE6}" type="pres">
      <dgm:prSet presAssocID="{3373DFA1-8067-4495-8515-F62B4C633624}" presName="iconSpace" presStyleCnt="0"/>
      <dgm:spPr/>
    </dgm:pt>
    <dgm:pt modelId="{8194501A-289A-4014-8F54-DADC83690DB9}" type="pres">
      <dgm:prSet presAssocID="{3373DFA1-8067-4495-8515-F62B4C633624}" presName="parTx" presStyleLbl="revTx" presStyleIdx="2" presStyleCnt="4">
        <dgm:presLayoutVars>
          <dgm:chMax val="0"/>
          <dgm:chPref val="0"/>
        </dgm:presLayoutVars>
      </dgm:prSet>
      <dgm:spPr/>
    </dgm:pt>
    <dgm:pt modelId="{9D58C912-B406-4909-A732-E1FC53A661D6}" type="pres">
      <dgm:prSet presAssocID="{3373DFA1-8067-4495-8515-F62B4C633624}" presName="txSpace" presStyleCnt="0"/>
      <dgm:spPr/>
    </dgm:pt>
    <dgm:pt modelId="{E9B0AA53-DDD7-4B7A-9ACF-597DC900F842}" type="pres">
      <dgm:prSet presAssocID="{3373DFA1-8067-4495-8515-F62B4C633624}" presName="desTx" presStyleLbl="revTx" presStyleIdx="3" presStyleCnt="4">
        <dgm:presLayoutVars/>
      </dgm:prSet>
      <dgm:spPr/>
    </dgm:pt>
  </dgm:ptLst>
  <dgm:cxnLst>
    <dgm:cxn modelId="{96EC6E42-4785-411D-A3B1-857C84397F02}" type="presOf" srcId="{91219D78-4C77-406C-AE49-F3537A661B2D}" destId="{E9B0AA53-DDD7-4B7A-9ACF-597DC900F842}" srcOrd="0" destOrd="0" presId="urn:microsoft.com/office/officeart/2018/2/layout/IconLabelDescriptionList"/>
    <dgm:cxn modelId="{ABCD786D-9D1B-47E4-AFCC-7D9D18AA0FB6}" srcId="{3373DFA1-8067-4495-8515-F62B4C633624}" destId="{91219D78-4C77-406C-AE49-F3537A661B2D}" srcOrd="0" destOrd="0" parTransId="{415F6591-943D-4578-A0D4-6465F1EC0257}" sibTransId="{DD854340-4762-4237-8B13-CB098C968DE4}"/>
    <dgm:cxn modelId="{1B7E8573-A70B-445F-B090-2B54929F4D3B}" type="presOf" srcId="{3373DFA1-8067-4495-8515-F62B4C633624}" destId="{8194501A-289A-4014-8F54-DADC83690DB9}" srcOrd="0" destOrd="0" presId="urn:microsoft.com/office/officeart/2018/2/layout/IconLabelDescriptionList"/>
    <dgm:cxn modelId="{42210578-E3D0-4DC9-BCF3-29EA05CBE2F5}" srcId="{67425050-8E6C-4CF1-AF65-3937CF2482F7}" destId="{E11B839F-CA81-4214-A527-05E2E228CD7E}" srcOrd="0" destOrd="0" parTransId="{7B64D146-3168-418B-80AE-992CE83A4EBB}" sibTransId="{C75B166E-E17D-455A-8275-040ADAAEF5C3}"/>
    <dgm:cxn modelId="{A6CA339D-D505-454D-9117-33D42253A020}" type="presOf" srcId="{67425050-8E6C-4CF1-AF65-3937CF2482F7}" destId="{64BC9B2E-42ED-4DE7-B8BC-8B82122D955C}" srcOrd="0" destOrd="0" presId="urn:microsoft.com/office/officeart/2018/2/layout/IconLabelDescriptionList"/>
    <dgm:cxn modelId="{D2AD6FBD-CE63-48B4-A693-FA10C87C3ED5}" type="presOf" srcId="{E11B839F-CA81-4214-A527-05E2E228CD7E}" destId="{C6CB67A7-9DCC-44CB-8519-BAD15546FDC8}" srcOrd="0" destOrd="0" presId="urn:microsoft.com/office/officeart/2018/2/layout/IconLabelDescriptionList"/>
    <dgm:cxn modelId="{CC5AC6D5-42C4-46B6-85A0-8F8D84B45A23}" srcId="{67425050-8E6C-4CF1-AF65-3937CF2482F7}" destId="{3373DFA1-8067-4495-8515-F62B4C633624}" srcOrd="1" destOrd="0" parTransId="{532B84AC-DF5D-4F52-BC4A-DE65F35A1072}" sibTransId="{F5E22D54-15B3-4430-A3D8-5CF5C488C2FC}"/>
    <dgm:cxn modelId="{BB3B0D85-4C06-46DD-9B79-B01A2F4C8001}" type="presParOf" srcId="{64BC9B2E-42ED-4DE7-B8BC-8B82122D955C}" destId="{FDFC0B11-CC8B-4D7A-846A-0683BC9C3412}" srcOrd="0" destOrd="0" presId="urn:microsoft.com/office/officeart/2018/2/layout/IconLabelDescriptionList"/>
    <dgm:cxn modelId="{076ACE27-7243-41D0-BF10-4BFAF79D4F1A}" type="presParOf" srcId="{FDFC0B11-CC8B-4D7A-846A-0683BC9C3412}" destId="{C914373E-AD8B-44DB-B01F-B6B7C92C9128}" srcOrd="0" destOrd="0" presId="urn:microsoft.com/office/officeart/2018/2/layout/IconLabelDescriptionList"/>
    <dgm:cxn modelId="{71CD5341-C173-4E67-B9BF-76F9C0240D48}" type="presParOf" srcId="{FDFC0B11-CC8B-4D7A-846A-0683BC9C3412}" destId="{6F344D3F-83A4-4AD3-B839-759D925B5444}" srcOrd="1" destOrd="0" presId="urn:microsoft.com/office/officeart/2018/2/layout/IconLabelDescriptionList"/>
    <dgm:cxn modelId="{0735CA97-1114-46BE-9E0F-46F783A05513}" type="presParOf" srcId="{FDFC0B11-CC8B-4D7A-846A-0683BC9C3412}" destId="{C6CB67A7-9DCC-44CB-8519-BAD15546FDC8}" srcOrd="2" destOrd="0" presId="urn:microsoft.com/office/officeart/2018/2/layout/IconLabelDescriptionList"/>
    <dgm:cxn modelId="{46B12E61-5864-4A1D-BC5A-456FB796F2C8}" type="presParOf" srcId="{FDFC0B11-CC8B-4D7A-846A-0683BC9C3412}" destId="{17D59345-9AD0-46E9-BDAC-A3D13FA8D155}" srcOrd="3" destOrd="0" presId="urn:microsoft.com/office/officeart/2018/2/layout/IconLabelDescriptionList"/>
    <dgm:cxn modelId="{4727E874-3912-4749-B3AC-E26E531E6137}" type="presParOf" srcId="{FDFC0B11-CC8B-4D7A-846A-0683BC9C3412}" destId="{B92A91A9-4D31-4FEF-B04B-89D5ACE385A0}" srcOrd="4" destOrd="0" presId="urn:microsoft.com/office/officeart/2018/2/layout/IconLabelDescriptionList"/>
    <dgm:cxn modelId="{CD18DE27-CDC2-4AF0-B74C-CC7FFCFF4FBD}" type="presParOf" srcId="{64BC9B2E-42ED-4DE7-B8BC-8B82122D955C}" destId="{D2E977C9-9FF9-46AA-825B-6C4789412271}" srcOrd="1" destOrd="0" presId="urn:microsoft.com/office/officeart/2018/2/layout/IconLabelDescriptionList"/>
    <dgm:cxn modelId="{62EF1967-3C68-4DCC-9D6C-16B6AA580712}" type="presParOf" srcId="{64BC9B2E-42ED-4DE7-B8BC-8B82122D955C}" destId="{CA7C8BB1-79EF-4FA0-91F2-7AE434E78CF4}" srcOrd="2" destOrd="0" presId="urn:microsoft.com/office/officeart/2018/2/layout/IconLabelDescriptionList"/>
    <dgm:cxn modelId="{945C9DBC-C4D1-4C16-B331-2D084769F20F}" type="presParOf" srcId="{CA7C8BB1-79EF-4FA0-91F2-7AE434E78CF4}" destId="{D2B40E0B-38C7-4FDC-B688-8F91A8BAD3AD}" srcOrd="0" destOrd="0" presId="urn:microsoft.com/office/officeart/2018/2/layout/IconLabelDescriptionList"/>
    <dgm:cxn modelId="{49F9BFB0-1289-41FF-A998-C25656B8A399}" type="presParOf" srcId="{CA7C8BB1-79EF-4FA0-91F2-7AE434E78CF4}" destId="{2ADB435B-22BE-48EC-B388-C9C2F1886FE6}" srcOrd="1" destOrd="0" presId="urn:microsoft.com/office/officeart/2018/2/layout/IconLabelDescriptionList"/>
    <dgm:cxn modelId="{F8A56CBC-FC5D-46DA-9964-A872B24E5A89}" type="presParOf" srcId="{CA7C8BB1-79EF-4FA0-91F2-7AE434E78CF4}" destId="{8194501A-289A-4014-8F54-DADC83690DB9}" srcOrd="2" destOrd="0" presId="urn:microsoft.com/office/officeart/2018/2/layout/IconLabelDescriptionList"/>
    <dgm:cxn modelId="{043F59CC-B1A1-4AA4-B0EC-F199BF6E278A}" type="presParOf" srcId="{CA7C8BB1-79EF-4FA0-91F2-7AE434E78CF4}" destId="{9D58C912-B406-4909-A732-E1FC53A661D6}" srcOrd="3" destOrd="0" presId="urn:microsoft.com/office/officeart/2018/2/layout/IconLabelDescriptionList"/>
    <dgm:cxn modelId="{53064187-A288-4D2D-942A-1A3BB976E7BA}" type="presParOf" srcId="{CA7C8BB1-79EF-4FA0-91F2-7AE434E78CF4}" destId="{E9B0AA53-DDD7-4B7A-9ACF-597DC900F842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3B02BE-D34C-47C7-9A56-ACD2B1FFE37F}">
      <dsp:nvSpPr>
        <dsp:cNvPr id="0" name=""/>
        <dsp:cNvSpPr/>
      </dsp:nvSpPr>
      <dsp:spPr>
        <a:xfrm>
          <a:off x="63992" y="1361630"/>
          <a:ext cx="655947" cy="65594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11B60C-91C5-4358-AD8B-45F429ABE500}">
      <dsp:nvSpPr>
        <dsp:cNvPr id="0" name=""/>
        <dsp:cNvSpPr/>
      </dsp:nvSpPr>
      <dsp:spPr>
        <a:xfrm>
          <a:off x="201741" y="1499379"/>
          <a:ext cx="380449" cy="3804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D9EB9E-E463-4EC8-9F84-8AA4FAA7BE64}">
      <dsp:nvSpPr>
        <dsp:cNvPr id="0" name=""/>
        <dsp:cNvSpPr/>
      </dsp:nvSpPr>
      <dsp:spPr>
        <a:xfrm>
          <a:off x="860500" y="1361630"/>
          <a:ext cx="1546162" cy="655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Admin systems which go beyond core work </a:t>
          </a:r>
          <a:endParaRPr lang="en-US" sz="1400" kern="1200" dirty="0"/>
        </a:p>
      </dsp:txBody>
      <dsp:txXfrm>
        <a:off x="860500" y="1361630"/>
        <a:ext cx="1546162" cy="655947"/>
      </dsp:txXfrm>
    </dsp:sp>
    <dsp:sp modelId="{4B66B44E-13F9-4928-B4DD-C342B58DB127}">
      <dsp:nvSpPr>
        <dsp:cNvPr id="0" name=""/>
        <dsp:cNvSpPr/>
      </dsp:nvSpPr>
      <dsp:spPr>
        <a:xfrm>
          <a:off x="2676070" y="1361630"/>
          <a:ext cx="655947" cy="65594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7A0EF1-10E2-4013-B171-0C482C2C84EA}">
      <dsp:nvSpPr>
        <dsp:cNvPr id="0" name=""/>
        <dsp:cNvSpPr/>
      </dsp:nvSpPr>
      <dsp:spPr>
        <a:xfrm>
          <a:off x="2813819" y="1499379"/>
          <a:ext cx="380449" cy="3804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0F3AC2-32DC-43DB-814F-38A0D51FDE7A}">
      <dsp:nvSpPr>
        <dsp:cNvPr id="0" name=""/>
        <dsp:cNvSpPr/>
      </dsp:nvSpPr>
      <dsp:spPr>
        <a:xfrm>
          <a:off x="3472578" y="1361630"/>
          <a:ext cx="1546162" cy="655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Internal diverging views</a:t>
          </a:r>
          <a:endParaRPr lang="en-US" sz="1400" kern="1200" dirty="0"/>
        </a:p>
      </dsp:txBody>
      <dsp:txXfrm>
        <a:off x="3472578" y="1361630"/>
        <a:ext cx="1546162" cy="655947"/>
      </dsp:txXfrm>
    </dsp:sp>
    <dsp:sp modelId="{68411DBD-3EAF-432A-8D08-6FAA00F89664}">
      <dsp:nvSpPr>
        <dsp:cNvPr id="0" name=""/>
        <dsp:cNvSpPr/>
      </dsp:nvSpPr>
      <dsp:spPr>
        <a:xfrm>
          <a:off x="63992" y="2844056"/>
          <a:ext cx="655947" cy="65594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6C8E20-9203-4EB8-8B3A-C6350A2504AF}">
      <dsp:nvSpPr>
        <dsp:cNvPr id="0" name=""/>
        <dsp:cNvSpPr/>
      </dsp:nvSpPr>
      <dsp:spPr>
        <a:xfrm>
          <a:off x="201741" y="2981805"/>
          <a:ext cx="380449" cy="3804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BD14A-3F6A-43EB-928D-B02D1BC636F3}">
      <dsp:nvSpPr>
        <dsp:cNvPr id="0" name=""/>
        <dsp:cNvSpPr/>
      </dsp:nvSpPr>
      <dsp:spPr>
        <a:xfrm>
          <a:off x="860500" y="2844056"/>
          <a:ext cx="1546162" cy="655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Funding available (or lack thereof) to develop such a system </a:t>
          </a:r>
          <a:endParaRPr lang="en-US" sz="1400" kern="1200" dirty="0"/>
        </a:p>
      </dsp:txBody>
      <dsp:txXfrm>
        <a:off x="860500" y="2844056"/>
        <a:ext cx="1546162" cy="655947"/>
      </dsp:txXfrm>
    </dsp:sp>
    <dsp:sp modelId="{7023BC71-5D08-49D9-A7AA-9761D3E67FBE}">
      <dsp:nvSpPr>
        <dsp:cNvPr id="0" name=""/>
        <dsp:cNvSpPr/>
      </dsp:nvSpPr>
      <dsp:spPr>
        <a:xfrm>
          <a:off x="2676070" y="2844056"/>
          <a:ext cx="655947" cy="65594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BBAAAF-9F32-47FA-A8C9-6DB99F05DFF6}">
      <dsp:nvSpPr>
        <dsp:cNvPr id="0" name=""/>
        <dsp:cNvSpPr/>
      </dsp:nvSpPr>
      <dsp:spPr>
        <a:xfrm>
          <a:off x="2813819" y="2981805"/>
          <a:ext cx="380449" cy="3804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5EBD85-7C00-4512-B4E6-D959E7220565}">
      <dsp:nvSpPr>
        <dsp:cNvPr id="0" name=""/>
        <dsp:cNvSpPr/>
      </dsp:nvSpPr>
      <dsp:spPr>
        <a:xfrm>
          <a:off x="3472578" y="2844056"/>
          <a:ext cx="1546162" cy="655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Time allocation priorities  </a:t>
          </a:r>
          <a:endParaRPr lang="en-US" sz="1400" kern="1200" dirty="0"/>
        </a:p>
      </dsp:txBody>
      <dsp:txXfrm>
        <a:off x="3472578" y="2844056"/>
        <a:ext cx="1546162" cy="6559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4373E-AD8B-44DB-B01F-B6B7C92C9128}">
      <dsp:nvSpPr>
        <dsp:cNvPr id="0" name=""/>
        <dsp:cNvSpPr/>
      </dsp:nvSpPr>
      <dsp:spPr>
        <a:xfrm>
          <a:off x="538959" y="101408"/>
          <a:ext cx="1067987" cy="10679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CB67A7-9DCC-44CB-8519-BAD15546FDC8}">
      <dsp:nvSpPr>
        <dsp:cNvPr id="0" name=""/>
        <dsp:cNvSpPr/>
      </dsp:nvSpPr>
      <dsp:spPr>
        <a:xfrm>
          <a:off x="3534" y="1329329"/>
          <a:ext cx="3051392" cy="843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800" b="1" kern="1200" dirty="0"/>
            <a:t>Primary reference/link centre to otherwise siloed documentation</a:t>
          </a:r>
          <a:endParaRPr lang="en-US" sz="1800" b="1" kern="1200" dirty="0"/>
        </a:p>
      </dsp:txBody>
      <dsp:txXfrm>
        <a:off x="3534" y="1329329"/>
        <a:ext cx="3051392" cy="843900"/>
      </dsp:txXfrm>
    </dsp:sp>
    <dsp:sp modelId="{B92A91A9-4D31-4FEF-B04B-89D5ACE385A0}">
      <dsp:nvSpPr>
        <dsp:cNvPr id="0" name=""/>
        <dsp:cNvSpPr/>
      </dsp:nvSpPr>
      <dsp:spPr>
        <a:xfrm>
          <a:off x="3534" y="2227758"/>
          <a:ext cx="3051392" cy="642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B40E0B-38C7-4FDC-B688-8F91A8BAD3AD}">
      <dsp:nvSpPr>
        <dsp:cNvPr id="0" name=""/>
        <dsp:cNvSpPr/>
      </dsp:nvSpPr>
      <dsp:spPr>
        <a:xfrm>
          <a:off x="4093096" y="101408"/>
          <a:ext cx="1067987" cy="10679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4501A-289A-4014-8F54-DADC83690DB9}">
      <dsp:nvSpPr>
        <dsp:cNvPr id="0" name=""/>
        <dsp:cNvSpPr/>
      </dsp:nvSpPr>
      <dsp:spPr>
        <a:xfrm>
          <a:off x="3588920" y="1329329"/>
          <a:ext cx="3051392" cy="843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800" kern="1200" dirty="0"/>
            <a:t>Repository of clear declarations in the cases of “implied” information. </a:t>
          </a:r>
          <a:endParaRPr lang="en-US" sz="1800" kern="1200" dirty="0"/>
        </a:p>
      </dsp:txBody>
      <dsp:txXfrm>
        <a:off x="3588920" y="1329329"/>
        <a:ext cx="3051392" cy="843900"/>
      </dsp:txXfrm>
    </dsp:sp>
    <dsp:sp modelId="{E9B0AA53-DDD7-4B7A-9ACF-597DC900F842}">
      <dsp:nvSpPr>
        <dsp:cNvPr id="0" name=""/>
        <dsp:cNvSpPr/>
      </dsp:nvSpPr>
      <dsp:spPr>
        <a:xfrm>
          <a:off x="3588920" y="2227758"/>
          <a:ext cx="3051392" cy="642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3588920" y="2227758"/>
        <a:ext cx="3051392" cy="642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8300E-67A5-40BC-9210-A68718208D86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16CF9-0E4B-4CE8-B045-19031FA4FE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836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B1EB-5033-F57C-B2A0-25EEBF21D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178E0D-618E-48AE-9BFF-437948DC4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A88CB-FCD3-5238-52C5-4B944790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9DBA-659F-4001-8911-B80752BC2AC7}" type="datetime1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1DB6D-432F-C0BD-07F7-9248B7DBD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9C6FE-FA62-8B3B-D34B-06E63F72A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90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E2AB6-FA17-CA02-BF90-4AACDF4B3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09CF84-8943-9D2A-AD10-32E8B4909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BDED7-CE7C-9B54-ECED-882A15E5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1A503-A10D-4E29-AA78-AD37B3F1E0E7}" type="datetime1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D2145-02C1-20C7-022A-F5DA4E80E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9FB94-7A2C-D107-C0F3-A49DE99FA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55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7D2479-9FED-4256-B0CE-AA244C1DC3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909E3-FAE9-2DFD-2410-8FC88384A0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B5715-3C10-0529-E16F-B16FFECC5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4AB5-E6D4-4D51-9B49-CCB94F5DC956}" type="datetime1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845DA-7A8F-74F9-022D-93C57EBBA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ABBFF-51A9-167C-2536-CED14779B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36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0271D-BD1C-C12D-75DE-22ACF71C6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28660-A5DC-B40F-DE53-09A5A15E7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657E2-D1AF-0EB3-AF33-410C8A591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755A-C8DA-428F-B77E-38BA5342F9FF}" type="datetime1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91290-ED89-FCE3-FFD2-58E76BD4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C3ACA-01BE-D19A-2449-F7F3DD832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86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AAD8A-C7FD-F293-D372-DFF7FBF9E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370DB-C381-D484-2644-4F0A29AD0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5335E-BA45-1261-9BA3-AB20A799A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08B3-A807-457C-9B31-2F92105A8429}" type="datetime1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01059-972D-ED64-21D0-915C634AA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531CD-2409-1F7B-8F0B-29E639B1A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921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EAADD-DC17-A5EC-6450-306994D1B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2FDEC-5222-45A9-2873-B7AF75325E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DF0ED2-EDC1-EEE6-15A9-A75675D78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A5EE6-07F8-6CAD-F340-0C12BB859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8D6E-DA04-447E-B86C-63DA1031A374}" type="datetime1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8E4F3-B65D-8DDD-7CC3-1208C820A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B7099-35F8-800D-9BB2-495ACA3C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88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5A093-4CC5-9A8A-0BC7-5D249F7A6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B85267-4211-B19D-99DB-B3B9B0B35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4D51F6-126D-EFE2-A870-B3C88AE5B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6EE46-3C54-E946-D54B-CFCE60528F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BEDADE-CE9D-85AE-7674-E814532A3D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351678-024B-057F-CD4E-34810BAFC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F9A3-649A-4FC4-A067-F4EB3C08A4FA}" type="datetime1">
              <a:rPr lang="en-GB" smtClean="0"/>
              <a:t>04/03/2026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32B244-E65A-15E6-24C7-99AAD260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C28841-56A7-1972-DBC6-280988DBA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96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17625-4793-CC05-1D89-67C69DC2B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3EECE2-EEF1-9E25-C121-C3900AC36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E40B-5116-42CB-8D50-607E363586B6}" type="datetime1">
              <a:rPr lang="en-GB" smtClean="0"/>
              <a:t>04/03/2026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D0E958-BD07-DBAD-02F2-A7BE2E62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B25303-BE89-8705-B9D5-D3E5697C2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974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403C2B-43B5-68D1-6EDC-7A7B8D0B5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B5E9-311D-472F-B55A-DB7453D6D76B}" type="datetime1">
              <a:rPr lang="en-GB" smtClean="0"/>
              <a:t>04/03/2026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978567-15A7-589A-E812-344F717B1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252C9-8FB6-A8B1-B441-662D6720F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819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6E433-6E2D-2765-D602-A7D25B2F2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D811F-34F3-944A-F328-BB74BFF0D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95E66-D774-29E2-66DD-2BACAB14B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F2A22-A1A5-38D9-DC4F-FC6DF44C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1E32D-1809-457E-BB79-B1957C30BBDD}" type="datetime1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3E179B-DB2A-D3D7-B524-D92A4BEE4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F5155-D87E-8485-BCE6-9CD1D0F2D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308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7349D-6C22-6ADC-B136-F48EBA141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3F6D3F-E98D-67E8-09E4-85E73F683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FDF95-08DC-3335-14E8-FF4FFC5F4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96735-0098-FA45-35E0-14D72D648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1E76-6294-4E4F-8E71-0D506CA35451}" type="datetime1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AB74E6-DFB3-BE01-77EB-6D0E077E6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0F180-689E-EAF4-8734-D36F7C38D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25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B0DD1C-AC4E-D2F5-E2C2-D1BAD699D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D779B-C364-05CF-0529-7EF966D08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75780-AA80-D05A-2D1B-BFC515B40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8B8892-68E6-487E-BEF2-C629E65EF8EE}" type="datetime1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0B2D6-301F-9C49-7996-5FD669CFBA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EB620-A6A0-51E6-2C7C-A3689F2D7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A1E991-C2FA-4BA7-B1E8-70EF3C748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vasss023\AppData\Roaming\Microsoft\Signatures\New%20NAO%20logo%20green.p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vasss023\AppData\Roaming\Microsoft\Signatures\New%20NAO%20logo%20green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file:///C:\Users\vasss023\AppData\Roaming\Microsoft\Signatures\New%20NAO%20logo%20green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file:///C:\Users\vasss023\AppData\Roaming\Microsoft\Signatures\New%20NAO%20logo%20green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file:///C:\Users\vasss023\AppData\Roaming\Microsoft\Signatures\New%20NAO%20logo%20green.png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file:///C:\Users\vasss023\AppData\Roaming\Microsoft\Signatures\New%20NAO%20logo%20green.png" TargetMode="External"/><Relationship Id="rId4" Type="http://schemas.openxmlformats.org/officeDocument/2006/relationships/diagramLayout" Target="../diagrams/layout2.xml"/><Relationship Id="rId9" Type="http://schemas.openxmlformats.org/officeDocument/2006/relationships/image" Target="../media/image2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vasss023\AppData\Roaming\Microsoft\Signatures\New%20NAO%20logo%20green.png" TargetMode="External"/><Relationship Id="rId2" Type="http://schemas.openxmlformats.org/officeDocument/2006/relationships/hyperlink" Target="Audit%20Control%20Document%20Template.xls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file:///C:\Users\vasss023\AppData\Roaming\Microsoft\Signatures\New%20NAO%20logo%20green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vasss023\AppData\Roaming\Microsoft\Signatures\New%20NAO%20logo%20green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34A72D-2FA1-60E3-8462-725CE3752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1945B6-B76A-B1A8-EDF7-C9749CA89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6024" y="2510325"/>
            <a:ext cx="7179643" cy="1837349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chemeClr val="tx2"/>
                </a:solidFill>
              </a:rPr>
              <a:t>Audit Control Document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5545017-2445-4AB3-95A6-48F17C802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3B5D580-007D-4215-A10B-C8CF12EE02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4228C19-035F-4E8E-BAFD-56EC684B6F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10D7C81-A1BE-4720-A66D-AEF9A11A5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BF18FEE-BE44-4F4A-AA4E-EC795CB0B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84266-9CE0-381E-69B1-01C996B62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0464" y="5271068"/>
            <a:ext cx="2462523" cy="718252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GB" sz="1800" dirty="0">
                <a:solidFill>
                  <a:schemeClr val="tx2"/>
                </a:solidFill>
              </a:rPr>
              <a:t>Simon Vassallo</a:t>
            </a:r>
          </a:p>
          <a:p>
            <a:pPr marL="0" indent="0" algn="ctr">
              <a:buNone/>
            </a:pPr>
            <a:r>
              <a:rPr lang="en-GB" sz="1800" dirty="0">
                <a:solidFill>
                  <a:schemeClr val="tx2"/>
                </a:solidFill>
              </a:rPr>
              <a:t>Audit Manager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6B7259D-F2AD-42FE-B984-6D1D74321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4" y="3658536"/>
            <a:ext cx="3655725" cy="274320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E5C38C6-2516-45D1-ADFC-3F59F8E34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C274C95-E7A7-401D-A8F5-FFF5EB929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1D598C3-55D0-44FB-8766-A89B34B31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9EBC5C7-E54F-42F3-93F0-75AAC99FF9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6BEFA1-EF1C-AB86-BB88-4FA5583F0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6A1E991-C2FA-4BA7-B1E8-70EF3C748006}" type="slidenum">
              <a:rPr lang="en-GB" smtClean="0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B8C579-A5FE-2FD0-6B96-1D01195B00A4}"/>
              </a:ext>
            </a:extLst>
          </p:cNvPr>
          <p:cNvPicPr>
            <a:picLocks noChangeAspect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564" y="363687"/>
            <a:ext cx="2814565" cy="16505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260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7F4233-A955-9542-E634-262A205C5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009" y="1243013"/>
            <a:ext cx="3855720" cy="4371974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chemeClr val="tx2"/>
                </a:solidFill>
              </a:rPr>
              <a:t>Origin</a:t>
            </a:r>
            <a:endParaRPr lang="en-GB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B0C5C-EB01-A1A9-88C2-51CEE6FB4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0400" y="813816"/>
            <a:ext cx="5957824" cy="5230368"/>
          </a:xfrm>
        </p:spPr>
        <p:txBody>
          <a:bodyPr anchor="ctr">
            <a:normAutofit/>
          </a:bodyPr>
          <a:lstStyle/>
          <a:p>
            <a:pPr marL="447675" indent="-447675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2"/>
                </a:solidFill>
              </a:rPr>
              <a:t>In 2021, the results of a SAI-PMF internal exercise were finalised.</a:t>
            </a:r>
          </a:p>
          <a:p>
            <a:pPr>
              <a:buFont typeface="Wingdings" panose="05000000000000000000" pitchFamily="2" charset="2"/>
              <a:buChar char="q"/>
            </a:pPr>
            <a:endParaRPr lang="en-GB" sz="2000" dirty="0">
              <a:solidFill>
                <a:schemeClr val="tx2"/>
              </a:solidFill>
            </a:endParaRPr>
          </a:p>
          <a:p>
            <a:pPr marL="447675" indent="-447675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2"/>
                </a:solidFill>
              </a:rPr>
              <a:t>According to SAI-PMF marking methodology, these results could have been better</a:t>
            </a:r>
          </a:p>
          <a:p>
            <a:pPr>
              <a:buFont typeface="Wingdings" panose="05000000000000000000" pitchFamily="2" charset="2"/>
              <a:buChar char="q"/>
            </a:pPr>
            <a:endParaRPr lang="en-GB" sz="2000" dirty="0">
              <a:solidFill>
                <a:schemeClr val="tx2"/>
              </a:solidFill>
            </a:endParaRPr>
          </a:p>
          <a:p>
            <a:pPr marL="447675" indent="-447675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2"/>
                </a:solidFill>
              </a:rPr>
              <a:t>But was our Office really deficient in its record keeping? Or was it more a matter of how our documents were kept from the perspective of a third party?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9A0041-1443-D592-A919-3276889E53AD}"/>
              </a:ext>
            </a:extLst>
          </p:cNvPr>
          <p:cNvPicPr>
            <a:picLocks noChangeAspect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291" y="0"/>
            <a:ext cx="1964709" cy="11521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0D62F4-E913-ED24-37D4-4997F7A5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3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F37A301-2EE7-5831-627A-125818AD8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5923" y="776237"/>
            <a:ext cx="5754696" cy="751814"/>
          </a:xfrm>
        </p:spPr>
        <p:txBody>
          <a:bodyPr anchor="ctr">
            <a:normAutofit/>
          </a:bodyPr>
          <a:lstStyle/>
          <a:p>
            <a:pPr algn="ctr"/>
            <a:r>
              <a:rPr lang="en-GB" b="1" dirty="0">
                <a:solidFill>
                  <a:schemeClr val="tx2"/>
                </a:solidFill>
              </a:rPr>
              <a:t>SAI-PMF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3A797-8A3B-A388-D161-CD6EBA033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8379" y="1709409"/>
            <a:ext cx="5574662" cy="394743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The SAI-PMF marking system, while comprehensive, is quite strict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Many grey areas arise in the </a:t>
            </a:r>
            <a:r>
              <a:rPr lang="en-GB" sz="2000" b="1" dirty="0">
                <a:solidFill>
                  <a:schemeClr val="tx2"/>
                </a:solidFill>
              </a:rPr>
              <a:t>interpretation</a:t>
            </a:r>
            <a:r>
              <a:rPr lang="en-GB" sz="2000" dirty="0">
                <a:solidFill>
                  <a:schemeClr val="tx2"/>
                </a:solidFill>
              </a:rPr>
              <a:t> of requirements from one SAI to the next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SAI-PMF (rightfully) goes beyond ascertaining that audit trail is comprehensive. It requires that the </a:t>
            </a:r>
            <a:r>
              <a:rPr lang="en-GB" sz="2000" b="1" dirty="0">
                <a:solidFill>
                  <a:schemeClr val="tx2"/>
                </a:solidFill>
              </a:rPr>
              <a:t>audit process can be fully followed and understood by an external party </a:t>
            </a:r>
            <a:r>
              <a:rPr lang="en-GB" sz="2000" dirty="0">
                <a:solidFill>
                  <a:schemeClr val="tx2"/>
                </a:solidFill>
              </a:rPr>
              <a:t>(i.e. not part of the audit team)</a:t>
            </a:r>
          </a:p>
          <a:p>
            <a:pPr marL="0" indent="0">
              <a:buNone/>
            </a:pPr>
            <a:endParaRPr lang="en-GB" sz="2000" dirty="0">
              <a:solidFill>
                <a:schemeClr val="tx2"/>
              </a:solidFill>
            </a:endParaRPr>
          </a:p>
          <a:p>
            <a:endParaRPr lang="en-GB" sz="2000" dirty="0">
              <a:solidFill>
                <a:schemeClr val="tx2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EF8B2F-BAE6-9F0C-61E8-8F4F7ABDCA1D}"/>
              </a:ext>
            </a:extLst>
          </p:cNvPr>
          <p:cNvPicPr>
            <a:picLocks noChangeAspect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291" y="0"/>
            <a:ext cx="1964709" cy="11521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ED7FB3-A173-DF73-D235-B082819DB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E991-C2FA-4BA7-B1E8-70EF3C748006}" type="slidenum">
              <a:rPr lang="en-GB" smtClean="0"/>
              <a:t>3</a:t>
            </a:fld>
            <a:endParaRPr lang="en-GB" dirty="0"/>
          </a:p>
        </p:txBody>
      </p:sp>
      <p:pic>
        <p:nvPicPr>
          <p:cNvPr id="7" name="Graphic 6" descr="Playbook with solid fill">
            <a:extLst>
              <a:ext uri="{FF2B5EF4-FFF2-40B4-BE49-F238E27FC236}">
                <a16:creationId xmlns:a16="http://schemas.microsoft.com/office/drawing/2014/main" id="{882B3660-3283-1ABB-72F3-18CB338E09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69062" y="4081301"/>
            <a:ext cx="576000" cy="576000"/>
          </a:xfrm>
          <a:prstGeom prst="rect">
            <a:avLst/>
          </a:prstGeom>
        </p:spPr>
      </p:pic>
      <p:pic>
        <p:nvPicPr>
          <p:cNvPr id="10" name="Graphic 9" descr="Group brainstorm with solid fill">
            <a:extLst>
              <a:ext uri="{FF2B5EF4-FFF2-40B4-BE49-F238E27FC236}">
                <a16:creationId xmlns:a16="http://schemas.microsoft.com/office/drawing/2014/main" id="{420C3C74-26F4-7D93-70D3-88C58269BD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69062" y="2774334"/>
            <a:ext cx="576000" cy="576000"/>
          </a:xfrm>
          <a:prstGeom prst="rect">
            <a:avLst/>
          </a:prstGeom>
        </p:spPr>
      </p:pic>
      <p:pic>
        <p:nvPicPr>
          <p:cNvPr id="21" name="Graphic 20" descr="Magnifying glass with solid fill">
            <a:extLst>
              <a:ext uri="{FF2B5EF4-FFF2-40B4-BE49-F238E27FC236}">
                <a16:creationId xmlns:a16="http://schemas.microsoft.com/office/drawing/2014/main" id="{9945C716-BB38-FAD2-AA0B-24E17E2019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69062" y="174195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9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47D0EC-EC85-AFAF-21C6-591146E21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9406" y="836456"/>
            <a:ext cx="7750125" cy="1325563"/>
          </a:xfrm>
        </p:spPr>
        <p:txBody>
          <a:bodyPr anchor="b">
            <a:normAutofit/>
          </a:bodyPr>
          <a:lstStyle/>
          <a:p>
            <a:pPr algn="ctr"/>
            <a:r>
              <a:rPr lang="en-GB" b="1" dirty="0">
                <a:solidFill>
                  <a:schemeClr val="tx2"/>
                </a:solidFill>
              </a:rPr>
              <a:t>Did we have adequate documentation?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488C2-F532-C72B-990A-97D57DFA4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3317" y="2939212"/>
            <a:ext cx="7629211" cy="3513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Short answer – </a:t>
            </a:r>
            <a:r>
              <a:rPr lang="en-GB" sz="2000" b="1" dirty="0">
                <a:solidFill>
                  <a:schemeClr val="tx2"/>
                </a:solidFill>
              </a:rPr>
              <a:t>Yes</a:t>
            </a:r>
            <a:r>
              <a:rPr lang="en-GB" sz="2000" dirty="0">
                <a:solidFill>
                  <a:schemeClr val="tx2"/>
                </a:solidFill>
              </a:rPr>
              <a:t> we did. But not necessarily stored and structured according to SAI PMF requirements.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Our documentation system (including admin related, actual audit papers, approvals through email etc) was built throughout the years 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Multiple documentation repositories were </a:t>
            </a:r>
            <a:r>
              <a:rPr lang="en-GB" sz="2000" b="1" dirty="0">
                <a:solidFill>
                  <a:schemeClr val="tx2"/>
                </a:solidFill>
              </a:rPr>
              <a:t>function-specific </a:t>
            </a:r>
            <a:r>
              <a:rPr lang="en-GB" sz="2000" dirty="0">
                <a:solidFill>
                  <a:schemeClr val="tx2"/>
                </a:solidFill>
              </a:rPr>
              <a:t>and not necessarily immediately and evidently linked to all other components</a:t>
            </a:r>
          </a:p>
          <a:p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AEF3B-313E-BB9A-AB5F-008048B8A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6A1E991-C2FA-4BA7-B1E8-70EF3C748006}" type="slidenum">
              <a:rPr lang="en-GB" smtClean="0"/>
              <a:pPr>
                <a:spcAft>
                  <a:spcPts val="600"/>
                </a:spcAft>
              </a:pPr>
              <a:t>4</a:t>
            </a:fld>
            <a:endParaRPr lang="en-GB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9821ED97-147B-B746-2CB6-41EDF476FEA2}"/>
              </a:ext>
            </a:extLst>
          </p:cNvPr>
          <p:cNvPicPr>
            <a:picLocks noChangeAspect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291" y="0"/>
            <a:ext cx="1964709" cy="1152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raphic 6" descr="Paperclip with solid fill">
            <a:extLst>
              <a:ext uri="{FF2B5EF4-FFF2-40B4-BE49-F238E27FC236}">
                <a16:creationId xmlns:a16="http://schemas.microsoft.com/office/drawing/2014/main" id="{C3569718-5D98-9C92-51CF-D5FB395FAA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063" y="4010933"/>
            <a:ext cx="720000" cy="720000"/>
          </a:xfrm>
          <a:prstGeom prst="rect">
            <a:avLst/>
          </a:prstGeom>
        </p:spPr>
      </p:pic>
      <p:pic>
        <p:nvPicPr>
          <p:cNvPr id="9" name="Graphic 8" descr="Network with solid fill">
            <a:extLst>
              <a:ext uri="{FF2B5EF4-FFF2-40B4-BE49-F238E27FC236}">
                <a16:creationId xmlns:a16="http://schemas.microsoft.com/office/drawing/2014/main" id="{81322BE0-D8C2-D204-A928-6C3B090E9F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8063" y="5133480"/>
            <a:ext cx="720000" cy="720000"/>
          </a:xfrm>
          <a:prstGeom prst="rect">
            <a:avLst/>
          </a:prstGeom>
        </p:spPr>
      </p:pic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BFA23858-13D1-46A0-2934-51C86B6C6E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8063" y="2913412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22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37B07B-7CA3-1737-006D-E794A0844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1" y="3610394"/>
            <a:ext cx="3651101" cy="1813653"/>
          </a:xfrm>
        </p:spPr>
        <p:txBody>
          <a:bodyPr anchor="ctr">
            <a:noAutofit/>
          </a:bodyPr>
          <a:lstStyle/>
          <a:p>
            <a:pPr algn="ctr"/>
            <a:r>
              <a:rPr lang="en-GB" sz="5400" b="1" dirty="0">
                <a:solidFill>
                  <a:srgbClr val="FFFFFF"/>
                </a:solidFill>
              </a:rPr>
              <a:t>Challenges</a:t>
            </a:r>
            <a:br>
              <a:rPr lang="en-GB" sz="5400" b="1" dirty="0">
                <a:solidFill>
                  <a:srgbClr val="FFFFFF"/>
                </a:solidFill>
              </a:rPr>
            </a:br>
            <a:br>
              <a:rPr lang="en-GB" sz="5400" b="1" dirty="0">
                <a:solidFill>
                  <a:srgbClr val="FFFFFF"/>
                </a:solidFill>
              </a:rPr>
            </a:br>
            <a:br>
              <a:rPr lang="en-GB" sz="6000" b="1" dirty="0">
                <a:solidFill>
                  <a:schemeClr val="tx1">
                    <a:alpha val="80000"/>
                  </a:schemeClr>
                </a:solidFill>
              </a:rPr>
            </a:br>
            <a:endParaRPr lang="en-GB" sz="5400" b="1" dirty="0">
              <a:solidFill>
                <a:srgbClr val="FFFFFF"/>
              </a:solidFill>
            </a:endParaRPr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CB0CAC4A-3C08-C0B2-A820-59428A3C72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567979"/>
              </p:ext>
            </p:extLst>
          </p:nvPr>
        </p:nvGraphicFramePr>
        <p:xfrm>
          <a:off x="6096000" y="1859840"/>
          <a:ext cx="5082733" cy="4861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B47300-66C5-1423-F7BA-6B0741397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6A1E991-C2FA-4BA7-B1E8-70EF3C748006}" type="slidenum">
              <a:rPr lang="en-GB">
                <a:solidFill>
                  <a:schemeClr val="tx1">
                    <a:alpha val="6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GB">
              <a:solidFill>
                <a:schemeClr val="tx1">
                  <a:alpha val="60000"/>
                </a:schemeClr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A5178EE-541B-5A9B-0F92-0A7B883931E7}"/>
              </a:ext>
            </a:extLst>
          </p:cNvPr>
          <p:cNvSpPr txBox="1"/>
          <p:nvPr/>
        </p:nvSpPr>
        <p:spPr>
          <a:xfrm>
            <a:off x="5868120" y="1242052"/>
            <a:ext cx="564444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While the ideal situation would involve all internal documentation systems being purposely built to align precisely with SAI PMF requirements, challenges often present themselves in this respect, including:</a:t>
            </a:r>
            <a:endParaRPr lang="en-GB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8BF604-4358-D5D5-AE3E-C8817E5E52A4}"/>
              </a:ext>
            </a:extLst>
          </p:cNvPr>
          <p:cNvPicPr>
            <a:picLocks noChangeAspect="1"/>
          </p:cNvPicPr>
          <p:nvPr/>
        </p:nvPicPr>
        <p:blipFill>
          <a:blip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291" y="0"/>
            <a:ext cx="1964709" cy="1152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50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BAD47C-DF80-3A33-22BA-0B63DE9D3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DA918-CF93-A25C-125F-A77F4DD1A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136525"/>
            <a:ext cx="6527800" cy="1325563"/>
          </a:xfrm>
        </p:spPr>
        <p:txBody>
          <a:bodyPr>
            <a:noAutofit/>
          </a:bodyPr>
          <a:lstStyle/>
          <a:p>
            <a:pPr algn="ctr"/>
            <a:r>
              <a:rPr lang="en-GB" b="1" dirty="0"/>
              <a:t>Audit Control Document – the Solution?</a:t>
            </a:r>
          </a:p>
        </p:txBody>
      </p:sp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48D38E23-0441-1C0B-5613-D67832409B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074819"/>
              </p:ext>
            </p:extLst>
          </p:nvPr>
        </p:nvGraphicFramePr>
        <p:xfrm>
          <a:off x="838200" y="4194535"/>
          <a:ext cx="6643848" cy="3014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A75EE4-3834-AF99-A3F2-34B71107F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30244" y="6356350"/>
            <a:ext cx="132355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6A1E991-C2FA-4BA7-B1E8-70EF3C748006}" type="slidenum">
              <a:rPr lang="en-GB" smtClean="0"/>
              <a:pPr>
                <a:spcAft>
                  <a:spcPts val="600"/>
                </a:spcAft>
              </a:pPr>
              <a:t>6</a:t>
            </a:fld>
            <a:endParaRPr lang="en-GB"/>
          </a:p>
        </p:txBody>
      </p:sp>
      <p:pic>
        <p:nvPicPr>
          <p:cNvPr id="8" name="Graphic 7" descr="Lightbulb with solid fill">
            <a:extLst>
              <a:ext uri="{FF2B5EF4-FFF2-40B4-BE49-F238E27FC236}">
                <a16:creationId xmlns:a16="http://schemas.microsoft.com/office/drawing/2014/main" id="{E6EAC41B-6268-8BDC-440E-4728559E42A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>
          <a:xfrm>
            <a:off x="7828191" y="1816330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AF3E867-00AB-F2C4-031F-2782D573A762}"/>
              </a:ext>
            </a:extLst>
          </p:cNvPr>
          <p:cNvSpPr txBox="1"/>
          <p:nvPr/>
        </p:nvSpPr>
        <p:spPr>
          <a:xfrm>
            <a:off x="838200" y="1558132"/>
            <a:ext cx="6643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Adjusting all systems to fully and seamlessly comply with strict SAI-PMF requirements is an ongoing task, but it is a very slow process. </a:t>
            </a:r>
          </a:p>
          <a:p>
            <a:endParaRPr lang="en-GB" dirty="0"/>
          </a:p>
          <a:p>
            <a:r>
              <a:rPr lang="en-GB" dirty="0"/>
              <a:t>However, given that all the documentation is still, in fact, generated and stored in different repositories within the Office, we can </a:t>
            </a:r>
            <a:r>
              <a:rPr lang="en-GB" b="1" dirty="0"/>
              <a:t>short-circuit the system </a:t>
            </a:r>
            <a:r>
              <a:rPr lang="en-GB" dirty="0"/>
              <a:t>through a central document which aims to fulfil all SAI-PMF obligations by serving as a: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B750E2-A736-9A51-1D06-E224DBB257BD}"/>
              </a:ext>
            </a:extLst>
          </p:cNvPr>
          <p:cNvPicPr>
            <a:picLocks noChangeAspect="1"/>
          </p:cNvPicPr>
          <p:nvPr/>
        </p:nvPicPr>
        <p:blipFill>
          <a:blip r:link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291" y="0"/>
            <a:ext cx="1964709" cy="1152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8557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B1C302-6E7C-8CB7-137D-6859049C5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Audit Control Document Template</a:t>
            </a:r>
            <a:endParaRPr lang="en-US" sz="52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1B8757-881E-6097-A067-73BFB3655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6A1E991-C2FA-4BA7-B1E8-70EF3C748006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740F3E-4042-2ADD-6984-8F49408E239F}"/>
              </a:ext>
            </a:extLst>
          </p:cNvPr>
          <p:cNvPicPr>
            <a:picLocks noChangeAspect="1"/>
          </p:cNvPicPr>
          <p:nvPr/>
        </p:nvPicPr>
        <p:blipFill>
          <a:blip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291" y="0"/>
            <a:ext cx="1964709" cy="1152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614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6C1E91-7328-760E-9B5D-590896625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749248"/>
            <a:ext cx="6288374" cy="922424"/>
          </a:xfrm>
        </p:spPr>
        <p:txBody>
          <a:bodyPr anchor="b">
            <a:norm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Focus on Practicality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663FE-F8ED-0A70-65E0-692496267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6097" y="2641149"/>
            <a:ext cx="9833548" cy="390747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Audit Manuals should be comprehensive, bringing formal applicable ISSAI’s and other good practices together into one instructional dossier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The inevitable downside - Audit Manuals are very voluminous and may not motivate auditors sufficiently to make constant reference to them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The Audit Control Document should be designed to be the “live/actionable” version of the Audit Manual. By filling all entries, auditors can obtain peace of mind that their Audit Manual was adhered-to during execution of audit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17BBE-E09C-B6FC-F4AE-4D77CD27E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6A1E991-C2FA-4BA7-B1E8-70EF3C748006}" type="slidenum">
              <a:rPr lang="en-GB" smtClean="0"/>
              <a:pPr>
                <a:spcAft>
                  <a:spcPts val="600"/>
                </a:spcAft>
              </a:pPr>
              <a:t>8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B6531A-32D7-E01A-17C3-FEF13262E6FD}"/>
              </a:ext>
            </a:extLst>
          </p:cNvPr>
          <p:cNvPicPr>
            <a:picLocks noChangeAspect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291" y="0"/>
            <a:ext cx="1964709" cy="1152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raphic 6" descr="Books on shelf with solid fill">
            <a:extLst>
              <a:ext uri="{FF2B5EF4-FFF2-40B4-BE49-F238E27FC236}">
                <a16:creationId xmlns:a16="http://schemas.microsoft.com/office/drawing/2014/main" id="{EFA13C28-B660-45E6-1857-078E7B08D1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3942" y="4127640"/>
            <a:ext cx="648000" cy="648000"/>
          </a:xfrm>
          <a:prstGeom prst="rect">
            <a:avLst/>
          </a:prstGeom>
        </p:spPr>
      </p:pic>
      <p:pic>
        <p:nvPicPr>
          <p:cNvPr id="9" name="Graphic 8" descr="Open book with solid fill">
            <a:extLst>
              <a:ext uri="{FF2B5EF4-FFF2-40B4-BE49-F238E27FC236}">
                <a16:creationId xmlns:a16="http://schemas.microsoft.com/office/drawing/2014/main" id="{6E79F288-47D9-3772-3513-3C10E4D03C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3942" y="2971800"/>
            <a:ext cx="648000" cy="648000"/>
          </a:xfrm>
          <a:prstGeom prst="rect">
            <a:avLst/>
          </a:prstGeom>
        </p:spPr>
      </p:pic>
      <p:pic>
        <p:nvPicPr>
          <p:cNvPr id="13" name="Graphic 12" descr="Shield Tick with solid fill">
            <a:extLst>
              <a:ext uri="{FF2B5EF4-FFF2-40B4-BE49-F238E27FC236}">
                <a16:creationId xmlns:a16="http://schemas.microsoft.com/office/drawing/2014/main" id="{A5CE62D4-EF7E-668F-047A-54CE41D8A3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3942" y="5283480"/>
            <a:ext cx="64800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45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293232-DE7E-DA6C-290D-2E14E3C7E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73A25D70-4A55-4F72-B9C5-A69CDBF4D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4957100-6D8B-4161-9F2F-C0A949EC8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BD8B065-EE51-4AE2-A94C-86249998F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EEBD34-7A71-34CA-9A84-D50F763AB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2288" y="2655031"/>
            <a:ext cx="6147117" cy="92457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GB" sz="4000" b="1" dirty="0"/>
              <a:t>Thank you for your attention</a:t>
            </a:r>
            <a:endParaRPr lang="en-US" sz="4000" b="1" kern="1200" dirty="0">
              <a:solidFill>
                <a:schemeClr val="tx2"/>
              </a:solidFill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18999293-B054-4B57-A26F-D04C2BB11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43336"/>
            <a:ext cx="5163047" cy="2657478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E505D8A-F41A-450D-A648-E77DF6B8D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E2BD6DCE-6A81-4F34-9958-67B578EA16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C462BE8-CD72-48CF-8A7B-C716D2B99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1C2CDB70-40F1-4D00-8F17-A532E732E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761945C4-D997-42F3-B59A-984CF0066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4651FE4A-9487-43BE-A388-13453574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F44B0EF3-9992-4B95-8A43-6206B3FC3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041B1C1F-C2FE-4C47-9D74-ADB9B53F4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1048177B-A49E-4E24-9007-07A0EDD6A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8D0D08-1E84-E6C0-4931-A512956A7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6A1E991-C2FA-4BA7-B1E8-70EF3C748006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EAEF3C-351A-695F-4C73-FB6531ED5F86}"/>
              </a:ext>
            </a:extLst>
          </p:cNvPr>
          <p:cNvPicPr>
            <a:picLocks noChangeAspect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291" y="0"/>
            <a:ext cx="1964709" cy="115214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428CD-6069-B0CB-D2B3-687F85BF4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31657"/>
            <a:ext cx="10515600" cy="597535"/>
          </a:xfrm>
        </p:spPr>
        <p:txBody>
          <a:bodyPr/>
          <a:lstStyle/>
          <a:p>
            <a:pPr marL="0" indent="0" algn="ctr">
              <a:buNone/>
            </a:pPr>
            <a:r>
              <a:rPr lang="en-GB" i="1" dirty="0"/>
              <a:t>Questions are welcome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168AFCE-37A4-F978-4D6D-CFFA65D57908}"/>
              </a:ext>
            </a:extLst>
          </p:cNvPr>
          <p:cNvSpPr txBox="1">
            <a:spLocks/>
          </p:cNvSpPr>
          <p:nvPr/>
        </p:nvSpPr>
        <p:spPr>
          <a:xfrm>
            <a:off x="495104" y="5502117"/>
            <a:ext cx="2462523" cy="5975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600" dirty="0">
                <a:solidFill>
                  <a:schemeClr val="tx2"/>
                </a:solidFill>
              </a:rPr>
              <a:t>Simon Vassallo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600" dirty="0">
                <a:solidFill>
                  <a:schemeClr val="tx2"/>
                </a:solidFill>
              </a:rPr>
              <a:t>Audit Manager</a:t>
            </a:r>
          </a:p>
        </p:txBody>
      </p:sp>
    </p:spTree>
    <p:extLst>
      <p:ext uri="{BB962C8B-B14F-4D97-AF65-F5344CB8AC3E}">
        <p14:creationId xmlns:p14="http://schemas.microsoft.com/office/powerpoint/2010/main" val="26810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</TotalTime>
  <Words>464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Wingdings</vt:lpstr>
      <vt:lpstr>Office Theme</vt:lpstr>
      <vt:lpstr>Audit Control Document</vt:lpstr>
      <vt:lpstr>Origin</vt:lpstr>
      <vt:lpstr>SAI-PMF</vt:lpstr>
      <vt:lpstr>Did we have adequate documentation?</vt:lpstr>
      <vt:lpstr>Challenges   </vt:lpstr>
      <vt:lpstr>Audit Control Document – the Solution?</vt:lpstr>
      <vt:lpstr>Audit Control Document Template</vt:lpstr>
      <vt:lpstr>Focus on Practicality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Vassallo Simon at NAO</dc:creator>
  <cp:lastModifiedBy>Vassallo Simon at NAO</cp:lastModifiedBy>
  <cp:revision>8</cp:revision>
  <dcterms:created xsi:type="dcterms:W3CDTF">2026-03-02T05:57:12Z</dcterms:created>
  <dcterms:modified xsi:type="dcterms:W3CDTF">2026-03-04T07:43:54Z</dcterms:modified>
</cp:coreProperties>
</file>