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4" r:id="rId4"/>
  </p:sldMasterIdLst>
  <p:notesMasterIdLst>
    <p:notesMasterId r:id="rId19"/>
  </p:notesMasterIdLst>
  <p:handoutMasterIdLst>
    <p:handoutMasterId r:id="rId20"/>
  </p:handoutMasterIdLst>
  <p:sldIdLst>
    <p:sldId id="324" r:id="rId5"/>
    <p:sldId id="340" r:id="rId6"/>
    <p:sldId id="260" r:id="rId7"/>
    <p:sldId id="264" r:id="rId8"/>
    <p:sldId id="325" r:id="rId9"/>
    <p:sldId id="328" r:id="rId10"/>
    <p:sldId id="327" r:id="rId11"/>
    <p:sldId id="326" r:id="rId12"/>
    <p:sldId id="2147479297" r:id="rId13"/>
    <p:sldId id="2147479296" r:id="rId14"/>
    <p:sldId id="330" r:id="rId15"/>
    <p:sldId id="338" r:id="rId16"/>
    <p:sldId id="335" r:id="rId17"/>
    <p:sldId id="339" r:id="rId18"/>
  </p:sldIdLst>
  <p:sldSz cx="9144000" cy="5143500" type="screen16x9"/>
  <p:notesSz cx="6797675" cy="9926638"/>
  <p:defaultTextStyle>
    <a:defPPr>
      <a:defRPr lang="en-US"/>
    </a:defPPr>
    <a:lvl1pPr marL="0" algn="l" defTabSz="4571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4571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4571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4" algn="l" defTabSz="4571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4571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4571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4571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4571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45714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CF6FA19-D8D1-43A2-6888-B45E8F962B29}" name="Hannah McNicholl" initials="HM" userId="S::Hannah.Mcnicholl@nao.org.uk::c14b578e-8ca0-4d33-bb2e-f43447331e30" providerId="AD"/>
  <p188:author id="{25ADCC1B-57EE-1AB3-BCEA-187907B2A225}" name="DEWSBURY, Lisa" initials="DL" userId="S::lisa.dewsbury@nao.org.uk::f86e5ba9-c3d2-48db-a411-6a59277b06cd" providerId="AD"/>
  <p188:author id="{FCED3261-FC1F-5DE4-F0CD-884107FD720A}" name="BRADBURN, Philip" initials="PB" userId="S::philip.bradburn@nao.org.uk::261e3e9a-6154-4eab-bb49-ec20f337bca8" providerId="AD"/>
  <p188:author id="{8D29F298-D116-6812-C5F4-5DE282FAB4B3}" name="PETERS, Benjamin" initials="PB" userId="S::benjamin.peters@nao.org.uk::1cd9f01e-c0df-4b0d-b1c1-5abec1a91d1c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an Glasspool" initials="AG" lastIdx="6" clrIdx="0">
    <p:extLst>
      <p:ext uri="{19B8F6BF-5375-455C-9EA6-DF929625EA0E}">
        <p15:presenceInfo xmlns:p15="http://schemas.microsoft.com/office/powerpoint/2012/main" userId="S::alan.glasspool@ftiecla.com::c33fd4ed-aed9-4d98-bf37-7fe07029e7be" providerId="AD"/>
      </p:ext>
    </p:extLst>
  </p:cmAuthor>
  <p:cmAuthor id="2" name="Malek Adjerad" initials="MA" lastIdx="1" clrIdx="1">
    <p:extLst>
      <p:ext uri="{19B8F6BF-5375-455C-9EA6-DF929625EA0E}">
        <p15:presenceInfo xmlns:p15="http://schemas.microsoft.com/office/powerpoint/2012/main" userId="S::m.adjerad@headspringexecutive.com::bedf708a-02f5-4b60-a911-a0bf77e6ff5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1355"/>
    <a:srgbClr val="97C220"/>
    <a:srgbClr val="666666"/>
    <a:srgbClr val="7BC6B8"/>
    <a:srgbClr val="2C3941"/>
    <a:srgbClr val="3F5120"/>
    <a:srgbClr val="C3C2CF"/>
    <a:srgbClr val="E2E1E8"/>
    <a:srgbClr val="037E4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702"/>
  </p:normalViewPr>
  <p:slideViewPr>
    <p:cSldViewPr snapToGrid="0">
      <p:cViewPr>
        <p:scale>
          <a:sx n="79" d="100"/>
          <a:sy n="79" d="100"/>
        </p:scale>
        <p:origin x="6690" y="2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2455" y="5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sv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svg"/><Relationship Id="rId4" Type="http://schemas.openxmlformats.org/officeDocument/2006/relationships/image" Target="../media/image25.svg"/><Relationship Id="rId9" Type="http://schemas.openxmlformats.org/officeDocument/2006/relationships/image" Target="../media/image30.png"/><Relationship Id="rId14" Type="http://schemas.openxmlformats.org/officeDocument/2006/relationships/image" Target="../media/image35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sv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svg"/><Relationship Id="rId4" Type="http://schemas.openxmlformats.org/officeDocument/2006/relationships/image" Target="../media/image25.svg"/><Relationship Id="rId9" Type="http://schemas.openxmlformats.org/officeDocument/2006/relationships/image" Target="../media/image30.png"/><Relationship Id="rId14" Type="http://schemas.openxmlformats.org/officeDocument/2006/relationships/image" Target="../media/image3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2D58F4-6FE6-49D3-9BA6-ADE489D69740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CD3A4F-8D6E-4455-ACDC-AEFF478AFAA7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Copilot pilot to increase productivity – integrates with Microsoft Suite.</a:t>
          </a:r>
          <a:endParaRPr lang="en-US" dirty="0"/>
        </a:p>
      </dgm:t>
    </dgm:pt>
    <dgm:pt modelId="{2199357B-46CF-4581-B873-94646AAC85FD}" type="parTrans" cxnId="{6172965B-E4F3-4ED4-BD1E-932553ACAEFE}">
      <dgm:prSet/>
      <dgm:spPr/>
      <dgm:t>
        <a:bodyPr/>
        <a:lstStyle/>
        <a:p>
          <a:endParaRPr lang="en-US"/>
        </a:p>
      </dgm:t>
    </dgm:pt>
    <dgm:pt modelId="{22AB4811-5DA5-4896-A9F4-D46762B0E521}" type="sibTrans" cxnId="{6172965B-E4F3-4ED4-BD1E-932553ACAEFE}">
      <dgm:prSet/>
      <dgm:spPr/>
      <dgm:t>
        <a:bodyPr/>
        <a:lstStyle/>
        <a:p>
          <a:endParaRPr lang="en-US"/>
        </a:p>
      </dgm:t>
    </dgm:pt>
    <dgm:pt modelId="{AA81632E-3020-425A-8828-84CF6A28797B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Use of off-the-shelf tools e.g. Data Snipper.</a:t>
          </a:r>
          <a:endParaRPr lang="en-US"/>
        </a:p>
      </dgm:t>
    </dgm:pt>
    <dgm:pt modelId="{53C3DBC1-575C-45D0-B2A4-8032995ECAA7}" type="parTrans" cxnId="{1FC3392E-C942-47BB-9E37-4908922D35E5}">
      <dgm:prSet/>
      <dgm:spPr/>
      <dgm:t>
        <a:bodyPr/>
        <a:lstStyle/>
        <a:p>
          <a:endParaRPr lang="en-US"/>
        </a:p>
      </dgm:t>
    </dgm:pt>
    <dgm:pt modelId="{B6BA26EC-5072-4D66-B5A1-7934DD467DEE}" type="sibTrans" cxnId="{1FC3392E-C942-47BB-9E37-4908922D35E5}">
      <dgm:prSet/>
      <dgm:spPr/>
      <dgm:t>
        <a:bodyPr/>
        <a:lstStyle/>
        <a:p>
          <a:endParaRPr lang="en-US"/>
        </a:p>
      </dgm:t>
    </dgm:pt>
    <dgm:pt modelId="{1AE915AC-B1A9-489B-9861-3B789DE7B7AB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Scoping and designing suite of generative AI-based tools.</a:t>
          </a:r>
          <a:endParaRPr lang="en-US" dirty="0"/>
        </a:p>
      </dgm:t>
    </dgm:pt>
    <dgm:pt modelId="{C1C5FDC9-F5F8-44AC-B9A9-8E952C7C5B46}" type="parTrans" cxnId="{45E439C8-D06E-4C99-AB9D-4C5ADDEEB9E1}">
      <dgm:prSet/>
      <dgm:spPr/>
      <dgm:t>
        <a:bodyPr/>
        <a:lstStyle/>
        <a:p>
          <a:endParaRPr lang="en-US"/>
        </a:p>
      </dgm:t>
    </dgm:pt>
    <dgm:pt modelId="{7779BAC8-A81A-4953-8C96-B0FCDE3459E8}" type="sibTrans" cxnId="{45E439C8-D06E-4C99-AB9D-4C5ADDEEB9E1}">
      <dgm:prSet/>
      <dgm:spPr/>
      <dgm:t>
        <a:bodyPr/>
        <a:lstStyle/>
        <a:p>
          <a:endParaRPr lang="en-US"/>
        </a:p>
      </dgm:t>
    </dgm:pt>
    <dgm:pt modelId="{D34DE764-A301-49A8-ABDE-065A6B0440FF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Piloting with small groups.</a:t>
          </a:r>
          <a:endParaRPr lang="en-US" dirty="0"/>
        </a:p>
      </dgm:t>
    </dgm:pt>
    <dgm:pt modelId="{5161B05A-AD59-49E8-9D76-0087316FCC3C}" type="parTrans" cxnId="{1C4C78A9-CC55-458F-8E23-E3BED9F333D9}">
      <dgm:prSet/>
      <dgm:spPr/>
      <dgm:t>
        <a:bodyPr/>
        <a:lstStyle/>
        <a:p>
          <a:endParaRPr lang="en-US"/>
        </a:p>
      </dgm:t>
    </dgm:pt>
    <dgm:pt modelId="{D7C08F0E-D7F4-4379-998D-AECB3977E61D}" type="sibTrans" cxnId="{1C4C78A9-CC55-458F-8E23-E3BED9F333D9}">
      <dgm:prSet/>
      <dgm:spPr/>
      <dgm:t>
        <a:bodyPr/>
        <a:lstStyle/>
        <a:p>
          <a:endParaRPr lang="en-US"/>
        </a:p>
      </dgm:t>
    </dgm:pt>
    <dgm:pt modelId="{C776AA14-136F-484D-9939-E2CEDA73CC4F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Careful governance.</a:t>
          </a:r>
          <a:endParaRPr lang="en-US"/>
        </a:p>
      </dgm:t>
    </dgm:pt>
    <dgm:pt modelId="{A4F40848-E77C-4C2A-A2A7-3B7B63449A1D}" type="parTrans" cxnId="{4436B9B4-BA13-4EC5-A94E-ED44FE2B67E0}">
      <dgm:prSet/>
      <dgm:spPr/>
      <dgm:t>
        <a:bodyPr/>
        <a:lstStyle/>
        <a:p>
          <a:endParaRPr lang="en-US"/>
        </a:p>
      </dgm:t>
    </dgm:pt>
    <dgm:pt modelId="{D8B35DE8-5F10-45B6-ADC5-5334601579EC}" type="sibTrans" cxnId="{4436B9B4-BA13-4EC5-A94E-ED44FE2B67E0}">
      <dgm:prSet/>
      <dgm:spPr/>
      <dgm:t>
        <a:bodyPr/>
        <a:lstStyle/>
        <a:p>
          <a:endParaRPr lang="en-US"/>
        </a:p>
      </dgm:t>
    </dgm:pt>
    <dgm:pt modelId="{85E8C9DD-FBFE-420E-8506-B6202342E841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Data security – only AI tools provided </a:t>
          </a:r>
          <a:endParaRPr lang="en-US" dirty="0"/>
        </a:p>
      </dgm:t>
    </dgm:pt>
    <dgm:pt modelId="{51B49425-0CA4-439F-B032-5BD92469418F}" type="parTrans" cxnId="{9D6745E6-B9C4-46A6-8BF8-051542380FF0}">
      <dgm:prSet/>
      <dgm:spPr/>
      <dgm:t>
        <a:bodyPr/>
        <a:lstStyle/>
        <a:p>
          <a:endParaRPr lang="en-US"/>
        </a:p>
      </dgm:t>
    </dgm:pt>
    <dgm:pt modelId="{16DEDEB2-71D4-47D1-A409-65B600C56CEF}" type="sibTrans" cxnId="{9D6745E6-B9C4-46A6-8BF8-051542380FF0}">
      <dgm:prSet/>
      <dgm:spPr/>
      <dgm:t>
        <a:bodyPr/>
        <a:lstStyle/>
        <a:p>
          <a:endParaRPr lang="en-US"/>
        </a:p>
      </dgm:t>
    </dgm:pt>
    <dgm:pt modelId="{C3279541-F1E9-4F23-9968-DFD63CA5EFBB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Use of traditional machine-learning based predictive applications.</a:t>
          </a:r>
        </a:p>
      </dgm:t>
    </dgm:pt>
    <dgm:pt modelId="{FB136161-1D7B-4258-9024-6CC097144BC3}" type="parTrans" cxnId="{A65CC146-E010-460C-8A4F-E66D61B89C9D}">
      <dgm:prSet/>
      <dgm:spPr/>
      <dgm:t>
        <a:bodyPr/>
        <a:lstStyle/>
        <a:p>
          <a:endParaRPr lang="en-GB"/>
        </a:p>
      </dgm:t>
    </dgm:pt>
    <dgm:pt modelId="{7CAFC181-4312-45E8-9733-CABD25491819}" type="sibTrans" cxnId="{A65CC146-E010-460C-8A4F-E66D61B89C9D}">
      <dgm:prSet/>
      <dgm:spPr/>
      <dgm:t>
        <a:bodyPr/>
        <a:lstStyle/>
        <a:p>
          <a:endParaRPr lang="en-GB"/>
        </a:p>
      </dgm:t>
    </dgm:pt>
    <dgm:pt modelId="{32408422-A113-4E52-A3F9-B14449B61496}" type="pres">
      <dgm:prSet presAssocID="{E22D58F4-6FE6-49D3-9BA6-ADE489D69740}" presName="root" presStyleCnt="0">
        <dgm:presLayoutVars>
          <dgm:dir/>
          <dgm:resizeHandles val="exact"/>
        </dgm:presLayoutVars>
      </dgm:prSet>
      <dgm:spPr/>
    </dgm:pt>
    <dgm:pt modelId="{B62113C7-AE62-4824-8DAD-CD81BF8616E3}" type="pres">
      <dgm:prSet presAssocID="{1CCD3A4F-8D6E-4455-ACDC-AEFF478AFAA7}" presName="compNode" presStyleCnt="0"/>
      <dgm:spPr/>
    </dgm:pt>
    <dgm:pt modelId="{F57A21E5-4215-46D4-A46E-71A9806DD890}" type="pres">
      <dgm:prSet presAssocID="{1CCD3A4F-8D6E-4455-ACDC-AEFF478AFAA7}" presName="bgRect" presStyleLbl="bgShp" presStyleIdx="0" presStyleCnt="7"/>
      <dgm:spPr/>
    </dgm:pt>
    <dgm:pt modelId="{3705F9BA-66EB-4BF6-8607-D6D63D374C4E}" type="pres">
      <dgm:prSet presAssocID="{1CCD3A4F-8D6E-4455-ACDC-AEFF478AFAA7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t Air Balloon"/>
        </a:ext>
      </dgm:extLst>
    </dgm:pt>
    <dgm:pt modelId="{4EEDCAFE-6735-4274-97D4-26E343D01878}" type="pres">
      <dgm:prSet presAssocID="{1CCD3A4F-8D6E-4455-ACDC-AEFF478AFAA7}" presName="spaceRect" presStyleCnt="0"/>
      <dgm:spPr/>
    </dgm:pt>
    <dgm:pt modelId="{3C952297-1B03-41CB-8CE3-6E7D83A507D1}" type="pres">
      <dgm:prSet presAssocID="{1CCD3A4F-8D6E-4455-ACDC-AEFF478AFAA7}" presName="parTx" presStyleLbl="revTx" presStyleIdx="0" presStyleCnt="7">
        <dgm:presLayoutVars>
          <dgm:chMax val="0"/>
          <dgm:chPref val="0"/>
        </dgm:presLayoutVars>
      </dgm:prSet>
      <dgm:spPr/>
    </dgm:pt>
    <dgm:pt modelId="{E5DB3024-1A85-4F5B-81B0-24C1410975A4}" type="pres">
      <dgm:prSet presAssocID="{22AB4811-5DA5-4896-A9F4-D46762B0E521}" presName="sibTrans" presStyleCnt="0"/>
      <dgm:spPr/>
    </dgm:pt>
    <dgm:pt modelId="{104BA7DB-3FC4-4CD1-872E-1762B29578DA}" type="pres">
      <dgm:prSet presAssocID="{AA81632E-3020-425A-8828-84CF6A28797B}" presName="compNode" presStyleCnt="0"/>
      <dgm:spPr/>
    </dgm:pt>
    <dgm:pt modelId="{283B1042-A251-4382-9839-3944868665D8}" type="pres">
      <dgm:prSet presAssocID="{AA81632E-3020-425A-8828-84CF6A28797B}" presName="bgRect" presStyleLbl="bgShp" presStyleIdx="1" presStyleCnt="7"/>
      <dgm:spPr/>
    </dgm:pt>
    <dgm:pt modelId="{200CF968-0547-4BEE-9040-366DD6016C6E}" type="pres">
      <dgm:prSet presAssocID="{AA81632E-3020-425A-8828-84CF6A28797B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code"/>
        </a:ext>
      </dgm:extLst>
    </dgm:pt>
    <dgm:pt modelId="{C82B1766-ECEC-4AB2-957C-718137306202}" type="pres">
      <dgm:prSet presAssocID="{AA81632E-3020-425A-8828-84CF6A28797B}" presName="spaceRect" presStyleCnt="0"/>
      <dgm:spPr/>
    </dgm:pt>
    <dgm:pt modelId="{D4981B59-850F-4ABB-886E-442591B03DDB}" type="pres">
      <dgm:prSet presAssocID="{AA81632E-3020-425A-8828-84CF6A28797B}" presName="parTx" presStyleLbl="revTx" presStyleIdx="1" presStyleCnt="7">
        <dgm:presLayoutVars>
          <dgm:chMax val="0"/>
          <dgm:chPref val="0"/>
        </dgm:presLayoutVars>
      </dgm:prSet>
      <dgm:spPr/>
    </dgm:pt>
    <dgm:pt modelId="{945E09C7-39E6-42CC-9860-B582C12AC3A4}" type="pres">
      <dgm:prSet presAssocID="{B6BA26EC-5072-4D66-B5A1-7934DD467DEE}" presName="sibTrans" presStyleCnt="0"/>
      <dgm:spPr/>
    </dgm:pt>
    <dgm:pt modelId="{326AA9A2-793D-4012-B738-659D6C75A03D}" type="pres">
      <dgm:prSet presAssocID="{C3279541-F1E9-4F23-9968-DFD63CA5EFBB}" presName="compNode" presStyleCnt="0"/>
      <dgm:spPr/>
    </dgm:pt>
    <dgm:pt modelId="{27F05ECB-3440-4A1A-9C74-BAFB73767C42}" type="pres">
      <dgm:prSet presAssocID="{C3279541-F1E9-4F23-9968-DFD63CA5EFBB}" presName="bgRect" presStyleLbl="bgShp" presStyleIdx="2" presStyleCnt="7" custLinFactNeighborX="-81" custLinFactNeighborY="-2887"/>
      <dgm:spPr/>
    </dgm:pt>
    <dgm:pt modelId="{CA4B70E2-7096-4077-BD4C-D3B6A857195B}" type="pres">
      <dgm:prSet presAssocID="{C3279541-F1E9-4F23-9968-DFD63CA5EFBB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inoculars with solid fill"/>
        </a:ext>
      </dgm:extLst>
    </dgm:pt>
    <dgm:pt modelId="{BEA20340-0B11-4161-9AE6-EE0D35D0E3C0}" type="pres">
      <dgm:prSet presAssocID="{C3279541-F1E9-4F23-9968-DFD63CA5EFBB}" presName="spaceRect" presStyleCnt="0"/>
      <dgm:spPr/>
    </dgm:pt>
    <dgm:pt modelId="{3896A9EE-3A27-4240-8633-838F0D5396D6}" type="pres">
      <dgm:prSet presAssocID="{C3279541-F1E9-4F23-9968-DFD63CA5EFBB}" presName="parTx" presStyleLbl="revTx" presStyleIdx="2" presStyleCnt="7">
        <dgm:presLayoutVars>
          <dgm:chMax val="0"/>
          <dgm:chPref val="0"/>
        </dgm:presLayoutVars>
      </dgm:prSet>
      <dgm:spPr/>
    </dgm:pt>
    <dgm:pt modelId="{525B8F14-1D31-4DB5-A972-FA0D0466457E}" type="pres">
      <dgm:prSet presAssocID="{7CAFC181-4312-45E8-9733-CABD25491819}" presName="sibTrans" presStyleCnt="0"/>
      <dgm:spPr/>
    </dgm:pt>
    <dgm:pt modelId="{00F77A98-0B16-49E5-9499-062966C7C4C0}" type="pres">
      <dgm:prSet presAssocID="{1AE915AC-B1A9-489B-9861-3B789DE7B7AB}" presName="compNode" presStyleCnt="0"/>
      <dgm:spPr/>
    </dgm:pt>
    <dgm:pt modelId="{DDA5D040-50C5-4485-9EAB-7B26DBFEEC4B}" type="pres">
      <dgm:prSet presAssocID="{1AE915AC-B1A9-489B-9861-3B789DE7B7AB}" presName="bgRect" presStyleLbl="bgShp" presStyleIdx="3" presStyleCnt="7"/>
      <dgm:spPr/>
    </dgm:pt>
    <dgm:pt modelId="{D44E900E-51FA-4D29-814A-109589D50BF9}" type="pres">
      <dgm:prSet presAssocID="{1AE915AC-B1A9-489B-9861-3B789DE7B7AB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05230DA3-7DEC-4C39-B4FB-DA44A48E2B13}" type="pres">
      <dgm:prSet presAssocID="{1AE915AC-B1A9-489B-9861-3B789DE7B7AB}" presName="spaceRect" presStyleCnt="0"/>
      <dgm:spPr/>
    </dgm:pt>
    <dgm:pt modelId="{54CD3879-F704-4180-B493-F38F4EDFE620}" type="pres">
      <dgm:prSet presAssocID="{1AE915AC-B1A9-489B-9861-3B789DE7B7AB}" presName="parTx" presStyleLbl="revTx" presStyleIdx="3" presStyleCnt="7">
        <dgm:presLayoutVars>
          <dgm:chMax val="0"/>
          <dgm:chPref val="0"/>
        </dgm:presLayoutVars>
      </dgm:prSet>
      <dgm:spPr/>
    </dgm:pt>
    <dgm:pt modelId="{0B5DC141-804A-4DDC-8A54-021608F1FFE7}" type="pres">
      <dgm:prSet presAssocID="{7779BAC8-A81A-4953-8C96-B0FCDE3459E8}" presName="sibTrans" presStyleCnt="0"/>
      <dgm:spPr/>
    </dgm:pt>
    <dgm:pt modelId="{FD181A46-6074-4527-AD37-51F8C44B4016}" type="pres">
      <dgm:prSet presAssocID="{D34DE764-A301-49A8-ABDE-065A6B0440FF}" presName="compNode" presStyleCnt="0"/>
      <dgm:spPr/>
    </dgm:pt>
    <dgm:pt modelId="{E4484149-C7DF-470D-B15D-FCD7098EFC66}" type="pres">
      <dgm:prSet presAssocID="{D34DE764-A301-49A8-ABDE-065A6B0440FF}" presName="bgRect" presStyleLbl="bgShp" presStyleIdx="4" presStyleCnt="7"/>
      <dgm:spPr/>
    </dgm:pt>
    <dgm:pt modelId="{B7A4E997-5CFC-4223-AF64-D6FEBFE14986}" type="pres">
      <dgm:prSet presAssocID="{D34DE764-A301-49A8-ABDE-065A6B0440FF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of People"/>
        </a:ext>
      </dgm:extLst>
    </dgm:pt>
    <dgm:pt modelId="{DD1B63FA-4946-4668-A66F-B166C45836E6}" type="pres">
      <dgm:prSet presAssocID="{D34DE764-A301-49A8-ABDE-065A6B0440FF}" presName="spaceRect" presStyleCnt="0"/>
      <dgm:spPr/>
    </dgm:pt>
    <dgm:pt modelId="{2F437F34-656D-45DA-A446-603CF1B5EE6E}" type="pres">
      <dgm:prSet presAssocID="{D34DE764-A301-49A8-ABDE-065A6B0440FF}" presName="parTx" presStyleLbl="revTx" presStyleIdx="4" presStyleCnt="7">
        <dgm:presLayoutVars>
          <dgm:chMax val="0"/>
          <dgm:chPref val="0"/>
        </dgm:presLayoutVars>
      </dgm:prSet>
      <dgm:spPr/>
    </dgm:pt>
    <dgm:pt modelId="{57B386A1-3231-40AA-AEA6-B37F27F1F9BD}" type="pres">
      <dgm:prSet presAssocID="{D7C08F0E-D7F4-4379-998D-AECB3977E61D}" presName="sibTrans" presStyleCnt="0"/>
      <dgm:spPr/>
    </dgm:pt>
    <dgm:pt modelId="{62EEB8B3-F648-403F-B15C-D26BEC3053A2}" type="pres">
      <dgm:prSet presAssocID="{C776AA14-136F-484D-9939-E2CEDA73CC4F}" presName="compNode" presStyleCnt="0"/>
      <dgm:spPr/>
    </dgm:pt>
    <dgm:pt modelId="{2BF084E1-3BA6-4238-9A94-0D36016A801E}" type="pres">
      <dgm:prSet presAssocID="{C776AA14-136F-484D-9939-E2CEDA73CC4F}" presName="bgRect" presStyleLbl="bgShp" presStyleIdx="5" presStyleCnt="7"/>
      <dgm:spPr/>
    </dgm:pt>
    <dgm:pt modelId="{CDDB4AC7-D25E-4C78-9D9A-F8DE4A05EE6B}" type="pres">
      <dgm:prSet presAssocID="{C776AA14-136F-484D-9939-E2CEDA73CC4F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2CC6114D-63ED-463C-A4F3-26153AA9A637}" type="pres">
      <dgm:prSet presAssocID="{C776AA14-136F-484D-9939-E2CEDA73CC4F}" presName="spaceRect" presStyleCnt="0"/>
      <dgm:spPr/>
    </dgm:pt>
    <dgm:pt modelId="{CA1E1D96-921F-40B3-96D2-9B87F2DCCFAC}" type="pres">
      <dgm:prSet presAssocID="{C776AA14-136F-484D-9939-E2CEDA73CC4F}" presName="parTx" presStyleLbl="revTx" presStyleIdx="5" presStyleCnt="7">
        <dgm:presLayoutVars>
          <dgm:chMax val="0"/>
          <dgm:chPref val="0"/>
        </dgm:presLayoutVars>
      </dgm:prSet>
      <dgm:spPr/>
    </dgm:pt>
    <dgm:pt modelId="{31B4EBFF-F012-4868-8501-BA763E78A4C5}" type="pres">
      <dgm:prSet presAssocID="{D8B35DE8-5F10-45B6-ADC5-5334601579EC}" presName="sibTrans" presStyleCnt="0"/>
      <dgm:spPr/>
    </dgm:pt>
    <dgm:pt modelId="{3EDB5081-8AA7-4A56-BED9-D13743FECFD1}" type="pres">
      <dgm:prSet presAssocID="{85E8C9DD-FBFE-420E-8506-B6202342E841}" presName="compNode" presStyleCnt="0"/>
      <dgm:spPr/>
    </dgm:pt>
    <dgm:pt modelId="{120D69F8-D6CD-4157-81E0-5F9C4AD73FC9}" type="pres">
      <dgm:prSet presAssocID="{85E8C9DD-FBFE-420E-8506-B6202342E841}" presName="bgRect" presStyleLbl="bgShp" presStyleIdx="6" presStyleCnt="7" custLinFactNeighborX="-15119" custLinFactNeighborY="4331"/>
      <dgm:spPr/>
    </dgm:pt>
    <dgm:pt modelId="{77C04240-1FA0-4846-B713-6D2DDF515AB2}" type="pres">
      <dgm:prSet presAssocID="{85E8C9DD-FBFE-420E-8506-B6202342E841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4F50EC52-FE3D-4707-AAAE-2683D1C98FF8}" type="pres">
      <dgm:prSet presAssocID="{85E8C9DD-FBFE-420E-8506-B6202342E841}" presName="spaceRect" presStyleCnt="0"/>
      <dgm:spPr/>
    </dgm:pt>
    <dgm:pt modelId="{3ED77B50-8ABC-47C4-BAC7-3296E12CBB27}" type="pres">
      <dgm:prSet presAssocID="{85E8C9DD-FBFE-420E-8506-B6202342E841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0DE39E16-6146-4CD1-8D55-E48C36CB42EA}" type="presOf" srcId="{AA81632E-3020-425A-8828-84CF6A28797B}" destId="{D4981B59-850F-4ABB-886E-442591B03DDB}" srcOrd="0" destOrd="0" presId="urn:microsoft.com/office/officeart/2018/2/layout/IconVerticalSolidList"/>
    <dgm:cxn modelId="{5E9E1D1A-F21E-48FD-B134-93BBF4680B75}" type="presOf" srcId="{E22D58F4-6FE6-49D3-9BA6-ADE489D69740}" destId="{32408422-A113-4E52-A3F9-B14449B61496}" srcOrd="0" destOrd="0" presId="urn:microsoft.com/office/officeart/2018/2/layout/IconVerticalSolidList"/>
    <dgm:cxn modelId="{7D8BB528-5800-47D3-87E2-9640E5FFCEF7}" type="presOf" srcId="{1CCD3A4F-8D6E-4455-ACDC-AEFF478AFAA7}" destId="{3C952297-1B03-41CB-8CE3-6E7D83A507D1}" srcOrd="0" destOrd="0" presId="urn:microsoft.com/office/officeart/2018/2/layout/IconVerticalSolidList"/>
    <dgm:cxn modelId="{1FC3392E-C942-47BB-9E37-4908922D35E5}" srcId="{E22D58F4-6FE6-49D3-9BA6-ADE489D69740}" destId="{AA81632E-3020-425A-8828-84CF6A28797B}" srcOrd="1" destOrd="0" parTransId="{53C3DBC1-575C-45D0-B2A4-8032995ECAA7}" sibTransId="{B6BA26EC-5072-4D66-B5A1-7934DD467DEE}"/>
    <dgm:cxn modelId="{9CE50E5B-9F85-43CF-867B-D0CBD41B677D}" type="presOf" srcId="{85E8C9DD-FBFE-420E-8506-B6202342E841}" destId="{3ED77B50-8ABC-47C4-BAC7-3296E12CBB27}" srcOrd="0" destOrd="0" presId="urn:microsoft.com/office/officeart/2018/2/layout/IconVerticalSolidList"/>
    <dgm:cxn modelId="{6172965B-E4F3-4ED4-BD1E-932553ACAEFE}" srcId="{E22D58F4-6FE6-49D3-9BA6-ADE489D69740}" destId="{1CCD3A4F-8D6E-4455-ACDC-AEFF478AFAA7}" srcOrd="0" destOrd="0" parTransId="{2199357B-46CF-4581-B873-94646AAC85FD}" sibTransId="{22AB4811-5DA5-4896-A9F4-D46762B0E521}"/>
    <dgm:cxn modelId="{A5647361-F81C-4C40-BBDD-8D569AB14107}" type="presOf" srcId="{1AE915AC-B1A9-489B-9861-3B789DE7B7AB}" destId="{54CD3879-F704-4180-B493-F38F4EDFE620}" srcOrd="0" destOrd="0" presId="urn:microsoft.com/office/officeart/2018/2/layout/IconVerticalSolidList"/>
    <dgm:cxn modelId="{A65CC146-E010-460C-8A4F-E66D61B89C9D}" srcId="{E22D58F4-6FE6-49D3-9BA6-ADE489D69740}" destId="{C3279541-F1E9-4F23-9968-DFD63CA5EFBB}" srcOrd="2" destOrd="0" parTransId="{FB136161-1D7B-4258-9024-6CC097144BC3}" sibTransId="{7CAFC181-4312-45E8-9733-CABD25491819}"/>
    <dgm:cxn modelId="{0E726172-8F7F-4496-AF21-CD3DAE459D99}" type="presOf" srcId="{C3279541-F1E9-4F23-9968-DFD63CA5EFBB}" destId="{3896A9EE-3A27-4240-8633-838F0D5396D6}" srcOrd="0" destOrd="0" presId="urn:microsoft.com/office/officeart/2018/2/layout/IconVerticalSolidList"/>
    <dgm:cxn modelId="{5EFE4D58-995C-4EE0-8E94-19054534746C}" type="presOf" srcId="{D34DE764-A301-49A8-ABDE-065A6B0440FF}" destId="{2F437F34-656D-45DA-A446-603CF1B5EE6E}" srcOrd="0" destOrd="0" presId="urn:microsoft.com/office/officeart/2018/2/layout/IconVerticalSolidList"/>
    <dgm:cxn modelId="{40ED0FA6-88C0-4277-AE10-4FC380C71864}" type="presOf" srcId="{C776AA14-136F-484D-9939-E2CEDA73CC4F}" destId="{CA1E1D96-921F-40B3-96D2-9B87F2DCCFAC}" srcOrd="0" destOrd="0" presId="urn:microsoft.com/office/officeart/2018/2/layout/IconVerticalSolidList"/>
    <dgm:cxn modelId="{1C4C78A9-CC55-458F-8E23-E3BED9F333D9}" srcId="{E22D58F4-6FE6-49D3-9BA6-ADE489D69740}" destId="{D34DE764-A301-49A8-ABDE-065A6B0440FF}" srcOrd="4" destOrd="0" parTransId="{5161B05A-AD59-49E8-9D76-0087316FCC3C}" sibTransId="{D7C08F0E-D7F4-4379-998D-AECB3977E61D}"/>
    <dgm:cxn modelId="{4436B9B4-BA13-4EC5-A94E-ED44FE2B67E0}" srcId="{E22D58F4-6FE6-49D3-9BA6-ADE489D69740}" destId="{C776AA14-136F-484D-9939-E2CEDA73CC4F}" srcOrd="5" destOrd="0" parTransId="{A4F40848-E77C-4C2A-A2A7-3B7B63449A1D}" sibTransId="{D8B35DE8-5F10-45B6-ADC5-5334601579EC}"/>
    <dgm:cxn modelId="{45E439C8-D06E-4C99-AB9D-4C5ADDEEB9E1}" srcId="{E22D58F4-6FE6-49D3-9BA6-ADE489D69740}" destId="{1AE915AC-B1A9-489B-9861-3B789DE7B7AB}" srcOrd="3" destOrd="0" parTransId="{C1C5FDC9-F5F8-44AC-B9A9-8E952C7C5B46}" sibTransId="{7779BAC8-A81A-4953-8C96-B0FCDE3459E8}"/>
    <dgm:cxn modelId="{9D6745E6-B9C4-46A6-8BF8-051542380FF0}" srcId="{E22D58F4-6FE6-49D3-9BA6-ADE489D69740}" destId="{85E8C9DD-FBFE-420E-8506-B6202342E841}" srcOrd="6" destOrd="0" parTransId="{51B49425-0CA4-439F-B032-5BD92469418F}" sibTransId="{16DEDEB2-71D4-47D1-A409-65B600C56CEF}"/>
    <dgm:cxn modelId="{6F5B82F1-5EE0-4E85-9C77-AE5E8D5B7266}" type="presParOf" srcId="{32408422-A113-4E52-A3F9-B14449B61496}" destId="{B62113C7-AE62-4824-8DAD-CD81BF8616E3}" srcOrd="0" destOrd="0" presId="urn:microsoft.com/office/officeart/2018/2/layout/IconVerticalSolidList"/>
    <dgm:cxn modelId="{2528D618-AB54-45BE-9D8F-39A242D01607}" type="presParOf" srcId="{B62113C7-AE62-4824-8DAD-CD81BF8616E3}" destId="{F57A21E5-4215-46D4-A46E-71A9806DD890}" srcOrd="0" destOrd="0" presId="urn:microsoft.com/office/officeart/2018/2/layout/IconVerticalSolidList"/>
    <dgm:cxn modelId="{8F84AB66-8F36-490A-A8BA-8E5AE9F6A4C3}" type="presParOf" srcId="{B62113C7-AE62-4824-8DAD-CD81BF8616E3}" destId="{3705F9BA-66EB-4BF6-8607-D6D63D374C4E}" srcOrd="1" destOrd="0" presId="urn:microsoft.com/office/officeart/2018/2/layout/IconVerticalSolidList"/>
    <dgm:cxn modelId="{4EF7D0B9-3770-4E32-89AE-131C2858B99B}" type="presParOf" srcId="{B62113C7-AE62-4824-8DAD-CD81BF8616E3}" destId="{4EEDCAFE-6735-4274-97D4-26E343D01878}" srcOrd="2" destOrd="0" presId="urn:microsoft.com/office/officeart/2018/2/layout/IconVerticalSolidList"/>
    <dgm:cxn modelId="{C70C1637-534F-486E-8ED3-CC88E3D0BCDA}" type="presParOf" srcId="{B62113C7-AE62-4824-8DAD-CD81BF8616E3}" destId="{3C952297-1B03-41CB-8CE3-6E7D83A507D1}" srcOrd="3" destOrd="0" presId="urn:microsoft.com/office/officeart/2018/2/layout/IconVerticalSolidList"/>
    <dgm:cxn modelId="{FCA4ADDE-6C3A-4B73-AFBB-2620C20ED59E}" type="presParOf" srcId="{32408422-A113-4E52-A3F9-B14449B61496}" destId="{E5DB3024-1A85-4F5B-81B0-24C1410975A4}" srcOrd="1" destOrd="0" presId="urn:microsoft.com/office/officeart/2018/2/layout/IconVerticalSolidList"/>
    <dgm:cxn modelId="{2B911037-8EDE-4D59-B791-060005B8BF8E}" type="presParOf" srcId="{32408422-A113-4E52-A3F9-B14449B61496}" destId="{104BA7DB-3FC4-4CD1-872E-1762B29578DA}" srcOrd="2" destOrd="0" presId="urn:microsoft.com/office/officeart/2018/2/layout/IconVerticalSolidList"/>
    <dgm:cxn modelId="{875DBAF8-672D-4042-9E16-C7E895A1F057}" type="presParOf" srcId="{104BA7DB-3FC4-4CD1-872E-1762B29578DA}" destId="{283B1042-A251-4382-9839-3944868665D8}" srcOrd="0" destOrd="0" presId="urn:microsoft.com/office/officeart/2018/2/layout/IconVerticalSolidList"/>
    <dgm:cxn modelId="{0A31A6FC-EACD-4DD1-8DD0-D2077EA16549}" type="presParOf" srcId="{104BA7DB-3FC4-4CD1-872E-1762B29578DA}" destId="{200CF968-0547-4BEE-9040-366DD6016C6E}" srcOrd="1" destOrd="0" presId="urn:microsoft.com/office/officeart/2018/2/layout/IconVerticalSolidList"/>
    <dgm:cxn modelId="{49E55CB6-EF85-4D16-97BA-A47A1819A785}" type="presParOf" srcId="{104BA7DB-3FC4-4CD1-872E-1762B29578DA}" destId="{C82B1766-ECEC-4AB2-957C-718137306202}" srcOrd="2" destOrd="0" presId="urn:microsoft.com/office/officeart/2018/2/layout/IconVerticalSolidList"/>
    <dgm:cxn modelId="{B56ED754-2D39-4716-91C2-EB2A398A90E2}" type="presParOf" srcId="{104BA7DB-3FC4-4CD1-872E-1762B29578DA}" destId="{D4981B59-850F-4ABB-886E-442591B03DDB}" srcOrd="3" destOrd="0" presId="urn:microsoft.com/office/officeart/2018/2/layout/IconVerticalSolidList"/>
    <dgm:cxn modelId="{ED1BC211-C417-4FD5-A8BA-06AA7DC0F39F}" type="presParOf" srcId="{32408422-A113-4E52-A3F9-B14449B61496}" destId="{945E09C7-39E6-42CC-9860-B582C12AC3A4}" srcOrd="3" destOrd="0" presId="urn:microsoft.com/office/officeart/2018/2/layout/IconVerticalSolidList"/>
    <dgm:cxn modelId="{21A27A76-CA08-43AB-A7B7-B42A0D8CD747}" type="presParOf" srcId="{32408422-A113-4E52-A3F9-B14449B61496}" destId="{326AA9A2-793D-4012-B738-659D6C75A03D}" srcOrd="4" destOrd="0" presId="urn:microsoft.com/office/officeart/2018/2/layout/IconVerticalSolidList"/>
    <dgm:cxn modelId="{514B8586-F4E0-4D2B-B4D3-48F2A77B38CE}" type="presParOf" srcId="{326AA9A2-793D-4012-B738-659D6C75A03D}" destId="{27F05ECB-3440-4A1A-9C74-BAFB73767C42}" srcOrd="0" destOrd="0" presId="urn:microsoft.com/office/officeart/2018/2/layout/IconVerticalSolidList"/>
    <dgm:cxn modelId="{C378D40F-7973-41D8-8407-82B16D868383}" type="presParOf" srcId="{326AA9A2-793D-4012-B738-659D6C75A03D}" destId="{CA4B70E2-7096-4077-BD4C-D3B6A857195B}" srcOrd="1" destOrd="0" presId="urn:microsoft.com/office/officeart/2018/2/layout/IconVerticalSolidList"/>
    <dgm:cxn modelId="{224E5867-8697-46AE-8325-0B14F4F282AD}" type="presParOf" srcId="{326AA9A2-793D-4012-B738-659D6C75A03D}" destId="{BEA20340-0B11-4161-9AE6-EE0D35D0E3C0}" srcOrd="2" destOrd="0" presId="urn:microsoft.com/office/officeart/2018/2/layout/IconVerticalSolidList"/>
    <dgm:cxn modelId="{4D582A77-D1CA-4EEE-B5E1-902B4AE653EE}" type="presParOf" srcId="{326AA9A2-793D-4012-B738-659D6C75A03D}" destId="{3896A9EE-3A27-4240-8633-838F0D5396D6}" srcOrd="3" destOrd="0" presId="urn:microsoft.com/office/officeart/2018/2/layout/IconVerticalSolidList"/>
    <dgm:cxn modelId="{9B4B3E4D-45B8-4999-8937-73CBE7AE66A2}" type="presParOf" srcId="{32408422-A113-4E52-A3F9-B14449B61496}" destId="{525B8F14-1D31-4DB5-A972-FA0D0466457E}" srcOrd="5" destOrd="0" presId="urn:microsoft.com/office/officeart/2018/2/layout/IconVerticalSolidList"/>
    <dgm:cxn modelId="{A5D47750-CFA4-4DF6-99D4-43CE51FBCF70}" type="presParOf" srcId="{32408422-A113-4E52-A3F9-B14449B61496}" destId="{00F77A98-0B16-49E5-9499-062966C7C4C0}" srcOrd="6" destOrd="0" presId="urn:microsoft.com/office/officeart/2018/2/layout/IconVerticalSolidList"/>
    <dgm:cxn modelId="{049A6B6E-16BC-4C11-9D15-5209F924CC1E}" type="presParOf" srcId="{00F77A98-0B16-49E5-9499-062966C7C4C0}" destId="{DDA5D040-50C5-4485-9EAB-7B26DBFEEC4B}" srcOrd="0" destOrd="0" presId="urn:microsoft.com/office/officeart/2018/2/layout/IconVerticalSolidList"/>
    <dgm:cxn modelId="{E50617E8-3190-4ECA-B2A6-C0FE0F099389}" type="presParOf" srcId="{00F77A98-0B16-49E5-9499-062966C7C4C0}" destId="{D44E900E-51FA-4D29-814A-109589D50BF9}" srcOrd="1" destOrd="0" presId="urn:microsoft.com/office/officeart/2018/2/layout/IconVerticalSolidList"/>
    <dgm:cxn modelId="{B8A48AD5-9295-4640-99E2-20CB2430B52A}" type="presParOf" srcId="{00F77A98-0B16-49E5-9499-062966C7C4C0}" destId="{05230DA3-7DEC-4C39-B4FB-DA44A48E2B13}" srcOrd="2" destOrd="0" presId="urn:microsoft.com/office/officeart/2018/2/layout/IconVerticalSolidList"/>
    <dgm:cxn modelId="{37999402-37EA-4257-8E75-42EF30B6EB86}" type="presParOf" srcId="{00F77A98-0B16-49E5-9499-062966C7C4C0}" destId="{54CD3879-F704-4180-B493-F38F4EDFE620}" srcOrd="3" destOrd="0" presId="urn:microsoft.com/office/officeart/2018/2/layout/IconVerticalSolidList"/>
    <dgm:cxn modelId="{2C26BAA6-E328-4AF2-80AF-CD90E537DEC4}" type="presParOf" srcId="{32408422-A113-4E52-A3F9-B14449B61496}" destId="{0B5DC141-804A-4DDC-8A54-021608F1FFE7}" srcOrd="7" destOrd="0" presId="urn:microsoft.com/office/officeart/2018/2/layout/IconVerticalSolidList"/>
    <dgm:cxn modelId="{3A3112F2-5A15-48EC-85F2-5F974A59DF71}" type="presParOf" srcId="{32408422-A113-4E52-A3F9-B14449B61496}" destId="{FD181A46-6074-4527-AD37-51F8C44B4016}" srcOrd="8" destOrd="0" presId="urn:microsoft.com/office/officeart/2018/2/layout/IconVerticalSolidList"/>
    <dgm:cxn modelId="{5BC1F1AD-CE4D-47AE-83D9-8F13EA0C7EE2}" type="presParOf" srcId="{FD181A46-6074-4527-AD37-51F8C44B4016}" destId="{E4484149-C7DF-470D-B15D-FCD7098EFC66}" srcOrd="0" destOrd="0" presId="urn:microsoft.com/office/officeart/2018/2/layout/IconVerticalSolidList"/>
    <dgm:cxn modelId="{163F55F1-646C-4774-B990-6A36250C4646}" type="presParOf" srcId="{FD181A46-6074-4527-AD37-51F8C44B4016}" destId="{B7A4E997-5CFC-4223-AF64-D6FEBFE14986}" srcOrd="1" destOrd="0" presId="urn:microsoft.com/office/officeart/2018/2/layout/IconVerticalSolidList"/>
    <dgm:cxn modelId="{4CB92893-EAC0-4CB2-A024-BC3FC7274F16}" type="presParOf" srcId="{FD181A46-6074-4527-AD37-51F8C44B4016}" destId="{DD1B63FA-4946-4668-A66F-B166C45836E6}" srcOrd="2" destOrd="0" presId="urn:microsoft.com/office/officeart/2018/2/layout/IconVerticalSolidList"/>
    <dgm:cxn modelId="{828A5485-A56D-41BE-86B9-10897A343170}" type="presParOf" srcId="{FD181A46-6074-4527-AD37-51F8C44B4016}" destId="{2F437F34-656D-45DA-A446-603CF1B5EE6E}" srcOrd="3" destOrd="0" presId="urn:microsoft.com/office/officeart/2018/2/layout/IconVerticalSolidList"/>
    <dgm:cxn modelId="{21626FA0-9C27-4851-9F79-61CDB049D920}" type="presParOf" srcId="{32408422-A113-4E52-A3F9-B14449B61496}" destId="{57B386A1-3231-40AA-AEA6-B37F27F1F9BD}" srcOrd="9" destOrd="0" presId="urn:microsoft.com/office/officeart/2018/2/layout/IconVerticalSolidList"/>
    <dgm:cxn modelId="{9D652BD9-E368-4E36-8BCF-800417A61C86}" type="presParOf" srcId="{32408422-A113-4E52-A3F9-B14449B61496}" destId="{62EEB8B3-F648-403F-B15C-D26BEC3053A2}" srcOrd="10" destOrd="0" presId="urn:microsoft.com/office/officeart/2018/2/layout/IconVerticalSolidList"/>
    <dgm:cxn modelId="{14340DC3-DFAC-4AAA-88ED-A224512D71DF}" type="presParOf" srcId="{62EEB8B3-F648-403F-B15C-D26BEC3053A2}" destId="{2BF084E1-3BA6-4238-9A94-0D36016A801E}" srcOrd="0" destOrd="0" presId="urn:microsoft.com/office/officeart/2018/2/layout/IconVerticalSolidList"/>
    <dgm:cxn modelId="{9A61A2D4-3146-47FF-85FC-468F367EA681}" type="presParOf" srcId="{62EEB8B3-F648-403F-B15C-D26BEC3053A2}" destId="{CDDB4AC7-D25E-4C78-9D9A-F8DE4A05EE6B}" srcOrd="1" destOrd="0" presId="urn:microsoft.com/office/officeart/2018/2/layout/IconVerticalSolidList"/>
    <dgm:cxn modelId="{EAEE0C7E-C453-4A37-94C1-A74839D41593}" type="presParOf" srcId="{62EEB8B3-F648-403F-B15C-D26BEC3053A2}" destId="{2CC6114D-63ED-463C-A4F3-26153AA9A637}" srcOrd="2" destOrd="0" presId="urn:microsoft.com/office/officeart/2018/2/layout/IconVerticalSolidList"/>
    <dgm:cxn modelId="{91C84B27-65A0-4B79-97B8-6ED8F436704B}" type="presParOf" srcId="{62EEB8B3-F648-403F-B15C-D26BEC3053A2}" destId="{CA1E1D96-921F-40B3-96D2-9B87F2DCCFAC}" srcOrd="3" destOrd="0" presId="urn:microsoft.com/office/officeart/2018/2/layout/IconVerticalSolidList"/>
    <dgm:cxn modelId="{6F170FC6-6813-4826-9A95-B32DAB082F7D}" type="presParOf" srcId="{32408422-A113-4E52-A3F9-B14449B61496}" destId="{31B4EBFF-F012-4868-8501-BA763E78A4C5}" srcOrd="11" destOrd="0" presId="urn:microsoft.com/office/officeart/2018/2/layout/IconVerticalSolidList"/>
    <dgm:cxn modelId="{4D368E26-D552-4769-B400-6179BFBA5D89}" type="presParOf" srcId="{32408422-A113-4E52-A3F9-B14449B61496}" destId="{3EDB5081-8AA7-4A56-BED9-D13743FECFD1}" srcOrd="12" destOrd="0" presId="urn:microsoft.com/office/officeart/2018/2/layout/IconVerticalSolidList"/>
    <dgm:cxn modelId="{DE6E0702-E690-4F6C-B2B4-170EE6DF5114}" type="presParOf" srcId="{3EDB5081-8AA7-4A56-BED9-D13743FECFD1}" destId="{120D69F8-D6CD-4157-81E0-5F9C4AD73FC9}" srcOrd="0" destOrd="0" presId="urn:microsoft.com/office/officeart/2018/2/layout/IconVerticalSolidList"/>
    <dgm:cxn modelId="{3D1FB8CB-A768-441C-A038-C19198C16AF8}" type="presParOf" srcId="{3EDB5081-8AA7-4A56-BED9-D13743FECFD1}" destId="{77C04240-1FA0-4846-B713-6D2DDF515AB2}" srcOrd="1" destOrd="0" presId="urn:microsoft.com/office/officeart/2018/2/layout/IconVerticalSolidList"/>
    <dgm:cxn modelId="{00A7B552-D6D2-4E76-B12C-9F1BFD94BF2F}" type="presParOf" srcId="{3EDB5081-8AA7-4A56-BED9-D13743FECFD1}" destId="{4F50EC52-FE3D-4707-AAAE-2683D1C98FF8}" srcOrd="2" destOrd="0" presId="urn:microsoft.com/office/officeart/2018/2/layout/IconVerticalSolidList"/>
    <dgm:cxn modelId="{ED1CF7C0-838B-4DD2-93A6-818C46304480}" type="presParOf" srcId="{3EDB5081-8AA7-4A56-BED9-D13743FECFD1}" destId="{3ED77B50-8ABC-47C4-BAC7-3296E12CBB2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C06255-6F1C-419C-AA97-C7BD567BCA2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167B7A-C2A6-4BFD-89AC-5A764751A603}">
      <dgm:prSet/>
      <dgm:spPr/>
      <dgm:t>
        <a:bodyPr/>
        <a:lstStyle/>
        <a:p>
          <a:r>
            <a:rPr lang="en-GB"/>
            <a:t>277 FTE VFM staff members</a:t>
          </a:r>
          <a:endParaRPr lang="en-US"/>
        </a:p>
      </dgm:t>
    </dgm:pt>
    <dgm:pt modelId="{13DB8984-5668-49A6-B917-5083D7B4633F}" type="parTrans" cxnId="{C61CD14C-F1BF-4B9F-81DC-23BE0E2AD68F}">
      <dgm:prSet/>
      <dgm:spPr/>
      <dgm:t>
        <a:bodyPr/>
        <a:lstStyle/>
        <a:p>
          <a:endParaRPr lang="en-US"/>
        </a:p>
      </dgm:t>
    </dgm:pt>
    <dgm:pt modelId="{C9621E60-7C4A-4086-930E-EED99FDDBFE5}" type="sibTrans" cxnId="{C61CD14C-F1BF-4B9F-81DC-23BE0E2AD68F}">
      <dgm:prSet/>
      <dgm:spPr/>
      <dgm:t>
        <a:bodyPr/>
        <a:lstStyle/>
        <a:p>
          <a:endParaRPr lang="en-US"/>
        </a:p>
      </dgm:t>
    </dgm:pt>
    <dgm:pt modelId="{C25FD73B-9C80-469D-B09C-4D1DC787FFCF}">
      <dgm:prSet/>
      <dgm:spPr/>
      <dgm:t>
        <a:bodyPr/>
        <a:lstStyle/>
        <a:p>
          <a:r>
            <a:rPr lang="en-GB"/>
            <a:t>Average length of service 12 years</a:t>
          </a:r>
          <a:endParaRPr lang="en-US"/>
        </a:p>
      </dgm:t>
    </dgm:pt>
    <dgm:pt modelId="{10DD20DD-BB42-4016-A472-C87436A36ED7}" type="parTrans" cxnId="{61609123-D4E7-46CD-BB62-DDDB816AF1E1}">
      <dgm:prSet/>
      <dgm:spPr/>
      <dgm:t>
        <a:bodyPr/>
        <a:lstStyle/>
        <a:p>
          <a:endParaRPr lang="en-US"/>
        </a:p>
      </dgm:t>
    </dgm:pt>
    <dgm:pt modelId="{33ACB566-8ECE-435F-BFB1-5E175AE15BD1}" type="sibTrans" cxnId="{61609123-D4E7-46CD-BB62-DDDB816AF1E1}">
      <dgm:prSet/>
      <dgm:spPr/>
      <dgm:t>
        <a:bodyPr/>
        <a:lstStyle/>
        <a:p>
          <a:endParaRPr lang="en-US"/>
        </a:p>
      </dgm:t>
    </dgm:pt>
    <dgm:pt modelId="{E5F08CB4-FA4E-45A8-80C2-6EB851F21FD0}" type="pres">
      <dgm:prSet presAssocID="{71C06255-6F1C-419C-AA97-C7BD567BCA2C}" presName="vert0" presStyleCnt="0">
        <dgm:presLayoutVars>
          <dgm:dir/>
          <dgm:animOne val="branch"/>
          <dgm:animLvl val="lvl"/>
        </dgm:presLayoutVars>
      </dgm:prSet>
      <dgm:spPr/>
    </dgm:pt>
    <dgm:pt modelId="{F9589390-3881-4C08-98CA-93ECCEB2D7D5}" type="pres">
      <dgm:prSet presAssocID="{0F167B7A-C2A6-4BFD-89AC-5A764751A603}" presName="thickLine" presStyleLbl="alignNode1" presStyleIdx="0" presStyleCnt="2"/>
      <dgm:spPr/>
    </dgm:pt>
    <dgm:pt modelId="{A3BA5E25-2C93-4576-92A5-994462A25894}" type="pres">
      <dgm:prSet presAssocID="{0F167B7A-C2A6-4BFD-89AC-5A764751A603}" presName="horz1" presStyleCnt="0"/>
      <dgm:spPr/>
    </dgm:pt>
    <dgm:pt modelId="{B7369044-4EF8-4ECE-9061-D1E3E6774286}" type="pres">
      <dgm:prSet presAssocID="{0F167B7A-C2A6-4BFD-89AC-5A764751A603}" presName="tx1" presStyleLbl="revTx" presStyleIdx="0" presStyleCnt="2"/>
      <dgm:spPr/>
    </dgm:pt>
    <dgm:pt modelId="{86BE170C-7775-4411-92FD-EA1FED3F4355}" type="pres">
      <dgm:prSet presAssocID="{0F167B7A-C2A6-4BFD-89AC-5A764751A603}" presName="vert1" presStyleCnt="0"/>
      <dgm:spPr/>
    </dgm:pt>
    <dgm:pt modelId="{091E395B-AE20-4127-A664-6B8BDA7F4A86}" type="pres">
      <dgm:prSet presAssocID="{C25FD73B-9C80-469D-B09C-4D1DC787FFCF}" presName="thickLine" presStyleLbl="alignNode1" presStyleIdx="1" presStyleCnt="2"/>
      <dgm:spPr/>
    </dgm:pt>
    <dgm:pt modelId="{F6B24F54-67E3-4595-8BED-7846F2435810}" type="pres">
      <dgm:prSet presAssocID="{C25FD73B-9C80-469D-B09C-4D1DC787FFCF}" presName="horz1" presStyleCnt="0"/>
      <dgm:spPr/>
    </dgm:pt>
    <dgm:pt modelId="{AC15492A-A700-4813-8F48-6F9AE7F65A45}" type="pres">
      <dgm:prSet presAssocID="{C25FD73B-9C80-469D-B09C-4D1DC787FFCF}" presName="tx1" presStyleLbl="revTx" presStyleIdx="1" presStyleCnt="2"/>
      <dgm:spPr/>
    </dgm:pt>
    <dgm:pt modelId="{43C4EAEF-5BDA-4A86-B9E0-E0A7869C8C6D}" type="pres">
      <dgm:prSet presAssocID="{C25FD73B-9C80-469D-B09C-4D1DC787FFCF}" presName="vert1" presStyleCnt="0"/>
      <dgm:spPr/>
    </dgm:pt>
  </dgm:ptLst>
  <dgm:cxnLst>
    <dgm:cxn modelId="{61609123-D4E7-46CD-BB62-DDDB816AF1E1}" srcId="{71C06255-6F1C-419C-AA97-C7BD567BCA2C}" destId="{C25FD73B-9C80-469D-B09C-4D1DC787FFCF}" srcOrd="1" destOrd="0" parTransId="{10DD20DD-BB42-4016-A472-C87436A36ED7}" sibTransId="{33ACB566-8ECE-435F-BFB1-5E175AE15BD1}"/>
    <dgm:cxn modelId="{422E1330-DDF5-4940-AFEE-0264EDE4A081}" type="presOf" srcId="{71C06255-6F1C-419C-AA97-C7BD567BCA2C}" destId="{E5F08CB4-FA4E-45A8-80C2-6EB851F21FD0}" srcOrd="0" destOrd="0" presId="urn:microsoft.com/office/officeart/2008/layout/LinedList"/>
    <dgm:cxn modelId="{C61CD14C-F1BF-4B9F-81DC-23BE0E2AD68F}" srcId="{71C06255-6F1C-419C-AA97-C7BD567BCA2C}" destId="{0F167B7A-C2A6-4BFD-89AC-5A764751A603}" srcOrd="0" destOrd="0" parTransId="{13DB8984-5668-49A6-B917-5083D7B4633F}" sibTransId="{C9621E60-7C4A-4086-930E-EED99FDDBFE5}"/>
    <dgm:cxn modelId="{66448F6E-E885-4E02-8DE7-18F2E6B3AE3D}" type="presOf" srcId="{0F167B7A-C2A6-4BFD-89AC-5A764751A603}" destId="{B7369044-4EF8-4ECE-9061-D1E3E6774286}" srcOrd="0" destOrd="0" presId="urn:microsoft.com/office/officeart/2008/layout/LinedList"/>
    <dgm:cxn modelId="{19F70CD7-079E-414E-AEDE-84CAE0E4D586}" type="presOf" srcId="{C25FD73B-9C80-469D-B09C-4D1DC787FFCF}" destId="{AC15492A-A700-4813-8F48-6F9AE7F65A45}" srcOrd="0" destOrd="0" presId="urn:microsoft.com/office/officeart/2008/layout/LinedList"/>
    <dgm:cxn modelId="{10FE36C6-E5AE-466F-B5EA-44CC6AB80BAF}" type="presParOf" srcId="{E5F08CB4-FA4E-45A8-80C2-6EB851F21FD0}" destId="{F9589390-3881-4C08-98CA-93ECCEB2D7D5}" srcOrd="0" destOrd="0" presId="urn:microsoft.com/office/officeart/2008/layout/LinedList"/>
    <dgm:cxn modelId="{C0D6712A-8448-4C2B-B438-20F61F8AB554}" type="presParOf" srcId="{E5F08CB4-FA4E-45A8-80C2-6EB851F21FD0}" destId="{A3BA5E25-2C93-4576-92A5-994462A25894}" srcOrd="1" destOrd="0" presId="urn:microsoft.com/office/officeart/2008/layout/LinedList"/>
    <dgm:cxn modelId="{6A848996-CC2A-4FDF-B9B8-A8993E8B737F}" type="presParOf" srcId="{A3BA5E25-2C93-4576-92A5-994462A25894}" destId="{B7369044-4EF8-4ECE-9061-D1E3E6774286}" srcOrd="0" destOrd="0" presId="urn:microsoft.com/office/officeart/2008/layout/LinedList"/>
    <dgm:cxn modelId="{003F25FD-7B41-41E0-BF9F-FCDD43454728}" type="presParOf" srcId="{A3BA5E25-2C93-4576-92A5-994462A25894}" destId="{86BE170C-7775-4411-92FD-EA1FED3F4355}" srcOrd="1" destOrd="0" presId="urn:microsoft.com/office/officeart/2008/layout/LinedList"/>
    <dgm:cxn modelId="{61EE04E4-6128-4167-BDA7-948F0A5E8FE5}" type="presParOf" srcId="{E5F08CB4-FA4E-45A8-80C2-6EB851F21FD0}" destId="{091E395B-AE20-4127-A664-6B8BDA7F4A86}" srcOrd="2" destOrd="0" presId="urn:microsoft.com/office/officeart/2008/layout/LinedList"/>
    <dgm:cxn modelId="{BF31E414-F6E6-4166-A2A5-838AEF3DB60F}" type="presParOf" srcId="{E5F08CB4-FA4E-45A8-80C2-6EB851F21FD0}" destId="{F6B24F54-67E3-4595-8BED-7846F2435810}" srcOrd="3" destOrd="0" presId="urn:microsoft.com/office/officeart/2008/layout/LinedList"/>
    <dgm:cxn modelId="{6E742925-7575-4819-9F78-0A0D54D49470}" type="presParOf" srcId="{F6B24F54-67E3-4595-8BED-7846F2435810}" destId="{AC15492A-A700-4813-8F48-6F9AE7F65A45}" srcOrd="0" destOrd="0" presId="urn:microsoft.com/office/officeart/2008/layout/LinedList"/>
    <dgm:cxn modelId="{1A82D8C8-F923-4F3A-ACDA-F7D49D52A155}" type="presParOf" srcId="{F6B24F54-67E3-4595-8BED-7846F2435810}" destId="{43C4EAEF-5BDA-4A86-B9E0-E0A7869C8C6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F709C33-E3CF-461E-9EEF-E69A32BF686D}" type="doc">
      <dgm:prSet loTypeId="urn:microsoft.com/office/officeart/2005/8/layout/vProcess5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F3CC3E9-7626-478F-BC7C-E5191D1D3DDE}">
      <dgm:prSet/>
      <dgm:spPr/>
      <dgm:t>
        <a:bodyPr/>
        <a:lstStyle/>
        <a:p>
          <a:r>
            <a:rPr lang="en-GB" dirty="0"/>
            <a:t>Copilot use in VFM began with a small group of colleagues experimenting during an early pilot. They tried tasks, compared results, and shared what they found. Lots of curiosity and practical testing.</a:t>
          </a:r>
          <a:endParaRPr lang="en-US" dirty="0"/>
        </a:p>
      </dgm:t>
    </dgm:pt>
    <dgm:pt modelId="{A5A61870-0DCB-43BE-8DC6-B40F33D08FB8}" type="parTrans" cxnId="{E75DAEB1-7404-4B91-A1F3-C9CAA331F7A3}">
      <dgm:prSet/>
      <dgm:spPr/>
      <dgm:t>
        <a:bodyPr/>
        <a:lstStyle/>
        <a:p>
          <a:endParaRPr lang="en-US"/>
        </a:p>
      </dgm:t>
    </dgm:pt>
    <dgm:pt modelId="{1D28A5D8-E690-4639-A3F6-7D04C71278BE}" type="sibTrans" cxnId="{E75DAEB1-7404-4B91-A1F3-C9CAA331F7A3}">
      <dgm:prSet/>
      <dgm:spPr/>
      <dgm:t>
        <a:bodyPr/>
        <a:lstStyle/>
        <a:p>
          <a:endParaRPr lang="en-US"/>
        </a:p>
      </dgm:t>
    </dgm:pt>
    <dgm:pt modelId="{1E65A6BD-8257-473B-97D1-F3514E99D6FE}">
      <dgm:prSet/>
      <dgm:spPr/>
      <dgm:t>
        <a:bodyPr/>
        <a:lstStyle/>
        <a:p>
          <a:r>
            <a:rPr lang="en-GB" b="1" dirty="0"/>
            <a:t>September</a:t>
          </a:r>
          <a:r>
            <a:rPr lang="en-GB" dirty="0"/>
            <a:t> 2025: VFM service line took responsibility for leading the pilot. The </a:t>
          </a:r>
          <a:r>
            <a:rPr lang="en-GB" b="1" dirty="0"/>
            <a:t>VFM Copilot team</a:t>
          </a:r>
          <a:r>
            <a:rPr lang="en-GB" dirty="0"/>
            <a:t> was formed to direct the work, coordinate testing, and guide how Copilot should be used in VFM.</a:t>
          </a:r>
          <a:endParaRPr lang="en-US" dirty="0"/>
        </a:p>
      </dgm:t>
    </dgm:pt>
    <dgm:pt modelId="{E2E55317-9243-44DC-B2EE-CB068602655D}" type="parTrans" cxnId="{973DE19D-D612-478B-B1C4-14C63BA40F61}">
      <dgm:prSet/>
      <dgm:spPr/>
      <dgm:t>
        <a:bodyPr/>
        <a:lstStyle/>
        <a:p>
          <a:endParaRPr lang="en-US"/>
        </a:p>
      </dgm:t>
    </dgm:pt>
    <dgm:pt modelId="{B5E62FBB-4155-43F4-82AB-D56EBABDAEAD}" type="sibTrans" cxnId="{973DE19D-D612-478B-B1C4-14C63BA40F61}">
      <dgm:prSet/>
      <dgm:spPr/>
      <dgm:t>
        <a:bodyPr/>
        <a:lstStyle/>
        <a:p>
          <a:endParaRPr lang="en-US"/>
        </a:p>
      </dgm:t>
    </dgm:pt>
    <dgm:pt modelId="{F00E6E52-13CB-4272-ADA6-4ECDF09EC3EF}" type="pres">
      <dgm:prSet presAssocID="{5F709C33-E3CF-461E-9EEF-E69A32BF686D}" presName="outerComposite" presStyleCnt="0">
        <dgm:presLayoutVars>
          <dgm:chMax val="5"/>
          <dgm:dir/>
          <dgm:resizeHandles val="exact"/>
        </dgm:presLayoutVars>
      </dgm:prSet>
      <dgm:spPr/>
    </dgm:pt>
    <dgm:pt modelId="{8083DC72-E9BE-427E-B390-9DF38962473F}" type="pres">
      <dgm:prSet presAssocID="{5F709C33-E3CF-461E-9EEF-E69A32BF686D}" presName="dummyMaxCanvas" presStyleCnt="0">
        <dgm:presLayoutVars/>
      </dgm:prSet>
      <dgm:spPr/>
    </dgm:pt>
    <dgm:pt modelId="{36EE0F4C-87D5-43CC-9447-24855C800EED}" type="pres">
      <dgm:prSet presAssocID="{5F709C33-E3CF-461E-9EEF-E69A32BF686D}" presName="TwoNodes_1" presStyleLbl="node1" presStyleIdx="0" presStyleCnt="2">
        <dgm:presLayoutVars>
          <dgm:bulletEnabled val="1"/>
        </dgm:presLayoutVars>
      </dgm:prSet>
      <dgm:spPr/>
    </dgm:pt>
    <dgm:pt modelId="{B814D643-B689-4015-AD1F-C9693BD1BF05}" type="pres">
      <dgm:prSet presAssocID="{5F709C33-E3CF-461E-9EEF-E69A32BF686D}" presName="TwoNodes_2" presStyleLbl="node1" presStyleIdx="1" presStyleCnt="2">
        <dgm:presLayoutVars>
          <dgm:bulletEnabled val="1"/>
        </dgm:presLayoutVars>
      </dgm:prSet>
      <dgm:spPr/>
    </dgm:pt>
    <dgm:pt modelId="{33F5DDE0-1FC8-4E00-BB8A-CD80B06F38BF}" type="pres">
      <dgm:prSet presAssocID="{5F709C33-E3CF-461E-9EEF-E69A32BF686D}" presName="TwoConn_1-2" presStyleLbl="fgAccFollowNode1" presStyleIdx="0" presStyleCnt="1">
        <dgm:presLayoutVars>
          <dgm:bulletEnabled val="1"/>
        </dgm:presLayoutVars>
      </dgm:prSet>
      <dgm:spPr/>
    </dgm:pt>
    <dgm:pt modelId="{FEE38A8D-BB8C-4209-890A-885AE25FEE22}" type="pres">
      <dgm:prSet presAssocID="{5F709C33-E3CF-461E-9EEF-E69A32BF686D}" presName="TwoNodes_1_text" presStyleLbl="node1" presStyleIdx="1" presStyleCnt="2">
        <dgm:presLayoutVars>
          <dgm:bulletEnabled val="1"/>
        </dgm:presLayoutVars>
      </dgm:prSet>
      <dgm:spPr/>
    </dgm:pt>
    <dgm:pt modelId="{4197D670-9DAE-4286-822C-CF2C237DE8FA}" type="pres">
      <dgm:prSet presAssocID="{5F709C33-E3CF-461E-9EEF-E69A32BF686D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089BB32F-3924-48A1-8C83-644D414402E2}" type="presOf" srcId="{1D28A5D8-E690-4639-A3F6-7D04C71278BE}" destId="{33F5DDE0-1FC8-4E00-BB8A-CD80B06F38BF}" srcOrd="0" destOrd="0" presId="urn:microsoft.com/office/officeart/2005/8/layout/vProcess5"/>
    <dgm:cxn modelId="{6C364131-5459-4EF9-8E2C-DC101C36BFD3}" type="presOf" srcId="{7F3CC3E9-7626-478F-BC7C-E5191D1D3DDE}" destId="{36EE0F4C-87D5-43CC-9447-24855C800EED}" srcOrd="0" destOrd="0" presId="urn:microsoft.com/office/officeart/2005/8/layout/vProcess5"/>
    <dgm:cxn modelId="{EF235537-872A-4797-A5A3-A2F5D615150C}" type="presOf" srcId="{1E65A6BD-8257-473B-97D1-F3514E99D6FE}" destId="{B814D643-B689-4015-AD1F-C9693BD1BF05}" srcOrd="0" destOrd="0" presId="urn:microsoft.com/office/officeart/2005/8/layout/vProcess5"/>
    <dgm:cxn modelId="{9C2AAE79-C6EE-4A5B-9352-D699C4CC1B0C}" type="presOf" srcId="{5F709C33-E3CF-461E-9EEF-E69A32BF686D}" destId="{F00E6E52-13CB-4272-ADA6-4ECDF09EC3EF}" srcOrd="0" destOrd="0" presId="urn:microsoft.com/office/officeart/2005/8/layout/vProcess5"/>
    <dgm:cxn modelId="{973DE19D-D612-478B-B1C4-14C63BA40F61}" srcId="{5F709C33-E3CF-461E-9EEF-E69A32BF686D}" destId="{1E65A6BD-8257-473B-97D1-F3514E99D6FE}" srcOrd="1" destOrd="0" parTransId="{E2E55317-9243-44DC-B2EE-CB068602655D}" sibTransId="{B5E62FBB-4155-43F4-82AB-D56EBABDAEAD}"/>
    <dgm:cxn modelId="{E75DAEB1-7404-4B91-A1F3-C9CAA331F7A3}" srcId="{5F709C33-E3CF-461E-9EEF-E69A32BF686D}" destId="{7F3CC3E9-7626-478F-BC7C-E5191D1D3DDE}" srcOrd="0" destOrd="0" parTransId="{A5A61870-0DCB-43BE-8DC6-B40F33D08FB8}" sibTransId="{1D28A5D8-E690-4639-A3F6-7D04C71278BE}"/>
    <dgm:cxn modelId="{F4523DB5-1BA2-42A0-B42F-5EDA00014989}" type="presOf" srcId="{1E65A6BD-8257-473B-97D1-F3514E99D6FE}" destId="{4197D670-9DAE-4286-822C-CF2C237DE8FA}" srcOrd="1" destOrd="0" presId="urn:microsoft.com/office/officeart/2005/8/layout/vProcess5"/>
    <dgm:cxn modelId="{129405F3-2C1D-470B-B3C1-A10D08DC7B65}" type="presOf" srcId="{7F3CC3E9-7626-478F-BC7C-E5191D1D3DDE}" destId="{FEE38A8D-BB8C-4209-890A-885AE25FEE22}" srcOrd="1" destOrd="0" presId="urn:microsoft.com/office/officeart/2005/8/layout/vProcess5"/>
    <dgm:cxn modelId="{3D7600C5-8BA4-48D3-BC4F-5DFED9D9F568}" type="presParOf" srcId="{F00E6E52-13CB-4272-ADA6-4ECDF09EC3EF}" destId="{8083DC72-E9BE-427E-B390-9DF38962473F}" srcOrd="0" destOrd="0" presId="urn:microsoft.com/office/officeart/2005/8/layout/vProcess5"/>
    <dgm:cxn modelId="{50B27B75-E5CE-4D21-8447-0C99B8BF27E1}" type="presParOf" srcId="{F00E6E52-13CB-4272-ADA6-4ECDF09EC3EF}" destId="{36EE0F4C-87D5-43CC-9447-24855C800EED}" srcOrd="1" destOrd="0" presId="urn:microsoft.com/office/officeart/2005/8/layout/vProcess5"/>
    <dgm:cxn modelId="{995A5A90-D237-46B5-A10E-D3E79F3A16D3}" type="presParOf" srcId="{F00E6E52-13CB-4272-ADA6-4ECDF09EC3EF}" destId="{B814D643-B689-4015-AD1F-C9693BD1BF05}" srcOrd="2" destOrd="0" presId="urn:microsoft.com/office/officeart/2005/8/layout/vProcess5"/>
    <dgm:cxn modelId="{22B92922-3D6A-4F3A-8EAB-B4907CAD3CE9}" type="presParOf" srcId="{F00E6E52-13CB-4272-ADA6-4ECDF09EC3EF}" destId="{33F5DDE0-1FC8-4E00-BB8A-CD80B06F38BF}" srcOrd="3" destOrd="0" presId="urn:microsoft.com/office/officeart/2005/8/layout/vProcess5"/>
    <dgm:cxn modelId="{45049E19-A1AD-4BF9-825F-A2D84521E3FB}" type="presParOf" srcId="{F00E6E52-13CB-4272-ADA6-4ECDF09EC3EF}" destId="{FEE38A8D-BB8C-4209-890A-885AE25FEE22}" srcOrd="4" destOrd="0" presId="urn:microsoft.com/office/officeart/2005/8/layout/vProcess5"/>
    <dgm:cxn modelId="{0BFEAD2F-E91C-483D-8CC3-F17F0342DCF5}" type="presParOf" srcId="{F00E6E52-13CB-4272-ADA6-4ECDF09EC3EF}" destId="{4197D670-9DAE-4286-822C-CF2C237DE8FA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94B2100-9BE4-47D1-862C-DA0D7B8A0947}" type="doc">
      <dgm:prSet loTypeId="urn:microsoft.com/office/officeart/2005/8/layout/list1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272749-B8C1-4FB7-801D-E4EF61289E04}">
      <dgm:prSet/>
      <dgm:spPr/>
      <dgm:t>
        <a:bodyPr/>
        <a:lstStyle/>
        <a:p>
          <a:r>
            <a:rPr lang="en-GB" dirty="0"/>
            <a:t>70 plus users with full licence</a:t>
          </a:r>
          <a:endParaRPr lang="en-US" dirty="0"/>
        </a:p>
      </dgm:t>
    </dgm:pt>
    <dgm:pt modelId="{AE012611-AB7F-452A-82EE-943445F7B63E}" type="parTrans" cxnId="{12E7F4EF-288F-4E67-8CC5-65877DC57AB1}">
      <dgm:prSet/>
      <dgm:spPr/>
      <dgm:t>
        <a:bodyPr/>
        <a:lstStyle/>
        <a:p>
          <a:endParaRPr lang="en-US"/>
        </a:p>
      </dgm:t>
    </dgm:pt>
    <dgm:pt modelId="{6A2D3DFE-9CA6-4617-AA2C-A269605F2924}" type="sibTrans" cxnId="{12E7F4EF-288F-4E67-8CC5-65877DC57AB1}">
      <dgm:prSet/>
      <dgm:spPr/>
      <dgm:t>
        <a:bodyPr/>
        <a:lstStyle/>
        <a:p>
          <a:endParaRPr lang="en-US"/>
        </a:p>
      </dgm:t>
    </dgm:pt>
    <dgm:pt modelId="{2012C02D-1830-4742-8249-D2F1D5DA3C7E}">
      <dgm:prSet/>
      <dgm:spPr/>
      <dgm:t>
        <a:bodyPr/>
        <a:lstStyle/>
        <a:p>
          <a:r>
            <a:rPr lang="en-GB"/>
            <a:t>10-12 VFM study teams</a:t>
          </a:r>
          <a:endParaRPr lang="en-US"/>
        </a:p>
      </dgm:t>
    </dgm:pt>
    <dgm:pt modelId="{40A3768F-DFE3-454A-BD14-7804CCF6FB10}" type="parTrans" cxnId="{39134275-5261-4B57-8DF5-34EAF3FCF458}">
      <dgm:prSet/>
      <dgm:spPr/>
      <dgm:t>
        <a:bodyPr/>
        <a:lstStyle/>
        <a:p>
          <a:endParaRPr lang="en-US"/>
        </a:p>
      </dgm:t>
    </dgm:pt>
    <dgm:pt modelId="{7CFDDD4E-9D43-4555-B02F-B64B9C741BDC}" type="sibTrans" cxnId="{39134275-5261-4B57-8DF5-34EAF3FCF458}">
      <dgm:prSet/>
      <dgm:spPr/>
      <dgm:t>
        <a:bodyPr/>
        <a:lstStyle/>
        <a:p>
          <a:endParaRPr lang="en-US"/>
        </a:p>
      </dgm:t>
    </dgm:pt>
    <dgm:pt modelId="{FAB306CE-8B48-4657-8C22-CA434348F7C5}">
      <dgm:prSet/>
      <dgm:spPr/>
      <dgm:t>
        <a:bodyPr/>
        <a:lstStyle/>
        <a:p>
          <a:r>
            <a:rPr lang="en-US" dirty="0"/>
            <a:t>Average user 74 prompts per month</a:t>
          </a:r>
        </a:p>
      </dgm:t>
    </dgm:pt>
    <dgm:pt modelId="{620A0672-6537-4E4B-BC6A-27836C9178AA}" type="parTrans" cxnId="{FC5178F2-3183-417B-A21E-CC933C0E8565}">
      <dgm:prSet/>
      <dgm:spPr/>
      <dgm:t>
        <a:bodyPr/>
        <a:lstStyle/>
        <a:p>
          <a:endParaRPr lang="en-US"/>
        </a:p>
      </dgm:t>
    </dgm:pt>
    <dgm:pt modelId="{4523DC0D-1F58-4EBF-9215-F5BA34949EF8}" type="sibTrans" cxnId="{FC5178F2-3183-417B-A21E-CC933C0E8565}">
      <dgm:prSet/>
      <dgm:spPr/>
      <dgm:t>
        <a:bodyPr/>
        <a:lstStyle/>
        <a:p>
          <a:endParaRPr lang="en-US"/>
        </a:p>
      </dgm:t>
    </dgm:pt>
    <dgm:pt modelId="{4E475111-1817-49ED-999D-B6FFB2C6BF94}" type="pres">
      <dgm:prSet presAssocID="{E94B2100-9BE4-47D1-862C-DA0D7B8A0947}" presName="linear" presStyleCnt="0">
        <dgm:presLayoutVars>
          <dgm:dir/>
          <dgm:animLvl val="lvl"/>
          <dgm:resizeHandles val="exact"/>
        </dgm:presLayoutVars>
      </dgm:prSet>
      <dgm:spPr/>
    </dgm:pt>
    <dgm:pt modelId="{E35F60A4-80B9-41A3-9B2D-0DCB221948D7}" type="pres">
      <dgm:prSet presAssocID="{60272749-B8C1-4FB7-801D-E4EF61289E04}" presName="parentLin" presStyleCnt="0"/>
      <dgm:spPr/>
    </dgm:pt>
    <dgm:pt modelId="{DD82160F-9FDD-43C3-A2C2-C5A9F341BF23}" type="pres">
      <dgm:prSet presAssocID="{60272749-B8C1-4FB7-801D-E4EF61289E04}" presName="parentLeftMargin" presStyleLbl="node1" presStyleIdx="0" presStyleCnt="3"/>
      <dgm:spPr/>
    </dgm:pt>
    <dgm:pt modelId="{DD634DE1-98D1-4218-93F4-F5774E78F2FE}" type="pres">
      <dgm:prSet presAssocID="{60272749-B8C1-4FB7-801D-E4EF61289E0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3B04109-5906-4875-8428-E39AF03F2DB7}" type="pres">
      <dgm:prSet presAssocID="{60272749-B8C1-4FB7-801D-E4EF61289E04}" presName="negativeSpace" presStyleCnt="0"/>
      <dgm:spPr/>
    </dgm:pt>
    <dgm:pt modelId="{FC632717-5530-410F-AA70-67297638736B}" type="pres">
      <dgm:prSet presAssocID="{60272749-B8C1-4FB7-801D-E4EF61289E04}" presName="childText" presStyleLbl="conFgAcc1" presStyleIdx="0" presStyleCnt="3">
        <dgm:presLayoutVars>
          <dgm:bulletEnabled val="1"/>
        </dgm:presLayoutVars>
      </dgm:prSet>
      <dgm:spPr/>
    </dgm:pt>
    <dgm:pt modelId="{1C61D279-9FD0-432E-9429-E4F7FCB76B86}" type="pres">
      <dgm:prSet presAssocID="{6A2D3DFE-9CA6-4617-AA2C-A269605F2924}" presName="spaceBetweenRectangles" presStyleCnt="0"/>
      <dgm:spPr/>
    </dgm:pt>
    <dgm:pt modelId="{6D6A5EC0-FF32-4E02-9DD6-B7D71D779ABC}" type="pres">
      <dgm:prSet presAssocID="{2012C02D-1830-4742-8249-D2F1D5DA3C7E}" presName="parentLin" presStyleCnt="0"/>
      <dgm:spPr/>
    </dgm:pt>
    <dgm:pt modelId="{8FDCBFB4-A415-44C4-A440-842E0298FF41}" type="pres">
      <dgm:prSet presAssocID="{2012C02D-1830-4742-8249-D2F1D5DA3C7E}" presName="parentLeftMargin" presStyleLbl="node1" presStyleIdx="0" presStyleCnt="3"/>
      <dgm:spPr/>
    </dgm:pt>
    <dgm:pt modelId="{9824D660-9E2A-4FB0-856E-4B9A00CC7AA4}" type="pres">
      <dgm:prSet presAssocID="{2012C02D-1830-4742-8249-D2F1D5DA3C7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D945D28-D50E-4C2B-AA66-2BC60453EECF}" type="pres">
      <dgm:prSet presAssocID="{2012C02D-1830-4742-8249-D2F1D5DA3C7E}" presName="negativeSpace" presStyleCnt="0"/>
      <dgm:spPr/>
    </dgm:pt>
    <dgm:pt modelId="{F50C077F-D7C5-4E04-9C7D-EE2A535747DC}" type="pres">
      <dgm:prSet presAssocID="{2012C02D-1830-4742-8249-D2F1D5DA3C7E}" presName="childText" presStyleLbl="conFgAcc1" presStyleIdx="1" presStyleCnt="3">
        <dgm:presLayoutVars>
          <dgm:bulletEnabled val="1"/>
        </dgm:presLayoutVars>
      </dgm:prSet>
      <dgm:spPr/>
    </dgm:pt>
    <dgm:pt modelId="{EDE52603-C6B5-49F1-BE5B-8C89F6A4EEF6}" type="pres">
      <dgm:prSet presAssocID="{7CFDDD4E-9D43-4555-B02F-B64B9C741BDC}" presName="spaceBetweenRectangles" presStyleCnt="0"/>
      <dgm:spPr/>
    </dgm:pt>
    <dgm:pt modelId="{EDD64A3D-11ED-47D8-AEB1-00ED3B99A485}" type="pres">
      <dgm:prSet presAssocID="{FAB306CE-8B48-4657-8C22-CA434348F7C5}" presName="parentLin" presStyleCnt="0"/>
      <dgm:spPr/>
    </dgm:pt>
    <dgm:pt modelId="{E289408A-287A-4A7F-9C57-33573BBAEEAB}" type="pres">
      <dgm:prSet presAssocID="{FAB306CE-8B48-4657-8C22-CA434348F7C5}" presName="parentLeftMargin" presStyleLbl="node1" presStyleIdx="1" presStyleCnt="3"/>
      <dgm:spPr/>
    </dgm:pt>
    <dgm:pt modelId="{CDEA9F4B-1A71-4815-9528-C83EFB8F920B}" type="pres">
      <dgm:prSet presAssocID="{FAB306CE-8B48-4657-8C22-CA434348F7C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0E0D60A2-4D19-4E1E-8A2A-EDEF10FAEB3D}" type="pres">
      <dgm:prSet presAssocID="{FAB306CE-8B48-4657-8C22-CA434348F7C5}" presName="negativeSpace" presStyleCnt="0"/>
      <dgm:spPr/>
    </dgm:pt>
    <dgm:pt modelId="{33398353-4FC4-495C-BCEA-306639DD0B97}" type="pres">
      <dgm:prSet presAssocID="{FAB306CE-8B48-4657-8C22-CA434348F7C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56AA41F-1AC2-43D4-B125-1807F593FED3}" type="presOf" srcId="{FAB306CE-8B48-4657-8C22-CA434348F7C5}" destId="{CDEA9F4B-1A71-4815-9528-C83EFB8F920B}" srcOrd="1" destOrd="0" presId="urn:microsoft.com/office/officeart/2005/8/layout/list1"/>
    <dgm:cxn modelId="{3E776225-623A-4324-A038-7D33FBC96684}" type="presOf" srcId="{E94B2100-9BE4-47D1-862C-DA0D7B8A0947}" destId="{4E475111-1817-49ED-999D-B6FFB2C6BF94}" srcOrd="0" destOrd="0" presId="urn:microsoft.com/office/officeart/2005/8/layout/list1"/>
    <dgm:cxn modelId="{AB1A0526-30C9-471D-8987-12803F3D45A6}" type="presOf" srcId="{60272749-B8C1-4FB7-801D-E4EF61289E04}" destId="{DD634DE1-98D1-4218-93F4-F5774E78F2FE}" srcOrd="1" destOrd="0" presId="urn:microsoft.com/office/officeart/2005/8/layout/list1"/>
    <dgm:cxn modelId="{35301963-C546-4461-87B6-76DF91B5AD4C}" type="presOf" srcId="{2012C02D-1830-4742-8249-D2F1D5DA3C7E}" destId="{8FDCBFB4-A415-44C4-A440-842E0298FF41}" srcOrd="0" destOrd="0" presId="urn:microsoft.com/office/officeart/2005/8/layout/list1"/>
    <dgm:cxn modelId="{9290FE64-A47F-47CF-9D51-09B2A90F0158}" type="presOf" srcId="{2012C02D-1830-4742-8249-D2F1D5DA3C7E}" destId="{9824D660-9E2A-4FB0-856E-4B9A00CC7AA4}" srcOrd="1" destOrd="0" presId="urn:microsoft.com/office/officeart/2005/8/layout/list1"/>
    <dgm:cxn modelId="{39134275-5261-4B57-8DF5-34EAF3FCF458}" srcId="{E94B2100-9BE4-47D1-862C-DA0D7B8A0947}" destId="{2012C02D-1830-4742-8249-D2F1D5DA3C7E}" srcOrd="1" destOrd="0" parTransId="{40A3768F-DFE3-454A-BD14-7804CCF6FB10}" sibTransId="{7CFDDD4E-9D43-4555-B02F-B64B9C741BDC}"/>
    <dgm:cxn modelId="{D517F288-91FE-44E9-9CC7-A2271C6ABFB6}" type="presOf" srcId="{60272749-B8C1-4FB7-801D-E4EF61289E04}" destId="{DD82160F-9FDD-43C3-A2C2-C5A9F341BF23}" srcOrd="0" destOrd="0" presId="urn:microsoft.com/office/officeart/2005/8/layout/list1"/>
    <dgm:cxn modelId="{F07759E9-1666-4DF6-A321-D53D16C1146F}" type="presOf" srcId="{FAB306CE-8B48-4657-8C22-CA434348F7C5}" destId="{E289408A-287A-4A7F-9C57-33573BBAEEAB}" srcOrd="0" destOrd="0" presId="urn:microsoft.com/office/officeart/2005/8/layout/list1"/>
    <dgm:cxn modelId="{12E7F4EF-288F-4E67-8CC5-65877DC57AB1}" srcId="{E94B2100-9BE4-47D1-862C-DA0D7B8A0947}" destId="{60272749-B8C1-4FB7-801D-E4EF61289E04}" srcOrd="0" destOrd="0" parTransId="{AE012611-AB7F-452A-82EE-943445F7B63E}" sibTransId="{6A2D3DFE-9CA6-4617-AA2C-A269605F2924}"/>
    <dgm:cxn modelId="{FC5178F2-3183-417B-A21E-CC933C0E8565}" srcId="{E94B2100-9BE4-47D1-862C-DA0D7B8A0947}" destId="{FAB306CE-8B48-4657-8C22-CA434348F7C5}" srcOrd="2" destOrd="0" parTransId="{620A0672-6537-4E4B-BC6A-27836C9178AA}" sibTransId="{4523DC0D-1F58-4EBF-9215-F5BA34949EF8}"/>
    <dgm:cxn modelId="{4726CD00-23C6-4636-9AFF-A6BF6967AE63}" type="presParOf" srcId="{4E475111-1817-49ED-999D-B6FFB2C6BF94}" destId="{E35F60A4-80B9-41A3-9B2D-0DCB221948D7}" srcOrd="0" destOrd="0" presId="urn:microsoft.com/office/officeart/2005/8/layout/list1"/>
    <dgm:cxn modelId="{D0C499A4-FAF3-4D6E-A584-91F2219AD20C}" type="presParOf" srcId="{E35F60A4-80B9-41A3-9B2D-0DCB221948D7}" destId="{DD82160F-9FDD-43C3-A2C2-C5A9F341BF23}" srcOrd="0" destOrd="0" presId="urn:microsoft.com/office/officeart/2005/8/layout/list1"/>
    <dgm:cxn modelId="{74EAE12A-38B6-4014-9C9D-5A6D2D69AA70}" type="presParOf" srcId="{E35F60A4-80B9-41A3-9B2D-0DCB221948D7}" destId="{DD634DE1-98D1-4218-93F4-F5774E78F2FE}" srcOrd="1" destOrd="0" presId="urn:microsoft.com/office/officeart/2005/8/layout/list1"/>
    <dgm:cxn modelId="{E5083AF8-B8E4-4F9F-AA2A-2FE3D220A131}" type="presParOf" srcId="{4E475111-1817-49ED-999D-B6FFB2C6BF94}" destId="{93B04109-5906-4875-8428-E39AF03F2DB7}" srcOrd="1" destOrd="0" presId="urn:microsoft.com/office/officeart/2005/8/layout/list1"/>
    <dgm:cxn modelId="{0C9BD80E-C6FD-4B9B-A873-4B7C8192139A}" type="presParOf" srcId="{4E475111-1817-49ED-999D-B6FFB2C6BF94}" destId="{FC632717-5530-410F-AA70-67297638736B}" srcOrd="2" destOrd="0" presId="urn:microsoft.com/office/officeart/2005/8/layout/list1"/>
    <dgm:cxn modelId="{3F22644F-15F8-4E13-A59E-0233563FC94C}" type="presParOf" srcId="{4E475111-1817-49ED-999D-B6FFB2C6BF94}" destId="{1C61D279-9FD0-432E-9429-E4F7FCB76B86}" srcOrd="3" destOrd="0" presId="urn:microsoft.com/office/officeart/2005/8/layout/list1"/>
    <dgm:cxn modelId="{65493C65-0119-461D-BEF8-B6A80EB6E940}" type="presParOf" srcId="{4E475111-1817-49ED-999D-B6FFB2C6BF94}" destId="{6D6A5EC0-FF32-4E02-9DD6-B7D71D779ABC}" srcOrd="4" destOrd="0" presId="urn:microsoft.com/office/officeart/2005/8/layout/list1"/>
    <dgm:cxn modelId="{FEA56D67-DDED-4C2C-87AE-4B823BABFEDE}" type="presParOf" srcId="{6D6A5EC0-FF32-4E02-9DD6-B7D71D779ABC}" destId="{8FDCBFB4-A415-44C4-A440-842E0298FF41}" srcOrd="0" destOrd="0" presId="urn:microsoft.com/office/officeart/2005/8/layout/list1"/>
    <dgm:cxn modelId="{D3791B43-2C41-4D76-A992-9DF095449B9B}" type="presParOf" srcId="{6D6A5EC0-FF32-4E02-9DD6-B7D71D779ABC}" destId="{9824D660-9E2A-4FB0-856E-4B9A00CC7AA4}" srcOrd="1" destOrd="0" presId="urn:microsoft.com/office/officeart/2005/8/layout/list1"/>
    <dgm:cxn modelId="{D5BB84DA-E1CB-4720-9BDB-44281215BF87}" type="presParOf" srcId="{4E475111-1817-49ED-999D-B6FFB2C6BF94}" destId="{DD945D28-D50E-4C2B-AA66-2BC60453EECF}" srcOrd="5" destOrd="0" presId="urn:microsoft.com/office/officeart/2005/8/layout/list1"/>
    <dgm:cxn modelId="{8D34A9E1-8664-4FA5-A2F3-2E78615E7EC3}" type="presParOf" srcId="{4E475111-1817-49ED-999D-B6FFB2C6BF94}" destId="{F50C077F-D7C5-4E04-9C7D-EE2A535747DC}" srcOrd="6" destOrd="0" presId="urn:microsoft.com/office/officeart/2005/8/layout/list1"/>
    <dgm:cxn modelId="{4D71F22D-50E8-457D-AA01-68438FE38B2E}" type="presParOf" srcId="{4E475111-1817-49ED-999D-B6FFB2C6BF94}" destId="{EDE52603-C6B5-49F1-BE5B-8C89F6A4EEF6}" srcOrd="7" destOrd="0" presId="urn:microsoft.com/office/officeart/2005/8/layout/list1"/>
    <dgm:cxn modelId="{9FC21F94-C220-478B-9C76-09ADE63A2539}" type="presParOf" srcId="{4E475111-1817-49ED-999D-B6FFB2C6BF94}" destId="{EDD64A3D-11ED-47D8-AEB1-00ED3B99A485}" srcOrd="8" destOrd="0" presId="urn:microsoft.com/office/officeart/2005/8/layout/list1"/>
    <dgm:cxn modelId="{8B83C0F6-0463-4567-9C78-29A33DFD345C}" type="presParOf" srcId="{EDD64A3D-11ED-47D8-AEB1-00ED3B99A485}" destId="{E289408A-287A-4A7F-9C57-33573BBAEEAB}" srcOrd="0" destOrd="0" presId="urn:microsoft.com/office/officeart/2005/8/layout/list1"/>
    <dgm:cxn modelId="{36FDD3AE-49ED-4D9B-920A-7C57CCD5C5BE}" type="presParOf" srcId="{EDD64A3D-11ED-47D8-AEB1-00ED3B99A485}" destId="{CDEA9F4B-1A71-4815-9528-C83EFB8F920B}" srcOrd="1" destOrd="0" presId="urn:microsoft.com/office/officeart/2005/8/layout/list1"/>
    <dgm:cxn modelId="{CB4FADDA-2B38-4809-AAFB-7B6E1DC3D11E}" type="presParOf" srcId="{4E475111-1817-49ED-999D-B6FFB2C6BF94}" destId="{0E0D60A2-4D19-4E1E-8A2A-EDEF10FAEB3D}" srcOrd="9" destOrd="0" presId="urn:microsoft.com/office/officeart/2005/8/layout/list1"/>
    <dgm:cxn modelId="{E20A153D-2B90-4697-BD7C-A8DF8CF5A2D3}" type="presParOf" srcId="{4E475111-1817-49ED-999D-B6FFB2C6BF94}" destId="{33398353-4FC4-495C-BCEA-306639DD0B9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CF32DE5-4696-4B2A-8790-FB942B4A70AC}" type="doc">
      <dgm:prSet loTypeId="urn:microsoft.com/office/officeart/2008/layout/Lin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7BF7EB2-08C0-48E5-A815-EC75379DFFBF}">
      <dgm:prSet/>
      <dgm:spPr/>
      <dgm:t>
        <a:bodyPr/>
        <a:lstStyle/>
        <a:p>
          <a:r>
            <a:rPr lang="en-GB"/>
            <a:t>Immediate</a:t>
          </a:r>
          <a:endParaRPr lang="en-US"/>
        </a:p>
      </dgm:t>
    </dgm:pt>
    <dgm:pt modelId="{6C76C891-00DF-448B-87B6-11D58C51EE5B}" type="parTrans" cxnId="{5D0345E5-5A22-4761-A254-80C75399C67E}">
      <dgm:prSet/>
      <dgm:spPr/>
      <dgm:t>
        <a:bodyPr/>
        <a:lstStyle/>
        <a:p>
          <a:endParaRPr lang="en-US"/>
        </a:p>
      </dgm:t>
    </dgm:pt>
    <dgm:pt modelId="{5D22390C-6AAA-4D34-B508-8B67A287B556}" type="sibTrans" cxnId="{5D0345E5-5A22-4761-A254-80C75399C67E}">
      <dgm:prSet/>
      <dgm:spPr/>
      <dgm:t>
        <a:bodyPr/>
        <a:lstStyle/>
        <a:p>
          <a:endParaRPr lang="en-US"/>
        </a:p>
      </dgm:t>
    </dgm:pt>
    <dgm:pt modelId="{5175A977-D1FD-47D4-A1B8-C6FA44ACB334}">
      <dgm:prSet/>
      <dgm:spPr/>
      <dgm:t>
        <a:bodyPr/>
        <a:lstStyle/>
        <a:p>
          <a:r>
            <a:rPr lang="en-GB" dirty="0"/>
            <a:t>Full roll out of Copilot in VFM by end 2026</a:t>
          </a:r>
          <a:endParaRPr lang="en-US" dirty="0"/>
        </a:p>
      </dgm:t>
    </dgm:pt>
    <dgm:pt modelId="{72A0F757-F6B2-4EBE-9C97-14CFC6BD18D0}" type="parTrans" cxnId="{9A8FEC63-B7ED-4879-84CA-F0E12588580B}">
      <dgm:prSet/>
      <dgm:spPr/>
      <dgm:t>
        <a:bodyPr/>
        <a:lstStyle/>
        <a:p>
          <a:endParaRPr lang="en-US"/>
        </a:p>
      </dgm:t>
    </dgm:pt>
    <dgm:pt modelId="{C1692EF8-9F96-4A88-8FDE-38813AE27B83}" type="sibTrans" cxnId="{9A8FEC63-B7ED-4879-84CA-F0E12588580B}">
      <dgm:prSet/>
      <dgm:spPr/>
      <dgm:t>
        <a:bodyPr/>
        <a:lstStyle/>
        <a:p>
          <a:endParaRPr lang="en-US"/>
        </a:p>
      </dgm:t>
    </dgm:pt>
    <dgm:pt modelId="{626C0B03-E123-420A-9521-69F2FBF1270C}">
      <dgm:prSet/>
      <dgm:spPr/>
      <dgm:t>
        <a:bodyPr/>
        <a:lstStyle/>
        <a:p>
          <a:r>
            <a:rPr lang="en-GB" dirty="0"/>
            <a:t>Use of Copilot throughout all stages of the VFM process</a:t>
          </a:r>
          <a:endParaRPr lang="en-US" dirty="0"/>
        </a:p>
      </dgm:t>
    </dgm:pt>
    <dgm:pt modelId="{E3CB7726-70EE-434C-B0D1-A795F5CB77B1}" type="parTrans" cxnId="{2EE8FE36-3BC8-4EBE-9C5B-26EA3371F1AE}">
      <dgm:prSet/>
      <dgm:spPr/>
      <dgm:t>
        <a:bodyPr/>
        <a:lstStyle/>
        <a:p>
          <a:endParaRPr lang="en-US"/>
        </a:p>
      </dgm:t>
    </dgm:pt>
    <dgm:pt modelId="{1CD82B2E-44D9-4526-9F92-7C5662DF0F93}" type="sibTrans" cxnId="{2EE8FE36-3BC8-4EBE-9C5B-26EA3371F1AE}">
      <dgm:prSet/>
      <dgm:spPr/>
      <dgm:t>
        <a:bodyPr/>
        <a:lstStyle/>
        <a:p>
          <a:endParaRPr lang="en-US"/>
        </a:p>
      </dgm:t>
    </dgm:pt>
    <dgm:pt modelId="{8459AFAB-F6B8-4604-B943-352695544221}">
      <dgm:prSet/>
      <dgm:spPr/>
      <dgm:t>
        <a:bodyPr/>
        <a:lstStyle/>
        <a:p>
          <a:r>
            <a:rPr lang="en-US" dirty="0"/>
            <a:t>Getting AI development platform set up</a:t>
          </a:r>
        </a:p>
      </dgm:t>
    </dgm:pt>
    <dgm:pt modelId="{1753C85B-03AC-450B-BBA0-0F87F80309AA}" type="parTrans" cxnId="{D6E9ED8D-1B3D-4C3E-80B7-BA24870AFB8E}">
      <dgm:prSet/>
      <dgm:spPr/>
      <dgm:t>
        <a:bodyPr/>
        <a:lstStyle/>
        <a:p>
          <a:endParaRPr lang="en-US"/>
        </a:p>
      </dgm:t>
    </dgm:pt>
    <dgm:pt modelId="{4D63DB71-12A2-4FA5-B447-AC50646A64F5}" type="sibTrans" cxnId="{D6E9ED8D-1B3D-4C3E-80B7-BA24870AFB8E}">
      <dgm:prSet/>
      <dgm:spPr/>
      <dgm:t>
        <a:bodyPr/>
        <a:lstStyle/>
        <a:p>
          <a:endParaRPr lang="en-US"/>
        </a:p>
      </dgm:t>
    </dgm:pt>
    <dgm:pt modelId="{F0BA8AE4-DBB6-4491-9508-200996872534}">
      <dgm:prSet/>
      <dgm:spPr/>
      <dgm:t>
        <a:bodyPr/>
        <a:lstStyle/>
        <a:p>
          <a:r>
            <a:rPr lang="en-GB"/>
            <a:t>Longer term</a:t>
          </a:r>
          <a:endParaRPr lang="en-US"/>
        </a:p>
      </dgm:t>
    </dgm:pt>
    <dgm:pt modelId="{DF56B175-488A-492F-A770-647E946FAF78}" type="parTrans" cxnId="{7E02CD4A-1BB2-42CF-A35D-A77EF63FD369}">
      <dgm:prSet/>
      <dgm:spPr/>
      <dgm:t>
        <a:bodyPr/>
        <a:lstStyle/>
        <a:p>
          <a:endParaRPr lang="en-US"/>
        </a:p>
      </dgm:t>
    </dgm:pt>
    <dgm:pt modelId="{F12ADDE6-0785-4261-B183-A0F20E14D8C6}" type="sibTrans" cxnId="{7E02CD4A-1BB2-42CF-A35D-A77EF63FD369}">
      <dgm:prSet/>
      <dgm:spPr/>
      <dgm:t>
        <a:bodyPr/>
        <a:lstStyle/>
        <a:p>
          <a:endParaRPr lang="en-US"/>
        </a:p>
      </dgm:t>
    </dgm:pt>
    <dgm:pt modelId="{C972620E-DC9F-42B3-8CC3-D854DF018BAA}">
      <dgm:prSet/>
      <dgm:spPr/>
      <dgm:t>
        <a:bodyPr/>
        <a:lstStyle/>
        <a:p>
          <a:r>
            <a:rPr lang="en-GB"/>
            <a:t>VFM AI-enabled.</a:t>
          </a:r>
          <a:endParaRPr lang="en-US"/>
        </a:p>
      </dgm:t>
    </dgm:pt>
    <dgm:pt modelId="{0C8D2ABA-AC51-4A1A-B540-0201E8BB40DC}" type="parTrans" cxnId="{15510109-06A4-4802-B804-04778A7E7CA4}">
      <dgm:prSet/>
      <dgm:spPr/>
      <dgm:t>
        <a:bodyPr/>
        <a:lstStyle/>
        <a:p>
          <a:endParaRPr lang="en-US"/>
        </a:p>
      </dgm:t>
    </dgm:pt>
    <dgm:pt modelId="{216E35F2-CF5F-494F-99DB-C138F45A8BDF}" type="sibTrans" cxnId="{15510109-06A4-4802-B804-04778A7E7CA4}">
      <dgm:prSet/>
      <dgm:spPr/>
      <dgm:t>
        <a:bodyPr/>
        <a:lstStyle/>
        <a:p>
          <a:endParaRPr lang="en-US"/>
        </a:p>
      </dgm:t>
    </dgm:pt>
    <dgm:pt modelId="{EB62E26B-679F-4494-B21A-5723245DF264}">
      <dgm:prSet/>
      <dgm:spPr/>
      <dgm:t>
        <a:bodyPr/>
        <a:lstStyle/>
        <a:p>
          <a:r>
            <a:rPr lang="en-GB"/>
            <a:t>Non-risk based? </a:t>
          </a:r>
          <a:endParaRPr lang="en-US"/>
        </a:p>
      </dgm:t>
    </dgm:pt>
    <dgm:pt modelId="{BF268C90-81DB-45BC-881E-B920344A00A0}" type="parTrans" cxnId="{1F5105C0-C792-4305-B573-F84F01575D56}">
      <dgm:prSet/>
      <dgm:spPr/>
      <dgm:t>
        <a:bodyPr/>
        <a:lstStyle/>
        <a:p>
          <a:endParaRPr lang="en-US"/>
        </a:p>
      </dgm:t>
    </dgm:pt>
    <dgm:pt modelId="{8A1C5205-184D-475C-8F20-DC50E47BDCEA}" type="sibTrans" cxnId="{1F5105C0-C792-4305-B573-F84F01575D56}">
      <dgm:prSet/>
      <dgm:spPr/>
      <dgm:t>
        <a:bodyPr/>
        <a:lstStyle/>
        <a:p>
          <a:endParaRPr lang="en-US"/>
        </a:p>
      </dgm:t>
    </dgm:pt>
    <dgm:pt modelId="{DC9DE8F7-CF08-4797-A799-6AF0C56F36D9}">
      <dgm:prSet/>
      <dgm:spPr/>
      <dgm:t>
        <a:bodyPr/>
        <a:lstStyle/>
        <a:p>
          <a:r>
            <a:rPr lang="en-GB"/>
            <a:t>Greater access to data </a:t>
          </a:r>
          <a:endParaRPr lang="en-US"/>
        </a:p>
      </dgm:t>
    </dgm:pt>
    <dgm:pt modelId="{772046A7-70B6-49E6-9CF0-2B1F5BFD3B99}" type="parTrans" cxnId="{1EDDBA67-26A8-423D-A18B-95E92BEB5449}">
      <dgm:prSet/>
      <dgm:spPr/>
      <dgm:t>
        <a:bodyPr/>
        <a:lstStyle/>
        <a:p>
          <a:endParaRPr lang="en-US"/>
        </a:p>
      </dgm:t>
    </dgm:pt>
    <dgm:pt modelId="{04A949BD-52DD-4AC3-BD9C-E1BD91DE3495}" type="sibTrans" cxnId="{1EDDBA67-26A8-423D-A18B-95E92BEB5449}">
      <dgm:prSet/>
      <dgm:spPr/>
      <dgm:t>
        <a:bodyPr/>
        <a:lstStyle/>
        <a:p>
          <a:endParaRPr lang="en-US"/>
        </a:p>
      </dgm:t>
    </dgm:pt>
    <dgm:pt modelId="{024BB97E-C390-49A7-AAC1-3F04EA070CBF}">
      <dgm:prSet/>
      <dgm:spPr/>
      <dgm:t>
        <a:bodyPr/>
        <a:lstStyle/>
        <a:p>
          <a:r>
            <a:rPr lang="en-US" dirty="0"/>
            <a:t>Being able to assess government’s own use of AI</a:t>
          </a:r>
        </a:p>
      </dgm:t>
    </dgm:pt>
    <dgm:pt modelId="{66F32823-C8AD-4A16-AA48-03536273C707}" type="parTrans" cxnId="{2E16645C-5B8A-43DC-84D3-A16230AF7705}">
      <dgm:prSet/>
      <dgm:spPr/>
      <dgm:t>
        <a:bodyPr/>
        <a:lstStyle/>
        <a:p>
          <a:endParaRPr lang="en-GB"/>
        </a:p>
      </dgm:t>
    </dgm:pt>
    <dgm:pt modelId="{876C718A-5E9A-40D8-B785-9E4DB3E4120A}" type="sibTrans" cxnId="{2E16645C-5B8A-43DC-84D3-A16230AF7705}">
      <dgm:prSet/>
      <dgm:spPr/>
      <dgm:t>
        <a:bodyPr/>
        <a:lstStyle/>
        <a:p>
          <a:endParaRPr lang="en-GB"/>
        </a:p>
      </dgm:t>
    </dgm:pt>
    <dgm:pt modelId="{61AA8105-71BD-4E04-8096-090698A3BF25}" type="pres">
      <dgm:prSet presAssocID="{4CF32DE5-4696-4B2A-8790-FB942B4A70AC}" presName="vert0" presStyleCnt="0">
        <dgm:presLayoutVars>
          <dgm:dir/>
          <dgm:animOne val="branch"/>
          <dgm:animLvl val="lvl"/>
        </dgm:presLayoutVars>
      </dgm:prSet>
      <dgm:spPr/>
    </dgm:pt>
    <dgm:pt modelId="{CD2EE2F5-1532-4B09-9FBB-4FB76BE98A0D}" type="pres">
      <dgm:prSet presAssocID="{27BF7EB2-08C0-48E5-A815-EC75379DFFBF}" presName="thickLine" presStyleLbl="alignNode1" presStyleIdx="0" presStyleCnt="9"/>
      <dgm:spPr/>
    </dgm:pt>
    <dgm:pt modelId="{6A55B8DC-8723-4C7A-A980-BA1F64605DEF}" type="pres">
      <dgm:prSet presAssocID="{27BF7EB2-08C0-48E5-A815-EC75379DFFBF}" presName="horz1" presStyleCnt="0"/>
      <dgm:spPr/>
    </dgm:pt>
    <dgm:pt modelId="{2C80B589-7EB1-41A4-9107-13A6BEB8C4FC}" type="pres">
      <dgm:prSet presAssocID="{27BF7EB2-08C0-48E5-A815-EC75379DFFBF}" presName="tx1" presStyleLbl="revTx" presStyleIdx="0" presStyleCnt="9"/>
      <dgm:spPr/>
    </dgm:pt>
    <dgm:pt modelId="{7CCBF8BC-D09B-456B-B6EB-6EABBD650625}" type="pres">
      <dgm:prSet presAssocID="{27BF7EB2-08C0-48E5-A815-EC75379DFFBF}" presName="vert1" presStyleCnt="0"/>
      <dgm:spPr/>
    </dgm:pt>
    <dgm:pt modelId="{97794B27-FB93-4C2B-8C39-DD03A66E6CA7}" type="pres">
      <dgm:prSet presAssocID="{5175A977-D1FD-47D4-A1B8-C6FA44ACB334}" presName="thickLine" presStyleLbl="alignNode1" presStyleIdx="1" presStyleCnt="9"/>
      <dgm:spPr/>
    </dgm:pt>
    <dgm:pt modelId="{EDEF7139-D024-4F1D-B0B2-E6AC2055F0C4}" type="pres">
      <dgm:prSet presAssocID="{5175A977-D1FD-47D4-A1B8-C6FA44ACB334}" presName="horz1" presStyleCnt="0"/>
      <dgm:spPr/>
    </dgm:pt>
    <dgm:pt modelId="{2B5A0A36-2059-4DE6-A649-02EA47CB2F98}" type="pres">
      <dgm:prSet presAssocID="{5175A977-D1FD-47D4-A1B8-C6FA44ACB334}" presName="tx1" presStyleLbl="revTx" presStyleIdx="1" presStyleCnt="9"/>
      <dgm:spPr/>
    </dgm:pt>
    <dgm:pt modelId="{14A5B7E1-3ECD-4A07-89D1-057BD6B259D5}" type="pres">
      <dgm:prSet presAssocID="{5175A977-D1FD-47D4-A1B8-C6FA44ACB334}" presName="vert1" presStyleCnt="0"/>
      <dgm:spPr/>
    </dgm:pt>
    <dgm:pt modelId="{0D48153F-6222-4FB2-AF84-8A19558F951E}" type="pres">
      <dgm:prSet presAssocID="{626C0B03-E123-420A-9521-69F2FBF1270C}" presName="thickLine" presStyleLbl="alignNode1" presStyleIdx="2" presStyleCnt="9"/>
      <dgm:spPr/>
    </dgm:pt>
    <dgm:pt modelId="{22C20FBB-E849-453A-81CB-2E048A9DE7D5}" type="pres">
      <dgm:prSet presAssocID="{626C0B03-E123-420A-9521-69F2FBF1270C}" presName="horz1" presStyleCnt="0"/>
      <dgm:spPr/>
    </dgm:pt>
    <dgm:pt modelId="{F0A673B1-2FC6-47F6-8E63-B0AF30FB30A2}" type="pres">
      <dgm:prSet presAssocID="{626C0B03-E123-420A-9521-69F2FBF1270C}" presName="tx1" presStyleLbl="revTx" presStyleIdx="2" presStyleCnt="9"/>
      <dgm:spPr/>
    </dgm:pt>
    <dgm:pt modelId="{CC786350-2196-4908-B5E9-349C1EC33D5A}" type="pres">
      <dgm:prSet presAssocID="{626C0B03-E123-420A-9521-69F2FBF1270C}" presName="vert1" presStyleCnt="0"/>
      <dgm:spPr/>
    </dgm:pt>
    <dgm:pt modelId="{2349AECD-83E9-4607-8A80-291C360E4510}" type="pres">
      <dgm:prSet presAssocID="{024BB97E-C390-49A7-AAC1-3F04EA070CBF}" presName="thickLine" presStyleLbl="alignNode1" presStyleIdx="3" presStyleCnt="9"/>
      <dgm:spPr/>
    </dgm:pt>
    <dgm:pt modelId="{4FC792CC-58E8-4910-B40F-35F70AF931FF}" type="pres">
      <dgm:prSet presAssocID="{024BB97E-C390-49A7-AAC1-3F04EA070CBF}" presName="horz1" presStyleCnt="0"/>
      <dgm:spPr/>
    </dgm:pt>
    <dgm:pt modelId="{684DD87B-53B2-4682-9592-5F3818FED3FF}" type="pres">
      <dgm:prSet presAssocID="{024BB97E-C390-49A7-AAC1-3F04EA070CBF}" presName="tx1" presStyleLbl="revTx" presStyleIdx="3" presStyleCnt="9"/>
      <dgm:spPr/>
    </dgm:pt>
    <dgm:pt modelId="{F72C7034-1F45-4D90-BD7B-6939895AA699}" type="pres">
      <dgm:prSet presAssocID="{024BB97E-C390-49A7-AAC1-3F04EA070CBF}" presName="vert1" presStyleCnt="0"/>
      <dgm:spPr/>
    </dgm:pt>
    <dgm:pt modelId="{246837A2-5A65-4B70-A05B-A9F4BB10D366}" type="pres">
      <dgm:prSet presAssocID="{8459AFAB-F6B8-4604-B943-352695544221}" presName="thickLine" presStyleLbl="alignNode1" presStyleIdx="4" presStyleCnt="9"/>
      <dgm:spPr/>
    </dgm:pt>
    <dgm:pt modelId="{2979B260-367F-4D81-8E8E-D4C26071BF2B}" type="pres">
      <dgm:prSet presAssocID="{8459AFAB-F6B8-4604-B943-352695544221}" presName="horz1" presStyleCnt="0"/>
      <dgm:spPr/>
    </dgm:pt>
    <dgm:pt modelId="{FAF254B6-50AB-4B19-BD45-E08B28C4FF38}" type="pres">
      <dgm:prSet presAssocID="{8459AFAB-F6B8-4604-B943-352695544221}" presName="tx1" presStyleLbl="revTx" presStyleIdx="4" presStyleCnt="9"/>
      <dgm:spPr/>
    </dgm:pt>
    <dgm:pt modelId="{894F067F-EAB5-4EFF-B199-FA8D73E9A9A8}" type="pres">
      <dgm:prSet presAssocID="{8459AFAB-F6B8-4604-B943-352695544221}" presName="vert1" presStyleCnt="0"/>
      <dgm:spPr/>
    </dgm:pt>
    <dgm:pt modelId="{9EB596D8-F9D6-4695-8C3B-E0860D4EF622}" type="pres">
      <dgm:prSet presAssocID="{F0BA8AE4-DBB6-4491-9508-200996872534}" presName="thickLine" presStyleLbl="alignNode1" presStyleIdx="5" presStyleCnt="9"/>
      <dgm:spPr/>
    </dgm:pt>
    <dgm:pt modelId="{775D3987-C894-4F03-B9CF-9DE1CE7E7B44}" type="pres">
      <dgm:prSet presAssocID="{F0BA8AE4-DBB6-4491-9508-200996872534}" presName="horz1" presStyleCnt="0"/>
      <dgm:spPr/>
    </dgm:pt>
    <dgm:pt modelId="{C02C8991-1B5C-40E3-BDCF-DA080D275F3B}" type="pres">
      <dgm:prSet presAssocID="{F0BA8AE4-DBB6-4491-9508-200996872534}" presName="tx1" presStyleLbl="revTx" presStyleIdx="5" presStyleCnt="9"/>
      <dgm:spPr/>
    </dgm:pt>
    <dgm:pt modelId="{D4CA1482-73FA-4EB1-B5F7-0FEF1F83051B}" type="pres">
      <dgm:prSet presAssocID="{F0BA8AE4-DBB6-4491-9508-200996872534}" presName="vert1" presStyleCnt="0"/>
      <dgm:spPr/>
    </dgm:pt>
    <dgm:pt modelId="{8BCC7EFD-5F71-472D-8434-15BC34DAC4CC}" type="pres">
      <dgm:prSet presAssocID="{C972620E-DC9F-42B3-8CC3-D854DF018BAA}" presName="thickLine" presStyleLbl="alignNode1" presStyleIdx="6" presStyleCnt="9"/>
      <dgm:spPr/>
    </dgm:pt>
    <dgm:pt modelId="{8C4E4D48-1EC1-4B5E-8656-59BF9A872E6F}" type="pres">
      <dgm:prSet presAssocID="{C972620E-DC9F-42B3-8CC3-D854DF018BAA}" presName="horz1" presStyleCnt="0"/>
      <dgm:spPr/>
    </dgm:pt>
    <dgm:pt modelId="{9C136787-5A6D-4159-B310-0CC2BAE6B673}" type="pres">
      <dgm:prSet presAssocID="{C972620E-DC9F-42B3-8CC3-D854DF018BAA}" presName="tx1" presStyleLbl="revTx" presStyleIdx="6" presStyleCnt="9"/>
      <dgm:spPr/>
    </dgm:pt>
    <dgm:pt modelId="{F31C7E33-6B78-4C1E-9082-E140EC9673D4}" type="pres">
      <dgm:prSet presAssocID="{C972620E-DC9F-42B3-8CC3-D854DF018BAA}" presName="vert1" presStyleCnt="0"/>
      <dgm:spPr/>
    </dgm:pt>
    <dgm:pt modelId="{52D2BA20-4D49-4BCD-9E80-E214A99E675F}" type="pres">
      <dgm:prSet presAssocID="{EB62E26B-679F-4494-B21A-5723245DF264}" presName="thickLine" presStyleLbl="alignNode1" presStyleIdx="7" presStyleCnt="9"/>
      <dgm:spPr/>
    </dgm:pt>
    <dgm:pt modelId="{E7E319F7-ABED-42ED-8312-B0AB43546DFB}" type="pres">
      <dgm:prSet presAssocID="{EB62E26B-679F-4494-B21A-5723245DF264}" presName="horz1" presStyleCnt="0"/>
      <dgm:spPr/>
    </dgm:pt>
    <dgm:pt modelId="{E46C107D-8F15-42AE-9319-62CD52E497B5}" type="pres">
      <dgm:prSet presAssocID="{EB62E26B-679F-4494-B21A-5723245DF264}" presName="tx1" presStyleLbl="revTx" presStyleIdx="7" presStyleCnt="9"/>
      <dgm:spPr/>
    </dgm:pt>
    <dgm:pt modelId="{05B2B9F3-1425-4701-B0C6-19D89FC7AC1F}" type="pres">
      <dgm:prSet presAssocID="{EB62E26B-679F-4494-B21A-5723245DF264}" presName="vert1" presStyleCnt="0"/>
      <dgm:spPr/>
    </dgm:pt>
    <dgm:pt modelId="{12276B8C-794D-48D5-BAA1-CA78CA21008B}" type="pres">
      <dgm:prSet presAssocID="{DC9DE8F7-CF08-4797-A799-6AF0C56F36D9}" presName="thickLine" presStyleLbl="alignNode1" presStyleIdx="8" presStyleCnt="9"/>
      <dgm:spPr/>
    </dgm:pt>
    <dgm:pt modelId="{28864326-6A61-4001-800A-ABC147EFC837}" type="pres">
      <dgm:prSet presAssocID="{DC9DE8F7-CF08-4797-A799-6AF0C56F36D9}" presName="horz1" presStyleCnt="0"/>
      <dgm:spPr/>
    </dgm:pt>
    <dgm:pt modelId="{2F2F19D1-A72C-4E62-88E4-9A606CCD0E80}" type="pres">
      <dgm:prSet presAssocID="{DC9DE8F7-CF08-4797-A799-6AF0C56F36D9}" presName="tx1" presStyleLbl="revTx" presStyleIdx="8" presStyleCnt="9"/>
      <dgm:spPr/>
    </dgm:pt>
    <dgm:pt modelId="{DB5B34F9-9408-41F2-89ED-9B3B8A9A3049}" type="pres">
      <dgm:prSet presAssocID="{DC9DE8F7-CF08-4797-A799-6AF0C56F36D9}" presName="vert1" presStyleCnt="0"/>
      <dgm:spPr/>
    </dgm:pt>
  </dgm:ptLst>
  <dgm:cxnLst>
    <dgm:cxn modelId="{42017D00-3FB9-4987-9287-0692DD74FAE1}" type="presOf" srcId="{EB62E26B-679F-4494-B21A-5723245DF264}" destId="{E46C107D-8F15-42AE-9319-62CD52E497B5}" srcOrd="0" destOrd="0" presId="urn:microsoft.com/office/officeart/2008/layout/LinedList"/>
    <dgm:cxn modelId="{488EFD00-BA99-4336-9683-3C70176F3CB5}" type="presOf" srcId="{024BB97E-C390-49A7-AAC1-3F04EA070CBF}" destId="{684DD87B-53B2-4682-9592-5F3818FED3FF}" srcOrd="0" destOrd="0" presId="urn:microsoft.com/office/officeart/2008/layout/LinedList"/>
    <dgm:cxn modelId="{15510109-06A4-4802-B804-04778A7E7CA4}" srcId="{4CF32DE5-4696-4B2A-8790-FB942B4A70AC}" destId="{C972620E-DC9F-42B3-8CC3-D854DF018BAA}" srcOrd="6" destOrd="0" parTransId="{0C8D2ABA-AC51-4A1A-B540-0201E8BB40DC}" sibTransId="{216E35F2-CF5F-494F-99DB-C138F45A8BDF}"/>
    <dgm:cxn modelId="{26CEA128-0AC1-4054-A334-997EEDF506E5}" type="presOf" srcId="{DC9DE8F7-CF08-4797-A799-6AF0C56F36D9}" destId="{2F2F19D1-A72C-4E62-88E4-9A606CCD0E80}" srcOrd="0" destOrd="0" presId="urn:microsoft.com/office/officeart/2008/layout/LinedList"/>
    <dgm:cxn modelId="{2EE8FE36-3BC8-4EBE-9C5B-26EA3371F1AE}" srcId="{4CF32DE5-4696-4B2A-8790-FB942B4A70AC}" destId="{626C0B03-E123-420A-9521-69F2FBF1270C}" srcOrd="2" destOrd="0" parTransId="{E3CB7726-70EE-434C-B0D1-A795F5CB77B1}" sibTransId="{1CD82B2E-44D9-4526-9F92-7C5662DF0F93}"/>
    <dgm:cxn modelId="{F876723B-AB4B-48C7-950B-AB148056DE1D}" type="presOf" srcId="{F0BA8AE4-DBB6-4491-9508-200996872534}" destId="{C02C8991-1B5C-40E3-BDCF-DA080D275F3B}" srcOrd="0" destOrd="0" presId="urn:microsoft.com/office/officeart/2008/layout/LinedList"/>
    <dgm:cxn modelId="{2E16645C-5B8A-43DC-84D3-A16230AF7705}" srcId="{4CF32DE5-4696-4B2A-8790-FB942B4A70AC}" destId="{024BB97E-C390-49A7-AAC1-3F04EA070CBF}" srcOrd="3" destOrd="0" parTransId="{66F32823-C8AD-4A16-AA48-03536273C707}" sibTransId="{876C718A-5E9A-40D8-B785-9E4DB3E4120A}"/>
    <dgm:cxn modelId="{EA65FF60-402A-40ED-ADE7-9D4F1ABA61D8}" type="presOf" srcId="{C972620E-DC9F-42B3-8CC3-D854DF018BAA}" destId="{9C136787-5A6D-4159-B310-0CC2BAE6B673}" srcOrd="0" destOrd="0" presId="urn:microsoft.com/office/officeart/2008/layout/LinedList"/>
    <dgm:cxn modelId="{9A8FEC63-B7ED-4879-84CA-F0E12588580B}" srcId="{4CF32DE5-4696-4B2A-8790-FB942B4A70AC}" destId="{5175A977-D1FD-47D4-A1B8-C6FA44ACB334}" srcOrd="1" destOrd="0" parTransId="{72A0F757-F6B2-4EBE-9C97-14CFC6BD18D0}" sibTransId="{C1692EF8-9F96-4A88-8FDE-38813AE27B83}"/>
    <dgm:cxn modelId="{1EDDBA67-26A8-423D-A18B-95E92BEB5449}" srcId="{4CF32DE5-4696-4B2A-8790-FB942B4A70AC}" destId="{DC9DE8F7-CF08-4797-A799-6AF0C56F36D9}" srcOrd="8" destOrd="0" parTransId="{772046A7-70B6-49E6-9CF0-2B1F5BFD3B99}" sibTransId="{04A949BD-52DD-4AC3-BD9C-E1BD91DE3495}"/>
    <dgm:cxn modelId="{7E02CD4A-1BB2-42CF-A35D-A77EF63FD369}" srcId="{4CF32DE5-4696-4B2A-8790-FB942B4A70AC}" destId="{F0BA8AE4-DBB6-4491-9508-200996872534}" srcOrd="5" destOrd="0" parTransId="{DF56B175-488A-492F-A770-647E946FAF78}" sibTransId="{F12ADDE6-0785-4261-B183-A0F20E14D8C6}"/>
    <dgm:cxn modelId="{88099550-009D-44B0-A81C-A89D651A697B}" type="presOf" srcId="{626C0B03-E123-420A-9521-69F2FBF1270C}" destId="{F0A673B1-2FC6-47F6-8E63-B0AF30FB30A2}" srcOrd="0" destOrd="0" presId="urn:microsoft.com/office/officeart/2008/layout/LinedList"/>
    <dgm:cxn modelId="{45FAA27F-213A-463D-9687-EC4BE850EF69}" type="presOf" srcId="{27BF7EB2-08C0-48E5-A815-EC75379DFFBF}" destId="{2C80B589-7EB1-41A4-9107-13A6BEB8C4FC}" srcOrd="0" destOrd="0" presId="urn:microsoft.com/office/officeart/2008/layout/LinedList"/>
    <dgm:cxn modelId="{D6E9ED8D-1B3D-4C3E-80B7-BA24870AFB8E}" srcId="{4CF32DE5-4696-4B2A-8790-FB942B4A70AC}" destId="{8459AFAB-F6B8-4604-B943-352695544221}" srcOrd="4" destOrd="0" parTransId="{1753C85B-03AC-450B-BBA0-0F87F80309AA}" sibTransId="{4D63DB71-12A2-4FA5-B447-AC50646A64F5}"/>
    <dgm:cxn modelId="{5A08F199-AFBA-4156-8D3E-26B0A7957CDB}" type="presOf" srcId="{8459AFAB-F6B8-4604-B943-352695544221}" destId="{FAF254B6-50AB-4B19-BD45-E08B28C4FF38}" srcOrd="0" destOrd="0" presId="urn:microsoft.com/office/officeart/2008/layout/LinedList"/>
    <dgm:cxn modelId="{560BD8AA-4AAF-40CC-B85E-3DB6A8E8593F}" type="presOf" srcId="{4CF32DE5-4696-4B2A-8790-FB942B4A70AC}" destId="{61AA8105-71BD-4E04-8096-090698A3BF25}" srcOrd="0" destOrd="0" presId="urn:microsoft.com/office/officeart/2008/layout/LinedList"/>
    <dgm:cxn modelId="{1F5105C0-C792-4305-B573-F84F01575D56}" srcId="{4CF32DE5-4696-4B2A-8790-FB942B4A70AC}" destId="{EB62E26B-679F-4494-B21A-5723245DF264}" srcOrd="7" destOrd="0" parTransId="{BF268C90-81DB-45BC-881E-B920344A00A0}" sibTransId="{8A1C5205-184D-475C-8F20-DC50E47BDCEA}"/>
    <dgm:cxn modelId="{439957C1-F327-44E8-A6B4-9F291DA43AA1}" type="presOf" srcId="{5175A977-D1FD-47D4-A1B8-C6FA44ACB334}" destId="{2B5A0A36-2059-4DE6-A649-02EA47CB2F98}" srcOrd="0" destOrd="0" presId="urn:microsoft.com/office/officeart/2008/layout/LinedList"/>
    <dgm:cxn modelId="{5D0345E5-5A22-4761-A254-80C75399C67E}" srcId="{4CF32DE5-4696-4B2A-8790-FB942B4A70AC}" destId="{27BF7EB2-08C0-48E5-A815-EC75379DFFBF}" srcOrd="0" destOrd="0" parTransId="{6C76C891-00DF-448B-87B6-11D58C51EE5B}" sibTransId="{5D22390C-6AAA-4D34-B508-8B67A287B556}"/>
    <dgm:cxn modelId="{E61C3C87-29AC-4F1E-8C5C-AC0F1604EE02}" type="presParOf" srcId="{61AA8105-71BD-4E04-8096-090698A3BF25}" destId="{CD2EE2F5-1532-4B09-9FBB-4FB76BE98A0D}" srcOrd="0" destOrd="0" presId="urn:microsoft.com/office/officeart/2008/layout/LinedList"/>
    <dgm:cxn modelId="{3309DA58-18BF-48AC-9D32-26046DF755A3}" type="presParOf" srcId="{61AA8105-71BD-4E04-8096-090698A3BF25}" destId="{6A55B8DC-8723-4C7A-A980-BA1F64605DEF}" srcOrd="1" destOrd="0" presId="urn:microsoft.com/office/officeart/2008/layout/LinedList"/>
    <dgm:cxn modelId="{A8873383-A8AC-4277-941C-8052A6F12885}" type="presParOf" srcId="{6A55B8DC-8723-4C7A-A980-BA1F64605DEF}" destId="{2C80B589-7EB1-41A4-9107-13A6BEB8C4FC}" srcOrd="0" destOrd="0" presId="urn:microsoft.com/office/officeart/2008/layout/LinedList"/>
    <dgm:cxn modelId="{59B9F235-109E-41DF-9122-3D3F7F2AEB06}" type="presParOf" srcId="{6A55B8DC-8723-4C7A-A980-BA1F64605DEF}" destId="{7CCBF8BC-D09B-456B-B6EB-6EABBD650625}" srcOrd="1" destOrd="0" presId="urn:microsoft.com/office/officeart/2008/layout/LinedList"/>
    <dgm:cxn modelId="{15D3A189-20D1-4787-A1B4-9965E0C065EB}" type="presParOf" srcId="{61AA8105-71BD-4E04-8096-090698A3BF25}" destId="{97794B27-FB93-4C2B-8C39-DD03A66E6CA7}" srcOrd="2" destOrd="0" presId="urn:microsoft.com/office/officeart/2008/layout/LinedList"/>
    <dgm:cxn modelId="{41C6B126-A23F-49D7-B7EB-9285F57822A9}" type="presParOf" srcId="{61AA8105-71BD-4E04-8096-090698A3BF25}" destId="{EDEF7139-D024-4F1D-B0B2-E6AC2055F0C4}" srcOrd="3" destOrd="0" presId="urn:microsoft.com/office/officeart/2008/layout/LinedList"/>
    <dgm:cxn modelId="{0F881D90-0D6B-4DC1-AD24-216971BAADBB}" type="presParOf" srcId="{EDEF7139-D024-4F1D-B0B2-E6AC2055F0C4}" destId="{2B5A0A36-2059-4DE6-A649-02EA47CB2F98}" srcOrd="0" destOrd="0" presId="urn:microsoft.com/office/officeart/2008/layout/LinedList"/>
    <dgm:cxn modelId="{47DA8B61-9BA5-475E-B9E4-6A7697AAA35D}" type="presParOf" srcId="{EDEF7139-D024-4F1D-B0B2-E6AC2055F0C4}" destId="{14A5B7E1-3ECD-4A07-89D1-057BD6B259D5}" srcOrd="1" destOrd="0" presId="urn:microsoft.com/office/officeart/2008/layout/LinedList"/>
    <dgm:cxn modelId="{234E1ED2-6A57-4251-8CAD-B99F543382AA}" type="presParOf" srcId="{61AA8105-71BD-4E04-8096-090698A3BF25}" destId="{0D48153F-6222-4FB2-AF84-8A19558F951E}" srcOrd="4" destOrd="0" presId="urn:microsoft.com/office/officeart/2008/layout/LinedList"/>
    <dgm:cxn modelId="{742A8E79-1BAE-43A9-B527-182E30F15B29}" type="presParOf" srcId="{61AA8105-71BD-4E04-8096-090698A3BF25}" destId="{22C20FBB-E849-453A-81CB-2E048A9DE7D5}" srcOrd="5" destOrd="0" presId="urn:microsoft.com/office/officeart/2008/layout/LinedList"/>
    <dgm:cxn modelId="{18A4AC7D-0804-4121-8632-510BF6FB3441}" type="presParOf" srcId="{22C20FBB-E849-453A-81CB-2E048A9DE7D5}" destId="{F0A673B1-2FC6-47F6-8E63-B0AF30FB30A2}" srcOrd="0" destOrd="0" presId="urn:microsoft.com/office/officeart/2008/layout/LinedList"/>
    <dgm:cxn modelId="{71641514-ECD2-4254-993C-93E3BC8B2636}" type="presParOf" srcId="{22C20FBB-E849-453A-81CB-2E048A9DE7D5}" destId="{CC786350-2196-4908-B5E9-349C1EC33D5A}" srcOrd="1" destOrd="0" presId="urn:microsoft.com/office/officeart/2008/layout/LinedList"/>
    <dgm:cxn modelId="{B3CC0DF7-D3E6-4F7C-A5AB-CC74FF05E087}" type="presParOf" srcId="{61AA8105-71BD-4E04-8096-090698A3BF25}" destId="{2349AECD-83E9-4607-8A80-291C360E4510}" srcOrd="6" destOrd="0" presId="urn:microsoft.com/office/officeart/2008/layout/LinedList"/>
    <dgm:cxn modelId="{B1F3C63D-2205-48B1-9102-A67E23204F33}" type="presParOf" srcId="{61AA8105-71BD-4E04-8096-090698A3BF25}" destId="{4FC792CC-58E8-4910-B40F-35F70AF931FF}" srcOrd="7" destOrd="0" presId="urn:microsoft.com/office/officeart/2008/layout/LinedList"/>
    <dgm:cxn modelId="{8E691A2B-3979-476E-BB71-63E27801324D}" type="presParOf" srcId="{4FC792CC-58E8-4910-B40F-35F70AF931FF}" destId="{684DD87B-53B2-4682-9592-5F3818FED3FF}" srcOrd="0" destOrd="0" presId="urn:microsoft.com/office/officeart/2008/layout/LinedList"/>
    <dgm:cxn modelId="{E50D1592-A69A-4B05-907C-24E2B3B2E3B9}" type="presParOf" srcId="{4FC792CC-58E8-4910-B40F-35F70AF931FF}" destId="{F72C7034-1F45-4D90-BD7B-6939895AA699}" srcOrd="1" destOrd="0" presId="urn:microsoft.com/office/officeart/2008/layout/LinedList"/>
    <dgm:cxn modelId="{A46DFB84-3E73-4D1C-B8D6-D98FCC388EF6}" type="presParOf" srcId="{61AA8105-71BD-4E04-8096-090698A3BF25}" destId="{246837A2-5A65-4B70-A05B-A9F4BB10D366}" srcOrd="8" destOrd="0" presId="urn:microsoft.com/office/officeart/2008/layout/LinedList"/>
    <dgm:cxn modelId="{C5474DB0-C13C-4FB7-A8C7-88E4B1097CEA}" type="presParOf" srcId="{61AA8105-71BD-4E04-8096-090698A3BF25}" destId="{2979B260-367F-4D81-8E8E-D4C26071BF2B}" srcOrd="9" destOrd="0" presId="urn:microsoft.com/office/officeart/2008/layout/LinedList"/>
    <dgm:cxn modelId="{23B68CAC-9C1D-4775-B9EA-229BCE6C1003}" type="presParOf" srcId="{2979B260-367F-4D81-8E8E-D4C26071BF2B}" destId="{FAF254B6-50AB-4B19-BD45-E08B28C4FF38}" srcOrd="0" destOrd="0" presId="urn:microsoft.com/office/officeart/2008/layout/LinedList"/>
    <dgm:cxn modelId="{BB6E19C7-515E-49B4-A889-011B4BAB9021}" type="presParOf" srcId="{2979B260-367F-4D81-8E8E-D4C26071BF2B}" destId="{894F067F-EAB5-4EFF-B199-FA8D73E9A9A8}" srcOrd="1" destOrd="0" presId="urn:microsoft.com/office/officeart/2008/layout/LinedList"/>
    <dgm:cxn modelId="{9788DC00-31B6-41B4-812D-DEECD553DC22}" type="presParOf" srcId="{61AA8105-71BD-4E04-8096-090698A3BF25}" destId="{9EB596D8-F9D6-4695-8C3B-E0860D4EF622}" srcOrd="10" destOrd="0" presId="urn:microsoft.com/office/officeart/2008/layout/LinedList"/>
    <dgm:cxn modelId="{64FFE5FD-47BC-4DE6-9E7E-6F907A9702C4}" type="presParOf" srcId="{61AA8105-71BD-4E04-8096-090698A3BF25}" destId="{775D3987-C894-4F03-B9CF-9DE1CE7E7B44}" srcOrd="11" destOrd="0" presId="urn:microsoft.com/office/officeart/2008/layout/LinedList"/>
    <dgm:cxn modelId="{4FD52529-4FBA-41F0-AB4F-59AECF47AC28}" type="presParOf" srcId="{775D3987-C894-4F03-B9CF-9DE1CE7E7B44}" destId="{C02C8991-1B5C-40E3-BDCF-DA080D275F3B}" srcOrd="0" destOrd="0" presId="urn:microsoft.com/office/officeart/2008/layout/LinedList"/>
    <dgm:cxn modelId="{6615D5D5-F4AC-4E2E-BA37-F522E55A1A59}" type="presParOf" srcId="{775D3987-C894-4F03-B9CF-9DE1CE7E7B44}" destId="{D4CA1482-73FA-4EB1-B5F7-0FEF1F83051B}" srcOrd="1" destOrd="0" presId="urn:microsoft.com/office/officeart/2008/layout/LinedList"/>
    <dgm:cxn modelId="{9ECF7855-2FF9-4600-A21F-DDB9340301F6}" type="presParOf" srcId="{61AA8105-71BD-4E04-8096-090698A3BF25}" destId="{8BCC7EFD-5F71-472D-8434-15BC34DAC4CC}" srcOrd="12" destOrd="0" presId="urn:microsoft.com/office/officeart/2008/layout/LinedList"/>
    <dgm:cxn modelId="{8CF641C7-C722-48D6-9A03-0C5802141BCD}" type="presParOf" srcId="{61AA8105-71BD-4E04-8096-090698A3BF25}" destId="{8C4E4D48-1EC1-4B5E-8656-59BF9A872E6F}" srcOrd="13" destOrd="0" presId="urn:microsoft.com/office/officeart/2008/layout/LinedList"/>
    <dgm:cxn modelId="{CEE3AD96-2AB9-4952-8186-0393758ECB62}" type="presParOf" srcId="{8C4E4D48-1EC1-4B5E-8656-59BF9A872E6F}" destId="{9C136787-5A6D-4159-B310-0CC2BAE6B673}" srcOrd="0" destOrd="0" presId="urn:microsoft.com/office/officeart/2008/layout/LinedList"/>
    <dgm:cxn modelId="{A68B1574-9761-46D1-8755-537D4937332E}" type="presParOf" srcId="{8C4E4D48-1EC1-4B5E-8656-59BF9A872E6F}" destId="{F31C7E33-6B78-4C1E-9082-E140EC9673D4}" srcOrd="1" destOrd="0" presId="urn:microsoft.com/office/officeart/2008/layout/LinedList"/>
    <dgm:cxn modelId="{D2A408F9-0085-48FF-912E-A8A26DD605EF}" type="presParOf" srcId="{61AA8105-71BD-4E04-8096-090698A3BF25}" destId="{52D2BA20-4D49-4BCD-9E80-E214A99E675F}" srcOrd="14" destOrd="0" presId="urn:microsoft.com/office/officeart/2008/layout/LinedList"/>
    <dgm:cxn modelId="{B372E8F5-0E3F-4F03-B708-EEBDB04C4337}" type="presParOf" srcId="{61AA8105-71BD-4E04-8096-090698A3BF25}" destId="{E7E319F7-ABED-42ED-8312-B0AB43546DFB}" srcOrd="15" destOrd="0" presId="urn:microsoft.com/office/officeart/2008/layout/LinedList"/>
    <dgm:cxn modelId="{0938FC7B-C359-4292-B68D-0906A467D3BD}" type="presParOf" srcId="{E7E319F7-ABED-42ED-8312-B0AB43546DFB}" destId="{E46C107D-8F15-42AE-9319-62CD52E497B5}" srcOrd="0" destOrd="0" presId="urn:microsoft.com/office/officeart/2008/layout/LinedList"/>
    <dgm:cxn modelId="{17597ED6-8BB8-44EB-8E19-02FA8579AEFC}" type="presParOf" srcId="{E7E319F7-ABED-42ED-8312-B0AB43546DFB}" destId="{05B2B9F3-1425-4701-B0C6-19D89FC7AC1F}" srcOrd="1" destOrd="0" presId="urn:microsoft.com/office/officeart/2008/layout/LinedList"/>
    <dgm:cxn modelId="{9E667C02-6046-42DC-896F-4CECC71198BD}" type="presParOf" srcId="{61AA8105-71BD-4E04-8096-090698A3BF25}" destId="{12276B8C-794D-48D5-BAA1-CA78CA21008B}" srcOrd="16" destOrd="0" presId="urn:microsoft.com/office/officeart/2008/layout/LinedList"/>
    <dgm:cxn modelId="{200AE218-BECB-4C07-8069-C85E650838F5}" type="presParOf" srcId="{61AA8105-71BD-4E04-8096-090698A3BF25}" destId="{28864326-6A61-4001-800A-ABC147EFC837}" srcOrd="17" destOrd="0" presId="urn:microsoft.com/office/officeart/2008/layout/LinedList"/>
    <dgm:cxn modelId="{88B636F0-ACB0-4474-84C2-86E70FAE76E8}" type="presParOf" srcId="{28864326-6A61-4001-800A-ABC147EFC837}" destId="{2F2F19D1-A72C-4E62-88E4-9A606CCD0E80}" srcOrd="0" destOrd="0" presId="urn:microsoft.com/office/officeart/2008/layout/LinedList"/>
    <dgm:cxn modelId="{C544214D-8F4F-4E25-8EEB-6F575388F391}" type="presParOf" srcId="{28864326-6A61-4001-800A-ABC147EFC837}" destId="{DB5B34F9-9408-41F2-89ED-9B3B8A9A304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7A21E5-4215-46D4-A46E-71A9806DD890}">
      <dsp:nvSpPr>
        <dsp:cNvPr id="0" name=""/>
        <dsp:cNvSpPr/>
      </dsp:nvSpPr>
      <dsp:spPr>
        <a:xfrm>
          <a:off x="0" y="304"/>
          <a:ext cx="8531225" cy="41948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05F9BA-66EB-4BF6-8607-D6D63D374C4E}">
      <dsp:nvSpPr>
        <dsp:cNvPr id="0" name=""/>
        <dsp:cNvSpPr/>
      </dsp:nvSpPr>
      <dsp:spPr>
        <a:xfrm>
          <a:off x="126894" y="94689"/>
          <a:ext cx="230717" cy="23071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952297-1B03-41CB-8CE3-6E7D83A507D1}">
      <dsp:nvSpPr>
        <dsp:cNvPr id="0" name=""/>
        <dsp:cNvSpPr/>
      </dsp:nvSpPr>
      <dsp:spPr>
        <a:xfrm>
          <a:off x="484507" y="304"/>
          <a:ext cx="8046717" cy="419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396" tIns="44396" rIns="44396" bIns="44396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Copilot pilot to increase productivity – integrates with Microsoft Suite.</a:t>
          </a:r>
          <a:endParaRPr lang="en-US" sz="1600" kern="1200" dirty="0"/>
        </a:p>
      </dsp:txBody>
      <dsp:txXfrm>
        <a:off x="484507" y="304"/>
        <a:ext cx="8046717" cy="419486"/>
      </dsp:txXfrm>
    </dsp:sp>
    <dsp:sp modelId="{283B1042-A251-4382-9839-3944868665D8}">
      <dsp:nvSpPr>
        <dsp:cNvPr id="0" name=""/>
        <dsp:cNvSpPr/>
      </dsp:nvSpPr>
      <dsp:spPr>
        <a:xfrm>
          <a:off x="0" y="524663"/>
          <a:ext cx="8531225" cy="41948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0CF968-0547-4BEE-9040-366DD6016C6E}">
      <dsp:nvSpPr>
        <dsp:cNvPr id="0" name=""/>
        <dsp:cNvSpPr/>
      </dsp:nvSpPr>
      <dsp:spPr>
        <a:xfrm>
          <a:off x="126894" y="619047"/>
          <a:ext cx="230717" cy="23071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981B59-850F-4ABB-886E-442591B03DDB}">
      <dsp:nvSpPr>
        <dsp:cNvPr id="0" name=""/>
        <dsp:cNvSpPr/>
      </dsp:nvSpPr>
      <dsp:spPr>
        <a:xfrm>
          <a:off x="484507" y="524663"/>
          <a:ext cx="8046717" cy="419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396" tIns="44396" rIns="44396" bIns="44396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Use of off-the-shelf tools e.g. Data Snipper.</a:t>
          </a:r>
          <a:endParaRPr lang="en-US" sz="1600" kern="1200"/>
        </a:p>
      </dsp:txBody>
      <dsp:txXfrm>
        <a:off x="484507" y="524663"/>
        <a:ext cx="8046717" cy="419486"/>
      </dsp:txXfrm>
    </dsp:sp>
    <dsp:sp modelId="{27F05ECB-3440-4A1A-9C74-BAFB73767C42}">
      <dsp:nvSpPr>
        <dsp:cNvPr id="0" name=""/>
        <dsp:cNvSpPr/>
      </dsp:nvSpPr>
      <dsp:spPr>
        <a:xfrm>
          <a:off x="0" y="1036911"/>
          <a:ext cx="8531225" cy="41948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4B70E2-7096-4077-BD4C-D3B6A857195B}">
      <dsp:nvSpPr>
        <dsp:cNvPr id="0" name=""/>
        <dsp:cNvSpPr/>
      </dsp:nvSpPr>
      <dsp:spPr>
        <a:xfrm>
          <a:off x="126894" y="1143406"/>
          <a:ext cx="230717" cy="23071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96A9EE-3A27-4240-8633-838F0D5396D6}">
      <dsp:nvSpPr>
        <dsp:cNvPr id="0" name=""/>
        <dsp:cNvSpPr/>
      </dsp:nvSpPr>
      <dsp:spPr>
        <a:xfrm>
          <a:off x="484507" y="1049021"/>
          <a:ext cx="8046717" cy="419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396" tIns="44396" rIns="44396" bIns="44396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Use of traditional machine-learning based predictive applications.</a:t>
          </a:r>
        </a:p>
      </dsp:txBody>
      <dsp:txXfrm>
        <a:off x="484507" y="1049021"/>
        <a:ext cx="8046717" cy="419486"/>
      </dsp:txXfrm>
    </dsp:sp>
    <dsp:sp modelId="{DDA5D040-50C5-4485-9EAB-7B26DBFEEC4B}">
      <dsp:nvSpPr>
        <dsp:cNvPr id="0" name=""/>
        <dsp:cNvSpPr/>
      </dsp:nvSpPr>
      <dsp:spPr>
        <a:xfrm>
          <a:off x="0" y="1573380"/>
          <a:ext cx="8531225" cy="41948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4E900E-51FA-4D29-814A-109589D50BF9}">
      <dsp:nvSpPr>
        <dsp:cNvPr id="0" name=""/>
        <dsp:cNvSpPr/>
      </dsp:nvSpPr>
      <dsp:spPr>
        <a:xfrm>
          <a:off x="126894" y="1667764"/>
          <a:ext cx="230717" cy="23071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CD3879-F704-4180-B493-F38F4EDFE620}">
      <dsp:nvSpPr>
        <dsp:cNvPr id="0" name=""/>
        <dsp:cNvSpPr/>
      </dsp:nvSpPr>
      <dsp:spPr>
        <a:xfrm>
          <a:off x="484507" y="1573380"/>
          <a:ext cx="8046717" cy="419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396" tIns="44396" rIns="44396" bIns="44396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Scoping and designing suite of generative AI-based tools.</a:t>
          </a:r>
          <a:endParaRPr lang="en-US" sz="1600" kern="1200" dirty="0"/>
        </a:p>
      </dsp:txBody>
      <dsp:txXfrm>
        <a:off x="484507" y="1573380"/>
        <a:ext cx="8046717" cy="419486"/>
      </dsp:txXfrm>
    </dsp:sp>
    <dsp:sp modelId="{E4484149-C7DF-470D-B15D-FCD7098EFC66}">
      <dsp:nvSpPr>
        <dsp:cNvPr id="0" name=""/>
        <dsp:cNvSpPr/>
      </dsp:nvSpPr>
      <dsp:spPr>
        <a:xfrm>
          <a:off x="0" y="2097738"/>
          <a:ext cx="8531225" cy="41948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A4E997-5CFC-4223-AF64-D6FEBFE14986}">
      <dsp:nvSpPr>
        <dsp:cNvPr id="0" name=""/>
        <dsp:cNvSpPr/>
      </dsp:nvSpPr>
      <dsp:spPr>
        <a:xfrm>
          <a:off x="126894" y="2192123"/>
          <a:ext cx="230717" cy="23071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437F34-656D-45DA-A446-603CF1B5EE6E}">
      <dsp:nvSpPr>
        <dsp:cNvPr id="0" name=""/>
        <dsp:cNvSpPr/>
      </dsp:nvSpPr>
      <dsp:spPr>
        <a:xfrm>
          <a:off x="484507" y="2097738"/>
          <a:ext cx="8046717" cy="419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396" tIns="44396" rIns="44396" bIns="44396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Piloting with small groups.</a:t>
          </a:r>
          <a:endParaRPr lang="en-US" sz="1600" kern="1200" dirty="0"/>
        </a:p>
      </dsp:txBody>
      <dsp:txXfrm>
        <a:off x="484507" y="2097738"/>
        <a:ext cx="8046717" cy="419486"/>
      </dsp:txXfrm>
    </dsp:sp>
    <dsp:sp modelId="{2BF084E1-3BA6-4238-9A94-0D36016A801E}">
      <dsp:nvSpPr>
        <dsp:cNvPr id="0" name=""/>
        <dsp:cNvSpPr/>
      </dsp:nvSpPr>
      <dsp:spPr>
        <a:xfrm>
          <a:off x="0" y="2622097"/>
          <a:ext cx="8531225" cy="41948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DB4AC7-D25E-4C78-9D9A-F8DE4A05EE6B}">
      <dsp:nvSpPr>
        <dsp:cNvPr id="0" name=""/>
        <dsp:cNvSpPr/>
      </dsp:nvSpPr>
      <dsp:spPr>
        <a:xfrm>
          <a:off x="126894" y="2716481"/>
          <a:ext cx="230717" cy="230717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1E1D96-921F-40B3-96D2-9B87F2DCCFAC}">
      <dsp:nvSpPr>
        <dsp:cNvPr id="0" name=""/>
        <dsp:cNvSpPr/>
      </dsp:nvSpPr>
      <dsp:spPr>
        <a:xfrm>
          <a:off x="484507" y="2622097"/>
          <a:ext cx="8046717" cy="419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396" tIns="44396" rIns="44396" bIns="44396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Careful governance.</a:t>
          </a:r>
          <a:endParaRPr lang="en-US" sz="1600" kern="1200"/>
        </a:p>
      </dsp:txBody>
      <dsp:txXfrm>
        <a:off x="484507" y="2622097"/>
        <a:ext cx="8046717" cy="419486"/>
      </dsp:txXfrm>
    </dsp:sp>
    <dsp:sp modelId="{120D69F8-D6CD-4157-81E0-5F9C4AD73FC9}">
      <dsp:nvSpPr>
        <dsp:cNvPr id="0" name=""/>
        <dsp:cNvSpPr/>
      </dsp:nvSpPr>
      <dsp:spPr>
        <a:xfrm>
          <a:off x="0" y="3146760"/>
          <a:ext cx="8531225" cy="41948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C04240-1FA0-4846-B713-6D2DDF515AB2}">
      <dsp:nvSpPr>
        <dsp:cNvPr id="0" name=""/>
        <dsp:cNvSpPr/>
      </dsp:nvSpPr>
      <dsp:spPr>
        <a:xfrm>
          <a:off x="126894" y="3240840"/>
          <a:ext cx="230717" cy="230717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D77B50-8ABC-47C4-BAC7-3296E12CBB27}">
      <dsp:nvSpPr>
        <dsp:cNvPr id="0" name=""/>
        <dsp:cNvSpPr/>
      </dsp:nvSpPr>
      <dsp:spPr>
        <a:xfrm>
          <a:off x="484507" y="3146455"/>
          <a:ext cx="8046717" cy="419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396" tIns="44396" rIns="44396" bIns="44396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Data security – only AI tools provided </a:t>
          </a:r>
          <a:endParaRPr lang="en-US" sz="1600" kern="1200" dirty="0"/>
        </a:p>
      </dsp:txBody>
      <dsp:txXfrm>
        <a:off x="484507" y="3146455"/>
        <a:ext cx="8046717" cy="4194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589390-3881-4C08-98CA-93ECCEB2D7D5}">
      <dsp:nvSpPr>
        <dsp:cNvPr id="0" name=""/>
        <dsp:cNvSpPr/>
      </dsp:nvSpPr>
      <dsp:spPr>
        <a:xfrm>
          <a:off x="0" y="0"/>
          <a:ext cx="853122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369044-4EF8-4ECE-9061-D1E3E6774286}">
      <dsp:nvSpPr>
        <dsp:cNvPr id="0" name=""/>
        <dsp:cNvSpPr/>
      </dsp:nvSpPr>
      <dsp:spPr>
        <a:xfrm>
          <a:off x="0" y="0"/>
          <a:ext cx="8531225" cy="17831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120" tIns="198120" rIns="198120" bIns="198120" numCol="1" spcCol="1270" anchor="t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200" kern="1200"/>
            <a:t>277 FTE VFM staff members</a:t>
          </a:r>
          <a:endParaRPr lang="en-US" sz="5200" kern="1200"/>
        </a:p>
      </dsp:txBody>
      <dsp:txXfrm>
        <a:off x="0" y="0"/>
        <a:ext cx="8531225" cy="1783123"/>
      </dsp:txXfrm>
    </dsp:sp>
    <dsp:sp modelId="{091E395B-AE20-4127-A664-6B8BDA7F4A86}">
      <dsp:nvSpPr>
        <dsp:cNvPr id="0" name=""/>
        <dsp:cNvSpPr/>
      </dsp:nvSpPr>
      <dsp:spPr>
        <a:xfrm>
          <a:off x="0" y="1783123"/>
          <a:ext cx="853122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15492A-A700-4813-8F48-6F9AE7F65A45}">
      <dsp:nvSpPr>
        <dsp:cNvPr id="0" name=""/>
        <dsp:cNvSpPr/>
      </dsp:nvSpPr>
      <dsp:spPr>
        <a:xfrm>
          <a:off x="0" y="1783123"/>
          <a:ext cx="8531225" cy="17831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120" tIns="198120" rIns="198120" bIns="198120" numCol="1" spcCol="1270" anchor="t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200" kern="1200"/>
            <a:t>Average length of service 12 years</a:t>
          </a:r>
          <a:endParaRPr lang="en-US" sz="5200" kern="1200"/>
        </a:p>
      </dsp:txBody>
      <dsp:txXfrm>
        <a:off x="0" y="1783123"/>
        <a:ext cx="8531225" cy="17831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EE0F4C-87D5-43CC-9447-24855C800EED}">
      <dsp:nvSpPr>
        <dsp:cNvPr id="0" name=""/>
        <dsp:cNvSpPr/>
      </dsp:nvSpPr>
      <dsp:spPr>
        <a:xfrm>
          <a:off x="0" y="0"/>
          <a:ext cx="7251541" cy="16048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Copilot use in VFM began with a small group of colleagues experimenting during an early pilot. They tried tasks, compared results, and shared what they found. Lots of curiosity and practical testing.</a:t>
          </a:r>
          <a:endParaRPr lang="en-US" sz="2000" kern="1200" dirty="0"/>
        </a:p>
      </dsp:txBody>
      <dsp:txXfrm>
        <a:off x="47003" y="47003"/>
        <a:ext cx="5592844" cy="1510805"/>
      </dsp:txXfrm>
    </dsp:sp>
    <dsp:sp modelId="{B814D643-B689-4015-AD1F-C9693BD1BF05}">
      <dsp:nvSpPr>
        <dsp:cNvPr id="0" name=""/>
        <dsp:cNvSpPr/>
      </dsp:nvSpPr>
      <dsp:spPr>
        <a:xfrm>
          <a:off x="1279683" y="1961435"/>
          <a:ext cx="7251541" cy="16048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September</a:t>
          </a:r>
          <a:r>
            <a:rPr lang="en-GB" sz="2000" kern="1200" dirty="0"/>
            <a:t> 2025: VFM service line took responsibility for leading the pilot. The </a:t>
          </a:r>
          <a:r>
            <a:rPr lang="en-GB" sz="2000" b="1" kern="1200" dirty="0"/>
            <a:t>VFM Copilot team</a:t>
          </a:r>
          <a:r>
            <a:rPr lang="en-GB" sz="2000" kern="1200" dirty="0"/>
            <a:t> was formed to direct the work, coordinate testing, and guide how Copilot should be used in VFM.</a:t>
          </a:r>
          <a:endParaRPr lang="en-US" sz="2000" kern="1200" dirty="0"/>
        </a:p>
      </dsp:txBody>
      <dsp:txXfrm>
        <a:off x="1326686" y="2008438"/>
        <a:ext cx="4834724" cy="1510805"/>
      </dsp:txXfrm>
    </dsp:sp>
    <dsp:sp modelId="{33F5DDE0-1FC8-4E00-BB8A-CD80B06F38BF}">
      <dsp:nvSpPr>
        <dsp:cNvPr id="0" name=""/>
        <dsp:cNvSpPr/>
      </dsp:nvSpPr>
      <dsp:spPr>
        <a:xfrm>
          <a:off x="6208414" y="1261559"/>
          <a:ext cx="1043127" cy="104312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6443118" y="1261559"/>
        <a:ext cx="573719" cy="78495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632717-5530-410F-AA70-67297638736B}">
      <dsp:nvSpPr>
        <dsp:cNvPr id="0" name=""/>
        <dsp:cNvSpPr/>
      </dsp:nvSpPr>
      <dsp:spPr>
        <a:xfrm>
          <a:off x="0" y="417463"/>
          <a:ext cx="8531225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634DE1-98D1-4218-93F4-F5774E78F2FE}">
      <dsp:nvSpPr>
        <dsp:cNvPr id="0" name=""/>
        <dsp:cNvSpPr/>
      </dsp:nvSpPr>
      <dsp:spPr>
        <a:xfrm>
          <a:off x="426561" y="18943"/>
          <a:ext cx="5971857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5722" tIns="0" rIns="225722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70 plus users with full licence</a:t>
          </a:r>
          <a:endParaRPr lang="en-US" sz="2700" kern="1200" dirty="0"/>
        </a:p>
      </dsp:txBody>
      <dsp:txXfrm>
        <a:off x="465469" y="57851"/>
        <a:ext cx="5894041" cy="719224"/>
      </dsp:txXfrm>
    </dsp:sp>
    <dsp:sp modelId="{F50C077F-D7C5-4E04-9C7D-EE2A535747DC}">
      <dsp:nvSpPr>
        <dsp:cNvPr id="0" name=""/>
        <dsp:cNvSpPr/>
      </dsp:nvSpPr>
      <dsp:spPr>
        <a:xfrm>
          <a:off x="0" y="1642183"/>
          <a:ext cx="8531225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24D660-9E2A-4FB0-856E-4B9A00CC7AA4}">
      <dsp:nvSpPr>
        <dsp:cNvPr id="0" name=""/>
        <dsp:cNvSpPr/>
      </dsp:nvSpPr>
      <dsp:spPr>
        <a:xfrm>
          <a:off x="426561" y="1243663"/>
          <a:ext cx="5971857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5722" tIns="0" rIns="225722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10-12 VFM study teams</a:t>
          </a:r>
          <a:endParaRPr lang="en-US" sz="2700" kern="1200"/>
        </a:p>
      </dsp:txBody>
      <dsp:txXfrm>
        <a:off x="465469" y="1282571"/>
        <a:ext cx="5894041" cy="719224"/>
      </dsp:txXfrm>
    </dsp:sp>
    <dsp:sp modelId="{33398353-4FC4-495C-BCEA-306639DD0B97}">
      <dsp:nvSpPr>
        <dsp:cNvPr id="0" name=""/>
        <dsp:cNvSpPr/>
      </dsp:nvSpPr>
      <dsp:spPr>
        <a:xfrm>
          <a:off x="0" y="2866903"/>
          <a:ext cx="8531225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EA9F4B-1A71-4815-9528-C83EFB8F920B}">
      <dsp:nvSpPr>
        <dsp:cNvPr id="0" name=""/>
        <dsp:cNvSpPr/>
      </dsp:nvSpPr>
      <dsp:spPr>
        <a:xfrm>
          <a:off x="426561" y="2468383"/>
          <a:ext cx="5971857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5722" tIns="0" rIns="225722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Average user 74 prompts per month</a:t>
          </a:r>
        </a:p>
      </dsp:txBody>
      <dsp:txXfrm>
        <a:off x="465469" y="2507291"/>
        <a:ext cx="5894041" cy="71922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2EE2F5-1532-4B09-9FBB-4FB76BE98A0D}">
      <dsp:nvSpPr>
        <dsp:cNvPr id="0" name=""/>
        <dsp:cNvSpPr/>
      </dsp:nvSpPr>
      <dsp:spPr>
        <a:xfrm>
          <a:off x="0" y="435"/>
          <a:ext cx="853122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C80B589-7EB1-41A4-9107-13A6BEB8C4FC}">
      <dsp:nvSpPr>
        <dsp:cNvPr id="0" name=""/>
        <dsp:cNvSpPr/>
      </dsp:nvSpPr>
      <dsp:spPr>
        <a:xfrm>
          <a:off x="0" y="435"/>
          <a:ext cx="8531225" cy="3961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Immediate</a:t>
          </a:r>
          <a:endParaRPr lang="en-US" sz="1900" kern="1200"/>
        </a:p>
      </dsp:txBody>
      <dsp:txXfrm>
        <a:off x="0" y="435"/>
        <a:ext cx="8531225" cy="396152"/>
      </dsp:txXfrm>
    </dsp:sp>
    <dsp:sp modelId="{97794B27-FB93-4C2B-8C39-DD03A66E6CA7}">
      <dsp:nvSpPr>
        <dsp:cNvPr id="0" name=""/>
        <dsp:cNvSpPr/>
      </dsp:nvSpPr>
      <dsp:spPr>
        <a:xfrm>
          <a:off x="0" y="396588"/>
          <a:ext cx="853122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B5A0A36-2059-4DE6-A649-02EA47CB2F98}">
      <dsp:nvSpPr>
        <dsp:cNvPr id="0" name=""/>
        <dsp:cNvSpPr/>
      </dsp:nvSpPr>
      <dsp:spPr>
        <a:xfrm>
          <a:off x="0" y="396588"/>
          <a:ext cx="8531225" cy="3961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Full roll out of Copilot in VFM by end 2026</a:t>
          </a:r>
          <a:endParaRPr lang="en-US" sz="1900" kern="1200" dirty="0"/>
        </a:p>
      </dsp:txBody>
      <dsp:txXfrm>
        <a:off x="0" y="396588"/>
        <a:ext cx="8531225" cy="396152"/>
      </dsp:txXfrm>
    </dsp:sp>
    <dsp:sp modelId="{0D48153F-6222-4FB2-AF84-8A19558F951E}">
      <dsp:nvSpPr>
        <dsp:cNvPr id="0" name=""/>
        <dsp:cNvSpPr/>
      </dsp:nvSpPr>
      <dsp:spPr>
        <a:xfrm>
          <a:off x="0" y="792741"/>
          <a:ext cx="853122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0A673B1-2FC6-47F6-8E63-B0AF30FB30A2}">
      <dsp:nvSpPr>
        <dsp:cNvPr id="0" name=""/>
        <dsp:cNvSpPr/>
      </dsp:nvSpPr>
      <dsp:spPr>
        <a:xfrm>
          <a:off x="0" y="792741"/>
          <a:ext cx="8531225" cy="3961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Use of Copilot throughout all stages of the VFM process</a:t>
          </a:r>
          <a:endParaRPr lang="en-US" sz="1900" kern="1200" dirty="0"/>
        </a:p>
      </dsp:txBody>
      <dsp:txXfrm>
        <a:off x="0" y="792741"/>
        <a:ext cx="8531225" cy="396152"/>
      </dsp:txXfrm>
    </dsp:sp>
    <dsp:sp modelId="{2349AECD-83E9-4607-8A80-291C360E4510}">
      <dsp:nvSpPr>
        <dsp:cNvPr id="0" name=""/>
        <dsp:cNvSpPr/>
      </dsp:nvSpPr>
      <dsp:spPr>
        <a:xfrm>
          <a:off x="0" y="1188894"/>
          <a:ext cx="853122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84DD87B-53B2-4682-9592-5F3818FED3FF}">
      <dsp:nvSpPr>
        <dsp:cNvPr id="0" name=""/>
        <dsp:cNvSpPr/>
      </dsp:nvSpPr>
      <dsp:spPr>
        <a:xfrm>
          <a:off x="0" y="1188894"/>
          <a:ext cx="8531225" cy="3961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Being able to assess government’s own use of AI</a:t>
          </a:r>
        </a:p>
      </dsp:txBody>
      <dsp:txXfrm>
        <a:off x="0" y="1188894"/>
        <a:ext cx="8531225" cy="396152"/>
      </dsp:txXfrm>
    </dsp:sp>
    <dsp:sp modelId="{246837A2-5A65-4B70-A05B-A9F4BB10D366}">
      <dsp:nvSpPr>
        <dsp:cNvPr id="0" name=""/>
        <dsp:cNvSpPr/>
      </dsp:nvSpPr>
      <dsp:spPr>
        <a:xfrm>
          <a:off x="0" y="1585047"/>
          <a:ext cx="853122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AF254B6-50AB-4B19-BD45-E08B28C4FF38}">
      <dsp:nvSpPr>
        <dsp:cNvPr id="0" name=""/>
        <dsp:cNvSpPr/>
      </dsp:nvSpPr>
      <dsp:spPr>
        <a:xfrm>
          <a:off x="0" y="1585047"/>
          <a:ext cx="8531225" cy="3961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Getting AI development platform set up</a:t>
          </a:r>
        </a:p>
      </dsp:txBody>
      <dsp:txXfrm>
        <a:off x="0" y="1585047"/>
        <a:ext cx="8531225" cy="396152"/>
      </dsp:txXfrm>
    </dsp:sp>
    <dsp:sp modelId="{9EB596D8-F9D6-4695-8C3B-E0860D4EF622}">
      <dsp:nvSpPr>
        <dsp:cNvPr id="0" name=""/>
        <dsp:cNvSpPr/>
      </dsp:nvSpPr>
      <dsp:spPr>
        <a:xfrm>
          <a:off x="0" y="1981199"/>
          <a:ext cx="853122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02C8991-1B5C-40E3-BDCF-DA080D275F3B}">
      <dsp:nvSpPr>
        <dsp:cNvPr id="0" name=""/>
        <dsp:cNvSpPr/>
      </dsp:nvSpPr>
      <dsp:spPr>
        <a:xfrm>
          <a:off x="0" y="1981199"/>
          <a:ext cx="8531225" cy="3961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Longer term</a:t>
          </a:r>
          <a:endParaRPr lang="en-US" sz="1900" kern="1200"/>
        </a:p>
      </dsp:txBody>
      <dsp:txXfrm>
        <a:off x="0" y="1981199"/>
        <a:ext cx="8531225" cy="396152"/>
      </dsp:txXfrm>
    </dsp:sp>
    <dsp:sp modelId="{8BCC7EFD-5F71-472D-8434-15BC34DAC4CC}">
      <dsp:nvSpPr>
        <dsp:cNvPr id="0" name=""/>
        <dsp:cNvSpPr/>
      </dsp:nvSpPr>
      <dsp:spPr>
        <a:xfrm>
          <a:off x="0" y="2377352"/>
          <a:ext cx="853122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C136787-5A6D-4159-B310-0CC2BAE6B673}">
      <dsp:nvSpPr>
        <dsp:cNvPr id="0" name=""/>
        <dsp:cNvSpPr/>
      </dsp:nvSpPr>
      <dsp:spPr>
        <a:xfrm>
          <a:off x="0" y="2377352"/>
          <a:ext cx="8531225" cy="3961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VFM AI-enabled.</a:t>
          </a:r>
          <a:endParaRPr lang="en-US" sz="1900" kern="1200"/>
        </a:p>
      </dsp:txBody>
      <dsp:txXfrm>
        <a:off x="0" y="2377352"/>
        <a:ext cx="8531225" cy="396152"/>
      </dsp:txXfrm>
    </dsp:sp>
    <dsp:sp modelId="{52D2BA20-4D49-4BCD-9E80-E214A99E675F}">
      <dsp:nvSpPr>
        <dsp:cNvPr id="0" name=""/>
        <dsp:cNvSpPr/>
      </dsp:nvSpPr>
      <dsp:spPr>
        <a:xfrm>
          <a:off x="0" y="2773505"/>
          <a:ext cx="853122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46C107D-8F15-42AE-9319-62CD52E497B5}">
      <dsp:nvSpPr>
        <dsp:cNvPr id="0" name=""/>
        <dsp:cNvSpPr/>
      </dsp:nvSpPr>
      <dsp:spPr>
        <a:xfrm>
          <a:off x="0" y="2773505"/>
          <a:ext cx="8531225" cy="3961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Non-risk based? </a:t>
          </a:r>
          <a:endParaRPr lang="en-US" sz="1900" kern="1200"/>
        </a:p>
      </dsp:txBody>
      <dsp:txXfrm>
        <a:off x="0" y="2773505"/>
        <a:ext cx="8531225" cy="396152"/>
      </dsp:txXfrm>
    </dsp:sp>
    <dsp:sp modelId="{12276B8C-794D-48D5-BAA1-CA78CA21008B}">
      <dsp:nvSpPr>
        <dsp:cNvPr id="0" name=""/>
        <dsp:cNvSpPr/>
      </dsp:nvSpPr>
      <dsp:spPr>
        <a:xfrm>
          <a:off x="0" y="3169658"/>
          <a:ext cx="853122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F2F19D1-A72C-4E62-88E4-9A606CCD0E80}">
      <dsp:nvSpPr>
        <dsp:cNvPr id="0" name=""/>
        <dsp:cNvSpPr/>
      </dsp:nvSpPr>
      <dsp:spPr>
        <a:xfrm>
          <a:off x="0" y="3169658"/>
          <a:ext cx="8531225" cy="3961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Greater access to data </a:t>
          </a:r>
          <a:endParaRPr lang="en-US" sz="1900" kern="1200"/>
        </a:p>
      </dsp:txBody>
      <dsp:txXfrm>
        <a:off x="0" y="3169658"/>
        <a:ext cx="8531225" cy="3961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4BC3A78-00E6-433B-BE32-A5736DCB14A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319D87-1447-412A-8791-8464E2157A2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1AA5DD-E839-42AF-B067-1BAB6ED949B2}" type="datetimeFigureOut">
              <a:rPr lang="en-GB" smtClean="0"/>
              <a:t>10/03/2026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0106E2-4CA5-4CE2-B62D-0D549E91285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20777D-C22C-42F5-ADC4-EBB2D59D28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7218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3A2E36-8279-5A43-A851-933F205EAD44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0E8817-54E6-3A4D-BEC3-852BD5AE4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950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4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0E8817-54E6-3A4D-BEC3-852BD5AE445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273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../slides/slide10.xm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../slides/slide10.xm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../slides/slide10.xm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../slides/slide10.xm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../slides/slide10.xm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../slides/slide10.xm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slide" Target="../slides/slide9.xml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slide" Target="../slides/slide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hreads.net/@nationalauditoffice_uk" TargetMode="External"/><Relationship Id="rId3" Type="http://schemas.openxmlformats.org/officeDocument/2006/relationships/hyperlink" Target="https://www.linkedin.com/company/naoorguk" TargetMode="External"/><Relationship Id="rId7" Type="http://schemas.openxmlformats.org/officeDocument/2006/relationships/hyperlink" Target="http://www.linkedin.com/company/naoorguk" TargetMode="External"/><Relationship Id="rId12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twitter.com/naoorguk" TargetMode="External"/><Relationship Id="rId11" Type="http://schemas.openxmlformats.org/officeDocument/2006/relationships/image" Target="../media/image16.png"/><Relationship Id="rId5" Type="http://schemas.openxmlformats.org/officeDocument/2006/relationships/image" Target="../media/image14.svg"/><Relationship Id="rId10" Type="http://schemas.openxmlformats.org/officeDocument/2006/relationships/hyperlink" Target="https://twitter.com/NAOorguk" TargetMode="External"/><Relationship Id="rId4" Type="http://schemas.openxmlformats.org/officeDocument/2006/relationships/image" Target="../media/image13.png"/><Relationship Id="rId9" Type="http://schemas.openxmlformats.org/officeDocument/2006/relationships/image" Target="../media/image15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C6BEF0-AD93-25BD-96B4-D494E36E27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37125" cy="51435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712BA0F-2B4B-EB3A-638B-0223166185EC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A1FEAFB-6D0E-3457-260E-079D986D6C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1" y="3213334"/>
            <a:ext cx="8280400" cy="622345"/>
          </a:xfrm>
          <a:prstGeom prst="rect">
            <a:avLst/>
          </a:prstGeom>
        </p:spPr>
        <p:txBody>
          <a:bodyPr wrap="square" lIns="0" tIns="0" rIns="0" bIns="0" anchor="b"/>
          <a:lstStyle>
            <a:lvl1pPr algn="l"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title</a:t>
            </a:r>
            <a:endParaRPr lang="es-E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9308077D-CD9D-9E45-7678-AEF8C93694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1801" y="3957852"/>
            <a:ext cx="8280400" cy="461963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Tx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>
                <a:solidFill>
                  <a:schemeClr val="accent5"/>
                </a:solidFill>
                <a:latin typeface="+mj-lt"/>
              </a:defRPr>
            </a:lvl2pPr>
            <a:lvl3pPr marL="685783" indent="0">
              <a:buFontTx/>
              <a:buNone/>
              <a:defRPr>
                <a:solidFill>
                  <a:schemeClr val="accent5"/>
                </a:solidFill>
                <a:latin typeface="+mj-lt"/>
              </a:defRPr>
            </a:lvl3pPr>
            <a:lvl4pPr marL="1028674" indent="0">
              <a:buFontTx/>
              <a:buNone/>
              <a:defRPr>
                <a:solidFill>
                  <a:schemeClr val="accent5"/>
                </a:solidFill>
                <a:latin typeface="+mj-lt"/>
              </a:defRPr>
            </a:lvl4pPr>
            <a:lvl5pPr marL="1371566" indent="0">
              <a:buFontTx/>
              <a:buNone/>
              <a:defRPr>
                <a:solidFill>
                  <a:schemeClr val="accent5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7A2F2D-DC27-87E1-A7CD-533B83BD92B0}"/>
              </a:ext>
            </a:extLst>
          </p:cNvPr>
          <p:cNvSpPr txBox="1"/>
          <p:nvPr userDrawn="1"/>
        </p:nvSpPr>
        <p:spPr>
          <a:xfrm>
            <a:off x="339633" y="4799627"/>
            <a:ext cx="174171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copyright 2025 National Audit Office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F63D7B6B-13F1-BB39-D3BA-6A38DA4A9A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65629" y="367167"/>
            <a:ext cx="3792809" cy="5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841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3D81EB1-0B62-9C19-105E-03EC1EB3AF09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87685" y="988291"/>
            <a:ext cx="8531225" cy="356624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/>
            </a:lvl2pPr>
            <a:lvl3pPr marL="685783" indent="0">
              <a:buFontTx/>
              <a:buNone/>
              <a:defRPr/>
            </a:lvl3pPr>
            <a:lvl4pPr marL="1028674" indent="0">
              <a:buFontTx/>
              <a:buNone/>
              <a:defRPr/>
            </a:lvl4pPr>
            <a:lvl5pPr marL="1371566" indent="0">
              <a:buFontTx/>
              <a:buNone/>
              <a:defRPr/>
            </a:lvl5pPr>
          </a:lstStyle>
          <a:p>
            <a:pPr lvl="0"/>
            <a:r>
              <a:rPr lang="en-GB" dirty="0"/>
              <a:t>Click here to add content</a:t>
            </a:r>
            <a:endParaRPr lang="es-E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FC87DC31-00A0-0694-0183-5791123B88A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0792" y="176973"/>
            <a:ext cx="6645387" cy="3841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 b="0" i="0">
                <a:latin typeface="Interstate Extra Light" pitchFamily="2" charset="77"/>
              </a:defRPr>
            </a:lvl2pPr>
            <a:lvl3pPr marL="685783" indent="0">
              <a:buFontTx/>
              <a:buNone/>
              <a:defRPr b="0" i="0">
                <a:latin typeface="Interstate Extra Light" pitchFamily="2" charset="77"/>
              </a:defRPr>
            </a:lvl3pPr>
            <a:lvl4pPr marL="1028674" indent="0">
              <a:buFontTx/>
              <a:buNone/>
              <a:defRPr b="0" i="0">
                <a:latin typeface="Interstate Extra Light" pitchFamily="2" charset="77"/>
              </a:defRPr>
            </a:lvl4pPr>
            <a:lvl5pPr marL="1371566" indent="0">
              <a:buFontTx/>
              <a:buNone/>
              <a:defRPr b="0" i="0">
                <a:latin typeface="Interstate Extra Light" pitchFamily="2" charset="77"/>
              </a:defRPr>
            </a:lvl5pPr>
          </a:lstStyle>
          <a:p>
            <a:pPr lvl="0"/>
            <a:r>
              <a:rPr lang="en-GB" sz="2800" dirty="0"/>
              <a:t>Content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710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8">
          <p15:clr>
            <a:srgbClr val="FBAE40"/>
          </p15:clr>
        </p15:guide>
        <p15:guide id="2" orient="horz" pos="826">
          <p15:clr>
            <a:srgbClr val="FBAE40"/>
          </p15:clr>
        </p15:guide>
        <p15:guide id="3" orient="horz" pos="2255">
          <p15:clr>
            <a:srgbClr val="FBAE40"/>
          </p15:clr>
        </p15:guide>
        <p15:guide id="4" pos="1565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TEXT, 1 IMAGE (50/50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67CC2A5-CFC4-288B-4865-32A812A439C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643438" y="988291"/>
            <a:ext cx="4068764" cy="374404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/>
            </a:lvl2pPr>
            <a:lvl3pPr marL="685783" indent="0">
              <a:buFontTx/>
              <a:buNone/>
              <a:defRPr/>
            </a:lvl3pPr>
            <a:lvl4pPr marL="1028674" indent="0">
              <a:buFontTx/>
              <a:buNone/>
              <a:defRPr/>
            </a:lvl4pPr>
            <a:lvl5pPr marL="1371566" indent="0">
              <a:buFontTx/>
              <a:buNone/>
              <a:defRPr/>
            </a:lvl5pPr>
          </a:lstStyle>
          <a:p>
            <a:pPr lvl="0"/>
            <a:r>
              <a:rPr lang="en-GB" dirty="0"/>
              <a:t>Click here to add content</a:t>
            </a:r>
            <a:endParaRPr lang="es-E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7FB605E5-4BB9-6FE2-4F38-250F76B28A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0792" y="177799"/>
            <a:ext cx="6601556" cy="3841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 b="0" i="0">
                <a:latin typeface="Interstate Extra Light" pitchFamily="2" charset="77"/>
              </a:defRPr>
            </a:lvl2pPr>
            <a:lvl3pPr marL="685783" indent="0">
              <a:buFontTx/>
              <a:buNone/>
              <a:defRPr b="0" i="0">
                <a:latin typeface="Interstate Extra Light" pitchFamily="2" charset="77"/>
              </a:defRPr>
            </a:lvl3pPr>
            <a:lvl4pPr marL="1028674" indent="0">
              <a:buFontTx/>
              <a:buNone/>
              <a:defRPr b="0" i="0">
                <a:latin typeface="Interstate Extra Light" pitchFamily="2" charset="77"/>
              </a:defRPr>
            </a:lvl4pPr>
            <a:lvl5pPr marL="1371566" indent="0">
              <a:buFontTx/>
              <a:buNone/>
              <a:defRPr b="0" i="0">
                <a:latin typeface="Interstate Extra Light" pitchFamily="2" charset="77"/>
              </a:defRPr>
            </a:lvl5pPr>
          </a:lstStyle>
          <a:p>
            <a:pPr lvl="0"/>
            <a:r>
              <a:rPr lang="en-GB" sz="2800" dirty="0"/>
              <a:t>1 column text, 1 image (50/50)</a:t>
            </a:r>
            <a:endParaRPr lang="en-US" dirty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E772A0F4-8794-A9B0-B978-E47DEB3B58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0976" y="988291"/>
            <a:ext cx="4319588" cy="3744047"/>
          </a:xfrm>
          <a:prstGeom prst="rect">
            <a:avLst/>
          </a:prstGeom>
        </p:spPr>
        <p:txBody>
          <a:bodyPr numCol="1"/>
          <a:lstStyle>
            <a:lvl1pPr marL="0" indent="0">
              <a:buNone/>
              <a:defRPr sz="1600">
                <a:solidFill>
                  <a:srgbClr val="000000"/>
                </a:solidFill>
              </a:defRPr>
            </a:lvl1pPr>
            <a:lvl2pPr marL="342892" indent="0">
              <a:buNone/>
              <a:defRPr sz="1600">
                <a:solidFill>
                  <a:srgbClr val="000000"/>
                </a:solidFill>
              </a:defRPr>
            </a:lvl2pPr>
            <a:lvl3pPr marL="685783" indent="0">
              <a:buNone/>
              <a:defRPr sz="1600">
                <a:solidFill>
                  <a:srgbClr val="000000"/>
                </a:solidFill>
              </a:defRPr>
            </a:lvl3pPr>
            <a:lvl4pPr marL="1028675" indent="0">
              <a:buNone/>
              <a:defRPr sz="1600">
                <a:solidFill>
                  <a:srgbClr val="000000"/>
                </a:solidFill>
              </a:defRPr>
            </a:lvl4pPr>
            <a:lvl5pPr marL="1371566" indent="0"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6533156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826">
          <p15:clr>
            <a:srgbClr val="FBAE40"/>
          </p15:clr>
        </p15:guide>
        <p15:guide id="3" orient="horz" pos="2255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TEXT, 1 IMAGE (75/2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0">
            <a:extLst>
              <a:ext uri="{FF2B5EF4-FFF2-40B4-BE49-F238E27FC236}">
                <a16:creationId xmlns:a16="http://schemas.microsoft.com/office/drawing/2014/main" id="{7CBD2081-963D-3CB1-F611-600705482A9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79250" y="3384685"/>
            <a:ext cx="4032950" cy="134765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/>
            </a:lvl2pPr>
            <a:lvl3pPr marL="685783" indent="0">
              <a:buFontTx/>
              <a:buNone/>
              <a:defRPr/>
            </a:lvl3pPr>
            <a:lvl4pPr marL="1028674" indent="0">
              <a:buFontTx/>
              <a:buNone/>
              <a:defRPr/>
            </a:lvl4pPr>
            <a:lvl5pPr marL="1371566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  <a:endParaRPr lang="es-E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0583F-9B76-536A-AFC7-58B1522F824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643438" y="988292"/>
            <a:ext cx="4068764" cy="222596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/>
            </a:lvl2pPr>
            <a:lvl3pPr marL="685783" indent="0">
              <a:buFontTx/>
              <a:buNone/>
              <a:defRPr/>
            </a:lvl3pPr>
            <a:lvl4pPr marL="1028674" indent="0">
              <a:buFontTx/>
              <a:buNone/>
              <a:defRPr/>
            </a:lvl4pPr>
            <a:lvl5pPr marL="1371566" indent="0">
              <a:buFontTx/>
              <a:buNone/>
              <a:defRPr/>
            </a:lvl5pPr>
          </a:lstStyle>
          <a:p>
            <a:pPr lvl="0"/>
            <a:r>
              <a:rPr lang="en-GB" dirty="0"/>
              <a:t>Click here to add content</a:t>
            </a:r>
            <a:endParaRPr lang="es-E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B27C3966-0A52-6211-760B-D1B86F71B6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0792" y="177799"/>
            <a:ext cx="6548929" cy="3841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 b="0" i="0">
                <a:latin typeface="Interstate Extra Light" pitchFamily="2" charset="77"/>
              </a:defRPr>
            </a:lvl2pPr>
            <a:lvl3pPr marL="685783" indent="0">
              <a:buFontTx/>
              <a:buNone/>
              <a:defRPr b="0" i="0">
                <a:latin typeface="Interstate Extra Light" pitchFamily="2" charset="77"/>
              </a:defRPr>
            </a:lvl3pPr>
            <a:lvl4pPr marL="1028674" indent="0">
              <a:buFontTx/>
              <a:buNone/>
              <a:defRPr b="0" i="0">
                <a:latin typeface="Interstate Extra Light" pitchFamily="2" charset="77"/>
              </a:defRPr>
            </a:lvl4pPr>
            <a:lvl5pPr marL="1371566" indent="0">
              <a:buFontTx/>
              <a:buNone/>
              <a:defRPr b="0" i="0">
                <a:latin typeface="Interstate Extra Light" pitchFamily="2" charset="77"/>
              </a:defRPr>
            </a:lvl5pPr>
          </a:lstStyle>
          <a:p>
            <a:pPr lvl="0"/>
            <a:r>
              <a:rPr lang="en-GB" sz="2800" dirty="0"/>
              <a:t>1 column text, 1 image (75/25)</a:t>
            </a:r>
            <a:endParaRPr lang="en-US" dirty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21737574-DB71-746C-B0E4-4B671717A6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0976" y="988291"/>
            <a:ext cx="4319588" cy="3744047"/>
          </a:xfrm>
          <a:prstGeom prst="rect">
            <a:avLst/>
          </a:prstGeom>
        </p:spPr>
        <p:txBody>
          <a:bodyPr numCol="1"/>
          <a:lstStyle>
            <a:lvl1pPr marL="0" indent="0">
              <a:buNone/>
              <a:defRPr sz="1600">
                <a:solidFill>
                  <a:srgbClr val="000000"/>
                </a:solidFill>
              </a:defRPr>
            </a:lvl1pPr>
            <a:lvl2pPr marL="342892" indent="0">
              <a:buNone/>
              <a:defRPr sz="1600">
                <a:solidFill>
                  <a:srgbClr val="000000"/>
                </a:solidFill>
              </a:defRPr>
            </a:lvl2pPr>
            <a:lvl3pPr marL="685783" indent="0">
              <a:buNone/>
              <a:defRPr sz="1600">
                <a:solidFill>
                  <a:srgbClr val="000000"/>
                </a:solidFill>
              </a:defRPr>
            </a:lvl3pPr>
            <a:lvl4pPr marL="1028675" indent="0">
              <a:buNone/>
              <a:defRPr sz="1600">
                <a:solidFill>
                  <a:srgbClr val="000000"/>
                </a:solidFill>
              </a:defRPr>
            </a:lvl4pPr>
            <a:lvl5pPr marL="1371566" indent="0"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750DB4-C4F9-48FA-DB75-2F6E8AA32FB1}"/>
              </a:ext>
            </a:extLst>
          </p:cNvPr>
          <p:cNvSpPr/>
          <p:nvPr userDrawn="1"/>
        </p:nvSpPr>
        <p:spPr>
          <a:xfrm>
            <a:off x="4659458" y="3384686"/>
            <a:ext cx="4052744" cy="1347652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9712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71">
          <p15:clr>
            <a:srgbClr val="FBAE40"/>
          </p15:clr>
        </p15:guide>
        <p15:guide id="3" pos="340">
          <p15:clr>
            <a:srgbClr val="FBAE40"/>
          </p15:clr>
        </p15:guide>
        <p15:guide id="4" orient="horz" pos="872">
          <p15:clr>
            <a:srgbClr val="FBAE40"/>
          </p15:clr>
        </p15:guide>
        <p15:guide id="5" orient="horz" pos="32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, 1 IMAGE (75/2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D703E42-F24B-D9D8-0D85-8D4C154766D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80791" y="2697018"/>
            <a:ext cx="4319771" cy="202608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/>
            </a:lvl2pPr>
            <a:lvl3pPr marL="685783" indent="0">
              <a:buFontTx/>
              <a:buNone/>
              <a:defRPr/>
            </a:lvl3pPr>
            <a:lvl4pPr marL="1028674" indent="0">
              <a:buFontTx/>
              <a:buNone/>
              <a:defRPr/>
            </a:lvl4pPr>
            <a:lvl5pPr marL="1371566" indent="0">
              <a:buFontTx/>
              <a:buNone/>
              <a:defRPr/>
            </a:lvl5pPr>
          </a:lstStyle>
          <a:p>
            <a:pPr lvl="0"/>
            <a:r>
              <a:rPr lang="en-GB" dirty="0"/>
              <a:t>Click here to add content</a:t>
            </a:r>
            <a:endParaRPr lang="es-E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5857A2D2-CA63-5F30-D794-B89379F0C0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0792" y="177799"/>
            <a:ext cx="6598267" cy="3841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 b="0" i="0">
                <a:latin typeface="Interstate Extra Light" pitchFamily="2" charset="77"/>
              </a:defRPr>
            </a:lvl2pPr>
            <a:lvl3pPr marL="685783" indent="0">
              <a:buFontTx/>
              <a:buNone/>
              <a:defRPr b="0" i="0">
                <a:latin typeface="Interstate Extra Light" pitchFamily="2" charset="77"/>
              </a:defRPr>
            </a:lvl3pPr>
            <a:lvl4pPr marL="1028674" indent="0">
              <a:buFontTx/>
              <a:buNone/>
              <a:defRPr b="0" i="0">
                <a:latin typeface="Interstate Extra Light" pitchFamily="2" charset="77"/>
              </a:defRPr>
            </a:lvl4pPr>
            <a:lvl5pPr marL="1371566" indent="0">
              <a:buFontTx/>
              <a:buNone/>
              <a:defRPr b="0" i="0">
                <a:latin typeface="Interstate Extra Light" pitchFamily="2" charset="77"/>
              </a:defRPr>
            </a:lvl5pPr>
          </a:lstStyle>
          <a:p>
            <a:pPr lvl="0"/>
            <a:r>
              <a:rPr lang="en-GB" sz="2800" dirty="0"/>
              <a:t>2 column text, 1 image (75/25)</a:t>
            </a:r>
            <a:endParaRPr lang="en-US" dirty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6DD5AC34-2E7D-D2F1-D46F-ACF4AE7480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43438" y="988291"/>
            <a:ext cx="4068762" cy="3744047"/>
          </a:xfrm>
          <a:prstGeom prst="rect">
            <a:avLst/>
          </a:prstGeom>
        </p:spPr>
        <p:txBody>
          <a:bodyPr numCol="1"/>
          <a:lstStyle>
            <a:lvl1pPr marL="0" indent="0">
              <a:buNone/>
              <a:defRPr sz="1600">
                <a:solidFill>
                  <a:srgbClr val="000000"/>
                </a:solidFill>
              </a:defRPr>
            </a:lvl1pPr>
            <a:lvl2pPr marL="342892" indent="0">
              <a:buNone/>
              <a:defRPr sz="1600">
                <a:solidFill>
                  <a:srgbClr val="000000"/>
                </a:solidFill>
              </a:defRPr>
            </a:lvl2pPr>
            <a:lvl3pPr marL="685783" indent="0">
              <a:buNone/>
              <a:defRPr sz="1600">
                <a:solidFill>
                  <a:srgbClr val="000000"/>
                </a:solidFill>
              </a:defRPr>
            </a:lvl3pPr>
            <a:lvl4pPr marL="1028675" indent="0">
              <a:buNone/>
              <a:defRPr sz="1600">
                <a:solidFill>
                  <a:srgbClr val="000000"/>
                </a:solidFill>
              </a:defRPr>
            </a:lvl4pPr>
            <a:lvl5pPr marL="1371566" indent="0"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00F6E07C-1D5E-F479-E0A1-B877F1BD484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80790" y="988291"/>
            <a:ext cx="4322947" cy="1583459"/>
          </a:xfrm>
          <a:prstGeom prst="rect">
            <a:avLst/>
          </a:prstGeom>
        </p:spPr>
        <p:txBody>
          <a:bodyPr numCol="1"/>
          <a:lstStyle>
            <a:lvl1pPr marL="0" indent="0">
              <a:buNone/>
              <a:defRPr sz="1600">
                <a:solidFill>
                  <a:srgbClr val="000000"/>
                </a:solidFill>
              </a:defRPr>
            </a:lvl1pPr>
            <a:lvl2pPr marL="342892" indent="0">
              <a:buNone/>
              <a:defRPr sz="1600">
                <a:solidFill>
                  <a:srgbClr val="000000"/>
                </a:solidFill>
              </a:defRPr>
            </a:lvl2pPr>
            <a:lvl3pPr marL="685783" indent="0">
              <a:buNone/>
              <a:defRPr sz="1600">
                <a:solidFill>
                  <a:srgbClr val="000000"/>
                </a:solidFill>
              </a:defRPr>
            </a:lvl3pPr>
            <a:lvl4pPr marL="1028675" indent="0">
              <a:buNone/>
              <a:defRPr sz="1600">
                <a:solidFill>
                  <a:srgbClr val="000000"/>
                </a:solidFill>
              </a:defRPr>
            </a:lvl4pPr>
            <a:lvl5pPr marL="1371566" indent="0"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9675236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872">
          <p15:clr>
            <a:srgbClr val="FBAE40"/>
          </p15:clr>
        </p15:guide>
        <p15:guide id="5" orient="horz" pos="32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82B377-B5CB-995E-25DC-71F27B414E1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1311275"/>
            <a:ext cx="9144000" cy="27971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r">
              <a:buFontTx/>
              <a:buNone/>
              <a:defRPr sz="160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Picture</a:t>
            </a:r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03522C0D-915D-FE19-FE08-CF5FCD8C15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0792" y="177799"/>
            <a:ext cx="6437096" cy="3841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 b="0" i="0">
                <a:latin typeface="Interstate Extra Light" pitchFamily="2" charset="77"/>
              </a:defRPr>
            </a:lvl2pPr>
            <a:lvl3pPr marL="685783" indent="0">
              <a:buFontTx/>
              <a:buNone/>
              <a:defRPr b="0" i="0">
                <a:latin typeface="Interstate Extra Light" pitchFamily="2" charset="77"/>
              </a:defRPr>
            </a:lvl3pPr>
            <a:lvl4pPr marL="1028674" indent="0">
              <a:buFontTx/>
              <a:buNone/>
              <a:defRPr b="0" i="0">
                <a:latin typeface="Interstate Extra Light" pitchFamily="2" charset="77"/>
              </a:defRPr>
            </a:lvl4pPr>
            <a:lvl5pPr marL="1371566" indent="0">
              <a:buFontTx/>
              <a:buNone/>
              <a:defRPr b="0" i="0">
                <a:latin typeface="Interstate Extra Light" pitchFamily="2" charset="77"/>
              </a:defRPr>
            </a:lvl5pPr>
          </a:lstStyle>
          <a:p>
            <a:pPr lvl="0"/>
            <a:r>
              <a:rPr lang="en-GB" sz="2800" dirty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4314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8">
          <p15:clr>
            <a:srgbClr val="FBAE40"/>
          </p15:clr>
        </p15:guide>
        <p15:guide id="2" orient="horz" pos="599">
          <p15:clr>
            <a:srgbClr val="FBAE40"/>
          </p15:clr>
        </p15:guide>
        <p15:guide id="3" orient="horz" pos="826">
          <p15:clr>
            <a:srgbClr val="FBAE40"/>
          </p15:clr>
        </p15:guide>
        <p15:guide id="4" pos="415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822AE3DC-BB61-EE9B-525F-8DCEE3500D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0792" y="3586795"/>
            <a:ext cx="2019301" cy="114554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/>
            </a:lvl2pPr>
            <a:lvl3pPr marL="685783" indent="0">
              <a:buFontTx/>
              <a:buNone/>
              <a:defRPr/>
            </a:lvl3pPr>
            <a:lvl4pPr marL="1028674" indent="0">
              <a:buFontTx/>
              <a:buNone/>
              <a:defRPr/>
            </a:lvl4pPr>
            <a:lvl5pPr marL="1371566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  <a:endParaRPr lang="es-ES" dirty="0"/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9974B2FC-E9A7-2820-CDF6-9EFAC52184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84438" y="3586795"/>
            <a:ext cx="2019300" cy="114554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/>
            </a:lvl2pPr>
            <a:lvl3pPr marL="685783" indent="0">
              <a:buFontTx/>
              <a:buNone/>
              <a:defRPr/>
            </a:lvl3pPr>
            <a:lvl4pPr marL="1028674" indent="0">
              <a:buFontTx/>
              <a:buNone/>
              <a:defRPr/>
            </a:lvl4pPr>
            <a:lvl5pPr marL="1371566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  <a:endParaRPr lang="es-E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0849424-FD01-0E74-92CC-460382A1C8C6}"/>
              </a:ext>
            </a:extLst>
          </p:cNvPr>
          <p:cNvSpPr/>
          <p:nvPr userDrawn="1"/>
        </p:nvSpPr>
        <p:spPr>
          <a:xfrm>
            <a:off x="4643439" y="988291"/>
            <a:ext cx="4068761" cy="3744047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icture Placeholder 19">
            <a:extLst>
              <a:ext uri="{FF2B5EF4-FFF2-40B4-BE49-F238E27FC236}">
                <a16:creationId xmlns:a16="http://schemas.microsoft.com/office/drawing/2014/main" id="{9F9A0D41-061D-660C-F2BE-9F7EA397B03B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86343" y="2673351"/>
            <a:ext cx="1408197" cy="795786"/>
          </a:xfrm>
          <a:prstGeom prst="rect">
            <a:avLst/>
          </a:prstGeom>
        </p:spPr>
        <p:txBody>
          <a:bodyPr wrap="none"/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INSERT ICON</a:t>
            </a:r>
          </a:p>
        </p:txBody>
      </p:sp>
      <p:sp>
        <p:nvSpPr>
          <p:cNvPr id="7" name="Picture Placeholder 19">
            <a:extLst>
              <a:ext uri="{FF2B5EF4-FFF2-40B4-BE49-F238E27FC236}">
                <a16:creationId xmlns:a16="http://schemas.microsoft.com/office/drawing/2014/main" id="{CF1E70B5-C13B-FFBC-4848-BD6E0697AA4B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789989" y="2673351"/>
            <a:ext cx="1408197" cy="79578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INSERT ICON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89E3304C-FB18-62DF-6B84-A1B0A1E21E0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0792" y="177799"/>
            <a:ext cx="6535772" cy="3841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 b="0" i="0">
                <a:latin typeface="Interstate Extra Light" pitchFamily="2" charset="77"/>
              </a:defRPr>
            </a:lvl2pPr>
            <a:lvl3pPr marL="685783" indent="0">
              <a:buFontTx/>
              <a:buNone/>
              <a:defRPr b="0" i="0">
                <a:latin typeface="Interstate Extra Light" pitchFamily="2" charset="77"/>
              </a:defRPr>
            </a:lvl3pPr>
            <a:lvl4pPr marL="1028674" indent="0">
              <a:buFontTx/>
              <a:buNone/>
              <a:defRPr b="0" i="0">
                <a:latin typeface="Interstate Extra Light" pitchFamily="2" charset="77"/>
              </a:defRPr>
            </a:lvl4pPr>
            <a:lvl5pPr marL="1371566" indent="0">
              <a:buFontTx/>
              <a:buNone/>
              <a:defRPr b="0" i="0">
                <a:latin typeface="Interstate Extra Light" pitchFamily="2" charset="77"/>
              </a:defRPr>
            </a:lvl5pPr>
          </a:lstStyle>
          <a:p>
            <a:pPr lvl="0"/>
            <a:r>
              <a:rPr lang="en-GB" sz="2800" dirty="0"/>
              <a:t>Click to edit title</a:t>
            </a:r>
            <a:endParaRPr lang="en-US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35AD7A11-CF6D-60CC-462D-F2FD25D1E0B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0790" y="988291"/>
            <a:ext cx="4322947" cy="1583459"/>
          </a:xfrm>
          <a:prstGeom prst="rect">
            <a:avLst/>
          </a:prstGeom>
        </p:spPr>
        <p:txBody>
          <a:bodyPr numCol="1"/>
          <a:lstStyle>
            <a:lvl1pPr marL="0" indent="0">
              <a:buNone/>
              <a:defRPr sz="1600">
                <a:solidFill>
                  <a:srgbClr val="000000"/>
                </a:solidFill>
              </a:defRPr>
            </a:lvl1pPr>
            <a:lvl2pPr marL="342892" indent="0">
              <a:buNone/>
              <a:defRPr sz="1600">
                <a:solidFill>
                  <a:srgbClr val="000000"/>
                </a:solidFill>
              </a:defRPr>
            </a:lvl2pPr>
            <a:lvl3pPr marL="685783" indent="0">
              <a:buNone/>
              <a:defRPr sz="1600">
                <a:solidFill>
                  <a:srgbClr val="000000"/>
                </a:solidFill>
              </a:defRPr>
            </a:lvl3pPr>
            <a:lvl4pPr marL="1028675" indent="0">
              <a:buNone/>
              <a:defRPr sz="1600">
                <a:solidFill>
                  <a:srgbClr val="000000"/>
                </a:solidFill>
              </a:defRPr>
            </a:lvl4pPr>
            <a:lvl5pPr marL="1371566" indent="0"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F72D8F77-DC6A-F7D8-C226-92E8D1979D2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788082" y="1132609"/>
            <a:ext cx="3784528" cy="3455410"/>
          </a:xfrm>
          <a:prstGeom prst="rect">
            <a:avLst/>
          </a:prstGeom>
        </p:spPr>
        <p:txBody>
          <a:bodyPr numCol="1"/>
          <a:lstStyle>
            <a:lvl1pPr marL="0" indent="0">
              <a:buNone/>
              <a:defRPr sz="1600">
                <a:solidFill>
                  <a:srgbClr val="000000"/>
                </a:solidFill>
              </a:defRPr>
            </a:lvl1pPr>
            <a:lvl2pPr marL="342892" indent="0">
              <a:buNone/>
              <a:defRPr sz="1600">
                <a:solidFill>
                  <a:srgbClr val="000000"/>
                </a:solidFill>
              </a:defRPr>
            </a:lvl2pPr>
            <a:lvl3pPr marL="685783" indent="0">
              <a:buNone/>
              <a:defRPr sz="1600">
                <a:solidFill>
                  <a:srgbClr val="000000"/>
                </a:solidFill>
              </a:defRPr>
            </a:lvl3pPr>
            <a:lvl4pPr marL="1028675" indent="0">
              <a:buNone/>
              <a:defRPr sz="1600">
                <a:solidFill>
                  <a:srgbClr val="000000"/>
                </a:solidFill>
              </a:defRPr>
            </a:lvl4pPr>
            <a:lvl5pPr marL="1371566" indent="0"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7506588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8">
          <p15:clr>
            <a:srgbClr val="FBAE40"/>
          </p15:clr>
        </p15:guide>
        <p15:guide id="2" orient="horz" pos="826">
          <p15:clr>
            <a:srgbClr val="FBAE40"/>
          </p15:clr>
        </p15:guide>
        <p15:guide id="3" orient="horz" pos="2255">
          <p15:clr>
            <a:srgbClr val="FBAE40"/>
          </p15:clr>
        </p15:guide>
        <p15:guide id="4" pos="1565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73AC6628-EFF1-A840-A3BF-0850EABACE31}"/>
              </a:ext>
            </a:extLst>
          </p:cNvPr>
          <p:cNvSpPr/>
          <p:nvPr userDrawn="1"/>
        </p:nvSpPr>
        <p:spPr>
          <a:xfrm>
            <a:off x="5018312" y="3384686"/>
            <a:ext cx="3653408" cy="1306097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icture Placeholder 16">
            <a:extLst>
              <a:ext uri="{FF2B5EF4-FFF2-40B4-BE49-F238E27FC236}">
                <a16:creationId xmlns:a16="http://schemas.microsoft.com/office/drawing/2014/main" id="{11C1EC72-E7D7-D5D9-E200-9105356A17A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85790" y="3163395"/>
            <a:ext cx="533400" cy="533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sz="800" dirty="0" err="1"/>
              <a:t>Insert</a:t>
            </a:r>
            <a:r>
              <a:rPr lang="es-ES" sz="800" dirty="0"/>
              <a:t> </a:t>
            </a:r>
            <a:r>
              <a:rPr lang="es-ES" sz="800" dirty="0" err="1"/>
              <a:t>icon</a:t>
            </a:r>
            <a:endParaRPr lang="es-ES" dirty="0"/>
          </a:p>
        </p:txBody>
      </p:sp>
      <p:sp>
        <p:nvSpPr>
          <p:cNvPr id="4" name="Picture Placeholder 16">
            <a:extLst>
              <a:ext uri="{FF2B5EF4-FFF2-40B4-BE49-F238E27FC236}">
                <a16:creationId xmlns:a16="http://schemas.microsoft.com/office/drawing/2014/main" id="{D9FB5A3D-28FF-D5C5-A392-7C2059478B4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93726" y="3948915"/>
            <a:ext cx="533400" cy="533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sz="800" dirty="0" err="1"/>
              <a:t>Insert</a:t>
            </a:r>
            <a:r>
              <a:rPr lang="es-ES" sz="800" dirty="0"/>
              <a:t> </a:t>
            </a:r>
            <a:r>
              <a:rPr lang="es-ES" sz="800" dirty="0" err="1"/>
              <a:t>icon</a:t>
            </a:r>
            <a:endParaRPr lang="es-ES" dirty="0"/>
          </a:p>
        </p:txBody>
      </p:sp>
      <p:sp>
        <p:nvSpPr>
          <p:cNvPr id="5" name="Text Placeholder 20">
            <a:extLst>
              <a:ext uri="{FF2B5EF4-FFF2-40B4-BE49-F238E27FC236}">
                <a16:creationId xmlns:a16="http://schemas.microsoft.com/office/drawing/2014/main" id="{B5E91DC3-546A-6AFF-9A9A-FE67EF2A75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7654" y="3094339"/>
            <a:ext cx="3516084" cy="67151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/>
            </a:lvl2pPr>
            <a:lvl3pPr marL="685783" indent="0">
              <a:buFontTx/>
              <a:buNone/>
              <a:defRPr/>
            </a:lvl3pPr>
            <a:lvl4pPr marL="1028674" indent="0">
              <a:buFontTx/>
              <a:buNone/>
              <a:defRPr/>
            </a:lvl4pPr>
            <a:lvl5pPr marL="1371566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  <a:endParaRPr lang="es-ES" dirty="0"/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BFADB525-E06A-F4A7-A293-23F5B9C3E9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87654" y="3879859"/>
            <a:ext cx="3516084" cy="67151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/>
            </a:lvl2pPr>
            <a:lvl3pPr marL="685783" indent="0">
              <a:buFontTx/>
              <a:buNone/>
              <a:defRPr/>
            </a:lvl3pPr>
            <a:lvl4pPr marL="1028674" indent="0">
              <a:buFontTx/>
              <a:buNone/>
              <a:defRPr/>
            </a:lvl4pPr>
            <a:lvl5pPr marL="1371566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  <a:endParaRPr lang="es-ES" dirty="0"/>
          </a:p>
        </p:txBody>
      </p:sp>
      <p:sp>
        <p:nvSpPr>
          <p:cNvPr id="7" name="Text Placeholder 20">
            <a:extLst>
              <a:ext uri="{FF2B5EF4-FFF2-40B4-BE49-F238E27FC236}">
                <a16:creationId xmlns:a16="http://schemas.microsoft.com/office/drawing/2014/main" id="{ADC23138-7E23-8C3B-355A-E3EB4556FA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80792" y="2131827"/>
            <a:ext cx="4319771" cy="78149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/>
            </a:lvl2pPr>
            <a:lvl3pPr marL="685783" indent="0">
              <a:buFontTx/>
              <a:buNone/>
              <a:defRPr/>
            </a:lvl3pPr>
            <a:lvl4pPr marL="1028674" indent="0">
              <a:buFontTx/>
              <a:buNone/>
              <a:defRPr/>
            </a:lvl4pPr>
            <a:lvl5pPr marL="1371566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  <a:endParaRPr lang="es-ES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E3406B38-A1F0-F04C-5403-7CCA43C12A4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0792" y="988289"/>
            <a:ext cx="4322946" cy="92226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 b="0" i="0">
                <a:latin typeface="Interstate Extra Light" pitchFamily="2" charset="77"/>
              </a:defRPr>
            </a:lvl2pPr>
            <a:lvl3pPr marL="685783" indent="0">
              <a:buFontTx/>
              <a:buNone/>
              <a:defRPr b="0" i="0">
                <a:latin typeface="Interstate Extra Light" pitchFamily="2" charset="77"/>
              </a:defRPr>
            </a:lvl3pPr>
            <a:lvl4pPr marL="1028674" indent="0">
              <a:buFontTx/>
              <a:buNone/>
              <a:defRPr b="0" i="0">
                <a:latin typeface="Interstate Extra Light" pitchFamily="2" charset="77"/>
              </a:defRPr>
            </a:lvl4pPr>
            <a:lvl5pPr marL="1371566" indent="0">
              <a:buFontTx/>
              <a:buNone/>
              <a:defRPr b="0" i="0">
                <a:latin typeface="Interstate Extra Light" pitchFamily="2" charset="77"/>
              </a:defRPr>
            </a:lvl5pPr>
          </a:lstStyle>
          <a:p>
            <a:pPr lvl="0"/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title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12FB6A34-CCD6-6F9C-8E0D-E99B1CCE487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643438" y="988289"/>
            <a:ext cx="4068762" cy="22259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image</a:t>
            </a:r>
            <a:endParaRPr lang="es-ES" dirty="0"/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B80110FD-6361-03A0-078E-FF8432DD74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79250" y="3384685"/>
            <a:ext cx="4032950" cy="134765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/>
            </a:lvl2pPr>
            <a:lvl3pPr marL="685783" indent="0">
              <a:buFontTx/>
              <a:buNone/>
              <a:defRPr/>
            </a:lvl3pPr>
            <a:lvl4pPr marL="1028674" indent="0">
              <a:buFontTx/>
              <a:buNone/>
              <a:defRPr/>
            </a:lvl4pPr>
            <a:lvl5pPr marL="1371566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  <a:endParaRPr lang="es-E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B2910AE-C1DA-A9FA-10A5-140F17A3B397}"/>
              </a:ext>
            </a:extLst>
          </p:cNvPr>
          <p:cNvSpPr/>
          <p:nvPr userDrawn="1"/>
        </p:nvSpPr>
        <p:spPr>
          <a:xfrm>
            <a:off x="4659458" y="3384686"/>
            <a:ext cx="4052744" cy="1347652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6533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71">
          <p15:clr>
            <a:srgbClr val="FBAE40"/>
          </p15:clr>
        </p15:guide>
        <p15:guide id="3" pos="340">
          <p15:clr>
            <a:srgbClr val="FBAE40"/>
          </p15:clr>
        </p15:guide>
        <p15:guide id="4" orient="horz" pos="872">
          <p15:clr>
            <a:srgbClr val="FBAE40"/>
          </p15:clr>
        </p15:guide>
        <p15:guide id="5" orient="horz" pos="32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A4B1D7B2-75CF-EC55-BC3B-1772D1C84A9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688847" y="0"/>
            <a:ext cx="2216258" cy="51419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Picture Placeholder 16">
            <a:extLst>
              <a:ext uri="{FF2B5EF4-FFF2-40B4-BE49-F238E27FC236}">
                <a16:creationId xmlns:a16="http://schemas.microsoft.com/office/drawing/2014/main" id="{5B24C961-DAB2-E271-F3E0-180D9B092C2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223664" y="1649023"/>
            <a:ext cx="533400" cy="533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sz="800" dirty="0" err="1"/>
              <a:t>Insert</a:t>
            </a:r>
            <a:r>
              <a:rPr lang="es-ES" sz="800" dirty="0"/>
              <a:t> </a:t>
            </a:r>
            <a:r>
              <a:rPr lang="es-ES" sz="800" dirty="0" err="1"/>
              <a:t>icon</a:t>
            </a:r>
            <a:endParaRPr lang="es-ES" dirty="0"/>
          </a:p>
        </p:txBody>
      </p:sp>
      <p:sp>
        <p:nvSpPr>
          <p:cNvPr id="4" name="Picture Placeholder 16">
            <a:extLst>
              <a:ext uri="{FF2B5EF4-FFF2-40B4-BE49-F238E27FC236}">
                <a16:creationId xmlns:a16="http://schemas.microsoft.com/office/drawing/2014/main" id="{94117E1F-5F75-EF79-4978-BD60F132DFB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223664" y="2615225"/>
            <a:ext cx="533400" cy="533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sz="800" dirty="0" err="1"/>
              <a:t>Insert</a:t>
            </a:r>
            <a:r>
              <a:rPr lang="es-ES" sz="800" dirty="0"/>
              <a:t> </a:t>
            </a:r>
            <a:r>
              <a:rPr lang="es-ES" sz="800" dirty="0" err="1"/>
              <a:t>icon</a:t>
            </a:r>
            <a:endParaRPr lang="es-ES" dirty="0"/>
          </a:p>
        </p:txBody>
      </p:sp>
      <p:sp>
        <p:nvSpPr>
          <p:cNvPr id="5" name="Picture Placeholder 16">
            <a:extLst>
              <a:ext uri="{FF2B5EF4-FFF2-40B4-BE49-F238E27FC236}">
                <a16:creationId xmlns:a16="http://schemas.microsoft.com/office/drawing/2014/main" id="{08247AC2-2719-7D25-2F89-48EB27B8DD9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223664" y="3581427"/>
            <a:ext cx="533400" cy="533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sz="800" dirty="0" err="1"/>
              <a:t>Insert</a:t>
            </a:r>
            <a:r>
              <a:rPr lang="es-ES" sz="800" dirty="0"/>
              <a:t> </a:t>
            </a:r>
            <a:r>
              <a:rPr lang="es-ES" sz="800" dirty="0" err="1"/>
              <a:t>icon</a:t>
            </a:r>
            <a:endParaRPr lang="es-ES" dirty="0"/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7E20CE23-8A79-72CE-F7A1-CF76E109CB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34864" y="1579966"/>
            <a:ext cx="2781993" cy="67151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/>
            </a:lvl2pPr>
            <a:lvl3pPr marL="685783" indent="0">
              <a:buFontTx/>
              <a:buNone/>
              <a:defRPr/>
            </a:lvl3pPr>
            <a:lvl4pPr marL="1028674" indent="0">
              <a:buFontTx/>
              <a:buNone/>
              <a:defRPr/>
            </a:lvl4pPr>
            <a:lvl5pPr marL="1371566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  <a:endParaRPr lang="es-ES" dirty="0"/>
          </a:p>
        </p:txBody>
      </p:sp>
      <p:sp>
        <p:nvSpPr>
          <p:cNvPr id="7" name="Text Placeholder 20">
            <a:extLst>
              <a:ext uri="{FF2B5EF4-FFF2-40B4-BE49-F238E27FC236}">
                <a16:creationId xmlns:a16="http://schemas.microsoft.com/office/drawing/2014/main" id="{56180DDE-8FBE-3F47-3C05-6BFBC150D4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30207" y="2543144"/>
            <a:ext cx="2781993" cy="67151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/>
            </a:lvl2pPr>
            <a:lvl3pPr marL="685783" indent="0">
              <a:buFontTx/>
              <a:buNone/>
              <a:defRPr/>
            </a:lvl3pPr>
            <a:lvl4pPr marL="1028674" indent="0">
              <a:buFontTx/>
              <a:buNone/>
              <a:defRPr/>
            </a:lvl4pPr>
            <a:lvl5pPr marL="1371566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  <a:endParaRPr lang="es-ES" dirty="0"/>
          </a:p>
        </p:txBody>
      </p:sp>
      <p:sp>
        <p:nvSpPr>
          <p:cNvPr id="8" name="Text Placeholder 20">
            <a:extLst>
              <a:ext uri="{FF2B5EF4-FFF2-40B4-BE49-F238E27FC236}">
                <a16:creationId xmlns:a16="http://schemas.microsoft.com/office/drawing/2014/main" id="{C8FBCCEA-5BAF-0F22-80DA-43E736C32A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30207" y="3512372"/>
            <a:ext cx="2781993" cy="67151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/>
            </a:lvl2pPr>
            <a:lvl3pPr marL="685783" indent="0">
              <a:buFontTx/>
              <a:buNone/>
              <a:defRPr/>
            </a:lvl3pPr>
            <a:lvl4pPr marL="1028674" indent="0">
              <a:buFontTx/>
              <a:buNone/>
              <a:defRPr/>
            </a:lvl4pPr>
            <a:lvl5pPr marL="1371566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  <a:endParaRPr lang="es-E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C63D05FE-6B09-7DBC-0CAD-9C0FE971B87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0792" y="988289"/>
            <a:ext cx="2122671" cy="158346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 b="0" i="0">
                <a:latin typeface="Interstate Extra Light" pitchFamily="2" charset="77"/>
              </a:defRPr>
            </a:lvl2pPr>
            <a:lvl3pPr marL="685783" indent="0">
              <a:buFontTx/>
              <a:buNone/>
              <a:defRPr b="0" i="0">
                <a:latin typeface="Interstate Extra Light" pitchFamily="2" charset="77"/>
              </a:defRPr>
            </a:lvl3pPr>
            <a:lvl4pPr marL="1028674" indent="0">
              <a:buFontTx/>
              <a:buNone/>
              <a:defRPr b="0" i="0">
                <a:latin typeface="Interstate Extra Light" pitchFamily="2" charset="77"/>
              </a:defRPr>
            </a:lvl4pPr>
            <a:lvl5pPr marL="1371566" indent="0">
              <a:buFontTx/>
              <a:buNone/>
              <a:defRPr b="0" i="0">
                <a:latin typeface="Interstate Extra Light" pitchFamily="2" charset="77"/>
              </a:defRPr>
            </a:lvl5pPr>
          </a:lstStyle>
          <a:p>
            <a:pPr lvl="0"/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title</a:t>
            </a:r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F6E04E42-AB17-7DAE-6DE6-9F80F62929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80792" y="2761673"/>
            <a:ext cx="2122671" cy="197066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/>
            </a:lvl2pPr>
            <a:lvl3pPr marL="685783" indent="0">
              <a:buFontTx/>
              <a:buNone/>
              <a:defRPr/>
            </a:lvl3pPr>
            <a:lvl4pPr marL="1028674" indent="0">
              <a:buFontTx/>
              <a:buNone/>
              <a:defRPr/>
            </a:lvl4pPr>
            <a:lvl5pPr marL="1371566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530969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28">
          <p15:clr>
            <a:srgbClr val="FBAE40"/>
          </p15:clr>
        </p15:guide>
        <p15:guide id="2" pos="5760">
          <p15:clr>
            <a:srgbClr val="FBAE40"/>
          </p15:clr>
        </p15:guide>
        <p15:guide id="3" pos="1451">
          <p15:clr>
            <a:srgbClr val="FBAE40"/>
          </p15:clr>
        </p15:guide>
        <p15:guide id="4" orient="horz" pos="872">
          <p15:clr>
            <a:srgbClr val="FBAE40"/>
          </p15:clr>
        </p15:guide>
        <p15:guide id="5" orient="horz" pos="32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5763B623-29A1-5FE2-0AFA-6B89A566790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-1" y="970869"/>
            <a:ext cx="4939915" cy="37614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image</a:t>
            </a:r>
            <a:endParaRPr lang="es-E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AACBA3B-EB2F-D9C4-9678-BF9058063BAF}"/>
              </a:ext>
            </a:extLst>
          </p:cNvPr>
          <p:cNvSpPr/>
          <p:nvPr userDrawn="1"/>
        </p:nvSpPr>
        <p:spPr>
          <a:xfrm>
            <a:off x="3999173" y="1384300"/>
            <a:ext cx="4713028" cy="2788331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icture Placeholder 16">
            <a:extLst>
              <a:ext uri="{FF2B5EF4-FFF2-40B4-BE49-F238E27FC236}">
                <a16:creationId xmlns:a16="http://schemas.microsoft.com/office/drawing/2014/main" id="{AE7DA4A5-06B7-2CE9-B36C-A8987BE5E5D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43438" y="1649023"/>
            <a:ext cx="533400" cy="533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sz="800" dirty="0" err="1"/>
              <a:t>Insert</a:t>
            </a:r>
            <a:r>
              <a:rPr lang="es-ES" sz="800" dirty="0"/>
              <a:t> </a:t>
            </a:r>
            <a:r>
              <a:rPr lang="es-ES" sz="800" dirty="0" err="1"/>
              <a:t>icon</a:t>
            </a:r>
            <a:endParaRPr lang="es-ES" dirty="0"/>
          </a:p>
        </p:txBody>
      </p:sp>
      <p:sp>
        <p:nvSpPr>
          <p:cNvPr id="5" name="Picture Placeholder 16">
            <a:extLst>
              <a:ext uri="{FF2B5EF4-FFF2-40B4-BE49-F238E27FC236}">
                <a16:creationId xmlns:a16="http://schemas.microsoft.com/office/drawing/2014/main" id="{28C8D4A8-204C-3A01-724E-C8A21B72107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43438" y="2526988"/>
            <a:ext cx="533400" cy="533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sz="800" dirty="0" err="1"/>
              <a:t>Insert</a:t>
            </a:r>
            <a:r>
              <a:rPr lang="es-ES" sz="800" dirty="0"/>
              <a:t> </a:t>
            </a:r>
            <a:r>
              <a:rPr lang="es-ES" sz="800" dirty="0" err="1"/>
              <a:t>icon</a:t>
            </a:r>
            <a:endParaRPr lang="es-ES" dirty="0"/>
          </a:p>
        </p:txBody>
      </p:sp>
      <p:sp>
        <p:nvSpPr>
          <p:cNvPr id="6" name="Picture Placeholder 16">
            <a:extLst>
              <a:ext uri="{FF2B5EF4-FFF2-40B4-BE49-F238E27FC236}">
                <a16:creationId xmlns:a16="http://schemas.microsoft.com/office/drawing/2014/main" id="{19CA27BB-6788-1918-12BA-57E991E5A79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43438" y="3398903"/>
            <a:ext cx="533400" cy="533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sz="800" dirty="0" err="1"/>
              <a:t>Insert</a:t>
            </a:r>
            <a:r>
              <a:rPr lang="es-ES" sz="800" dirty="0"/>
              <a:t> </a:t>
            </a:r>
            <a:r>
              <a:rPr lang="es-ES" sz="800" dirty="0" err="1"/>
              <a:t>icon</a:t>
            </a:r>
            <a:endParaRPr lang="es-ES" dirty="0"/>
          </a:p>
        </p:txBody>
      </p:sp>
      <p:sp>
        <p:nvSpPr>
          <p:cNvPr id="7" name="Text Placeholder 20">
            <a:extLst>
              <a:ext uri="{FF2B5EF4-FFF2-40B4-BE49-F238E27FC236}">
                <a16:creationId xmlns:a16="http://schemas.microsoft.com/office/drawing/2014/main" id="{708D382E-05A5-3D92-C84D-DABD74C3FC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54638" y="1579966"/>
            <a:ext cx="2781993" cy="67151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/>
            </a:lvl2pPr>
            <a:lvl3pPr marL="685783" indent="0">
              <a:buFontTx/>
              <a:buNone/>
              <a:defRPr/>
            </a:lvl3pPr>
            <a:lvl4pPr marL="1028674" indent="0">
              <a:buFontTx/>
              <a:buNone/>
              <a:defRPr/>
            </a:lvl4pPr>
            <a:lvl5pPr marL="1371566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  <a:endParaRPr lang="es-ES" dirty="0"/>
          </a:p>
        </p:txBody>
      </p:sp>
      <p:sp>
        <p:nvSpPr>
          <p:cNvPr id="8" name="Text Placeholder 20">
            <a:extLst>
              <a:ext uri="{FF2B5EF4-FFF2-40B4-BE49-F238E27FC236}">
                <a16:creationId xmlns:a16="http://schemas.microsoft.com/office/drawing/2014/main" id="{6F0096E6-0DDB-537D-26D6-4BF61928A4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49981" y="2454907"/>
            <a:ext cx="2781993" cy="67151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/>
            </a:lvl2pPr>
            <a:lvl3pPr marL="685783" indent="0">
              <a:buFontTx/>
              <a:buNone/>
              <a:defRPr/>
            </a:lvl3pPr>
            <a:lvl4pPr marL="1028674" indent="0">
              <a:buFontTx/>
              <a:buNone/>
              <a:defRPr/>
            </a:lvl4pPr>
            <a:lvl5pPr marL="1371566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  <a:endParaRPr lang="es-ES" dirty="0"/>
          </a:p>
        </p:txBody>
      </p: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F60E983A-4A72-8C1B-DB93-A57C0B7E97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49981" y="3329848"/>
            <a:ext cx="2781993" cy="67151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/>
            </a:lvl2pPr>
            <a:lvl3pPr marL="685783" indent="0">
              <a:buFontTx/>
              <a:buNone/>
              <a:defRPr/>
            </a:lvl3pPr>
            <a:lvl4pPr marL="1028674" indent="0">
              <a:buFontTx/>
              <a:buNone/>
              <a:defRPr/>
            </a:lvl4pPr>
            <a:lvl5pPr marL="1371566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  <a:endParaRPr lang="es-E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DAA6894-7991-8C2F-37BC-DA292F3D9FA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0792" y="177799"/>
            <a:ext cx="6354866" cy="3841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 b="0" i="0">
                <a:latin typeface="Interstate Extra Light" pitchFamily="2" charset="77"/>
              </a:defRPr>
            </a:lvl2pPr>
            <a:lvl3pPr marL="685783" indent="0">
              <a:buFontTx/>
              <a:buNone/>
              <a:defRPr b="0" i="0">
                <a:latin typeface="Interstate Extra Light" pitchFamily="2" charset="77"/>
              </a:defRPr>
            </a:lvl3pPr>
            <a:lvl4pPr marL="1028674" indent="0">
              <a:buFontTx/>
              <a:buNone/>
              <a:defRPr b="0" i="0">
                <a:latin typeface="Interstate Extra Light" pitchFamily="2" charset="77"/>
              </a:defRPr>
            </a:lvl4pPr>
            <a:lvl5pPr marL="1371566" indent="0">
              <a:buFontTx/>
              <a:buNone/>
              <a:defRPr b="0" i="0">
                <a:latin typeface="Interstate Extra Light" pitchFamily="2" charset="77"/>
              </a:defRPr>
            </a:lvl5pPr>
          </a:lstStyle>
          <a:p>
            <a:pPr lvl="0"/>
            <a:r>
              <a:rPr lang="en-GB" sz="2800" dirty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9423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28">
          <p15:clr>
            <a:srgbClr val="FBAE40"/>
          </p15:clr>
        </p15:guide>
        <p15:guide id="2" pos="5760">
          <p15:clr>
            <a:srgbClr val="FBAE40"/>
          </p15:clr>
        </p15:guide>
        <p15:guide id="3" pos="1451">
          <p15:clr>
            <a:srgbClr val="FBAE40"/>
          </p15:clr>
        </p15:guide>
        <p15:guide id="4" orient="horz" pos="872">
          <p15:clr>
            <a:srgbClr val="FBAE40"/>
          </p15:clr>
        </p15:guide>
        <p15:guide id="5" orient="horz" pos="32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ABE55EA-8759-7881-C2F1-50B103096E9C}"/>
              </a:ext>
            </a:extLst>
          </p:cNvPr>
          <p:cNvSpPr/>
          <p:nvPr userDrawn="1"/>
        </p:nvSpPr>
        <p:spPr>
          <a:xfrm>
            <a:off x="-11788" y="0"/>
            <a:ext cx="3697940" cy="51435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100D13EE-32D7-3F8F-C9B5-C482C4B212B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80792" y="988289"/>
            <a:ext cx="2122671" cy="158346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000" b="0" i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 b="0" i="0">
                <a:latin typeface="Interstate Extra Light" pitchFamily="2" charset="77"/>
              </a:defRPr>
            </a:lvl2pPr>
            <a:lvl3pPr marL="685783" indent="0">
              <a:buFontTx/>
              <a:buNone/>
              <a:defRPr b="0" i="0">
                <a:latin typeface="Interstate Extra Light" pitchFamily="2" charset="77"/>
              </a:defRPr>
            </a:lvl3pPr>
            <a:lvl4pPr marL="1028674" indent="0">
              <a:buFontTx/>
              <a:buNone/>
              <a:defRPr b="0" i="0">
                <a:latin typeface="Interstate Extra Light" pitchFamily="2" charset="77"/>
              </a:defRPr>
            </a:lvl4pPr>
            <a:lvl5pPr marL="1371566" indent="0">
              <a:buFontTx/>
              <a:buNone/>
              <a:defRPr b="0" i="0">
                <a:latin typeface="Interstate Extra Light" pitchFamily="2" charset="77"/>
              </a:defRPr>
            </a:lvl5pPr>
          </a:lstStyle>
          <a:p>
            <a:pPr lvl="0"/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title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00FE7EBF-FCF4-872A-F29E-695E68D1117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80792" y="2761673"/>
            <a:ext cx="2122671" cy="197066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/>
            </a:lvl2pPr>
            <a:lvl3pPr marL="685783" indent="0">
              <a:buFontTx/>
              <a:buNone/>
              <a:defRPr/>
            </a:lvl3pPr>
            <a:lvl4pPr marL="1028674" indent="0">
              <a:buFontTx/>
              <a:buNone/>
              <a:defRPr/>
            </a:lvl4pPr>
            <a:lvl5pPr marL="1371566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  <a:endParaRPr lang="es-ES" dirty="0"/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920F00DA-2CC6-8D4F-3718-9D12580A46A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2688847" y="988289"/>
            <a:ext cx="2216258" cy="35662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D92EC56-BB54-CCFF-6129-151609FF1327}"/>
              </a:ext>
            </a:extLst>
          </p:cNvPr>
          <p:cNvCxnSpPr>
            <a:cxnSpLocks/>
          </p:cNvCxnSpPr>
          <p:nvPr userDrawn="1"/>
        </p:nvCxnSpPr>
        <p:spPr>
          <a:xfrm flipH="1">
            <a:off x="4905105" y="988289"/>
            <a:ext cx="1250" cy="3566249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C06EFFBC-E622-ED73-F44E-6255D21F819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223664" y="1057346"/>
            <a:ext cx="533400" cy="533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sz="800" dirty="0" err="1"/>
              <a:t>Insert</a:t>
            </a:r>
            <a:r>
              <a:rPr lang="es-ES" sz="800" dirty="0"/>
              <a:t> </a:t>
            </a:r>
            <a:r>
              <a:rPr lang="es-ES" sz="800" dirty="0" err="1"/>
              <a:t>icon</a:t>
            </a:r>
            <a:endParaRPr lang="es-ES" dirty="0"/>
          </a:p>
        </p:txBody>
      </p:sp>
      <p:sp>
        <p:nvSpPr>
          <p:cNvPr id="24" name="Picture Placeholder 16">
            <a:extLst>
              <a:ext uri="{FF2B5EF4-FFF2-40B4-BE49-F238E27FC236}">
                <a16:creationId xmlns:a16="http://schemas.microsoft.com/office/drawing/2014/main" id="{59ADF21E-F216-7887-7E09-044D5D399EE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223664" y="2023548"/>
            <a:ext cx="533400" cy="533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sz="800" dirty="0" err="1"/>
              <a:t>Insert</a:t>
            </a:r>
            <a:r>
              <a:rPr lang="es-ES" sz="800" dirty="0"/>
              <a:t> </a:t>
            </a:r>
            <a:r>
              <a:rPr lang="es-ES" sz="800" dirty="0" err="1"/>
              <a:t>icon</a:t>
            </a:r>
            <a:endParaRPr lang="es-ES" dirty="0"/>
          </a:p>
        </p:txBody>
      </p:sp>
      <p:sp>
        <p:nvSpPr>
          <p:cNvPr id="25" name="Picture Placeholder 16">
            <a:extLst>
              <a:ext uri="{FF2B5EF4-FFF2-40B4-BE49-F238E27FC236}">
                <a16:creationId xmlns:a16="http://schemas.microsoft.com/office/drawing/2014/main" id="{5579622A-5B1A-273D-45D6-236E73FA299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223664" y="2989750"/>
            <a:ext cx="533400" cy="533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sz="800" dirty="0" err="1"/>
              <a:t>Insert</a:t>
            </a:r>
            <a:r>
              <a:rPr lang="es-ES" sz="800" dirty="0"/>
              <a:t> </a:t>
            </a:r>
            <a:r>
              <a:rPr lang="es-ES" sz="800" dirty="0" err="1"/>
              <a:t>icon</a:t>
            </a:r>
            <a:endParaRPr lang="es-ES" dirty="0"/>
          </a:p>
        </p:txBody>
      </p:sp>
      <p:sp>
        <p:nvSpPr>
          <p:cNvPr id="26" name="Text Placeholder 20">
            <a:extLst>
              <a:ext uri="{FF2B5EF4-FFF2-40B4-BE49-F238E27FC236}">
                <a16:creationId xmlns:a16="http://schemas.microsoft.com/office/drawing/2014/main" id="{C3CD63BB-7D66-F51C-ACC9-8619B30DBA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34864" y="988289"/>
            <a:ext cx="2781993" cy="67151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/>
            </a:lvl2pPr>
            <a:lvl3pPr marL="685783" indent="0">
              <a:buFontTx/>
              <a:buNone/>
              <a:defRPr/>
            </a:lvl3pPr>
            <a:lvl4pPr marL="1028674" indent="0">
              <a:buFontTx/>
              <a:buNone/>
              <a:defRPr/>
            </a:lvl4pPr>
            <a:lvl5pPr marL="1371566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  <a:endParaRPr lang="es-ES" dirty="0"/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DBEC3061-EF21-53D2-C8AE-F68124E17E7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30207" y="1951467"/>
            <a:ext cx="2781993" cy="67151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/>
            </a:lvl2pPr>
            <a:lvl3pPr marL="685783" indent="0">
              <a:buFontTx/>
              <a:buNone/>
              <a:defRPr/>
            </a:lvl3pPr>
            <a:lvl4pPr marL="1028674" indent="0">
              <a:buFontTx/>
              <a:buNone/>
              <a:defRPr/>
            </a:lvl4pPr>
            <a:lvl5pPr marL="1371566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  <a:endParaRPr lang="es-ES" dirty="0"/>
          </a:p>
        </p:txBody>
      </p:sp>
      <p:sp>
        <p:nvSpPr>
          <p:cNvPr id="28" name="Text Placeholder 20">
            <a:extLst>
              <a:ext uri="{FF2B5EF4-FFF2-40B4-BE49-F238E27FC236}">
                <a16:creationId xmlns:a16="http://schemas.microsoft.com/office/drawing/2014/main" id="{18754E3E-0061-EAD8-1827-A8D1B9B0042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30207" y="2920695"/>
            <a:ext cx="2781993" cy="67151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/>
            </a:lvl2pPr>
            <a:lvl3pPr marL="685783" indent="0">
              <a:buFontTx/>
              <a:buNone/>
              <a:defRPr/>
            </a:lvl3pPr>
            <a:lvl4pPr marL="1028674" indent="0">
              <a:buFontTx/>
              <a:buNone/>
              <a:defRPr/>
            </a:lvl4pPr>
            <a:lvl5pPr marL="1371566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  <a:endParaRPr lang="es-ES" dirty="0"/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80641A92-F0F7-1BFF-643E-5114A522FB24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223664" y="3958978"/>
            <a:ext cx="533400" cy="533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sz="800" dirty="0" err="1"/>
              <a:t>Insert</a:t>
            </a:r>
            <a:r>
              <a:rPr lang="es-ES" sz="800" dirty="0"/>
              <a:t> </a:t>
            </a:r>
            <a:r>
              <a:rPr lang="es-ES" sz="800" dirty="0" err="1"/>
              <a:t>icon</a:t>
            </a:r>
            <a:endParaRPr lang="es-ES" dirty="0"/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93CDECD-3C26-AD97-8262-8AE0EC25379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30207" y="3889923"/>
            <a:ext cx="2781993" cy="67151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/>
            </a:lvl2pPr>
            <a:lvl3pPr marL="685783" indent="0">
              <a:buFontTx/>
              <a:buNone/>
              <a:defRPr/>
            </a:lvl3pPr>
            <a:lvl4pPr marL="1028674" indent="0">
              <a:buFontTx/>
              <a:buNone/>
              <a:defRPr/>
            </a:lvl4pPr>
            <a:lvl5pPr marL="1371566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87640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76F1013A-9DCB-C8E5-8A5E-C66F14BC1F7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3159758" cy="51419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C3C300C-75E0-B54B-8D2E-ADC1923D46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1539" y="818886"/>
            <a:ext cx="1848496" cy="3841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30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 b="0" i="0">
                <a:latin typeface="Interstate Extra Light" pitchFamily="2" charset="77"/>
              </a:defRPr>
            </a:lvl2pPr>
            <a:lvl3pPr marL="685783" indent="0">
              <a:buFontTx/>
              <a:buNone/>
              <a:defRPr b="0" i="0">
                <a:latin typeface="Interstate Extra Light" pitchFamily="2" charset="77"/>
              </a:defRPr>
            </a:lvl3pPr>
            <a:lvl4pPr marL="1028674" indent="0">
              <a:buFontTx/>
              <a:buNone/>
              <a:defRPr b="0" i="0">
                <a:latin typeface="Interstate Extra Light" pitchFamily="2" charset="77"/>
              </a:defRPr>
            </a:lvl4pPr>
            <a:lvl5pPr marL="1371566" indent="0">
              <a:buFontTx/>
              <a:buNone/>
              <a:defRPr b="0" i="0">
                <a:latin typeface="Interstate Extra Light" pitchFamily="2" charset="77"/>
              </a:defRPr>
            </a:lvl5pPr>
          </a:lstStyle>
          <a:p>
            <a:pPr lvl="0"/>
            <a:r>
              <a:rPr lang="en-US" dirty="0"/>
              <a:t>Contents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8C467E-96A3-2C42-B557-D76B00B60457}"/>
              </a:ext>
            </a:extLst>
          </p:cNvPr>
          <p:cNvCxnSpPr>
            <a:cxnSpLocks/>
          </p:cNvCxnSpPr>
          <p:nvPr userDrawn="1"/>
        </p:nvCxnSpPr>
        <p:spPr>
          <a:xfrm>
            <a:off x="3159758" y="-900"/>
            <a:ext cx="0" cy="5144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231C472-65BB-067A-3855-EB53F338259B}"/>
              </a:ext>
            </a:extLst>
          </p:cNvPr>
          <p:cNvSpPr txBox="1"/>
          <p:nvPr userDrawn="1"/>
        </p:nvSpPr>
        <p:spPr>
          <a:xfrm>
            <a:off x="498649" y="4892803"/>
            <a:ext cx="1741715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copyright 2025 National Audit Office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048BDD4-AEC6-97F0-B130-87E82DE410AB}"/>
              </a:ext>
            </a:extLst>
          </p:cNvPr>
          <p:cNvSpPr txBox="1"/>
          <p:nvPr userDrawn="1"/>
        </p:nvSpPr>
        <p:spPr>
          <a:xfrm>
            <a:off x="287339" y="4892803"/>
            <a:ext cx="264784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fld id="{3B912914-21CD-B249-AC79-27906F4AE065}" type="slidenum">
              <a:rPr lang="es-ES" sz="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endParaRPr lang="en-GB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0AE2163C-DF3D-FD52-BBE7-34011D72632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09719" y="1311276"/>
            <a:ext cx="5442711" cy="3455987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+mj-lt"/>
              <a:buAutoNum type="arabicPeriod"/>
              <a:defRPr sz="2000" b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 sz="1000"/>
            </a:lvl2pPr>
            <a:lvl3pPr marL="685783" indent="0">
              <a:buFontTx/>
              <a:buNone/>
              <a:defRPr sz="1000"/>
            </a:lvl3pPr>
            <a:lvl4pPr marL="1028674" indent="0">
              <a:buFontTx/>
              <a:buNone/>
              <a:defRPr sz="1000"/>
            </a:lvl4pPr>
            <a:lvl5pPr marL="1371566" indent="0">
              <a:buFontTx/>
              <a:buNone/>
              <a:defRPr sz="10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8500041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1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4377B34-D399-3D90-AB0F-4A6C2E41ACB0}"/>
              </a:ext>
            </a:extLst>
          </p:cNvPr>
          <p:cNvSpPr/>
          <p:nvPr userDrawn="1"/>
        </p:nvSpPr>
        <p:spPr>
          <a:xfrm>
            <a:off x="2" y="0"/>
            <a:ext cx="2211863" cy="51435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20">
            <a:extLst>
              <a:ext uri="{FF2B5EF4-FFF2-40B4-BE49-F238E27FC236}">
                <a16:creationId xmlns:a16="http://schemas.microsoft.com/office/drawing/2014/main" id="{13656CB0-CBB4-4CCB-26D8-5075D5AD3F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43437" y="2349795"/>
            <a:ext cx="4068701" cy="238254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/>
            </a:lvl2pPr>
            <a:lvl3pPr marL="685783" indent="0">
              <a:buFontTx/>
              <a:buNone/>
              <a:defRPr/>
            </a:lvl3pPr>
            <a:lvl4pPr marL="1028674" indent="0">
              <a:buFontTx/>
              <a:buNone/>
              <a:defRPr/>
            </a:lvl4pPr>
            <a:lvl5pPr marL="1371566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  <a:endParaRPr lang="es-ES" dirty="0"/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58812EB7-9167-55C3-14D8-214CA7F6994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66938" y="663575"/>
            <a:ext cx="3465512" cy="406876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graph</a:t>
            </a:r>
            <a:r>
              <a:rPr lang="es-ES" dirty="0"/>
              <a:t>/</a:t>
            </a:r>
            <a:r>
              <a:rPr lang="es-ES" dirty="0" err="1"/>
              <a:t>image</a:t>
            </a:r>
            <a:endParaRPr lang="es-ES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22C25BC6-C39D-6814-E6E7-79A01E0750C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43438" y="1315126"/>
            <a:ext cx="4068700" cy="94960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 b="0" i="0">
                <a:latin typeface="Interstate Extra Light" pitchFamily="2" charset="77"/>
              </a:defRPr>
            </a:lvl2pPr>
            <a:lvl3pPr marL="685783" indent="0">
              <a:buFontTx/>
              <a:buNone/>
              <a:defRPr b="0" i="0">
                <a:latin typeface="Interstate Extra Light" pitchFamily="2" charset="77"/>
              </a:defRPr>
            </a:lvl3pPr>
            <a:lvl4pPr marL="1028674" indent="0">
              <a:buFontTx/>
              <a:buNone/>
              <a:defRPr b="0" i="0">
                <a:latin typeface="Interstate Extra Light" pitchFamily="2" charset="77"/>
              </a:defRPr>
            </a:lvl4pPr>
            <a:lvl5pPr marL="1371566" indent="0">
              <a:buFontTx/>
              <a:buNone/>
              <a:defRPr b="0" i="0">
                <a:latin typeface="Interstate Extra Light" pitchFamily="2" charset="77"/>
              </a:defRPr>
            </a:lvl5pPr>
          </a:lstStyle>
          <a:p>
            <a:pPr lvl="0"/>
            <a:r>
              <a:rPr lang="en-US" dirty="0"/>
              <a:t>Text, 1 graph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7906E0F-CCB6-B0C7-D461-9D0B04F7C86A}"/>
              </a:ext>
            </a:extLst>
          </p:cNvPr>
          <p:cNvCxnSpPr>
            <a:cxnSpLocks/>
          </p:cNvCxnSpPr>
          <p:nvPr userDrawn="1"/>
        </p:nvCxnSpPr>
        <p:spPr>
          <a:xfrm>
            <a:off x="450506" y="663688"/>
            <a:ext cx="0" cy="40686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98402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872">
          <p15:clr>
            <a:srgbClr val="FBAE40"/>
          </p15:clr>
        </p15:guide>
        <p15:guide id="5" orient="horz" pos="32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1 GRAPH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C3C300C-75E0-B54B-8D2E-ADC1923D46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62065" y="1067256"/>
            <a:ext cx="4850137" cy="3841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0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 b="0" i="0">
                <a:latin typeface="Interstate Extra Light" pitchFamily="2" charset="77"/>
              </a:defRPr>
            </a:lvl2pPr>
            <a:lvl3pPr marL="685783" indent="0">
              <a:buFontTx/>
              <a:buNone/>
              <a:defRPr b="0" i="0">
                <a:latin typeface="Interstate Extra Light" pitchFamily="2" charset="77"/>
              </a:defRPr>
            </a:lvl3pPr>
            <a:lvl4pPr marL="1028674" indent="0">
              <a:buFontTx/>
              <a:buNone/>
              <a:defRPr b="0" i="0">
                <a:latin typeface="Interstate Extra Light" pitchFamily="2" charset="77"/>
              </a:defRPr>
            </a:lvl4pPr>
            <a:lvl5pPr marL="1371566" indent="0">
              <a:buFontTx/>
              <a:buNone/>
              <a:defRPr b="0" i="0">
                <a:latin typeface="Interstate Extra Light" pitchFamily="2" charset="77"/>
              </a:defRPr>
            </a:lvl5pPr>
          </a:lstStyle>
          <a:p>
            <a:pPr lvl="0"/>
            <a:r>
              <a:rPr lang="en-US" dirty="0"/>
              <a:t>Text, 1 graph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B5984B9-CA7A-9F42-8D3C-58D23A17AAB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62064" y="1627981"/>
            <a:ext cx="4850136" cy="329644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 sz="1000"/>
            </a:lvl2pPr>
            <a:lvl3pPr marL="685783" indent="0">
              <a:buFontTx/>
              <a:buNone/>
              <a:defRPr sz="1000"/>
            </a:lvl3pPr>
            <a:lvl4pPr marL="1028674" indent="0">
              <a:buFontTx/>
              <a:buNone/>
              <a:defRPr sz="1000"/>
            </a:lvl4pPr>
            <a:lvl5pPr marL="1371566" indent="0">
              <a:buFontTx/>
              <a:buNone/>
              <a:defRPr sz="10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D788DE-86F0-EA46-87E4-611AFA24D2F6}"/>
              </a:ext>
            </a:extLst>
          </p:cNvPr>
          <p:cNvSpPr/>
          <p:nvPr/>
        </p:nvSpPr>
        <p:spPr>
          <a:xfrm>
            <a:off x="1" y="0"/>
            <a:ext cx="3541363" cy="51435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6AA1FB6-FAB4-C945-B47D-A94035DFCA62}"/>
              </a:ext>
            </a:extLst>
          </p:cNvPr>
          <p:cNvCxnSpPr>
            <a:cxnSpLocks/>
          </p:cNvCxnSpPr>
          <p:nvPr userDrawn="1"/>
        </p:nvCxnSpPr>
        <p:spPr>
          <a:xfrm>
            <a:off x="3555716" y="0"/>
            <a:ext cx="0" cy="514350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C65943B-8D66-9DE2-1780-367894C0A90E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77457" y="161923"/>
            <a:ext cx="3438865" cy="476250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/>
            </a:lvl2pPr>
            <a:lvl3pPr marL="685783" indent="0">
              <a:buFontTx/>
              <a:buNone/>
              <a:defRPr/>
            </a:lvl3pPr>
            <a:lvl4pPr marL="1028674" indent="0">
              <a:buFontTx/>
              <a:buNone/>
              <a:defRPr/>
            </a:lvl4pPr>
            <a:lvl5pPr marL="1371566" indent="0">
              <a:buFontTx/>
              <a:buNone/>
              <a:defRPr/>
            </a:lvl5pPr>
          </a:lstStyle>
          <a:p>
            <a:pPr lvl="0"/>
            <a:r>
              <a:rPr lang="en-GB" dirty="0"/>
              <a:t>CLICK HERE TO ADD CONTENT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08075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8">
          <p15:clr>
            <a:srgbClr val="FBAE40"/>
          </p15:clr>
        </p15:guide>
        <p15:guide id="2" orient="horz" pos="826">
          <p15:clr>
            <a:srgbClr val="FBAE40"/>
          </p15:clr>
        </p15:guide>
        <p15:guide id="3" orient="horz" pos="2255">
          <p15:clr>
            <a:srgbClr val="FBAE40"/>
          </p15:clr>
        </p15:guide>
        <p15:guide id="4" pos="1565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CEPT (2 TXT BLOCKS, 2 IMG BLOCKS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852B5986-88C1-2A0E-2462-65156F9D8A0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7734" y="3271067"/>
            <a:ext cx="4319771" cy="145333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/>
            </a:lvl2pPr>
            <a:lvl3pPr marL="685783" indent="0">
              <a:buFontTx/>
              <a:buNone/>
              <a:defRPr/>
            </a:lvl3pPr>
            <a:lvl4pPr marL="1028674" indent="0">
              <a:buFontTx/>
              <a:buNone/>
              <a:defRPr/>
            </a:lvl4pPr>
            <a:lvl5pPr marL="1371566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  <a:endParaRPr lang="es-ES" dirty="0"/>
          </a:p>
        </p:txBody>
      </p:sp>
      <p:sp useBgFill="1">
        <p:nvSpPr>
          <p:cNvPr id="6" name="Picture Placeholder 19">
            <a:extLst>
              <a:ext uri="{FF2B5EF4-FFF2-40B4-BE49-F238E27FC236}">
                <a16:creationId xmlns:a16="http://schemas.microsoft.com/office/drawing/2014/main" id="{4951E558-456F-E2D4-5753-86B77777C962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177734" y="988291"/>
            <a:ext cx="4326004" cy="1583460"/>
          </a:xfrm>
          <a:prstGeom prst="rect">
            <a:avLst/>
          </a:prstGeom>
        </p:spPr>
        <p:txBody>
          <a:bodyPr wrap="none"/>
          <a:lstStyle>
            <a:lvl1pPr marL="0" indent="0" algn="ctr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icon</a:t>
            </a:r>
            <a:endParaRPr lang="es-ES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55DAEE85-4F83-5271-761B-366C30F046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80792" y="177799"/>
            <a:ext cx="6575243" cy="3841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 b="0" i="0">
                <a:latin typeface="Interstate Extra Light" pitchFamily="2" charset="77"/>
              </a:defRPr>
            </a:lvl2pPr>
            <a:lvl3pPr marL="685783" indent="0">
              <a:buFontTx/>
              <a:buNone/>
              <a:defRPr b="0" i="0">
                <a:latin typeface="Interstate Extra Light" pitchFamily="2" charset="77"/>
              </a:defRPr>
            </a:lvl3pPr>
            <a:lvl4pPr marL="1028674" indent="0">
              <a:buFontTx/>
              <a:buNone/>
              <a:defRPr b="0" i="0">
                <a:latin typeface="Interstate Extra Light" pitchFamily="2" charset="77"/>
              </a:defRPr>
            </a:lvl4pPr>
            <a:lvl5pPr marL="1371566" indent="0">
              <a:buFontTx/>
              <a:buNone/>
              <a:defRPr b="0" i="0">
                <a:latin typeface="Interstate Extra Light" pitchFamily="2" charset="77"/>
              </a:defRPr>
            </a:lvl5pPr>
          </a:lstStyle>
          <a:p>
            <a:pPr lvl="0"/>
            <a:r>
              <a:rPr lang="en-GB" sz="2800" dirty="0"/>
              <a:t>2 concepts</a:t>
            </a:r>
            <a:endParaRPr lang="en-US" dirty="0"/>
          </a:p>
        </p:txBody>
      </p: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7FFEB59C-F008-C358-CAA7-4EB21B5981A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80792" y="2810814"/>
            <a:ext cx="4319771" cy="46025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/>
            </a:lvl2pPr>
            <a:lvl3pPr marL="685783" indent="0">
              <a:buFontTx/>
              <a:buNone/>
              <a:defRPr/>
            </a:lvl3pPr>
            <a:lvl4pPr marL="1028674" indent="0">
              <a:buFontTx/>
              <a:buNone/>
              <a:defRPr/>
            </a:lvl4pPr>
            <a:lvl5pPr marL="1371566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  <a:endParaRPr lang="es-ES" dirty="0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DB484966-5C6D-E568-3539-66496041743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43438" y="3271066"/>
            <a:ext cx="4319771" cy="145333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/>
            </a:lvl2pPr>
            <a:lvl3pPr marL="685783" indent="0">
              <a:buFontTx/>
              <a:buNone/>
              <a:defRPr/>
            </a:lvl3pPr>
            <a:lvl4pPr marL="1028674" indent="0">
              <a:buFontTx/>
              <a:buNone/>
              <a:defRPr/>
            </a:lvl4pPr>
            <a:lvl5pPr marL="1371566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  <a:endParaRPr lang="es-ES" dirty="0"/>
          </a:p>
        </p:txBody>
      </p:sp>
      <p:sp useBgFill="1">
        <p:nvSpPr>
          <p:cNvPr id="11" name="Picture Placeholder 19">
            <a:extLst>
              <a:ext uri="{FF2B5EF4-FFF2-40B4-BE49-F238E27FC236}">
                <a16:creationId xmlns:a16="http://schemas.microsoft.com/office/drawing/2014/main" id="{79AC7D2A-0E9B-5411-FD0A-AA3040EC1C9B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4643438" y="988290"/>
            <a:ext cx="4326004" cy="1583460"/>
          </a:xfrm>
          <a:prstGeom prst="rect">
            <a:avLst/>
          </a:prstGeom>
        </p:spPr>
        <p:txBody>
          <a:bodyPr wrap="none"/>
          <a:lstStyle>
            <a:lvl1pPr marL="0" indent="0" algn="ctr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icon</a:t>
            </a:r>
            <a:endParaRPr lang="es-ES" dirty="0"/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8F4031CA-6948-7020-2256-69567078453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46496" y="2810813"/>
            <a:ext cx="4319771" cy="46025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/>
            </a:lvl2pPr>
            <a:lvl3pPr marL="685783" indent="0">
              <a:buFontTx/>
              <a:buNone/>
              <a:defRPr/>
            </a:lvl3pPr>
            <a:lvl4pPr marL="1028674" indent="0">
              <a:buFontTx/>
              <a:buNone/>
              <a:defRPr/>
            </a:lvl4pPr>
            <a:lvl5pPr marL="1371566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649919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8">
          <p15:clr>
            <a:srgbClr val="FBAE40"/>
          </p15:clr>
        </p15:guide>
        <p15:guide id="4" pos="1475">
          <p15:clr>
            <a:srgbClr val="FBAE40"/>
          </p15:clr>
        </p15:guide>
        <p15:guide id="5" pos="4287">
          <p15:clr>
            <a:srgbClr val="FBAE40"/>
          </p15:clr>
        </p15:guide>
        <p15:guide id="6" orient="horz" pos="298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CEP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C935AD6E-7C49-ADCE-435A-C87E9925435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7735" y="3271067"/>
            <a:ext cx="2793316" cy="145333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/>
            </a:lvl2pPr>
            <a:lvl3pPr marL="685783" indent="0">
              <a:buFontTx/>
              <a:buNone/>
              <a:defRPr/>
            </a:lvl3pPr>
            <a:lvl4pPr marL="1028674" indent="0">
              <a:buFontTx/>
              <a:buNone/>
              <a:defRPr/>
            </a:lvl4pPr>
            <a:lvl5pPr marL="1371566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  <a:endParaRPr lang="es-ES" dirty="0"/>
          </a:p>
        </p:txBody>
      </p:sp>
      <p:sp useBgFill="1">
        <p:nvSpPr>
          <p:cNvPr id="6" name="Picture Placeholder 19">
            <a:extLst>
              <a:ext uri="{FF2B5EF4-FFF2-40B4-BE49-F238E27FC236}">
                <a16:creationId xmlns:a16="http://schemas.microsoft.com/office/drawing/2014/main" id="{CD74F2EB-435F-C763-29F8-0160A7936DDB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177734" y="988291"/>
            <a:ext cx="2797346" cy="1583460"/>
          </a:xfrm>
          <a:prstGeom prst="rect">
            <a:avLst/>
          </a:prstGeom>
        </p:spPr>
        <p:txBody>
          <a:bodyPr wrap="none"/>
          <a:lstStyle>
            <a:lvl1pPr marL="0" indent="0" algn="ctr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icon</a:t>
            </a:r>
            <a:endParaRPr lang="es-ES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7810E3AA-BA02-EED7-8C41-F29585C99AB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80792" y="177799"/>
            <a:ext cx="6489723" cy="3841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 b="0" i="0">
                <a:latin typeface="Interstate Extra Light" pitchFamily="2" charset="77"/>
              </a:defRPr>
            </a:lvl2pPr>
            <a:lvl3pPr marL="685783" indent="0">
              <a:buFontTx/>
              <a:buNone/>
              <a:defRPr b="0" i="0">
                <a:latin typeface="Interstate Extra Light" pitchFamily="2" charset="77"/>
              </a:defRPr>
            </a:lvl3pPr>
            <a:lvl4pPr marL="1028674" indent="0">
              <a:buFontTx/>
              <a:buNone/>
              <a:defRPr b="0" i="0">
                <a:latin typeface="Interstate Extra Light" pitchFamily="2" charset="77"/>
              </a:defRPr>
            </a:lvl4pPr>
            <a:lvl5pPr marL="1371566" indent="0">
              <a:buFontTx/>
              <a:buNone/>
              <a:defRPr b="0" i="0">
                <a:latin typeface="Interstate Extra Light" pitchFamily="2" charset="77"/>
              </a:defRPr>
            </a:lvl5pPr>
          </a:lstStyle>
          <a:p>
            <a:pPr lvl="0"/>
            <a:r>
              <a:rPr lang="en-GB" sz="2800" dirty="0"/>
              <a:t>3 concepts</a:t>
            </a:r>
            <a:endParaRPr lang="en-US" dirty="0"/>
          </a:p>
        </p:txBody>
      </p: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B7715300-7A9F-BB11-702B-DE219B4251E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80793" y="2810814"/>
            <a:ext cx="2793316" cy="46025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/>
            </a:lvl2pPr>
            <a:lvl3pPr marL="685783" indent="0">
              <a:buFontTx/>
              <a:buNone/>
              <a:defRPr/>
            </a:lvl3pPr>
            <a:lvl4pPr marL="1028674" indent="0">
              <a:buFontTx/>
              <a:buNone/>
              <a:defRPr/>
            </a:lvl4pPr>
            <a:lvl5pPr marL="1371566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  <a:endParaRPr lang="es-ES" dirty="0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378776B4-41E1-8AF0-7EEE-E46274373D7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68255" y="3271066"/>
            <a:ext cx="2793316" cy="145333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/>
            </a:lvl2pPr>
            <a:lvl3pPr marL="685783" indent="0">
              <a:buFontTx/>
              <a:buNone/>
              <a:defRPr/>
            </a:lvl3pPr>
            <a:lvl4pPr marL="1028674" indent="0">
              <a:buFontTx/>
              <a:buNone/>
              <a:defRPr/>
            </a:lvl4pPr>
            <a:lvl5pPr marL="1371566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  <a:endParaRPr lang="es-ES" dirty="0"/>
          </a:p>
        </p:txBody>
      </p:sp>
      <p:sp useBgFill="1">
        <p:nvSpPr>
          <p:cNvPr id="11" name="Picture Placeholder 19">
            <a:extLst>
              <a:ext uri="{FF2B5EF4-FFF2-40B4-BE49-F238E27FC236}">
                <a16:creationId xmlns:a16="http://schemas.microsoft.com/office/drawing/2014/main" id="{696FD51E-A3A8-682A-AA10-DE7D8900E155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3168254" y="988290"/>
            <a:ext cx="2797346" cy="1583460"/>
          </a:xfrm>
          <a:prstGeom prst="rect">
            <a:avLst/>
          </a:prstGeom>
        </p:spPr>
        <p:txBody>
          <a:bodyPr wrap="none"/>
          <a:lstStyle>
            <a:lvl1pPr marL="0" indent="0" algn="ctr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icon</a:t>
            </a:r>
            <a:endParaRPr lang="es-ES" dirty="0"/>
          </a:p>
        </p:txBody>
      </p:sp>
      <p:sp>
        <p:nvSpPr>
          <p:cNvPr id="12" name="Text Placeholder 20">
            <a:extLst>
              <a:ext uri="{FF2B5EF4-FFF2-40B4-BE49-F238E27FC236}">
                <a16:creationId xmlns:a16="http://schemas.microsoft.com/office/drawing/2014/main" id="{FFF9BF41-6D1B-5541-3BA8-929E5162C1E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171313" y="2810813"/>
            <a:ext cx="2793316" cy="46025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/>
            </a:lvl2pPr>
            <a:lvl3pPr marL="685783" indent="0">
              <a:buFontTx/>
              <a:buNone/>
              <a:defRPr/>
            </a:lvl3pPr>
            <a:lvl4pPr marL="1028674" indent="0">
              <a:buFontTx/>
              <a:buNone/>
              <a:defRPr/>
            </a:lvl4pPr>
            <a:lvl5pPr marL="1371566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  <a:endParaRPr lang="es-ES" dirty="0"/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F180D8EC-9DA7-0DC5-4297-317257FFCEE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165862" y="3271066"/>
            <a:ext cx="2793316" cy="145333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/>
            </a:lvl2pPr>
            <a:lvl3pPr marL="685783" indent="0">
              <a:buFontTx/>
              <a:buNone/>
              <a:defRPr/>
            </a:lvl3pPr>
            <a:lvl4pPr marL="1028674" indent="0">
              <a:buFontTx/>
              <a:buNone/>
              <a:defRPr/>
            </a:lvl4pPr>
            <a:lvl5pPr marL="1371566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  <a:endParaRPr lang="es-ES" dirty="0"/>
          </a:p>
        </p:txBody>
      </p:sp>
      <p:sp useBgFill="1">
        <p:nvSpPr>
          <p:cNvPr id="17" name="Picture Placeholder 19">
            <a:extLst>
              <a:ext uri="{FF2B5EF4-FFF2-40B4-BE49-F238E27FC236}">
                <a16:creationId xmlns:a16="http://schemas.microsoft.com/office/drawing/2014/main" id="{495257C6-972A-08AF-3A8E-B78C4006BB0B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6165861" y="988290"/>
            <a:ext cx="2797346" cy="1583460"/>
          </a:xfrm>
          <a:prstGeom prst="rect">
            <a:avLst/>
          </a:prstGeom>
        </p:spPr>
        <p:txBody>
          <a:bodyPr wrap="none"/>
          <a:lstStyle>
            <a:lvl1pPr marL="0" indent="0" algn="ctr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icon</a:t>
            </a:r>
            <a:endParaRPr lang="es-ES" dirty="0"/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A75CFC7C-DBD2-DCE0-8482-50602298969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168920" y="2810813"/>
            <a:ext cx="2793316" cy="46025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/>
            </a:lvl2pPr>
            <a:lvl3pPr marL="685783" indent="0">
              <a:buFontTx/>
              <a:buNone/>
              <a:defRPr/>
            </a:lvl3pPr>
            <a:lvl4pPr marL="1028674" indent="0">
              <a:buFontTx/>
              <a:buNone/>
              <a:defRPr/>
            </a:lvl4pPr>
            <a:lvl5pPr marL="1371566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061678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8">
          <p15:clr>
            <a:srgbClr val="FBAE40"/>
          </p15:clr>
        </p15:guide>
        <p15:guide id="2" orient="horz" pos="2981">
          <p15:clr>
            <a:srgbClr val="FBAE40"/>
          </p15:clr>
        </p15:guide>
        <p15:guide id="3" orient="horz" pos="1847">
          <p15:clr>
            <a:srgbClr val="FBAE40"/>
          </p15:clr>
        </p15:guide>
        <p15:guide id="6" orient="horz" pos="75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CEP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61AB1A1B-674A-6B8E-4166-87EC4C8789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72972" y="1448544"/>
            <a:ext cx="2030766" cy="112320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/>
            </a:lvl2pPr>
            <a:lvl3pPr marL="685783" indent="0">
              <a:buFontTx/>
              <a:buNone/>
              <a:defRPr/>
            </a:lvl3pPr>
            <a:lvl4pPr marL="1028674" indent="0">
              <a:buFontTx/>
              <a:buNone/>
              <a:defRPr/>
            </a:lvl4pPr>
            <a:lvl5pPr marL="1371566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  <a:endParaRPr lang="es-ES" dirty="0"/>
          </a:p>
        </p:txBody>
      </p:sp>
      <p:sp useBgFill="1">
        <p:nvSpPr>
          <p:cNvPr id="3" name="Picture Placeholder 19">
            <a:extLst>
              <a:ext uri="{FF2B5EF4-FFF2-40B4-BE49-F238E27FC236}">
                <a16:creationId xmlns:a16="http://schemas.microsoft.com/office/drawing/2014/main" id="{6FEE0C16-7245-0740-5C50-21DAA6BC8C99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177734" y="988291"/>
            <a:ext cx="2163829" cy="1583460"/>
          </a:xfrm>
          <a:prstGeom prst="rect">
            <a:avLst/>
          </a:prstGeom>
        </p:spPr>
        <p:txBody>
          <a:bodyPr wrap="none"/>
          <a:lstStyle>
            <a:lvl1pPr marL="0" indent="0" algn="ctr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icon</a:t>
            </a:r>
            <a:endParaRPr lang="es-E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EBA36D07-78B4-D8B5-C73B-410E2D87A81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80792" y="177799"/>
            <a:ext cx="6525904" cy="3841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 b="0" i="0">
                <a:latin typeface="Interstate Extra Light" pitchFamily="2" charset="77"/>
              </a:defRPr>
            </a:lvl2pPr>
            <a:lvl3pPr marL="685783" indent="0">
              <a:buFontTx/>
              <a:buNone/>
              <a:defRPr b="0" i="0">
                <a:latin typeface="Interstate Extra Light" pitchFamily="2" charset="77"/>
              </a:defRPr>
            </a:lvl3pPr>
            <a:lvl4pPr marL="1028674" indent="0">
              <a:buFontTx/>
              <a:buNone/>
              <a:defRPr b="0" i="0">
                <a:latin typeface="Interstate Extra Light" pitchFamily="2" charset="77"/>
              </a:defRPr>
            </a:lvl4pPr>
            <a:lvl5pPr marL="1371566" indent="0">
              <a:buFontTx/>
              <a:buNone/>
              <a:defRPr b="0" i="0">
                <a:latin typeface="Interstate Extra Light" pitchFamily="2" charset="77"/>
              </a:defRPr>
            </a:lvl5pPr>
          </a:lstStyle>
          <a:p>
            <a:pPr lvl="0"/>
            <a:r>
              <a:rPr lang="en-GB" sz="2800" dirty="0"/>
              <a:t>4 concepts</a:t>
            </a:r>
            <a:endParaRPr lang="en-US" dirty="0"/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575FD6A1-C7B5-316F-124E-94A771AD52D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76030" y="988291"/>
            <a:ext cx="2030766" cy="46025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/>
            </a:lvl2pPr>
            <a:lvl3pPr marL="685783" indent="0">
              <a:buFontTx/>
              <a:buNone/>
              <a:defRPr/>
            </a:lvl3pPr>
            <a:lvl4pPr marL="1028674" indent="0">
              <a:buFontTx/>
              <a:buNone/>
              <a:defRPr/>
            </a:lvl4pPr>
            <a:lvl5pPr marL="1371566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  <a:endParaRPr lang="es-ES" dirty="0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5E917A3F-06FF-8B45-77FF-227649F8409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72972" y="3431331"/>
            <a:ext cx="2030766" cy="112320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/>
            </a:lvl2pPr>
            <a:lvl3pPr marL="685783" indent="0">
              <a:buFontTx/>
              <a:buNone/>
              <a:defRPr/>
            </a:lvl3pPr>
            <a:lvl4pPr marL="1028674" indent="0">
              <a:buFontTx/>
              <a:buNone/>
              <a:defRPr/>
            </a:lvl4pPr>
            <a:lvl5pPr marL="1371566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  <a:endParaRPr lang="es-ES" dirty="0"/>
          </a:p>
        </p:txBody>
      </p:sp>
      <p:sp useBgFill="1">
        <p:nvSpPr>
          <p:cNvPr id="8" name="Picture Placeholder 19">
            <a:extLst>
              <a:ext uri="{FF2B5EF4-FFF2-40B4-BE49-F238E27FC236}">
                <a16:creationId xmlns:a16="http://schemas.microsoft.com/office/drawing/2014/main" id="{A0F4C365-F125-CADF-9ACB-27ADF1C9D498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177734" y="2971078"/>
            <a:ext cx="2163829" cy="1583460"/>
          </a:xfrm>
          <a:prstGeom prst="rect">
            <a:avLst/>
          </a:prstGeom>
        </p:spPr>
        <p:txBody>
          <a:bodyPr wrap="none"/>
          <a:lstStyle>
            <a:lvl1pPr marL="0" indent="0" algn="ctr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icon</a:t>
            </a:r>
            <a:endParaRPr lang="es-ES" dirty="0"/>
          </a:p>
        </p:txBody>
      </p: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91F51E3B-2B8F-FBAD-9229-D5DB76E9298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476030" y="2971078"/>
            <a:ext cx="2030766" cy="46025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/>
            </a:lvl2pPr>
            <a:lvl3pPr marL="685783" indent="0">
              <a:buFontTx/>
              <a:buNone/>
              <a:defRPr/>
            </a:lvl3pPr>
            <a:lvl4pPr marL="1028674" indent="0">
              <a:buFontTx/>
              <a:buNone/>
              <a:defRPr/>
            </a:lvl4pPr>
            <a:lvl5pPr marL="1371566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  <a:endParaRPr lang="es-ES" dirty="0"/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498265B0-840E-6CCC-1116-74D39094A5E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938676" y="1448543"/>
            <a:ext cx="2030766" cy="112320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/>
            </a:lvl2pPr>
            <a:lvl3pPr marL="685783" indent="0">
              <a:buFontTx/>
              <a:buNone/>
              <a:defRPr/>
            </a:lvl3pPr>
            <a:lvl4pPr marL="1028674" indent="0">
              <a:buFontTx/>
              <a:buNone/>
              <a:defRPr/>
            </a:lvl4pPr>
            <a:lvl5pPr marL="1371566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  <a:endParaRPr lang="es-ES" dirty="0"/>
          </a:p>
        </p:txBody>
      </p:sp>
      <p:sp useBgFill="1">
        <p:nvSpPr>
          <p:cNvPr id="11" name="Picture Placeholder 19">
            <a:extLst>
              <a:ext uri="{FF2B5EF4-FFF2-40B4-BE49-F238E27FC236}">
                <a16:creationId xmlns:a16="http://schemas.microsoft.com/office/drawing/2014/main" id="{4AE9322D-49E4-EEA1-6830-5F80A00F40C4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4643438" y="988290"/>
            <a:ext cx="2163829" cy="1583460"/>
          </a:xfrm>
          <a:prstGeom prst="rect">
            <a:avLst/>
          </a:prstGeom>
        </p:spPr>
        <p:txBody>
          <a:bodyPr wrap="none"/>
          <a:lstStyle>
            <a:lvl1pPr marL="0" indent="0" algn="ctr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icon</a:t>
            </a:r>
            <a:endParaRPr lang="es-ES" dirty="0"/>
          </a:p>
        </p:txBody>
      </p:sp>
      <p:sp>
        <p:nvSpPr>
          <p:cNvPr id="12" name="Text Placeholder 20">
            <a:extLst>
              <a:ext uri="{FF2B5EF4-FFF2-40B4-BE49-F238E27FC236}">
                <a16:creationId xmlns:a16="http://schemas.microsoft.com/office/drawing/2014/main" id="{13D88A9E-DCB6-7397-ADA7-5B713348CAB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41734" y="988290"/>
            <a:ext cx="2030766" cy="46025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/>
            </a:lvl2pPr>
            <a:lvl3pPr marL="685783" indent="0">
              <a:buFontTx/>
              <a:buNone/>
              <a:defRPr/>
            </a:lvl3pPr>
            <a:lvl4pPr marL="1028674" indent="0">
              <a:buFontTx/>
              <a:buNone/>
              <a:defRPr/>
            </a:lvl4pPr>
            <a:lvl5pPr marL="1371566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  <a:endParaRPr lang="es-ES" dirty="0"/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E2D8EDB1-E466-EA77-E934-624D8B41BCB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938676" y="3431330"/>
            <a:ext cx="2030766" cy="112320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/>
            </a:lvl2pPr>
            <a:lvl3pPr marL="685783" indent="0">
              <a:buFontTx/>
              <a:buNone/>
              <a:defRPr/>
            </a:lvl3pPr>
            <a:lvl4pPr marL="1028674" indent="0">
              <a:buFontTx/>
              <a:buNone/>
              <a:defRPr/>
            </a:lvl4pPr>
            <a:lvl5pPr marL="1371566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  <a:endParaRPr lang="es-ES" dirty="0"/>
          </a:p>
        </p:txBody>
      </p:sp>
      <p:sp useBgFill="1">
        <p:nvSpPr>
          <p:cNvPr id="27" name="Picture Placeholder 19">
            <a:extLst>
              <a:ext uri="{FF2B5EF4-FFF2-40B4-BE49-F238E27FC236}">
                <a16:creationId xmlns:a16="http://schemas.microsoft.com/office/drawing/2014/main" id="{FD069659-61D1-5B28-CE97-87CA1C38070F}"/>
              </a:ext>
            </a:extLst>
          </p:cNvPr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4643438" y="2971077"/>
            <a:ext cx="2163829" cy="1583460"/>
          </a:xfrm>
          <a:prstGeom prst="rect">
            <a:avLst/>
          </a:prstGeom>
        </p:spPr>
        <p:txBody>
          <a:bodyPr wrap="none"/>
          <a:lstStyle>
            <a:lvl1pPr marL="0" indent="0" algn="ctr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icon</a:t>
            </a:r>
            <a:endParaRPr lang="es-ES" dirty="0"/>
          </a:p>
        </p:txBody>
      </p:sp>
      <p:sp>
        <p:nvSpPr>
          <p:cNvPr id="29" name="Text Placeholder 20">
            <a:extLst>
              <a:ext uri="{FF2B5EF4-FFF2-40B4-BE49-F238E27FC236}">
                <a16:creationId xmlns:a16="http://schemas.microsoft.com/office/drawing/2014/main" id="{7CDE50B1-3C2C-8B0C-F5C1-8ED42DC6215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941734" y="2971077"/>
            <a:ext cx="2030766" cy="46025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/>
            </a:lvl2pPr>
            <a:lvl3pPr marL="685783" indent="0">
              <a:buFontTx/>
              <a:buNone/>
              <a:defRPr/>
            </a:lvl3pPr>
            <a:lvl4pPr marL="1028674" indent="0">
              <a:buFontTx/>
              <a:buNone/>
              <a:defRPr/>
            </a:lvl4pPr>
            <a:lvl5pPr marL="1371566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578979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8">
          <p15:clr>
            <a:srgbClr val="FBAE40"/>
          </p15:clr>
        </p15:guide>
        <p15:guide id="2" orient="horz" pos="872">
          <p15:clr>
            <a:srgbClr val="FBAE40"/>
          </p15:clr>
        </p15:guide>
        <p15:guide id="3" orient="horz" pos="2709">
          <p15:clr>
            <a:srgbClr val="FBAE40"/>
          </p15:clr>
        </p15:guide>
        <p15:guide id="4" pos="1475">
          <p15:clr>
            <a:srgbClr val="FBAE40"/>
          </p15:clr>
        </p15:guide>
        <p15:guide id="5" pos="4287">
          <p15:clr>
            <a:srgbClr val="FBAE40"/>
          </p15:clr>
        </p15:guide>
        <p15:guide id="6" orient="horz" pos="298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–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1F90B5EF-E039-13F7-0B4D-37FD06D3864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46646" y="1566396"/>
            <a:ext cx="4326004" cy="3004306"/>
          </a:xfrm>
          <a:prstGeom prst="rect">
            <a:avLst/>
          </a:prstGeom>
        </p:spPr>
        <p:txBody>
          <a:bodyPr/>
          <a:lstStyle>
            <a:lvl1pPr marL="266700" indent="-266700">
              <a:buClr>
                <a:schemeClr val="accent1"/>
              </a:buClr>
              <a:buFont typeface="Arial" panose="020B0604020202020204" pitchFamily="34" charset="0"/>
              <a:buChar char="●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47675" indent="-268288">
              <a:buClr>
                <a:schemeClr val="accent2"/>
              </a:buClr>
              <a:buFont typeface="Arial" panose="020B0604020202020204" pitchFamily="34" charset="0"/>
              <a:buChar char="●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783" indent="0">
              <a:buFontTx/>
              <a:buNone/>
              <a:defRPr/>
            </a:lvl3pPr>
            <a:lvl4pPr marL="1028674" indent="0">
              <a:buFontTx/>
              <a:buNone/>
              <a:defRPr/>
            </a:lvl4pPr>
            <a:lvl5pPr marL="1371566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Click to edit text</a:t>
            </a:r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8F255055-E468-267F-D879-239253EBB76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43438" y="988291"/>
            <a:ext cx="4331869" cy="4595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/>
            </a:lvl2pPr>
            <a:lvl3pPr marL="685783" indent="0">
              <a:buFontTx/>
              <a:buNone/>
              <a:defRPr/>
            </a:lvl3pPr>
            <a:lvl4pPr marL="1028674" indent="0">
              <a:buFontTx/>
              <a:buNone/>
              <a:defRPr/>
            </a:lvl4pPr>
            <a:lvl5pPr marL="1371566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  <a:endParaRPr lang="es-ES" dirty="0"/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D850A277-A6E8-B2A7-CC26-5D06FF4E434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77734" y="1566396"/>
            <a:ext cx="4326004" cy="3004306"/>
          </a:xfrm>
          <a:prstGeom prst="rect">
            <a:avLst/>
          </a:prstGeom>
        </p:spPr>
        <p:txBody>
          <a:bodyPr/>
          <a:lstStyle>
            <a:lvl1pPr marL="266700" indent="-266700">
              <a:buClr>
                <a:schemeClr val="accent1"/>
              </a:buClr>
              <a:buFont typeface="Arial" panose="020B0604020202020204" pitchFamily="34" charset="0"/>
              <a:buChar char="●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47675" indent="-268288">
              <a:buClr>
                <a:schemeClr val="accent2"/>
              </a:buClr>
              <a:buFont typeface="Arial" panose="020B0604020202020204" pitchFamily="34" charset="0"/>
              <a:buChar char="●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783" indent="0">
              <a:buFontTx/>
              <a:buNone/>
              <a:defRPr/>
            </a:lvl3pPr>
            <a:lvl4pPr marL="1028674" indent="0">
              <a:buFontTx/>
              <a:buNone/>
              <a:defRPr/>
            </a:lvl4pPr>
            <a:lvl5pPr marL="1371566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Click to edit text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B20249C2-491E-C5FE-6B9D-71720D3433B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74526" y="988291"/>
            <a:ext cx="4331869" cy="4595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/>
            </a:lvl2pPr>
            <a:lvl3pPr marL="685783" indent="0">
              <a:buFontTx/>
              <a:buNone/>
              <a:defRPr/>
            </a:lvl3pPr>
            <a:lvl4pPr marL="1028674" indent="0">
              <a:buFontTx/>
              <a:buNone/>
              <a:defRPr/>
            </a:lvl4pPr>
            <a:lvl5pPr marL="1371566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  <a:endParaRPr lang="es-ES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39C183D9-17FD-4680-A842-DB2E43529AE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80792" y="177799"/>
            <a:ext cx="6660762" cy="3841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 b="0" i="0">
                <a:latin typeface="Interstate Extra Light" pitchFamily="2" charset="77"/>
              </a:defRPr>
            </a:lvl2pPr>
            <a:lvl3pPr marL="685783" indent="0">
              <a:buFontTx/>
              <a:buNone/>
              <a:defRPr b="0" i="0">
                <a:latin typeface="Interstate Extra Light" pitchFamily="2" charset="77"/>
              </a:defRPr>
            </a:lvl3pPr>
            <a:lvl4pPr marL="1028674" indent="0">
              <a:buFontTx/>
              <a:buNone/>
              <a:defRPr b="0" i="0">
                <a:latin typeface="Interstate Extra Light" pitchFamily="2" charset="77"/>
              </a:defRPr>
            </a:lvl4pPr>
            <a:lvl5pPr marL="1371566" indent="0">
              <a:buFontTx/>
              <a:buNone/>
              <a:defRPr b="0" i="0">
                <a:latin typeface="Interstate Extra Light" pitchFamily="2" charset="77"/>
              </a:defRPr>
            </a:lvl5pPr>
          </a:lstStyle>
          <a:p>
            <a:pPr lvl="0"/>
            <a:r>
              <a:rPr lang="en-GB" sz="2800" dirty="0"/>
              <a:t>Bullet list – 2 columns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5768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8">
          <p15:clr>
            <a:srgbClr val="FBAE40"/>
          </p15:clr>
        </p15:guide>
        <p15:guide id="2" orient="horz" pos="826">
          <p15:clr>
            <a:srgbClr val="FBAE40"/>
          </p15:clr>
        </p15:guide>
        <p15:guide id="4" pos="5239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–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42C498BD-405B-F31C-2F40-F7C40FE25C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3186" y="1566394"/>
            <a:ext cx="2791894" cy="2988143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Arial" panose="020B0604020202020204" pitchFamily="34" charset="0"/>
              <a:buChar char="●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000" indent="-180000">
              <a:buClr>
                <a:schemeClr val="accent2"/>
              </a:buClr>
              <a:buFont typeface="Arial" panose="020B0604020202020204" pitchFamily="34" charset="0"/>
              <a:buChar char="●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783" indent="0">
              <a:buFontTx/>
              <a:buNone/>
              <a:defRPr/>
            </a:lvl3pPr>
            <a:lvl4pPr marL="1028674" indent="0">
              <a:buFontTx/>
              <a:buNone/>
              <a:defRPr/>
            </a:lvl4pPr>
            <a:lvl5pPr marL="1371566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Click to edit text</a:t>
            </a:r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BEB0FD6C-E998-70ED-8B04-692F5BA0EE8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79977" y="988290"/>
            <a:ext cx="2795679" cy="459571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/>
            </a:lvl2pPr>
            <a:lvl3pPr marL="685783" indent="0">
              <a:buFontTx/>
              <a:buNone/>
              <a:defRPr/>
            </a:lvl3pPr>
            <a:lvl4pPr marL="1028674" indent="0">
              <a:buFontTx/>
              <a:buNone/>
              <a:defRPr/>
            </a:lvl4pPr>
            <a:lvl5pPr marL="1371566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  <a:endParaRPr lang="es-E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D3722712-BB9E-C3AA-2AB6-E07CD96A617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80792" y="177799"/>
            <a:ext cx="6483145" cy="3841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 b="0" i="0">
                <a:latin typeface="Interstate Extra Light" pitchFamily="2" charset="77"/>
              </a:defRPr>
            </a:lvl2pPr>
            <a:lvl3pPr marL="685783" indent="0">
              <a:buFontTx/>
              <a:buNone/>
              <a:defRPr b="0" i="0">
                <a:latin typeface="Interstate Extra Light" pitchFamily="2" charset="77"/>
              </a:defRPr>
            </a:lvl3pPr>
            <a:lvl4pPr marL="1028674" indent="0">
              <a:buFontTx/>
              <a:buNone/>
              <a:defRPr b="0" i="0">
                <a:latin typeface="Interstate Extra Light" pitchFamily="2" charset="77"/>
              </a:defRPr>
            </a:lvl4pPr>
            <a:lvl5pPr marL="1371566" indent="0">
              <a:buFontTx/>
              <a:buNone/>
              <a:defRPr b="0" i="0">
                <a:latin typeface="Interstate Extra Light" pitchFamily="2" charset="77"/>
              </a:defRPr>
            </a:lvl5pPr>
          </a:lstStyle>
          <a:p>
            <a:pPr lvl="0"/>
            <a:r>
              <a:rPr lang="en-GB" sz="2800" dirty="0"/>
              <a:t>Bullet list – 3 columns</a:t>
            </a:r>
            <a:endParaRPr lang="en-US" dirty="0"/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CE634399-E1BB-97BA-BE13-A6FBC3B3D79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171463" y="1566394"/>
            <a:ext cx="2791894" cy="2988143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Arial" panose="020B0604020202020204" pitchFamily="34" charset="0"/>
              <a:buChar char="●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000" indent="-180000">
              <a:buClr>
                <a:schemeClr val="accent2"/>
              </a:buClr>
              <a:buFont typeface="Arial" panose="020B0604020202020204" pitchFamily="34" charset="0"/>
              <a:buChar char="●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783" indent="0">
              <a:buFontTx/>
              <a:buNone/>
              <a:defRPr/>
            </a:lvl3pPr>
            <a:lvl4pPr marL="1028674" indent="0">
              <a:buFontTx/>
              <a:buNone/>
              <a:defRPr/>
            </a:lvl4pPr>
            <a:lvl5pPr marL="1371566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Click to edit text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A8B6F856-72F4-C1EF-EF76-CF8AA0E4AF7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168254" y="988290"/>
            <a:ext cx="2795679" cy="459571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/>
            </a:lvl2pPr>
            <a:lvl3pPr marL="685783" indent="0">
              <a:buFontTx/>
              <a:buNone/>
              <a:defRPr/>
            </a:lvl3pPr>
            <a:lvl4pPr marL="1028674" indent="0">
              <a:buFontTx/>
              <a:buNone/>
              <a:defRPr/>
            </a:lvl4pPr>
            <a:lvl5pPr marL="1371566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  <a:endParaRPr lang="es-ES" dirty="0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5286F966-E34F-C231-F239-3875C33E320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166827" y="1571844"/>
            <a:ext cx="2791894" cy="2988143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Arial" panose="020B0604020202020204" pitchFamily="34" charset="0"/>
              <a:buChar char="●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0000" indent="-180000">
              <a:buClr>
                <a:schemeClr val="accent2"/>
              </a:buClr>
              <a:buFont typeface="Arial" panose="020B0604020202020204" pitchFamily="34" charset="0"/>
              <a:buChar char="●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783" indent="0">
              <a:buFontTx/>
              <a:buNone/>
              <a:defRPr/>
            </a:lvl3pPr>
            <a:lvl4pPr marL="1028674" indent="0">
              <a:buFontTx/>
              <a:buNone/>
              <a:defRPr/>
            </a:lvl4pPr>
            <a:lvl5pPr marL="1371566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Click to edit text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B5DCEFBE-8C86-CC3B-EC32-C8CC6AFAE73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163618" y="993740"/>
            <a:ext cx="2795679" cy="459571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/>
            </a:lvl2pPr>
            <a:lvl3pPr marL="685783" indent="0">
              <a:buFontTx/>
              <a:buNone/>
              <a:defRPr/>
            </a:lvl3pPr>
            <a:lvl4pPr marL="1028674" indent="0">
              <a:buFontTx/>
              <a:buNone/>
              <a:defRPr/>
            </a:lvl4pPr>
            <a:lvl5pPr marL="1371566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title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759640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8">
          <p15:clr>
            <a:srgbClr val="FBAE40"/>
          </p15:clr>
        </p15:guide>
        <p15:guide id="2" orient="horz" pos="826">
          <p15:clr>
            <a:srgbClr val="FBAE40"/>
          </p15:clr>
        </p15:guide>
        <p15:guide id="3" orient="horz" pos="2255">
          <p15:clr>
            <a:srgbClr val="FBAE40"/>
          </p15:clr>
        </p15:guide>
        <p15:guide id="4" pos="1565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 HIGHLIGHTS – 2 REPO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8B060D8-FF23-6387-A6A3-2C1880879053}"/>
              </a:ext>
            </a:extLst>
          </p:cNvPr>
          <p:cNvSpPr/>
          <p:nvPr userDrawn="1"/>
        </p:nvSpPr>
        <p:spPr>
          <a:xfrm>
            <a:off x="0" y="0"/>
            <a:ext cx="9144000" cy="225359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86623191-386F-1DE3-E9C3-1A1E0078FB1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191788" y="1234440"/>
            <a:ext cx="1728000" cy="2443885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INSERT REPORT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3CFD7380-96E3-65B1-8711-170CCC33E46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91788" y="3825240"/>
            <a:ext cx="1728000" cy="90709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/>
            </a:lvl2pPr>
            <a:lvl3pPr marL="685783" indent="0">
              <a:buFontTx/>
              <a:buNone/>
              <a:defRPr/>
            </a:lvl3pPr>
            <a:lvl4pPr marL="1028674" indent="0">
              <a:buFontTx/>
              <a:buNone/>
              <a:defRPr/>
            </a:lvl4pPr>
            <a:lvl5pPr marL="1371566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  <a:endParaRPr lang="es-ES" dirty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8E121E94-0848-8067-4378-736A5DCAD88E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4569896" y="1234440"/>
            <a:ext cx="1728000" cy="2443885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INSERT REPORT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1F375801-3B5E-F69B-8AF7-6FE63EB76A6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569896" y="3825240"/>
            <a:ext cx="1728000" cy="90709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/>
            </a:lvl2pPr>
            <a:lvl3pPr marL="685783" indent="0">
              <a:buFontTx/>
              <a:buNone/>
              <a:defRPr/>
            </a:lvl3pPr>
            <a:lvl4pPr marL="1028674" indent="0">
              <a:buFontTx/>
              <a:buNone/>
              <a:defRPr/>
            </a:lvl4pPr>
            <a:lvl5pPr marL="1371566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  <a:endParaRPr lang="es-ES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09BFF2AB-DB41-3A5C-DCFB-20581D65B33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0793" y="174894"/>
            <a:ext cx="6594978" cy="3841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000" b="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 b="0" i="0">
                <a:latin typeface="Interstate Extra Light" pitchFamily="2" charset="77"/>
              </a:defRPr>
            </a:lvl2pPr>
            <a:lvl3pPr marL="685783" indent="0">
              <a:buFontTx/>
              <a:buNone/>
              <a:defRPr b="0" i="0">
                <a:latin typeface="Interstate Extra Light" pitchFamily="2" charset="77"/>
              </a:defRPr>
            </a:lvl3pPr>
            <a:lvl4pPr marL="1028674" indent="0">
              <a:buFontTx/>
              <a:buNone/>
              <a:defRPr b="0" i="0">
                <a:latin typeface="Interstate Extra Light" pitchFamily="2" charset="77"/>
              </a:defRPr>
            </a:lvl4pPr>
            <a:lvl5pPr marL="1371566" indent="0">
              <a:buFontTx/>
              <a:buNone/>
              <a:defRPr b="0" i="0">
                <a:latin typeface="Interstate Extra Light" pitchFamily="2" charset="77"/>
              </a:defRPr>
            </a:lvl5pPr>
          </a:lstStyle>
          <a:p>
            <a:pPr lvl="0"/>
            <a:r>
              <a:rPr lang="en-US" dirty="0"/>
              <a:t>Document highlights – 2 reports</a:t>
            </a:r>
          </a:p>
        </p:txBody>
      </p:sp>
      <p:pic>
        <p:nvPicPr>
          <p:cNvPr id="16" name="Picture 15">
            <a:hlinkClick r:id="rId2" action="ppaction://hlinksldjump"/>
            <a:extLst>
              <a:ext uri="{FF2B5EF4-FFF2-40B4-BE49-F238E27FC236}">
                <a16:creationId xmlns:a16="http://schemas.microsoft.com/office/drawing/2014/main" id="{930C5952-F3CA-7ACA-329D-89AFAAF695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70137" y="604172"/>
            <a:ext cx="284129" cy="247857"/>
          </a:xfrm>
          <a:prstGeom prst="rect">
            <a:avLst/>
          </a:prstGeom>
        </p:spPr>
      </p:pic>
      <p:pic>
        <p:nvPicPr>
          <p:cNvPr id="2" name="Picture 1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AD25D9B3-8DFA-171B-DDFB-A8EFDD1D471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009763" y="268234"/>
            <a:ext cx="1830097" cy="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1890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 HIGHLIGHTS – 3 REPO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5AB5B86-A852-5483-2FCC-C4CE4AA0F2E0}"/>
              </a:ext>
            </a:extLst>
          </p:cNvPr>
          <p:cNvSpPr/>
          <p:nvPr userDrawn="1"/>
        </p:nvSpPr>
        <p:spPr>
          <a:xfrm>
            <a:off x="0" y="0"/>
            <a:ext cx="9144000" cy="225359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308E64A5-116E-B8C2-37A9-E6DBEF98B04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109748" y="1234440"/>
            <a:ext cx="1728000" cy="2443885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INSERT REPORT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8321C7F9-A3AE-1CE6-627E-837316D7FA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09748" y="3825240"/>
            <a:ext cx="1728000" cy="90709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/>
            </a:lvl2pPr>
            <a:lvl3pPr marL="685783" indent="0">
              <a:buFontTx/>
              <a:buNone/>
              <a:defRPr/>
            </a:lvl3pPr>
            <a:lvl4pPr marL="1028674" indent="0">
              <a:buFontTx/>
              <a:buNone/>
              <a:defRPr/>
            </a:lvl4pPr>
            <a:lvl5pPr marL="1371566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  <a:endParaRPr lang="es-ES" dirty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58575113-403E-ADA2-72D4-47DC5D438F17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3487856" y="1234440"/>
            <a:ext cx="1728000" cy="2443885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INSERT REPORT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BAFA3343-0772-C10C-060E-7E7118503D4E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5865964" y="1234440"/>
            <a:ext cx="1728000" cy="2443885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INSERT REPORT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85D60D5D-118E-6454-F6B5-ED7F7B87B42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487856" y="3825240"/>
            <a:ext cx="1728000" cy="90709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/>
            </a:lvl2pPr>
            <a:lvl3pPr marL="685783" indent="0">
              <a:buFontTx/>
              <a:buNone/>
              <a:defRPr/>
            </a:lvl3pPr>
            <a:lvl4pPr marL="1028674" indent="0">
              <a:buFontTx/>
              <a:buNone/>
              <a:defRPr/>
            </a:lvl4pPr>
            <a:lvl5pPr marL="1371566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  <a:endParaRPr lang="es-ES" dirty="0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D6A75462-7F2D-7045-9108-963F98A241D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865964" y="3825240"/>
            <a:ext cx="1728000" cy="90709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/>
            </a:lvl2pPr>
            <a:lvl3pPr marL="685783" indent="0">
              <a:buFontTx/>
              <a:buNone/>
              <a:defRPr/>
            </a:lvl3pPr>
            <a:lvl4pPr marL="1028674" indent="0">
              <a:buFontTx/>
              <a:buNone/>
              <a:defRPr/>
            </a:lvl4pPr>
            <a:lvl5pPr marL="1371566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  <a:endParaRPr lang="es-ES" dirty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C4701A8D-5C16-42B6-0495-22DC475F5D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0792" y="174894"/>
            <a:ext cx="6440385" cy="3841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000" b="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 b="0" i="0">
                <a:latin typeface="Interstate Extra Light" pitchFamily="2" charset="77"/>
              </a:defRPr>
            </a:lvl2pPr>
            <a:lvl3pPr marL="685783" indent="0">
              <a:buFontTx/>
              <a:buNone/>
              <a:defRPr b="0" i="0">
                <a:latin typeface="Interstate Extra Light" pitchFamily="2" charset="77"/>
              </a:defRPr>
            </a:lvl3pPr>
            <a:lvl4pPr marL="1028674" indent="0">
              <a:buFontTx/>
              <a:buNone/>
              <a:defRPr b="0" i="0">
                <a:latin typeface="Interstate Extra Light" pitchFamily="2" charset="77"/>
              </a:defRPr>
            </a:lvl4pPr>
            <a:lvl5pPr marL="1371566" indent="0">
              <a:buFontTx/>
              <a:buNone/>
              <a:defRPr b="0" i="0">
                <a:latin typeface="Interstate Extra Light" pitchFamily="2" charset="77"/>
              </a:defRPr>
            </a:lvl5pPr>
          </a:lstStyle>
          <a:p>
            <a:pPr lvl="0"/>
            <a:r>
              <a:rPr lang="en-US" dirty="0"/>
              <a:t>Document highlights – 3 reports</a:t>
            </a:r>
          </a:p>
        </p:txBody>
      </p:sp>
      <p:pic>
        <p:nvPicPr>
          <p:cNvPr id="2" name="Picture 1">
            <a:hlinkClick r:id="rId2" action="ppaction://hlinksldjump"/>
            <a:extLst>
              <a:ext uri="{FF2B5EF4-FFF2-40B4-BE49-F238E27FC236}">
                <a16:creationId xmlns:a16="http://schemas.microsoft.com/office/drawing/2014/main" id="{374E7A1D-DDBC-AC41-23E9-D9DE6876E6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70137" y="604172"/>
            <a:ext cx="284129" cy="247857"/>
          </a:xfrm>
          <a:prstGeom prst="rect">
            <a:avLst/>
          </a:prstGeom>
        </p:spPr>
      </p:pic>
      <p:pic>
        <p:nvPicPr>
          <p:cNvPr id="4" name="Picture 3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F03FEB82-292B-6BF1-F98E-8328DC72DB1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009763" y="268234"/>
            <a:ext cx="1830097" cy="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2763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 HIGHLIGHTS – 4 REPO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28197F6-03C5-1194-328D-F0EDE5DA63C3}"/>
              </a:ext>
            </a:extLst>
          </p:cNvPr>
          <p:cNvSpPr/>
          <p:nvPr userDrawn="1"/>
        </p:nvSpPr>
        <p:spPr>
          <a:xfrm>
            <a:off x="0" y="0"/>
            <a:ext cx="9144000" cy="225359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0140320C-2C05-EE6A-102F-56FFAF32A0B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45144" y="1234440"/>
            <a:ext cx="1728000" cy="2443885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INSERT REPORT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EB34E84F-641D-ABE3-89E0-C127A9C574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9750" y="3825240"/>
            <a:ext cx="1728000" cy="90709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/>
            </a:lvl2pPr>
            <a:lvl3pPr marL="685783" indent="0">
              <a:buFontTx/>
              <a:buNone/>
              <a:defRPr/>
            </a:lvl3pPr>
            <a:lvl4pPr marL="1028674" indent="0">
              <a:buFontTx/>
              <a:buNone/>
              <a:defRPr/>
            </a:lvl4pPr>
            <a:lvl5pPr marL="1371566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  <a:endParaRPr lang="es-ES" dirty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D2E1FAED-9437-DBA1-DDB5-F2F98BD23B68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2564151" y="1234440"/>
            <a:ext cx="1728000" cy="2443885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INSERT REPORT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D622DD63-A155-7AAD-5AD8-E0BB974B417D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583158" y="1234440"/>
            <a:ext cx="1728000" cy="2443885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INSERT REPORT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5B40B7EA-4A1D-9483-398E-57E76FC9C970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602164" y="1234440"/>
            <a:ext cx="1728000" cy="2443885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INSERT REPORT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EB49481F-7215-8D67-92DA-B9256C96D66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559050" y="3825240"/>
            <a:ext cx="1728000" cy="90709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/>
            </a:lvl2pPr>
            <a:lvl3pPr marL="685783" indent="0">
              <a:buFontTx/>
              <a:buNone/>
              <a:defRPr/>
            </a:lvl3pPr>
            <a:lvl4pPr marL="1028674" indent="0">
              <a:buFontTx/>
              <a:buNone/>
              <a:defRPr/>
            </a:lvl4pPr>
            <a:lvl5pPr marL="1371566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  <a:endParaRPr lang="es-ES" dirty="0"/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1A36C0D7-AC46-7897-105A-5C24E8FF312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582864" y="3825240"/>
            <a:ext cx="1728000" cy="90709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/>
            </a:lvl2pPr>
            <a:lvl3pPr marL="685783" indent="0">
              <a:buFontTx/>
              <a:buNone/>
              <a:defRPr/>
            </a:lvl3pPr>
            <a:lvl4pPr marL="1028674" indent="0">
              <a:buFontTx/>
              <a:buNone/>
              <a:defRPr/>
            </a:lvl4pPr>
            <a:lvl5pPr marL="1371566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  <a:endParaRPr lang="es-ES" dirty="0"/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F6ABD9BA-F408-C469-7B4F-79519C5C435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602164" y="3825240"/>
            <a:ext cx="1728000" cy="90709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/>
            </a:lvl2pPr>
            <a:lvl3pPr marL="685783" indent="0">
              <a:buFontTx/>
              <a:buNone/>
              <a:defRPr/>
            </a:lvl3pPr>
            <a:lvl4pPr marL="1028674" indent="0">
              <a:buFontTx/>
              <a:buNone/>
              <a:defRPr/>
            </a:lvl4pPr>
            <a:lvl5pPr marL="1371566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  <a:endParaRPr lang="es-ES" dirty="0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2B6D2D98-67A5-B9B9-DCAC-E5E33CC6AB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0793" y="174894"/>
            <a:ext cx="6335130" cy="3841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000" b="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 b="0" i="0">
                <a:latin typeface="Interstate Extra Light" pitchFamily="2" charset="77"/>
              </a:defRPr>
            </a:lvl2pPr>
            <a:lvl3pPr marL="685783" indent="0">
              <a:buFontTx/>
              <a:buNone/>
              <a:defRPr b="0" i="0">
                <a:latin typeface="Interstate Extra Light" pitchFamily="2" charset="77"/>
              </a:defRPr>
            </a:lvl3pPr>
            <a:lvl4pPr marL="1028674" indent="0">
              <a:buFontTx/>
              <a:buNone/>
              <a:defRPr b="0" i="0">
                <a:latin typeface="Interstate Extra Light" pitchFamily="2" charset="77"/>
              </a:defRPr>
            </a:lvl4pPr>
            <a:lvl5pPr marL="1371566" indent="0">
              <a:buFontTx/>
              <a:buNone/>
              <a:defRPr b="0" i="0">
                <a:latin typeface="Interstate Extra Light" pitchFamily="2" charset="77"/>
              </a:defRPr>
            </a:lvl5pPr>
          </a:lstStyle>
          <a:p>
            <a:pPr lvl="0"/>
            <a:r>
              <a:rPr lang="en-US" dirty="0"/>
              <a:t>Document highlights – 4 reports</a:t>
            </a:r>
          </a:p>
        </p:txBody>
      </p:sp>
      <p:pic>
        <p:nvPicPr>
          <p:cNvPr id="2" name="Picture 1">
            <a:hlinkClick r:id="rId2" action="ppaction://hlinksldjump"/>
            <a:extLst>
              <a:ext uri="{FF2B5EF4-FFF2-40B4-BE49-F238E27FC236}">
                <a16:creationId xmlns:a16="http://schemas.microsoft.com/office/drawing/2014/main" id="{881CA1F8-013A-BEE3-5D93-AB10153EBA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70137" y="604172"/>
            <a:ext cx="284129" cy="247857"/>
          </a:xfrm>
          <a:prstGeom prst="rect">
            <a:avLst/>
          </a:prstGeom>
        </p:spPr>
      </p:pic>
      <p:pic>
        <p:nvPicPr>
          <p:cNvPr id="4" name="Picture 3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D570C6DE-6DA0-5BD6-7581-FC0B70DC294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009763" y="268234"/>
            <a:ext cx="1830097" cy="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04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PENER_1">
    <p:bg>
      <p:bgPr>
        <a:solidFill>
          <a:schemeClr val="bg1">
            <a:alpha val="2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DAC637-8875-CBCF-F67A-6D9F445ECBB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041775" y="0"/>
            <a:ext cx="5102225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32AECF4-3449-412F-9181-9AE420E897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3148"/>
          <a:stretch/>
        </p:blipFill>
        <p:spPr>
          <a:xfrm>
            <a:off x="-780" y="800100"/>
            <a:ext cx="3732318" cy="35433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F5E193F-A562-4D4C-9EEA-071A21823A27}"/>
              </a:ext>
            </a:extLst>
          </p:cNvPr>
          <p:cNvCxnSpPr>
            <a:cxnSpLocks/>
          </p:cNvCxnSpPr>
          <p:nvPr userDrawn="1"/>
        </p:nvCxnSpPr>
        <p:spPr>
          <a:xfrm>
            <a:off x="4041021" y="0"/>
            <a:ext cx="0" cy="514350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AEE45DEC-7FF8-4EB4-AC9A-71CAE1AE3089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34526" y="1280702"/>
            <a:ext cx="2690177" cy="1336675"/>
          </a:xfrm>
          <a:prstGeom prst="rect">
            <a:avLst/>
          </a:prstGeom>
        </p:spPr>
        <p:txBody>
          <a:bodyPr anchor="b"/>
          <a:lstStyle>
            <a:lvl1pPr marL="0" indent="0" algn="ctr">
              <a:buFontTx/>
              <a:buNone/>
              <a:tabLst>
                <a:tab pos="1616075" algn="l"/>
              </a:tabLst>
              <a:defRPr sz="8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 b="1" i="0">
                <a:solidFill>
                  <a:schemeClr val="accent6"/>
                </a:solidFill>
                <a:latin typeface="Interstate Black" pitchFamily="2" charset="77"/>
              </a:defRPr>
            </a:lvl2pPr>
            <a:lvl3pPr marL="685783" indent="0">
              <a:buFontTx/>
              <a:buNone/>
              <a:defRPr b="1" i="0">
                <a:solidFill>
                  <a:schemeClr val="accent6"/>
                </a:solidFill>
                <a:latin typeface="Interstate Black" pitchFamily="2" charset="77"/>
              </a:defRPr>
            </a:lvl3pPr>
            <a:lvl4pPr marL="1028674" indent="0">
              <a:buFontTx/>
              <a:buNone/>
              <a:defRPr b="1" i="0">
                <a:solidFill>
                  <a:schemeClr val="accent6"/>
                </a:solidFill>
                <a:latin typeface="Interstate Black" pitchFamily="2" charset="77"/>
              </a:defRPr>
            </a:lvl4pPr>
            <a:lvl5pPr marL="1371566" indent="0">
              <a:buFontTx/>
              <a:buNone/>
              <a:defRPr b="1" i="0">
                <a:solidFill>
                  <a:schemeClr val="accent6"/>
                </a:solidFill>
                <a:latin typeface="Interstate Black" pitchFamily="2" charset="77"/>
              </a:defRPr>
            </a:lvl5pPr>
          </a:lstStyle>
          <a:p>
            <a:pPr lvl="0"/>
            <a:r>
              <a:rPr lang="en-US"/>
              <a:t>1</a:t>
            </a:r>
            <a:endParaRPr lang="es-ES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56601492-CD37-41E9-9A8E-7F029F0F4539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634526" y="2617377"/>
            <a:ext cx="2711291" cy="89322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3300" b="1" i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 b="0" i="0">
                <a:latin typeface="Interstate Extra Light" pitchFamily="2" charset="77"/>
              </a:defRPr>
            </a:lvl2pPr>
            <a:lvl3pPr marL="685783" indent="0">
              <a:buFontTx/>
              <a:buNone/>
              <a:defRPr b="0" i="0">
                <a:latin typeface="Interstate Extra Light" pitchFamily="2" charset="77"/>
              </a:defRPr>
            </a:lvl3pPr>
            <a:lvl4pPr marL="1028674" indent="0">
              <a:buFontTx/>
              <a:buNone/>
              <a:defRPr b="0" i="0">
                <a:latin typeface="Interstate Extra Light" pitchFamily="2" charset="77"/>
              </a:defRPr>
            </a:lvl4pPr>
            <a:lvl5pPr marL="1371566" indent="0">
              <a:buFontTx/>
              <a:buNone/>
              <a:defRPr b="0" i="0">
                <a:latin typeface="Interstate Extra Light" pitchFamily="2" charset="77"/>
              </a:defRPr>
            </a:lvl5pPr>
          </a:lstStyle>
          <a:p>
            <a:pPr lvl="0"/>
            <a:r>
              <a:rPr lang="en-US" dirty="0"/>
              <a:t>Chapter opener</a:t>
            </a:r>
          </a:p>
        </p:txBody>
      </p:sp>
    </p:spTree>
    <p:extLst>
      <p:ext uri="{BB962C8B-B14F-4D97-AF65-F5344CB8AC3E}">
        <p14:creationId xmlns:p14="http://schemas.microsoft.com/office/powerpoint/2010/main" val="20263308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 HIGHLIGHTS – 5 REPO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40F1CFC-4BE2-DB5E-307D-3B2378BAA0BC}"/>
              </a:ext>
            </a:extLst>
          </p:cNvPr>
          <p:cNvSpPr/>
          <p:nvPr userDrawn="1"/>
        </p:nvSpPr>
        <p:spPr>
          <a:xfrm>
            <a:off x="0" y="0"/>
            <a:ext cx="9144000" cy="225359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91B0C051-312B-762C-E59E-8B7815F02BB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45144" y="1234440"/>
            <a:ext cx="1440000" cy="2075856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INSERT REPORT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1A73813E-B2B1-6396-5422-460081B55A5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322692" y="1234648"/>
            <a:ext cx="1440000" cy="2075856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INSERT REPORT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5B0D7CF8-D88A-5401-C8D4-E49B609F00E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730176" y="1234440"/>
            <a:ext cx="1440000" cy="2075856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INSERT REPORT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8A4553D5-5896-BC1A-D1B6-2A0198164C1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915209" y="1234439"/>
            <a:ext cx="1440000" cy="2075856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INSERT REPORT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A5CA5ABC-692C-B591-ECCE-7C80033071E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9750" y="3406140"/>
            <a:ext cx="1440000" cy="114839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/>
            </a:lvl2pPr>
            <a:lvl3pPr marL="685783" indent="0">
              <a:buFontTx/>
              <a:buNone/>
              <a:defRPr/>
            </a:lvl3pPr>
            <a:lvl4pPr marL="1028674" indent="0">
              <a:buFontTx/>
              <a:buNone/>
              <a:defRPr/>
            </a:lvl4pPr>
            <a:lvl5pPr marL="1371566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  <a:endParaRPr lang="es-E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AA8227AE-4A71-C8BB-06DF-6457427DA4A2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2137660" y="1234440"/>
            <a:ext cx="1440000" cy="2075856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INSERT REPORT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BF2B2A26-D337-6060-6805-02431E1AA12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124710" y="3406140"/>
            <a:ext cx="1440000" cy="114839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/>
            </a:lvl2pPr>
            <a:lvl3pPr marL="685783" indent="0">
              <a:buFontTx/>
              <a:buNone/>
              <a:defRPr/>
            </a:lvl3pPr>
            <a:lvl4pPr marL="1028674" indent="0">
              <a:buFontTx/>
              <a:buNone/>
              <a:defRPr/>
            </a:lvl4pPr>
            <a:lvl5pPr marL="1371566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  <a:endParaRPr lang="es-ES" dirty="0"/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F0F7033F-C80E-C8B4-4D72-5B1BEB910CE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737732" y="3406140"/>
            <a:ext cx="1440000" cy="114839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/>
            </a:lvl2pPr>
            <a:lvl3pPr marL="685783" indent="0">
              <a:buFontTx/>
              <a:buNone/>
              <a:defRPr/>
            </a:lvl3pPr>
            <a:lvl4pPr marL="1028674" indent="0">
              <a:buFontTx/>
              <a:buNone/>
              <a:defRPr/>
            </a:lvl4pPr>
            <a:lvl5pPr marL="1371566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  <a:endParaRPr lang="es-ES" dirty="0"/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A94624D9-B6DC-7403-6D37-B68CDAF3315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322692" y="3406140"/>
            <a:ext cx="1440000" cy="114839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/>
            </a:lvl2pPr>
            <a:lvl3pPr marL="685783" indent="0">
              <a:buFontTx/>
              <a:buNone/>
              <a:defRPr/>
            </a:lvl3pPr>
            <a:lvl4pPr marL="1028674" indent="0">
              <a:buFontTx/>
              <a:buNone/>
              <a:defRPr/>
            </a:lvl4pPr>
            <a:lvl5pPr marL="1371566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  <a:endParaRPr lang="es-ES" dirty="0"/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6663414E-03D8-EAD5-FE7F-5CC57416C0F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15209" y="3406140"/>
            <a:ext cx="1440000" cy="114839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/>
            </a:lvl2pPr>
            <a:lvl3pPr marL="685783" indent="0">
              <a:buFontTx/>
              <a:buNone/>
              <a:defRPr/>
            </a:lvl3pPr>
            <a:lvl4pPr marL="1028674" indent="0">
              <a:buFontTx/>
              <a:buNone/>
              <a:defRPr/>
            </a:lvl4pPr>
            <a:lvl5pPr marL="1371566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  <a:endParaRPr lang="es-ES" dirty="0"/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B29100C0-9BE3-E3F8-A1FE-9CF09F5F30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0793" y="174894"/>
            <a:ext cx="6394336" cy="3841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000" b="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 b="0" i="0">
                <a:latin typeface="Interstate Extra Light" pitchFamily="2" charset="77"/>
              </a:defRPr>
            </a:lvl2pPr>
            <a:lvl3pPr marL="685783" indent="0">
              <a:buFontTx/>
              <a:buNone/>
              <a:defRPr b="0" i="0">
                <a:latin typeface="Interstate Extra Light" pitchFamily="2" charset="77"/>
              </a:defRPr>
            </a:lvl3pPr>
            <a:lvl4pPr marL="1028674" indent="0">
              <a:buFontTx/>
              <a:buNone/>
              <a:defRPr b="0" i="0">
                <a:latin typeface="Interstate Extra Light" pitchFamily="2" charset="77"/>
              </a:defRPr>
            </a:lvl4pPr>
            <a:lvl5pPr marL="1371566" indent="0">
              <a:buFontTx/>
              <a:buNone/>
              <a:defRPr b="0" i="0">
                <a:latin typeface="Interstate Extra Light" pitchFamily="2" charset="77"/>
              </a:defRPr>
            </a:lvl5pPr>
          </a:lstStyle>
          <a:p>
            <a:pPr lvl="0"/>
            <a:r>
              <a:rPr lang="en-US" dirty="0"/>
              <a:t>Document highlights – 5 reports</a:t>
            </a:r>
          </a:p>
        </p:txBody>
      </p:sp>
      <p:pic>
        <p:nvPicPr>
          <p:cNvPr id="2" name="Picture 1">
            <a:hlinkClick r:id="rId2" action="ppaction://hlinksldjump"/>
            <a:extLst>
              <a:ext uri="{FF2B5EF4-FFF2-40B4-BE49-F238E27FC236}">
                <a16:creationId xmlns:a16="http://schemas.microsoft.com/office/drawing/2014/main" id="{6F9BFE1E-DA16-C17F-E879-F30F7921FB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70137" y="604172"/>
            <a:ext cx="284129" cy="247857"/>
          </a:xfrm>
          <a:prstGeom prst="rect">
            <a:avLst/>
          </a:prstGeom>
        </p:spPr>
      </p:pic>
      <p:pic>
        <p:nvPicPr>
          <p:cNvPr id="4" name="Picture 3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E354FACD-5729-2E53-90AA-0BA455AA986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009763" y="268234"/>
            <a:ext cx="1830097" cy="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3461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 HIGHLIGHTS – 6 REPO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4B011E0-DD4A-7663-43CA-DBFBFF1C79F4}"/>
              </a:ext>
            </a:extLst>
          </p:cNvPr>
          <p:cNvSpPr/>
          <p:nvPr userDrawn="1"/>
        </p:nvSpPr>
        <p:spPr>
          <a:xfrm>
            <a:off x="0" y="0"/>
            <a:ext cx="9144000" cy="225359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8CD10FBB-7C5F-D3AD-859D-CA07021C39C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45145" y="1234440"/>
            <a:ext cx="1268569" cy="1828799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INSERT REPORT</a:t>
            </a:r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5CEB4772-272A-6A08-757C-65079D66A18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92179" y="1234648"/>
            <a:ext cx="1256866" cy="1828799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INSERT REPORT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64BED79B-81F3-6EB1-C86D-EC989E91B35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309835" y="1234440"/>
            <a:ext cx="1268568" cy="1828799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INSERT REPORT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4B6A1C4D-0781-DB94-B7E7-ECDB1CF223A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433460" y="1234439"/>
            <a:ext cx="1278740" cy="1828799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INSERT REPORT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7A42A7A8-211F-FC2D-1D73-4C70E92363B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62821" y="1234439"/>
            <a:ext cx="1256865" cy="1828799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INSERT REPORT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26D681E6-03C2-3A92-86CF-EED298229F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9750" y="3192224"/>
            <a:ext cx="1256867" cy="136231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/>
            </a:lvl2pPr>
            <a:lvl3pPr marL="685783" indent="0">
              <a:buFontTx/>
              <a:buNone/>
              <a:defRPr/>
            </a:lvl3pPr>
            <a:lvl4pPr marL="1028674" indent="0">
              <a:buFontTx/>
              <a:buNone/>
              <a:defRPr/>
            </a:lvl4pPr>
            <a:lvl5pPr marL="1371566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  <a:endParaRPr lang="es-ES" dirty="0"/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D35AB5B7-E362-4D36-01D7-A448C3011C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27490" y="3192224"/>
            <a:ext cx="1256867" cy="136231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/>
            </a:lvl2pPr>
            <a:lvl3pPr marL="685783" indent="0">
              <a:buFontTx/>
              <a:buNone/>
              <a:defRPr/>
            </a:lvl3pPr>
            <a:lvl4pPr marL="1028674" indent="0">
              <a:buFontTx/>
              <a:buNone/>
              <a:defRPr/>
            </a:lvl4pPr>
            <a:lvl5pPr marL="1371566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  <a:endParaRPr lang="es-ES" dirty="0"/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2520CD54-54F8-9622-E8BA-EEE71848040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09835" y="3192224"/>
            <a:ext cx="1256867" cy="136231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/>
            </a:lvl2pPr>
            <a:lvl3pPr marL="685783" indent="0">
              <a:buFontTx/>
              <a:buNone/>
              <a:defRPr/>
            </a:lvl3pPr>
            <a:lvl4pPr marL="1028674" indent="0">
              <a:buFontTx/>
              <a:buNone/>
              <a:defRPr/>
            </a:lvl4pPr>
            <a:lvl5pPr marL="1371566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  <a:endParaRPr lang="es-ES" dirty="0"/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F5EF7710-A47A-6240-3F1E-B6C5E749DA0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92179" y="3192224"/>
            <a:ext cx="1256867" cy="136231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/>
            </a:lvl2pPr>
            <a:lvl3pPr marL="685783" indent="0">
              <a:buFontTx/>
              <a:buNone/>
              <a:defRPr/>
            </a:lvl3pPr>
            <a:lvl4pPr marL="1028674" indent="0">
              <a:buFontTx/>
              <a:buNone/>
              <a:defRPr/>
            </a:lvl4pPr>
            <a:lvl5pPr marL="1371566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  <a:endParaRPr lang="es-ES" dirty="0"/>
          </a:p>
        </p:txBody>
      </p:sp>
      <p:sp>
        <p:nvSpPr>
          <p:cNvPr id="27" name="Text Placeholder 12">
            <a:extLst>
              <a:ext uri="{FF2B5EF4-FFF2-40B4-BE49-F238E27FC236}">
                <a16:creationId xmlns:a16="http://schemas.microsoft.com/office/drawing/2014/main" id="{493F9377-EB26-49AB-B2F1-4B2F4A47491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33460" y="3192224"/>
            <a:ext cx="1256867" cy="136231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/>
            </a:lvl2pPr>
            <a:lvl3pPr marL="685783" indent="0">
              <a:buFontTx/>
              <a:buNone/>
              <a:defRPr/>
            </a:lvl3pPr>
            <a:lvl4pPr marL="1028674" indent="0">
              <a:buFontTx/>
              <a:buNone/>
              <a:defRPr/>
            </a:lvl4pPr>
            <a:lvl5pPr marL="1371566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  <a:endParaRPr lang="es-ES" dirty="0"/>
          </a:p>
        </p:txBody>
      </p:sp>
      <p:sp>
        <p:nvSpPr>
          <p:cNvPr id="28" name="Picture Placeholder 3">
            <a:extLst>
              <a:ext uri="{FF2B5EF4-FFF2-40B4-BE49-F238E27FC236}">
                <a16:creationId xmlns:a16="http://schemas.microsoft.com/office/drawing/2014/main" id="{6F05EF70-49BB-A8AE-FE53-B5DC0D9FF584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927490" y="1234440"/>
            <a:ext cx="1268569" cy="1828799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INSERT REPORT</a:t>
            </a:r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23995D6C-28EF-9C85-EE9A-ADE0236FE29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075906" y="3192224"/>
            <a:ext cx="1256867" cy="136231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/>
            </a:lvl2pPr>
            <a:lvl3pPr marL="685783" indent="0">
              <a:buFontTx/>
              <a:buNone/>
              <a:defRPr/>
            </a:lvl3pPr>
            <a:lvl4pPr marL="1028674" indent="0">
              <a:buFontTx/>
              <a:buNone/>
              <a:defRPr/>
            </a:lvl4pPr>
            <a:lvl5pPr marL="1371566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  <a:endParaRPr lang="es-ES" dirty="0"/>
          </a:p>
        </p:txBody>
      </p:sp>
      <p:sp>
        <p:nvSpPr>
          <p:cNvPr id="33" name="Text Placeholder 9">
            <a:extLst>
              <a:ext uri="{FF2B5EF4-FFF2-40B4-BE49-F238E27FC236}">
                <a16:creationId xmlns:a16="http://schemas.microsoft.com/office/drawing/2014/main" id="{F091ACDB-33A2-1423-4BC9-717373C2027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0793" y="174894"/>
            <a:ext cx="6601556" cy="3841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000" b="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 b="0" i="0">
                <a:latin typeface="Interstate Extra Light" pitchFamily="2" charset="77"/>
              </a:defRPr>
            </a:lvl2pPr>
            <a:lvl3pPr marL="685783" indent="0">
              <a:buFontTx/>
              <a:buNone/>
              <a:defRPr b="0" i="0">
                <a:latin typeface="Interstate Extra Light" pitchFamily="2" charset="77"/>
              </a:defRPr>
            </a:lvl3pPr>
            <a:lvl4pPr marL="1028674" indent="0">
              <a:buFontTx/>
              <a:buNone/>
              <a:defRPr b="0" i="0">
                <a:latin typeface="Interstate Extra Light" pitchFamily="2" charset="77"/>
              </a:defRPr>
            </a:lvl4pPr>
            <a:lvl5pPr marL="1371566" indent="0">
              <a:buFontTx/>
              <a:buNone/>
              <a:defRPr b="0" i="0">
                <a:latin typeface="Interstate Extra Light" pitchFamily="2" charset="77"/>
              </a:defRPr>
            </a:lvl5pPr>
          </a:lstStyle>
          <a:p>
            <a:pPr lvl="0"/>
            <a:r>
              <a:rPr lang="en-US" dirty="0"/>
              <a:t>Document highlights – 6 reports</a:t>
            </a:r>
          </a:p>
        </p:txBody>
      </p:sp>
      <p:pic>
        <p:nvPicPr>
          <p:cNvPr id="4" name="Picture 3">
            <a:hlinkClick r:id="rId2" action="ppaction://hlinksldjump"/>
            <a:extLst>
              <a:ext uri="{FF2B5EF4-FFF2-40B4-BE49-F238E27FC236}">
                <a16:creationId xmlns:a16="http://schemas.microsoft.com/office/drawing/2014/main" id="{81E61AB7-CD7F-40B4-67ED-6709C09AAE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70137" y="604172"/>
            <a:ext cx="284129" cy="247857"/>
          </a:xfrm>
          <a:prstGeom prst="rect">
            <a:avLst/>
          </a:prstGeom>
        </p:spPr>
      </p:pic>
      <p:pic>
        <p:nvPicPr>
          <p:cNvPr id="7" name="Picture 6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AF1EE776-FA9C-17ED-1DEC-717646F20C2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009763" y="268234"/>
            <a:ext cx="1830097" cy="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5936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AREAS OF FOC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B1300EB-8538-21B2-C536-A40CAE81AFFD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6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8DC79BF-EA0A-4206-35EF-D3EC070D36C1}"/>
              </a:ext>
            </a:extLst>
          </p:cNvPr>
          <p:cNvSpPr txBox="1"/>
          <p:nvPr userDrawn="1"/>
        </p:nvSpPr>
        <p:spPr>
          <a:xfrm>
            <a:off x="289734" y="2013609"/>
            <a:ext cx="2771999" cy="276429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l"/>
            <a:endParaRPr lang="en-GB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6196CC90-6739-BEFB-1C20-4B9BD62AAF8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89733" y="2353733"/>
            <a:ext cx="2771999" cy="242417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>
                <a:tab pos="812800" algn="l"/>
              </a:tabLst>
            </a:pPr>
            <a:r>
              <a:rPr lang="en-GB" sz="1200" b="1" dirty="0">
                <a:solidFill>
                  <a:schemeClr val="tx1"/>
                </a:solidFill>
                <a:latin typeface="+mj-lt"/>
              </a:rPr>
              <a:t>Insert heading</a:t>
            </a:r>
          </a:p>
          <a:p>
            <a:pPr>
              <a:lnSpc>
                <a:spcPct val="100000"/>
              </a:lnSpc>
              <a:tabLst>
                <a:tab pos="812800" algn="l"/>
              </a:tabLst>
            </a:pPr>
            <a:r>
              <a:rPr lang="en-GB" sz="900" i="1" dirty="0">
                <a:solidFill>
                  <a:schemeClr val="accent5"/>
                </a:solidFill>
                <a:latin typeface="+mn-lt"/>
              </a:rPr>
              <a:t>Insert text</a:t>
            </a:r>
          </a:p>
        </p:txBody>
      </p:sp>
      <p:sp>
        <p:nvSpPr>
          <p:cNvPr id="37" name="Text Placeholder 35">
            <a:extLst>
              <a:ext uri="{FF2B5EF4-FFF2-40B4-BE49-F238E27FC236}">
                <a16:creationId xmlns:a16="http://schemas.microsoft.com/office/drawing/2014/main" id="{404B69F1-D1BF-26E9-A728-7565CCBE53B5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186000" y="2353733"/>
            <a:ext cx="2771999" cy="242417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>
                <a:tab pos="812800" algn="l"/>
              </a:tabLst>
            </a:pPr>
            <a:r>
              <a:rPr lang="en-GB" sz="1200" b="1">
                <a:solidFill>
                  <a:schemeClr val="tx1"/>
                </a:solidFill>
                <a:latin typeface="+mj-lt"/>
              </a:rPr>
              <a:t>Insert heading</a:t>
            </a:r>
          </a:p>
          <a:p>
            <a:pPr>
              <a:lnSpc>
                <a:spcPct val="100000"/>
              </a:lnSpc>
              <a:tabLst>
                <a:tab pos="812800" algn="l"/>
              </a:tabLst>
            </a:pPr>
            <a:r>
              <a:rPr lang="en-GB" sz="900" i="1">
                <a:solidFill>
                  <a:schemeClr val="accent5"/>
                </a:solidFill>
                <a:latin typeface="+mn-lt"/>
              </a:rPr>
              <a:t>Insert text</a:t>
            </a:r>
          </a:p>
        </p:txBody>
      </p:sp>
      <p:sp>
        <p:nvSpPr>
          <p:cNvPr id="38" name="Text Placeholder 35">
            <a:extLst>
              <a:ext uri="{FF2B5EF4-FFF2-40B4-BE49-F238E27FC236}">
                <a16:creationId xmlns:a16="http://schemas.microsoft.com/office/drawing/2014/main" id="{06BA7A5F-59BF-B15F-13A5-75542189F56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080932" y="2353733"/>
            <a:ext cx="2771999" cy="242417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tabLst>
                <a:tab pos="812800" algn="l"/>
              </a:tabLst>
            </a:pPr>
            <a:r>
              <a:rPr lang="en-GB" sz="1200" b="1">
                <a:solidFill>
                  <a:schemeClr val="tx1"/>
                </a:solidFill>
                <a:latin typeface="+mj-lt"/>
              </a:rPr>
              <a:t>Insert heading</a:t>
            </a:r>
          </a:p>
          <a:p>
            <a:pPr>
              <a:lnSpc>
                <a:spcPct val="100000"/>
              </a:lnSpc>
              <a:tabLst>
                <a:tab pos="812800" algn="l"/>
              </a:tabLst>
            </a:pPr>
            <a:r>
              <a:rPr lang="en-GB" sz="900" i="1">
                <a:solidFill>
                  <a:schemeClr val="accent5"/>
                </a:solidFill>
                <a:latin typeface="+mn-lt"/>
              </a:rPr>
              <a:t>Insert text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A169B3-1635-2EF0-823D-5129B1193B59}"/>
              </a:ext>
            </a:extLst>
          </p:cNvPr>
          <p:cNvSpPr txBox="1"/>
          <p:nvPr userDrawn="1"/>
        </p:nvSpPr>
        <p:spPr>
          <a:xfrm>
            <a:off x="498649" y="4892803"/>
            <a:ext cx="1741715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copyright 2025 National Audit Office</a:t>
            </a:r>
            <a:endParaRPr lang="en-US" sz="6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3">
            <a:extLst>
              <a:ext uri="{FF2B5EF4-FFF2-40B4-BE49-F238E27FC236}">
                <a16:creationId xmlns:a16="http://schemas.microsoft.com/office/drawing/2014/main" id="{F5B0387A-8D5A-FFE2-C266-47B9D708D8C7}"/>
              </a:ext>
            </a:extLst>
          </p:cNvPr>
          <p:cNvSpPr txBox="1"/>
          <p:nvPr userDrawn="1"/>
        </p:nvSpPr>
        <p:spPr>
          <a:xfrm>
            <a:off x="287339" y="4892803"/>
            <a:ext cx="264784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fld id="{3B912914-21CD-B249-AC79-27906F4AE065}" type="slidenum">
              <a:rPr lang="es-ES" sz="60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endParaRPr lang="en-GB" sz="6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54245901-8E53-3CFB-3116-54381645A3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0792" y="174894"/>
            <a:ext cx="6466699" cy="3841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 b="0" i="0">
                <a:latin typeface="Interstate Extra Light" pitchFamily="2" charset="77"/>
              </a:defRPr>
            </a:lvl2pPr>
            <a:lvl3pPr marL="685783" indent="0">
              <a:buFontTx/>
              <a:buNone/>
              <a:defRPr b="0" i="0">
                <a:latin typeface="Interstate Extra Light" pitchFamily="2" charset="77"/>
              </a:defRPr>
            </a:lvl3pPr>
            <a:lvl4pPr marL="1028674" indent="0">
              <a:buFontTx/>
              <a:buNone/>
              <a:defRPr b="0" i="0">
                <a:latin typeface="Interstate Extra Light" pitchFamily="2" charset="77"/>
              </a:defRPr>
            </a:lvl4pPr>
            <a:lvl5pPr marL="1371566" indent="0">
              <a:buFontTx/>
              <a:buNone/>
              <a:defRPr b="0" i="0">
                <a:latin typeface="Interstate Extra Light" pitchFamily="2" charset="77"/>
              </a:defRPr>
            </a:lvl5pPr>
          </a:lstStyle>
          <a:p>
            <a:pPr lvl="0"/>
            <a:r>
              <a:rPr lang="en-US" dirty="0"/>
              <a:t>Three areas of focus</a:t>
            </a:r>
          </a:p>
        </p:txBody>
      </p:sp>
      <p:pic>
        <p:nvPicPr>
          <p:cNvPr id="8" name="Picture 7">
            <a:hlinkClick r:id="rId2" action="ppaction://hlinksldjump"/>
            <a:extLst>
              <a:ext uri="{FF2B5EF4-FFF2-40B4-BE49-F238E27FC236}">
                <a16:creationId xmlns:a16="http://schemas.microsoft.com/office/drawing/2014/main" id="{732A728F-A543-3028-FF0D-33880C814A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70137" y="602661"/>
            <a:ext cx="284129" cy="250880"/>
          </a:xfrm>
          <a:prstGeom prst="rect">
            <a:avLst/>
          </a:prstGeom>
        </p:spPr>
      </p:pic>
      <p:pic>
        <p:nvPicPr>
          <p:cNvPr id="2" name="Picture 1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0F8C9634-F283-F20C-A414-065FFE65F7D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04683" y="264935"/>
            <a:ext cx="1828800" cy="24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775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ADB4D78D-ADAB-41E9-B86E-15DF293B32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8292746" y="3060727"/>
            <a:ext cx="386596" cy="324242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06AF3C60-08B5-4675-A08F-72D9BBAE0F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4658" y="1320377"/>
            <a:ext cx="386596" cy="324242"/>
          </a:xfrm>
          <a:prstGeom prst="rect">
            <a:avLst/>
          </a:prstGeom>
        </p:spPr>
      </p:pic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A5907F86-D369-D341-ADD3-5DA8297350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39580" y="1649439"/>
            <a:ext cx="7064840" cy="14112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33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Quote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D2657077-E50E-F649-9A95-2F4DEC1786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1801" y="3621948"/>
            <a:ext cx="5992812" cy="5233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400" b="0" i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&lt;Attribution here&gt;</a:t>
            </a:r>
          </a:p>
        </p:txBody>
      </p:sp>
    </p:spTree>
    <p:extLst>
      <p:ext uri="{BB962C8B-B14F-4D97-AF65-F5344CB8AC3E}">
        <p14:creationId xmlns:p14="http://schemas.microsoft.com/office/powerpoint/2010/main" val="10469171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L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945B663E-D08C-44A7-B6C1-214A9C2CB56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699800" y="817516"/>
            <a:ext cx="3737590" cy="3737551"/>
          </a:xfrm>
          <a:prstGeom prst="ellipse">
            <a:avLst/>
          </a:prstGeom>
          <a:ln w="76200">
            <a:solidFill>
              <a:schemeClr val="accent3"/>
            </a:solidFill>
          </a:ln>
          <a:effectLst>
            <a:innerShdw blurRad="114300">
              <a:prstClr val="black"/>
            </a:innerShdw>
          </a:effectLst>
        </p:spPr>
        <p:txBody>
          <a:bodyPr/>
          <a:lstStyle>
            <a:lvl1pPr marL="0" indent="0" algn="ctr">
              <a:buNone/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sz="800" dirty="0"/>
              <a:t>INSERT PICTURE</a:t>
            </a:r>
            <a:endParaRPr lang="es-E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5ADA581-A77D-4325-A05B-99B1752F34CE}"/>
              </a:ext>
            </a:extLst>
          </p:cNvPr>
          <p:cNvSpPr/>
          <p:nvPr userDrawn="1"/>
        </p:nvSpPr>
        <p:spPr>
          <a:xfrm>
            <a:off x="427445" y="817514"/>
            <a:ext cx="3737590" cy="3737590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ADB4D78D-ADAB-41E9-B86E-15DF293B32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3376148" y="4164980"/>
            <a:ext cx="386596" cy="324242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06AF3C60-08B5-4675-A08F-72D9BBAE0F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6552" y="1459771"/>
            <a:ext cx="386596" cy="324242"/>
          </a:xfrm>
          <a:prstGeom prst="rect">
            <a:avLst/>
          </a:prstGeom>
        </p:spPr>
      </p:pic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142DEDBA-DAE8-4288-8B50-CFC485596B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7618" y="1523700"/>
            <a:ext cx="3045126" cy="28977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quote</a:t>
            </a:r>
          </a:p>
        </p:txBody>
      </p:sp>
    </p:spTree>
    <p:extLst>
      <p:ext uri="{BB962C8B-B14F-4D97-AF65-F5344CB8AC3E}">
        <p14:creationId xmlns:p14="http://schemas.microsoft.com/office/powerpoint/2010/main" val="4403098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ogr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C09F4A11-43FA-04BB-3D6C-D3DC9FED5E90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1678553" y="2816638"/>
            <a:ext cx="902079" cy="902079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0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BFD43E78-BB5B-B47D-CBEC-46F81EA1999F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2845145" y="2816638"/>
            <a:ext cx="902079" cy="902079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0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30BA892-DAAF-67A9-06C8-9B761AED1050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4011737" y="2816638"/>
            <a:ext cx="902079" cy="902079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0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F615A75E-3087-95C0-5FDD-EE1A5F2BF63A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5178329" y="2816638"/>
            <a:ext cx="902079" cy="902079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0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786BA7D4-7743-837C-F62E-35AAE1391CB1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6344921" y="2816638"/>
            <a:ext cx="902079" cy="902079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0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EDEC6250-1A11-2A58-C50E-3630F0F029C1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7511511" y="2816638"/>
            <a:ext cx="902079" cy="902079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0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E6E43160-B129-002E-78AD-47DA56E63A0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664216" y="2132223"/>
            <a:ext cx="1598850" cy="24773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/>
            </a:lvl2pPr>
            <a:lvl3pPr marL="685783" indent="0">
              <a:buFontTx/>
              <a:buNone/>
              <a:defRPr/>
            </a:lvl3pPr>
            <a:lvl4pPr marL="1028674" indent="0">
              <a:buFontTx/>
              <a:buNone/>
              <a:defRPr/>
            </a:lvl4pPr>
            <a:lvl5pPr marL="1371566" indent="0">
              <a:buFontTx/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06AC6D70-6042-2573-611B-0271C05160B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664216" y="2379955"/>
            <a:ext cx="1598850" cy="24773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/>
            </a:lvl2pPr>
            <a:lvl3pPr marL="685783" indent="0">
              <a:buFontTx/>
              <a:buNone/>
              <a:defRPr/>
            </a:lvl3pPr>
            <a:lvl4pPr marL="1028674" indent="0">
              <a:buFontTx/>
              <a:buNone/>
              <a:defRPr/>
            </a:lvl4pPr>
            <a:lvl5pPr marL="1371566" indent="0">
              <a:buFontTx/>
              <a:buNone/>
              <a:defRPr/>
            </a:lvl5pPr>
          </a:lstStyle>
          <a:p>
            <a:pPr lvl="0"/>
            <a:r>
              <a:rPr lang="en-US" dirty="0"/>
              <a:t>Role</a:t>
            </a:r>
          </a:p>
        </p:txBody>
      </p:sp>
      <p:sp>
        <p:nvSpPr>
          <p:cNvPr id="32" name="Text Placeholder 20">
            <a:extLst>
              <a:ext uri="{FF2B5EF4-FFF2-40B4-BE49-F238E27FC236}">
                <a16:creationId xmlns:a16="http://schemas.microsoft.com/office/drawing/2014/main" id="{BA892249-D82D-02D6-87A0-39779682600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31073" y="3891715"/>
            <a:ext cx="1063855" cy="24773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9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/>
            </a:lvl2pPr>
            <a:lvl3pPr marL="685783" indent="0">
              <a:buFontTx/>
              <a:buNone/>
              <a:defRPr/>
            </a:lvl3pPr>
            <a:lvl4pPr marL="1028674" indent="0">
              <a:buFontTx/>
              <a:buNone/>
              <a:defRPr/>
            </a:lvl4pPr>
            <a:lvl5pPr marL="1371566" indent="0">
              <a:buFontTx/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F105EADA-D15C-46EA-A2F7-DE2AF3CB680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31073" y="4139447"/>
            <a:ext cx="1063855" cy="24773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/>
            </a:lvl2pPr>
            <a:lvl3pPr marL="685783" indent="0">
              <a:buFontTx/>
              <a:buNone/>
              <a:defRPr/>
            </a:lvl3pPr>
            <a:lvl4pPr marL="1028674" indent="0">
              <a:buFontTx/>
              <a:buNone/>
              <a:defRPr/>
            </a:lvl4pPr>
            <a:lvl5pPr marL="1371566" indent="0">
              <a:buFontTx/>
              <a:buNone/>
              <a:defRPr/>
            </a:lvl5pPr>
          </a:lstStyle>
          <a:p>
            <a:pPr lvl="0"/>
            <a:r>
              <a:rPr lang="en-US" dirty="0"/>
              <a:t>Role</a:t>
            </a:r>
          </a:p>
        </p:txBody>
      </p:sp>
      <p:sp>
        <p:nvSpPr>
          <p:cNvPr id="55" name="Text Placeholder 20">
            <a:extLst>
              <a:ext uri="{FF2B5EF4-FFF2-40B4-BE49-F238E27FC236}">
                <a16:creationId xmlns:a16="http://schemas.microsoft.com/office/drawing/2014/main" id="{84ED7124-3342-7DE0-0244-1AC6509CE1B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594526" y="3891715"/>
            <a:ext cx="1063855" cy="24773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9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/>
            </a:lvl2pPr>
            <a:lvl3pPr marL="685783" indent="0">
              <a:buFontTx/>
              <a:buNone/>
              <a:defRPr/>
            </a:lvl3pPr>
            <a:lvl4pPr marL="1028674" indent="0">
              <a:buFontTx/>
              <a:buNone/>
              <a:defRPr/>
            </a:lvl4pPr>
            <a:lvl5pPr marL="1371566" indent="0">
              <a:buFontTx/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6" name="Text Placeholder 20">
            <a:extLst>
              <a:ext uri="{FF2B5EF4-FFF2-40B4-BE49-F238E27FC236}">
                <a16:creationId xmlns:a16="http://schemas.microsoft.com/office/drawing/2014/main" id="{64045F09-E247-170A-C955-1D114B80B6F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594526" y="4139447"/>
            <a:ext cx="1063855" cy="24773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/>
            </a:lvl2pPr>
            <a:lvl3pPr marL="685783" indent="0">
              <a:buFontTx/>
              <a:buNone/>
              <a:defRPr/>
            </a:lvl3pPr>
            <a:lvl4pPr marL="1028674" indent="0">
              <a:buFontTx/>
              <a:buNone/>
              <a:defRPr/>
            </a:lvl4pPr>
            <a:lvl5pPr marL="1371566" indent="0">
              <a:buFontTx/>
              <a:buNone/>
              <a:defRPr/>
            </a:lvl5pPr>
          </a:lstStyle>
          <a:p>
            <a:pPr lvl="0"/>
            <a:r>
              <a:rPr lang="en-US" dirty="0"/>
              <a:t>Role</a:t>
            </a:r>
          </a:p>
        </p:txBody>
      </p:sp>
      <p:sp>
        <p:nvSpPr>
          <p:cNvPr id="57" name="Text Placeholder 20">
            <a:extLst>
              <a:ext uri="{FF2B5EF4-FFF2-40B4-BE49-F238E27FC236}">
                <a16:creationId xmlns:a16="http://schemas.microsoft.com/office/drawing/2014/main" id="{539ECFAC-A40D-E8E1-7934-A45F58E68D9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757437" y="3897550"/>
            <a:ext cx="1063855" cy="24773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9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/>
            </a:lvl2pPr>
            <a:lvl3pPr marL="685783" indent="0">
              <a:buFontTx/>
              <a:buNone/>
              <a:defRPr/>
            </a:lvl3pPr>
            <a:lvl4pPr marL="1028674" indent="0">
              <a:buFontTx/>
              <a:buNone/>
              <a:defRPr/>
            </a:lvl4pPr>
            <a:lvl5pPr marL="1371566" indent="0">
              <a:buFontTx/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9" name="Text Placeholder 20">
            <a:extLst>
              <a:ext uri="{FF2B5EF4-FFF2-40B4-BE49-F238E27FC236}">
                <a16:creationId xmlns:a16="http://schemas.microsoft.com/office/drawing/2014/main" id="{F0ECA056-2A0D-126C-54D6-D9D87723CC8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757437" y="4145282"/>
            <a:ext cx="1063855" cy="24773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/>
            </a:lvl2pPr>
            <a:lvl3pPr marL="685783" indent="0">
              <a:buFontTx/>
              <a:buNone/>
              <a:defRPr/>
            </a:lvl3pPr>
            <a:lvl4pPr marL="1028674" indent="0">
              <a:buFontTx/>
              <a:buNone/>
              <a:defRPr/>
            </a:lvl4pPr>
            <a:lvl5pPr marL="1371566" indent="0">
              <a:buFontTx/>
              <a:buNone/>
              <a:defRPr/>
            </a:lvl5pPr>
          </a:lstStyle>
          <a:p>
            <a:pPr lvl="0"/>
            <a:r>
              <a:rPr lang="en-US" dirty="0"/>
              <a:t>Role</a:t>
            </a:r>
          </a:p>
        </p:txBody>
      </p:sp>
      <p:sp>
        <p:nvSpPr>
          <p:cNvPr id="60" name="Text Placeholder 20">
            <a:extLst>
              <a:ext uri="{FF2B5EF4-FFF2-40B4-BE49-F238E27FC236}">
                <a16:creationId xmlns:a16="http://schemas.microsoft.com/office/drawing/2014/main" id="{A5AEBF6F-137D-E5D5-D278-FC934D88A67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931590" y="3897550"/>
            <a:ext cx="1063855" cy="24773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9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/>
            </a:lvl2pPr>
            <a:lvl3pPr marL="685783" indent="0">
              <a:buFontTx/>
              <a:buNone/>
              <a:defRPr/>
            </a:lvl3pPr>
            <a:lvl4pPr marL="1028674" indent="0">
              <a:buFontTx/>
              <a:buNone/>
              <a:defRPr/>
            </a:lvl4pPr>
            <a:lvl5pPr marL="1371566" indent="0">
              <a:buFontTx/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1" name="Text Placeholder 20">
            <a:extLst>
              <a:ext uri="{FF2B5EF4-FFF2-40B4-BE49-F238E27FC236}">
                <a16:creationId xmlns:a16="http://schemas.microsoft.com/office/drawing/2014/main" id="{DA294DBA-BCCF-512C-8B03-F0F8D84E524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931590" y="4145282"/>
            <a:ext cx="1063855" cy="24773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/>
            </a:lvl2pPr>
            <a:lvl3pPr marL="685783" indent="0">
              <a:buFontTx/>
              <a:buNone/>
              <a:defRPr/>
            </a:lvl3pPr>
            <a:lvl4pPr marL="1028674" indent="0">
              <a:buFontTx/>
              <a:buNone/>
              <a:defRPr/>
            </a:lvl4pPr>
            <a:lvl5pPr marL="1371566" indent="0">
              <a:buFontTx/>
              <a:buNone/>
              <a:defRPr/>
            </a:lvl5pPr>
          </a:lstStyle>
          <a:p>
            <a:pPr lvl="0"/>
            <a:r>
              <a:rPr lang="en-US" dirty="0"/>
              <a:t>Role</a:t>
            </a:r>
          </a:p>
        </p:txBody>
      </p:sp>
      <p:sp>
        <p:nvSpPr>
          <p:cNvPr id="62" name="Text Placeholder 20">
            <a:extLst>
              <a:ext uri="{FF2B5EF4-FFF2-40B4-BE49-F238E27FC236}">
                <a16:creationId xmlns:a16="http://schemas.microsoft.com/office/drawing/2014/main" id="{CD86594E-1F4D-18C8-3A52-8DA2F945654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108297" y="3897550"/>
            <a:ext cx="1063855" cy="24773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9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/>
            </a:lvl2pPr>
            <a:lvl3pPr marL="685783" indent="0">
              <a:buFontTx/>
              <a:buNone/>
              <a:defRPr/>
            </a:lvl3pPr>
            <a:lvl4pPr marL="1028674" indent="0">
              <a:buFontTx/>
              <a:buNone/>
              <a:defRPr/>
            </a:lvl4pPr>
            <a:lvl5pPr marL="1371566" indent="0">
              <a:buFontTx/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3" name="Text Placeholder 20">
            <a:extLst>
              <a:ext uri="{FF2B5EF4-FFF2-40B4-BE49-F238E27FC236}">
                <a16:creationId xmlns:a16="http://schemas.microsoft.com/office/drawing/2014/main" id="{0DA2E56F-871B-99E5-E194-ADBAF767987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108297" y="4145282"/>
            <a:ext cx="1063855" cy="24773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/>
            </a:lvl2pPr>
            <a:lvl3pPr marL="685783" indent="0">
              <a:buFontTx/>
              <a:buNone/>
              <a:defRPr/>
            </a:lvl3pPr>
            <a:lvl4pPr marL="1028674" indent="0">
              <a:buFontTx/>
              <a:buNone/>
              <a:defRPr/>
            </a:lvl4pPr>
            <a:lvl5pPr marL="1371566" indent="0">
              <a:buFontTx/>
              <a:buNone/>
              <a:defRPr/>
            </a:lvl5pPr>
          </a:lstStyle>
          <a:p>
            <a:pPr lvl="0"/>
            <a:r>
              <a:rPr lang="en-US" dirty="0"/>
              <a:t>Role</a:t>
            </a:r>
          </a:p>
        </p:txBody>
      </p:sp>
      <p:sp>
        <p:nvSpPr>
          <p:cNvPr id="64" name="Text Placeholder 20">
            <a:extLst>
              <a:ext uri="{FF2B5EF4-FFF2-40B4-BE49-F238E27FC236}">
                <a16:creationId xmlns:a16="http://schemas.microsoft.com/office/drawing/2014/main" id="{A5882D48-0438-1E8E-BC3C-0BA38658B8C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276646" y="3903385"/>
            <a:ext cx="1063855" cy="24773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9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/>
            </a:lvl2pPr>
            <a:lvl3pPr marL="685783" indent="0">
              <a:buFontTx/>
              <a:buNone/>
              <a:defRPr/>
            </a:lvl3pPr>
            <a:lvl4pPr marL="1028674" indent="0">
              <a:buFontTx/>
              <a:buNone/>
              <a:defRPr/>
            </a:lvl4pPr>
            <a:lvl5pPr marL="1371566" indent="0">
              <a:buFontTx/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5" name="Text Placeholder 20">
            <a:extLst>
              <a:ext uri="{FF2B5EF4-FFF2-40B4-BE49-F238E27FC236}">
                <a16:creationId xmlns:a16="http://schemas.microsoft.com/office/drawing/2014/main" id="{2267F356-1449-8975-542D-1F77A07F6F3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276646" y="4151117"/>
            <a:ext cx="1063855" cy="24773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/>
            </a:lvl2pPr>
            <a:lvl3pPr marL="685783" indent="0">
              <a:buFontTx/>
              <a:buNone/>
              <a:defRPr/>
            </a:lvl3pPr>
            <a:lvl4pPr marL="1028674" indent="0">
              <a:buFontTx/>
              <a:buNone/>
              <a:defRPr/>
            </a:lvl4pPr>
            <a:lvl5pPr marL="1371566" indent="0">
              <a:buFontTx/>
              <a:buNone/>
              <a:defRPr/>
            </a:lvl5pPr>
          </a:lstStyle>
          <a:p>
            <a:pPr lvl="0"/>
            <a:r>
              <a:rPr lang="en-US" dirty="0"/>
              <a:t>Role</a:t>
            </a:r>
          </a:p>
        </p:txBody>
      </p:sp>
      <p:sp>
        <p:nvSpPr>
          <p:cNvPr id="66" name="Text Placeholder 20">
            <a:extLst>
              <a:ext uri="{FF2B5EF4-FFF2-40B4-BE49-F238E27FC236}">
                <a16:creationId xmlns:a16="http://schemas.microsoft.com/office/drawing/2014/main" id="{7D351697-2586-BE9B-780D-D73A095B7E9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430623" y="3903385"/>
            <a:ext cx="1063855" cy="24773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9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/>
            </a:lvl2pPr>
            <a:lvl3pPr marL="685783" indent="0">
              <a:buFontTx/>
              <a:buNone/>
              <a:defRPr/>
            </a:lvl3pPr>
            <a:lvl4pPr marL="1028674" indent="0">
              <a:buFontTx/>
              <a:buNone/>
              <a:defRPr/>
            </a:lvl4pPr>
            <a:lvl5pPr marL="1371566" indent="0">
              <a:buFontTx/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7" name="Text Placeholder 20">
            <a:extLst>
              <a:ext uri="{FF2B5EF4-FFF2-40B4-BE49-F238E27FC236}">
                <a16:creationId xmlns:a16="http://schemas.microsoft.com/office/drawing/2014/main" id="{9B530456-291D-5227-D340-A2B0F68EB28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430623" y="4151117"/>
            <a:ext cx="1063855" cy="24773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/>
            </a:lvl2pPr>
            <a:lvl3pPr marL="685783" indent="0">
              <a:buFontTx/>
              <a:buNone/>
              <a:defRPr/>
            </a:lvl3pPr>
            <a:lvl4pPr marL="1028674" indent="0">
              <a:buFontTx/>
              <a:buNone/>
              <a:defRPr/>
            </a:lvl4pPr>
            <a:lvl5pPr marL="1371566" indent="0">
              <a:buFontTx/>
              <a:buNone/>
              <a:defRPr/>
            </a:lvl5pPr>
          </a:lstStyle>
          <a:p>
            <a:pPr lvl="0"/>
            <a:r>
              <a:rPr lang="en-US" dirty="0"/>
              <a:t>Role</a:t>
            </a:r>
          </a:p>
        </p:txBody>
      </p:sp>
      <p:sp>
        <p:nvSpPr>
          <p:cNvPr id="68" name="Picture Placeholder 8">
            <a:extLst>
              <a:ext uri="{FF2B5EF4-FFF2-40B4-BE49-F238E27FC236}">
                <a16:creationId xmlns:a16="http://schemas.microsoft.com/office/drawing/2014/main" id="{60697AC3-6DD6-3EBD-3D70-F71F25C420EF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3908810" y="970852"/>
            <a:ext cx="1109663" cy="110966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0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9" name="Picture Placeholder 8">
            <a:extLst>
              <a:ext uri="{FF2B5EF4-FFF2-40B4-BE49-F238E27FC236}">
                <a16:creationId xmlns:a16="http://schemas.microsoft.com/office/drawing/2014/main" id="{27BA6DA4-049B-CBB7-37BF-4708FB899503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511961" y="2816638"/>
            <a:ext cx="902079" cy="902079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0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0" name="Text Placeholder 9">
            <a:extLst>
              <a:ext uri="{FF2B5EF4-FFF2-40B4-BE49-F238E27FC236}">
                <a16:creationId xmlns:a16="http://schemas.microsoft.com/office/drawing/2014/main" id="{D7181F8D-2CC2-47A3-82B4-6657CC01F5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0792" y="177799"/>
            <a:ext cx="6469988" cy="3841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 b="0" i="0">
                <a:latin typeface="Interstate Extra Light" pitchFamily="2" charset="77"/>
              </a:defRPr>
            </a:lvl2pPr>
            <a:lvl3pPr marL="685783" indent="0">
              <a:buFontTx/>
              <a:buNone/>
              <a:defRPr b="0" i="0">
                <a:latin typeface="Interstate Extra Light" pitchFamily="2" charset="77"/>
              </a:defRPr>
            </a:lvl3pPr>
            <a:lvl4pPr marL="1028674" indent="0">
              <a:buFontTx/>
              <a:buNone/>
              <a:defRPr b="0" i="0">
                <a:latin typeface="Interstate Extra Light" pitchFamily="2" charset="77"/>
              </a:defRPr>
            </a:lvl4pPr>
            <a:lvl5pPr marL="1371566" indent="0">
              <a:buFontTx/>
              <a:buNone/>
              <a:defRPr b="0" i="0">
                <a:latin typeface="Interstate Extra Light" pitchFamily="2" charset="77"/>
              </a:defRPr>
            </a:lvl5pPr>
          </a:lstStyle>
          <a:p>
            <a:pPr lvl="0"/>
            <a:r>
              <a:rPr lang="en-GB" sz="2800" dirty="0"/>
              <a:t>Meet our team</a:t>
            </a:r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910C1A9-AA69-EA13-F8C4-99DE97CA8E3A}"/>
              </a:ext>
            </a:extLst>
          </p:cNvPr>
          <p:cNvCxnSpPr>
            <a:cxnSpLocks/>
          </p:cNvCxnSpPr>
          <p:nvPr userDrawn="1"/>
        </p:nvCxnSpPr>
        <p:spPr>
          <a:xfrm>
            <a:off x="981284" y="2652516"/>
            <a:ext cx="6978102" cy="463"/>
          </a:xfrm>
          <a:prstGeom prst="line">
            <a:avLst/>
          </a:prstGeom>
          <a:ln w="15875" cap="rnd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860011C2-9419-5728-42DA-C6AD5D79BC58}"/>
              </a:ext>
            </a:extLst>
          </p:cNvPr>
          <p:cNvSpPr>
            <a:spLocks noChangeAspect="1"/>
          </p:cNvSpPr>
          <p:nvPr userDrawn="1"/>
        </p:nvSpPr>
        <p:spPr>
          <a:xfrm>
            <a:off x="943206" y="2626692"/>
            <a:ext cx="57463" cy="5257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A3DD0AF-8DF2-19C5-7561-4132EBF56D83}"/>
              </a:ext>
            </a:extLst>
          </p:cNvPr>
          <p:cNvSpPr>
            <a:spLocks noChangeAspect="1"/>
          </p:cNvSpPr>
          <p:nvPr userDrawn="1"/>
        </p:nvSpPr>
        <p:spPr>
          <a:xfrm>
            <a:off x="2108308" y="2626692"/>
            <a:ext cx="57463" cy="5257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3A5978C-A237-7158-38DC-1F4B0D897B4C}"/>
              </a:ext>
            </a:extLst>
          </p:cNvPr>
          <p:cNvSpPr>
            <a:spLocks noChangeAspect="1"/>
          </p:cNvSpPr>
          <p:nvPr userDrawn="1"/>
        </p:nvSpPr>
        <p:spPr>
          <a:xfrm>
            <a:off x="3273410" y="2626692"/>
            <a:ext cx="57463" cy="5257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714F1AE-7E56-0CE4-FF30-3F4BE7237B0C}"/>
              </a:ext>
            </a:extLst>
          </p:cNvPr>
          <p:cNvSpPr>
            <a:spLocks noChangeAspect="1"/>
          </p:cNvSpPr>
          <p:nvPr userDrawn="1"/>
        </p:nvSpPr>
        <p:spPr>
          <a:xfrm>
            <a:off x="5603614" y="2626692"/>
            <a:ext cx="57463" cy="5257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9119D8F-3DCA-16E9-1377-BC24142260D0}"/>
              </a:ext>
            </a:extLst>
          </p:cNvPr>
          <p:cNvSpPr>
            <a:spLocks noChangeAspect="1"/>
          </p:cNvSpPr>
          <p:nvPr userDrawn="1"/>
        </p:nvSpPr>
        <p:spPr>
          <a:xfrm>
            <a:off x="7933819" y="2626692"/>
            <a:ext cx="57463" cy="5257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72476EB-31E1-593E-660E-911238A0F89B}"/>
              </a:ext>
            </a:extLst>
          </p:cNvPr>
          <p:cNvSpPr>
            <a:spLocks noChangeAspect="1"/>
          </p:cNvSpPr>
          <p:nvPr userDrawn="1"/>
        </p:nvSpPr>
        <p:spPr>
          <a:xfrm>
            <a:off x="4435533" y="2626692"/>
            <a:ext cx="57463" cy="5257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00989D77-98C4-21FF-B81B-22E5C58C1356}"/>
              </a:ext>
            </a:extLst>
          </p:cNvPr>
          <p:cNvSpPr>
            <a:spLocks noChangeAspect="1"/>
          </p:cNvSpPr>
          <p:nvPr userDrawn="1"/>
        </p:nvSpPr>
        <p:spPr>
          <a:xfrm>
            <a:off x="6768716" y="2626692"/>
            <a:ext cx="57463" cy="5257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2545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ogr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F3C0B3B9-C381-9828-46B9-3123A1D6CFA8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6373421" y="1683458"/>
            <a:ext cx="902079" cy="902079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0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AE7F2C23-3BC0-91E4-4D65-04D6A8BD5CA2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1906824" y="1683459"/>
            <a:ext cx="902079" cy="902079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0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72E68486-1A69-85AC-E2B4-2C9E70DD5480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4112531" y="324032"/>
            <a:ext cx="902079" cy="902079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0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C943560C-A4DB-4919-03D1-DCDF29F5DC4A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2678057" y="3045907"/>
            <a:ext cx="902079" cy="902079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0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D1454180-00C5-9E11-38D2-094AEB741BF2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5619617" y="3045907"/>
            <a:ext cx="902079" cy="902079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0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CD21FA6D-B41A-C016-F194-C293F75A24C2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7180989" y="3045907"/>
            <a:ext cx="902079" cy="902079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0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3" name="Picture Placeholder 8">
            <a:extLst>
              <a:ext uri="{FF2B5EF4-FFF2-40B4-BE49-F238E27FC236}">
                <a16:creationId xmlns:a16="http://schemas.microsoft.com/office/drawing/2014/main" id="{E18626B8-9CB9-F34F-8BDB-66C2E9A78CC8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1116686" y="3045907"/>
            <a:ext cx="902079" cy="902079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0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8" name="Text Placeholder 20">
            <a:extLst>
              <a:ext uri="{FF2B5EF4-FFF2-40B4-BE49-F238E27FC236}">
                <a16:creationId xmlns:a16="http://schemas.microsoft.com/office/drawing/2014/main" id="{6147DCF9-8AEC-972E-2649-0D68DB29BD1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795057" y="1590709"/>
            <a:ext cx="1598850" cy="24773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/>
            </a:lvl2pPr>
            <a:lvl3pPr marL="685783" indent="0">
              <a:buFontTx/>
              <a:buNone/>
              <a:defRPr/>
            </a:lvl3pPr>
            <a:lvl4pPr marL="1028674" indent="0">
              <a:buFontTx/>
              <a:buNone/>
              <a:defRPr/>
            </a:lvl4pPr>
            <a:lvl5pPr marL="1371566" indent="0">
              <a:buFontTx/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1" name="Text Placeholder 20">
            <a:extLst>
              <a:ext uri="{FF2B5EF4-FFF2-40B4-BE49-F238E27FC236}">
                <a16:creationId xmlns:a16="http://schemas.microsoft.com/office/drawing/2014/main" id="{B054D503-278B-60EA-6A78-2E362821EF0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795057" y="1838441"/>
            <a:ext cx="1598850" cy="24773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/>
            </a:lvl2pPr>
            <a:lvl3pPr marL="685783" indent="0">
              <a:buFontTx/>
              <a:buNone/>
              <a:defRPr/>
            </a:lvl3pPr>
            <a:lvl4pPr marL="1028674" indent="0">
              <a:buFontTx/>
              <a:buNone/>
              <a:defRPr/>
            </a:lvl4pPr>
            <a:lvl5pPr marL="1371566" indent="0">
              <a:buFontTx/>
              <a:buNone/>
              <a:defRPr/>
            </a:lvl5pPr>
          </a:lstStyle>
          <a:p>
            <a:pPr lvl="0"/>
            <a:r>
              <a:rPr lang="en-US" dirty="0"/>
              <a:t>Role</a:t>
            </a:r>
          </a:p>
        </p:txBody>
      </p:sp>
      <p:sp>
        <p:nvSpPr>
          <p:cNvPr id="43" name="Text Placeholder 9">
            <a:extLst>
              <a:ext uri="{FF2B5EF4-FFF2-40B4-BE49-F238E27FC236}">
                <a16:creationId xmlns:a16="http://schemas.microsoft.com/office/drawing/2014/main" id="{30EEA5C7-1A47-D8CE-6810-40933F3608D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0792" y="177799"/>
            <a:ext cx="6614713" cy="3841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 b="0" i="0">
                <a:latin typeface="Interstate Extra Light" pitchFamily="2" charset="77"/>
              </a:defRPr>
            </a:lvl2pPr>
            <a:lvl3pPr marL="685783" indent="0">
              <a:buFontTx/>
              <a:buNone/>
              <a:defRPr b="0" i="0">
                <a:latin typeface="Interstate Extra Light" pitchFamily="2" charset="77"/>
              </a:defRPr>
            </a:lvl3pPr>
            <a:lvl4pPr marL="1028674" indent="0">
              <a:buFontTx/>
              <a:buNone/>
              <a:defRPr b="0" i="0">
                <a:latin typeface="Interstate Extra Light" pitchFamily="2" charset="77"/>
              </a:defRPr>
            </a:lvl4pPr>
            <a:lvl5pPr marL="1371566" indent="0">
              <a:buFontTx/>
              <a:buNone/>
              <a:defRPr b="0" i="0">
                <a:latin typeface="Interstate Extra Light" pitchFamily="2" charset="77"/>
              </a:defRPr>
            </a:lvl5pPr>
          </a:lstStyle>
          <a:p>
            <a:pPr lvl="0"/>
            <a:r>
              <a:rPr lang="en-GB" sz="2800" dirty="0"/>
              <a:t>Meet our team</a:t>
            </a:r>
            <a:endParaRPr lang="en-US" dirty="0"/>
          </a:p>
        </p:txBody>
      </p:sp>
      <p:sp>
        <p:nvSpPr>
          <p:cNvPr id="48" name="Text Placeholder 20">
            <a:extLst>
              <a:ext uri="{FF2B5EF4-FFF2-40B4-BE49-F238E27FC236}">
                <a16:creationId xmlns:a16="http://schemas.microsoft.com/office/drawing/2014/main" id="{9A6EFF61-9953-DF01-58FE-C91187A59E64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2302606" y="4156513"/>
            <a:ext cx="1598850" cy="24773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/>
            </a:lvl2pPr>
            <a:lvl3pPr marL="685783" indent="0">
              <a:buFontTx/>
              <a:buNone/>
              <a:defRPr/>
            </a:lvl3pPr>
            <a:lvl4pPr marL="1028674" indent="0">
              <a:buFontTx/>
              <a:buNone/>
              <a:defRPr/>
            </a:lvl4pPr>
            <a:lvl5pPr marL="1371566" indent="0">
              <a:buFontTx/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0" name="Text Placeholder 20">
            <a:extLst>
              <a:ext uri="{FF2B5EF4-FFF2-40B4-BE49-F238E27FC236}">
                <a16:creationId xmlns:a16="http://schemas.microsoft.com/office/drawing/2014/main" id="{48106C4D-6986-D704-2D98-52DBE105023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2302606" y="4404245"/>
            <a:ext cx="1598850" cy="24773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/>
            </a:lvl2pPr>
            <a:lvl3pPr marL="685783" indent="0">
              <a:buFontTx/>
              <a:buNone/>
              <a:defRPr/>
            </a:lvl3pPr>
            <a:lvl4pPr marL="1028674" indent="0">
              <a:buFontTx/>
              <a:buNone/>
              <a:defRPr/>
            </a:lvl4pPr>
            <a:lvl5pPr marL="1371566" indent="0">
              <a:buFontTx/>
              <a:buNone/>
              <a:defRPr/>
            </a:lvl5pPr>
          </a:lstStyle>
          <a:p>
            <a:pPr lvl="0"/>
            <a:r>
              <a:rPr lang="en-US" dirty="0"/>
              <a:t>Role</a:t>
            </a:r>
          </a:p>
        </p:txBody>
      </p:sp>
      <p:sp>
        <p:nvSpPr>
          <p:cNvPr id="51" name="Text Placeholder 20">
            <a:extLst>
              <a:ext uri="{FF2B5EF4-FFF2-40B4-BE49-F238E27FC236}">
                <a16:creationId xmlns:a16="http://schemas.microsoft.com/office/drawing/2014/main" id="{D456E987-C27D-FDAD-508A-6C62FF9E026A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42248" y="2086173"/>
            <a:ext cx="1598850" cy="247732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/>
            </a:lvl2pPr>
            <a:lvl3pPr marL="685783" indent="0">
              <a:buFontTx/>
              <a:buNone/>
              <a:defRPr/>
            </a:lvl3pPr>
            <a:lvl4pPr marL="1028674" indent="0">
              <a:buFontTx/>
              <a:buNone/>
              <a:defRPr/>
            </a:lvl4pPr>
            <a:lvl5pPr marL="1371566" indent="0">
              <a:buFontTx/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2" name="Text Placeholder 20">
            <a:extLst>
              <a:ext uri="{FF2B5EF4-FFF2-40B4-BE49-F238E27FC236}">
                <a16:creationId xmlns:a16="http://schemas.microsoft.com/office/drawing/2014/main" id="{EB0AD3F5-4377-8280-5202-CD4CA6064662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42248" y="2333905"/>
            <a:ext cx="1598850" cy="247732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8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/>
            </a:lvl2pPr>
            <a:lvl3pPr marL="685783" indent="0">
              <a:buFontTx/>
              <a:buNone/>
              <a:defRPr/>
            </a:lvl3pPr>
            <a:lvl4pPr marL="1028674" indent="0">
              <a:buFontTx/>
              <a:buNone/>
              <a:defRPr/>
            </a:lvl4pPr>
            <a:lvl5pPr marL="1371566" indent="0">
              <a:buFontTx/>
              <a:buNone/>
              <a:defRPr/>
            </a:lvl5pPr>
          </a:lstStyle>
          <a:p>
            <a:pPr lvl="0"/>
            <a:r>
              <a:rPr lang="en-US" dirty="0"/>
              <a:t>Role</a:t>
            </a:r>
          </a:p>
        </p:txBody>
      </p:sp>
      <p:sp>
        <p:nvSpPr>
          <p:cNvPr id="53" name="Text Placeholder 20">
            <a:extLst>
              <a:ext uri="{FF2B5EF4-FFF2-40B4-BE49-F238E27FC236}">
                <a16:creationId xmlns:a16="http://schemas.microsoft.com/office/drawing/2014/main" id="{FA10EFA2-F7E2-980F-7768-0AFFC9B3249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833246" y="4156513"/>
            <a:ext cx="1598850" cy="24773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/>
            </a:lvl2pPr>
            <a:lvl3pPr marL="685783" indent="0">
              <a:buFontTx/>
              <a:buNone/>
              <a:defRPr/>
            </a:lvl3pPr>
            <a:lvl4pPr marL="1028674" indent="0">
              <a:buFontTx/>
              <a:buNone/>
              <a:defRPr/>
            </a:lvl4pPr>
            <a:lvl5pPr marL="1371566" indent="0">
              <a:buFontTx/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4" name="Text Placeholder 20">
            <a:extLst>
              <a:ext uri="{FF2B5EF4-FFF2-40B4-BE49-F238E27FC236}">
                <a16:creationId xmlns:a16="http://schemas.microsoft.com/office/drawing/2014/main" id="{7F38FA9E-CACD-9B91-A257-B1000E86FAFE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6833246" y="4404245"/>
            <a:ext cx="1598850" cy="24773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/>
            </a:lvl2pPr>
            <a:lvl3pPr marL="685783" indent="0">
              <a:buFontTx/>
              <a:buNone/>
              <a:defRPr/>
            </a:lvl3pPr>
            <a:lvl4pPr marL="1028674" indent="0">
              <a:buFontTx/>
              <a:buNone/>
              <a:defRPr/>
            </a:lvl4pPr>
            <a:lvl5pPr marL="1371566" indent="0">
              <a:buFontTx/>
              <a:buNone/>
              <a:defRPr/>
            </a:lvl5pPr>
          </a:lstStyle>
          <a:p>
            <a:pPr lvl="0"/>
            <a:r>
              <a:rPr lang="en-US" dirty="0"/>
              <a:t>Role</a:t>
            </a:r>
          </a:p>
        </p:txBody>
      </p:sp>
      <p:sp>
        <p:nvSpPr>
          <p:cNvPr id="55" name="Text Placeholder 20">
            <a:extLst>
              <a:ext uri="{FF2B5EF4-FFF2-40B4-BE49-F238E27FC236}">
                <a16:creationId xmlns:a16="http://schemas.microsoft.com/office/drawing/2014/main" id="{001D89DB-9C9C-53B1-A7F8-6FD2DCEE65E7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5273023" y="4156513"/>
            <a:ext cx="1598850" cy="24773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/>
            </a:lvl2pPr>
            <a:lvl3pPr marL="685783" indent="0">
              <a:buFontTx/>
              <a:buNone/>
              <a:defRPr/>
            </a:lvl3pPr>
            <a:lvl4pPr marL="1028674" indent="0">
              <a:buFontTx/>
              <a:buNone/>
              <a:defRPr/>
            </a:lvl4pPr>
            <a:lvl5pPr marL="1371566" indent="0">
              <a:buFontTx/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6" name="Text Placeholder 20">
            <a:extLst>
              <a:ext uri="{FF2B5EF4-FFF2-40B4-BE49-F238E27FC236}">
                <a16:creationId xmlns:a16="http://schemas.microsoft.com/office/drawing/2014/main" id="{8901847F-1C68-65BB-CF1C-82BEE4A0A629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273023" y="4404245"/>
            <a:ext cx="1598850" cy="24773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/>
            </a:lvl2pPr>
            <a:lvl3pPr marL="685783" indent="0">
              <a:buFontTx/>
              <a:buNone/>
              <a:defRPr/>
            </a:lvl3pPr>
            <a:lvl4pPr marL="1028674" indent="0">
              <a:buFontTx/>
              <a:buNone/>
              <a:defRPr/>
            </a:lvl4pPr>
            <a:lvl5pPr marL="1371566" indent="0">
              <a:buFontTx/>
              <a:buNone/>
              <a:defRPr/>
            </a:lvl5pPr>
          </a:lstStyle>
          <a:p>
            <a:pPr lvl="0"/>
            <a:r>
              <a:rPr lang="en-US" dirty="0"/>
              <a:t>Role</a:t>
            </a:r>
          </a:p>
        </p:txBody>
      </p:sp>
      <p:sp>
        <p:nvSpPr>
          <p:cNvPr id="57" name="Text Placeholder 20">
            <a:extLst>
              <a:ext uri="{FF2B5EF4-FFF2-40B4-BE49-F238E27FC236}">
                <a16:creationId xmlns:a16="http://schemas.microsoft.com/office/drawing/2014/main" id="{3571C01F-AC28-C9D2-2AA7-FE757932E7AA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455589" y="2088100"/>
            <a:ext cx="1598850" cy="24773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/>
            </a:lvl2pPr>
            <a:lvl3pPr marL="685783" indent="0">
              <a:buFontTx/>
              <a:buNone/>
              <a:defRPr/>
            </a:lvl3pPr>
            <a:lvl4pPr marL="1028674" indent="0">
              <a:buFontTx/>
              <a:buNone/>
              <a:defRPr/>
            </a:lvl4pPr>
            <a:lvl5pPr marL="1371566" indent="0">
              <a:buFontTx/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8" name="Text Placeholder 20">
            <a:extLst>
              <a:ext uri="{FF2B5EF4-FFF2-40B4-BE49-F238E27FC236}">
                <a16:creationId xmlns:a16="http://schemas.microsoft.com/office/drawing/2014/main" id="{9E634CE8-BD6E-34E5-F63C-38AE3FC44B29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7455589" y="2335832"/>
            <a:ext cx="1598850" cy="24773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8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/>
            </a:lvl2pPr>
            <a:lvl3pPr marL="685783" indent="0">
              <a:buFontTx/>
              <a:buNone/>
              <a:defRPr/>
            </a:lvl3pPr>
            <a:lvl4pPr marL="1028674" indent="0">
              <a:buFontTx/>
              <a:buNone/>
              <a:defRPr/>
            </a:lvl4pPr>
            <a:lvl5pPr marL="1371566" indent="0">
              <a:buFontTx/>
              <a:buNone/>
              <a:defRPr/>
            </a:lvl5pPr>
          </a:lstStyle>
          <a:p>
            <a:pPr lvl="0"/>
            <a:r>
              <a:rPr lang="en-US" dirty="0"/>
              <a:t>Role</a:t>
            </a:r>
          </a:p>
        </p:txBody>
      </p:sp>
      <p:sp>
        <p:nvSpPr>
          <p:cNvPr id="59" name="Text Placeholder 20">
            <a:extLst>
              <a:ext uri="{FF2B5EF4-FFF2-40B4-BE49-F238E27FC236}">
                <a16:creationId xmlns:a16="http://schemas.microsoft.com/office/drawing/2014/main" id="{666AF479-2C52-C99E-EE28-C12AF3C726DE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755089" y="4156513"/>
            <a:ext cx="1598850" cy="24773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/>
            </a:lvl2pPr>
            <a:lvl3pPr marL="685783" indent="0">
              <a:buFontTx/>
              <a:buNone/>
              <a:defRPr/>
            </a:lvl3pPr>
            <a:lvl4pPr marL="1028674" indent="0">
              <a:buFontTx/>
              <a:buNone/>
              <a:defRPr/>
            </a:lvl4pPr>
            <a:lvl5pPr marL="1371566" indent="0">
              <a:buFontTx/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0" name="Text Placeholder 20">
            <a:extLst>
              <a:ext uri="{FF2B5EF4-FFF2-40B4-BE49-F238E27FC236}">
                <a16:creationId xmlns:a16="http://schemas.microsoft.com/office/drawing/2014/main" id="{31F4B8D2-75F2-3D00-5C82-9266E1AB837B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755089" y="4404245"/>
            <a:ext cx="1598850" cy="24773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8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/>
            </a:lvl2pPr>
            <a:lvl3pPr marL="685783" indent="0">
              <a:buFontTx/>
              <a:buNone/>
              <a:defRPr/>
            </a:lvl3pPr>
            <a:lvl4pPr marL="1028674" indent="0">
              <a:buFontTx/>
              <a:buNone/>
              <a:defRPr/>
            </a:lvl4pPr>
            <a:lvl5pPr marL="1371566" indent="0">
              <a:buFontTx/>
              <a:buNone/>
              <a:defRPr/>
            </a:lvl5pPr>
          </a:lstStyle>
          <a:p>
            <a:pPr lvl="0"/>
            <a:r>
              <a:rPr lang="en-US" dirty="0"/>
              <a:t>Role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68D8A2D-ACD4-E198-756C-CB870287B024}"/>
              </a:ext>
            </a:extLst>
          </p:cNvPr>
          <p:cNvCxnSpPr>
            <a:cxnSpLocks/>
          </p:cNvCxnSpPr>
          <p:nvPr userDrawn="1"/>
        </p:nvCxnSpPr>
        <p:spPr>
          <a:xfrm>
            <a:off x="2341233" y="1418375"/>
            <a:ext cx="4457312" cy="0"/>
          </a:xfrm>
          <a:prstGeom prst="line">
            <a:avLst/>
          </a:prstGeom>
          <a:ln w="15875" cap="rnd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08F4CB01-548E-1CFF-62EB-527210F130EA}"/>
              </a:ext>
            </a:extLst>
          </p:cNvPr>
          <p:cNvSpPr>
            <a:spLocks noChangeAspect="1"/>
          </p:cNvSpPr>
          <p:nvPr userDrawn="1"/>
        </p:nvSpPr>
        <p:spPr>
          <a:xfrm>
            <a:off x="2341233" y="1393125"/>
            <a:ext cx="54133" cy="5413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6D5B615-6511-5094-45DC-D70AE6F8A780}"/>
              </a:ext>
            </a:extLst>
          </p:cNvPr>
          <p:cNvSpPr>
            <a:spLocks noChangeAspect="1"/>
          </p:cNvSpPr>
          <p:nvPr userDrawn="1"/>
        </p:nvSpPr>
        <p:spPr>
          <a:xfrm>
            <a:off x="6797395" y="1392253"/>
            <a:ext cx="54133" cy="5413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127869E-3AA2-2084-8645-6EA1E23755F9}"/>
              </a:ext>
            </a:extLst>
          </p:cNvPr>
          <p:cNvGrpSpPr/>
          <p:nvPr userDrawn="1"/>
        </p:nvGrpSpPr>
        <p:grpSpPr>
          <a:xfrm>
            <a:off x="1540660" y="2777615"/>
            <a:ext cx="1615505" cy="55005"/>
            <a:chOff x="2100580" y="3631881"/>
            <a:chExt cx="2148701" cy="7316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464CF8C5-B31A-1063-D0F4-2E886B019DE3}"/>
                </a:ext>
              </a:extLst>
            </p:cNvPr>
            <p:cNvCxnSpPr>
              <a:cxnSpLocks/>
              <a:stCxn id="29" idx="6"/>
              <a:endCxn id="30" idx="2"/>
            </p:cNvCxnSpPr>
            <p:nvPr/>
          </p:nvCxnSpPr>
          <p:spPr>
            <a:xfrm flipV="1">
              <a:off x="2172580" y="3667881"/>
              <a:ext cx="2004701" cy="1160"/>
            </a:xfrm>
            <a:prstGeom prst="line">
              <a:avLst/>
            </a:prstGeom>
            <a:ln w="15875" cap="rnd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B35C358-8B9A-73B1-6BE0-F314690685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00580" y="3633041"/>
              <a:ext cx="72000" cy="7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1FD0BB8A-8FDF-396F-B75A-06AA55C6A5A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77281" y="3631881"/>
              <a:ext cx="72000" cy="7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10F1C2F-E75A-C126-1FEA-B5A9B5729A07}"/>
              </a:ext>
            </a:extLst>
          </p:cNvPr>
          <p:cNvGrpSpPr/>
          <p:nvPr userDrawn="1"/>
        </p:nvGrpSpPr>
        <p:grpSpPr>
          <a:xfrm>
            <a:off x="6043592" y="2777615"/>
            <a:ext cx="1615505" cy="55005"/>
            <a:chOff x="2100580" y="3631881"/>
            <a:chExt cx="2148701" cy="73160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6679B6E-920C-5651-5FE7-A0DB46C4EC42}"/>
                </a:ext>
              </a:extLst>
            </p:cNvPr>
            <p:cNvCxnSpPr>
              <a:cxnSpLocks/>
              <a:stCxn id="4" idx="6"/>
              <a:endCxn id="34" idx="2"/>
            </p:cNvCxnSpPr>
            <p:nvPr/>
          </p:nvCxnSpPr>
          <p:spPr>
            <a:xfrm flipV="1">
              <a:off x="2172580" y="3667881"/>
              <a:ext cx="2004701" cy="1160"/>
            </a:xfrm>
            <a:prstGeom prst="line">
              <a:avLst/>
            </a:prstGeom>
            <a:ln w="15875" cap="rnd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8D49961-8969-F931-EFCB-E35E7E7E8F4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00580" y="3633041"/>
              <a:ext cx="72000" cy="7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79FDD55D-3280-0153-BB59-BBA61AE0229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177281" y="3631881"/>
              <a:ext cx="72000" cy="72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1925809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GRAPHY – 3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29A75A-DCF7-81ED-2EF1-BCD236CC1A86}"/>
              </a:ext>
            </a:extLst>
          </p:cNvPr>
          <p:cNvSpPr/>
          <p:nvPr userDrawn="1"/>
        </p:nvSpPr>
        <p:spPr>
          <a:xfrm flipH="1">
            <a:off x="0" y="1311275"/>
            <a:ext cx="9144000" cy="279673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AAA5D4F-F6ED-12EE-6762-502E75F686E8}"/>
              </a:ext>
            </a:extLst>
          </p:cNvPr>
          <p:cNvSpPr/>
          <p:nvPr userDrawn="1"/>
        </p:nvSpPr>
        <p:spPr>
          <a:xfrm>
            <a:off x="919688" y="950912"/>
            <a:ext cx="1935480" cy="36036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 Placeholder 20">
            <a:extLst>
              <a:ext uri="{FF2B5EF4-FFF2-40B4-BE49-F238E27FC236}">
                <a16:creationId xmlns:a16="http://schemas.microsoft.com/office/drawing/2014/main" id="{A3D5A788-3A29-06FD-D053-8E2E31C636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4636" y="2506226"/>
            <a:ext cx="1745584" cy="176839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/>
            </a:lvl2pPr>
            <a:lvl3pPr marL="685783" indent="0">
              <a:buFontTx/>
              <a:buNone/>
              <a:defRPr/>
            </a:lvl3pPr>
            <a:lvl4pPr marL="1028674" indent="0">
              <a:buFontTx/>
              <a:buNone/>
              <a:defRPr/>
            </a:lvl4pPr>
            <a:lvl5pPr marL="1371566" indent="0">
              <a:buFontTx/>
              <a:buNone/>
              <a:defRPr/>
            </a:lvl5pPr>
          </a:lstStyle>
          <a:p>
            <a:pPr lvl="0"/>
            <a:r>
              <a:rPr lang="en-US" dirty="0"/>
              <a:t>Name surname</a:t>
            </a:r>
            <a:endParaRPr lang="es-ES" dirty="0"/>
          </a:p>
        </p:txBody>
      </p:sp>
      <p:sp>
        <p:nvSpPr>
          <p:cNvPr id="5" name="Text Placeholder 20">
            <a:extLst>
              <a:ext uri="{FF2B5EF4-FFF2-40B4-BE49-F238E27FC236}">
                <a16:creationId xmlns:a16="http://schemas.microsoft.com/office/drawing/2014/main" id="{CD723BAC-8A58-8243-8A39-4BDCAB01FF6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14636" y="2738343"/>
            <a:ext cx="1745584" cy="176839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/>
            </a:lvl2pPr>
            <a:lvl3pPr marL="685783" indent="0">
              <a:buFontTx/>
              <a:buNone/>
              <a:defRPr/>
            </a:lvl3pPr>
            <a:lvl4pPr marL="1028674" indent="0">
              <a:buFontTx/>
              <a:buNone/>
              <a:defRPr/>
            </a:lvl4pPr>
            <a:lvl5pPr marL="1371566" indent="0">
              <a:buFontTx/>
              <a:buNone/>
              <a:defRPr/>
            </a:lvl5pPr>
          </a:lstStyle>
          <a:p>
            <a:pPr lvl="0"/>
            <a:r>
              <a:rPr lang="en-US" dirty="0"/>
              <a:t>Position</a:t>
            </a:r>
            <a:endParaRPr lang="es-ES" dirty="0"/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62AE3C09-82F3-9F5E-D9B1-A117EC6812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14636" y="2970460"/>
            <a:ext cx="1745584" cy="1478778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/>
            </a:lvl2pPr>
            <a:lvl3pPr marL="685783" indent="0">
              <a:buFontTx/>
              <a:buNone/>
              <a:defRPr/>
            </a:lvl3pPr>
            <a:lvl4pPr marL="1028674" indent="0">
              <a:buFontTx/>
              <a:buNone/>
              <a:defRPr/>
            </a:lvl4pPr>
            <a:lvl5pPr marL="1371566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  <a:endParaRPr lang="es-E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8033DC-8F2F-7074-A77B-6EF147E7E959}"/>
              </a:ext>
            </a:extLst>
          </p:cNvPr>
          <p:cNvSpPr/>
          <p:nvPr userDrawn="1"/>
        </p:nvSpPr>
        <p:spPr>
          <a:xfrm>
            <a:off x="3219093" y="950912"/>
            <a:ext cx="1935480" cy="36036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E2A02A66-C426-2BB6-E285-CC4D525C604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314041" y="2506226"/>
            <a:ext cx="1745584" cy="176839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/>
            </a:lvl2pPr>
            <a:lvl3pPr marL="685783" indent="0">
              <a:buFontTx/>
              <a:buNone/>
              <a:defRPr/>
            </a:lvl3pPr>
            <a:lvl4pPr marL="1028674" indent="0">
              <a:buFontTx/>
              <a:buNone/>
              <a:defRPr/>
            </a:lvl4pPr>
            <a:lvl5pPr marL="1371566" indent="0">
              <a:buFontTx/>
              <a:buNone/>
              <a:defRPr/>
            </a:lvl5pPr>
          </a:lstStyle>
          <a:p>
            <a:pPr lvl="0"/>
            <a:r>
              <a:rPr lang="en-US" dirty="0"/>
              <a:t>Name surname</a:t>
            </a:r>
            <a:endParaRPr lang="es-ES" dirty="0"/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023C8B17-57EC-D784-E0CD-6CF834DC9A2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314041" y="2738343"/>
            <a:ext cx="1745584" cy="176839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/>
            </a:lvl2pPr>
            <a:lvl3pPr marL="685783" indent="0">
              <a:buFontTx/>
              <a:buNone/>
              <a:defRPr/>
            </a:lvl3pPr>
            <a:lvl4pPr marL="1028674" indent="0">
              <a:buFontTx/>
              <a:buNone/>
              <a:defRPr/>
            </a:lvl4pPr>
            <a:lvl5pPr marL="1371566" indent="0">
              <a:buFontTx/>
              <a:buNone/>
              <a:defRPr/>
            </a:lvl5pPr>
          </a:lstStyle>
          <a:p>
            <a:pPr lvl="0"/>
            <a:r>
              <a:rPr lang="en-US" dirty="0"/>
              <a:t>Position</a:t>
            </a:r>
            <a:endParaRPr lang="es-ES" dirty="0"/>
          </a:p>
        </p:txBody>
      </p:sp>
      <p:sp>
        <p:nvSpPr>
          <p:cNvPr id="11" name="Text Placeholder 20">
            <a:extLst>
              <a:ext uri="{FF2B5EF4-FFF2-40B4-BE49-F238E27FC236}">
                <a16:creationId xmlns:a16="http://schemas.microsoft.com/office/drawing/2014/main" id="{E0E2F13E-1531-0013-240F-81DBD7D9309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314041" y="2970460"/>
            <a:ext cx="1745584" cy="1478778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/>
            </a:lvl2pPr>
            <a:lvl3pPr marL="685783" indent="0">
              <a:buFontTx/>
              <a:buNone/>
              <a:defRPr/>
            </a:lvl3pPr>
            <a:lvl4pPr marL="1028674" indent="0">
              <a:buFontTx/>
              <a:buNone/>
              <a:defRPr/>
            </a:lvl4pPr>
            <a:lvl5pPr marL="1371566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  <a:endParaRPr lang="es-E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FFEA912-210C-D76F-92CC-CEB1B9AA7309}"/>
              </a:ext>
            </a:extLst>
          </p:cNvPr>
          <p:cNvSpPr/>
          <p:nvPr userDrawn="1"/>
        </p:nvSpPr>
        <p:spPr>
          <a:xfrm>
            <a:off x="5518497" y="950912"/>
            <a:ext cx="1935480" cy="36036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Text Placeholder 20">
            <a:extLst>
              <a:ext uri="{FF2B5EF4-FFF2-40B4-BE49-F238E27FC236}">
                <a16:creationId xmlns:a16="http://schemas.microsoft.com/office/drawing/2014/main" id="{9938550A-BA3C-DE76-52CA-C5833317F3B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613445" y="2506226"/>
            <a:ext cx="1745584" cy="176839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/>
            </a:lvl2pPr>
            <a:lvl3pPr marL="685783" indent="0">
              <a:buFontTx/>
              <a:buNone/>
              <a:defRPr/>
            </a:lvl3pPr>
            <a:lvl4pPr marL="1028674" indent="0">
              <a:buFontTx/>
              <a:buNone/>
              <a:defRPr/>
            </a:lvl4pPr>
            <a:lvl5pPr marL="1371566" indent="0">
              <a:buFontTx/>
              <a:buNone/>
              <a:defRPr/>
            </a:lvl5pPr>
          </a:lstStyle>
          <a:p>
            <a:pPr lvl="0"/>
            <a:r>
              <a:rPr lang="en-US" dirty="0"/>
              <a:t>Name surname</a:t>
            </a:r>
            <a:endParaRPr lang="es-ES" dirty="0"/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AC86D8D6-3F0C-D465-7F19-FBB91B96845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613445" y="2738343"/>
            <a:ext cx="1745584" cy="176839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/>
            </a:lvl2pPr>
            <a:lvl3pPr marL="685783" indent="0">
              <a:buFontTx/>
              <a:buNone/>
              <a:defRPr/>
            </a:lvl3pPr>
            <a:lvl4pPr marL="1028674" indent="0">
              <a:buFontTx/>
              <a:buNone/>
              <a:defRPr/>
            </a:lvl4pPr>
            <a:lvl5pPr marL="1371566" indent="0">
              <a:buFontTx/>
              <a:buNone/>
              <a:defRPr/>
            </a:lvl5pPr>
          </a:lstStyle>
          <a:p>
            <a:pPr lvl="0"/>
            <a:r>
              <a:rPr lang="en-US" dirty="0"/>
              <a:t>Position</a:t>
            </a:r>
            <a:endParaRPr lang="es-ES" dirty="0"/>
          </a:p>
        </p:txBody>
      </p:sp>
      <p:sp>
        <p:nvSpPr>
          <p:cNvPr id="19" name="Text Placeholder 20">
            <a:extLst>
              <a:ext uri="{FF2B5EF4-FFF2-40B4-BE49-F238E27FC236}">
                <a16:creationId xmlns:a16="http://schemas.microsoft.com/office/drawing/2014/main" id="{6C2B84B8-86AB-9045-FF53-AD5016E28B0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613445" y="2970460"/>
            <a:ext cx="1745584" cy="1478778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/>
            </a:lvl2pPr>
            <a:lvl3pPr marL="685783" indent="0">
              <a:buFontTx/>
              <a:buNone/>
              <a:defRPr/>
            </a:lvl3pPr>
            <a:lvl4pPr marL="1028674" indent="0">
              <a:buFontTx/>
              <a:buNone/>
              <a:defRPr/>
            </a:lvl4pPr>
            <a:lvl5pPr marL="1371566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  <a:endParaRPr lang="es-ES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3DFE937D-164D-ABEE-0C48-A374E2F81A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0792" y="177799"/>
            <a:ext cx="6654184" cy="3841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 b="0" i="0">
                <a:latin typeface="Interstate Extra Light" pitchFamily="2" charset="77"/>
              </a:defRPr>
            </a:lvl2pPr>
            <a:lvl3pPr marL="685783" indent="0">
              <a:buFontTx/>
              <a:buNone/>
              <a:defRPr b="0" i="0">
                <a:latin typeface="Interstate Extra Light" pitchFamily="2" charset="77"/>
              </a:defRPr>
            </a:lvl3pPr>
            <a:lvl4pPr marL="1028674" indent="0">
              <a:buFontTx/>
              <a:buNone/>
              <a:defRPr b="0" i="0">
                <a:latin typeface="Interstate Extra Light" pitchFamily="2" charset="77"/>
              </a:defRPr>
            </a:lvl4pPr>
            <a:lvl5pPr marL="1371566" indent="0">
              <a:buFontTx/>
              <a:buNone/>
              <a:defRPr b="0" i="0">
                <a:latin typeface="Interstate Extra Light" pitchFamily="2" charset="77"/>
              </a:defRPr>
            </a:lvl5pPr>
          </a:lstStyle>
          <a:p>
            <a:pPr lvl="0"/>
            <a:r>
              <a:rPr lang="en-GB" sz="2800" dirty="0"/>
              <a:t>Biography – 3 members</a:t>
            </a:r>
            <a:endParaRPr lang="en-US" dirty="0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ED041810-981B-0963-F891-2C817CC52D73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1224550" y="1074091"/>
            <a:ext cx="1325757" cy="1325757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0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1CCCD20F-F1C7-285E-8F08-74A933FF6CA2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3523954" y="1074091"/>
            <a:ext cx="1325757" cy="1325757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0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6" name="Picture Placeholder 8">
            <a:extLst>
              <a:ext uri="{FF2B5EF4-FFF2-40B4-BE49-F238E27FC236}">
                <a16:creationId xmlns:a16="http://schemas.microsoft.com/office/drawing/2014/main" id="{C68FC271-72BD-4EED-3E07-AE173D3475F0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5823358" y="1071357"/>
            <a:ext cx="1325757" cy="1325757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0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6357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8">
          <p15:clr>
            <a:srgbClr val="FBAE40"/>
          </p15:clr>
        </p15:guide>
        <p15:guide id="2" orient="horz" pos="599">
          <p15:clr>
            <a:srgbClr val="FBAE40"/>
          </p15:clr>
        </p15:guide>
        <p15:guide id="3" orient="horz" pos="826">
          <p15:clr>
            <a:srgbClr val="FBAE40"/>
          </p15:clr>
        </p15:guide>
        <p15:guide id="4" pos="415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GRAPHY – 4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F22D62C-C791-B628-A5FE-69132F867AE1}"/>
              </a:ext>
            </a:extLst>
          </p:cNvPr>
          <p:cNvSpPr/>
          <p:nvPr userDrawn="1"/>
        </p:nvSpPr>
        <p:spPr>
          <a:xfrm flipH="1">
            <a:off x="0" y="1292141"/>
            <a:ext cx="9144000" cy="281586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C20FCB-2515-B8BD-B96A-42A0FFD49109}"/>
              </a:ext>
            </a:extLst>
          </p:cNvPr>
          <p:cNvSpPr/>
          <p:nvPr userDrawn="1"/>
        </p:nvSpPr>
        <p:spPr>
          <a:xfrm>
            <a:off x="335280" y="950912"/>
            <a:ext cx="1935480" cy="36036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 Placeholder 20">
            <a:extLst>
              <a:ext uri="{FF2B5EF4-FFF2-40B4-BE49-F238E27FC236}">
                <a16:creationId xmlns:a16="http://schemas.microsoft.com/office/drawing/2014/main" id="{CD4533CE-D45C-99E3-EB44-F5A34FAF77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0228" y="2506226"/>
            <a:ext cx="1745584" cy="176839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/>
            </a:lvl2pPr>
            <a:lvl3pPr marL="685783" indent="0">
              <a:buFontTx/>
              <a:buNone/>
              <a:defRPr/>
            </a:lvl3pPr>
            <a:lvl4pPr marL="1028674" indent="0">
              <a:buFontTx/>
              <a:buNone/>
              <a:defRPr/>
            </a:lvl4pPr>
            <a:lvl5pPr marL="1371566" indent="0">
              <a:buFontTx/>
              <a:buNone/>
              <a:defRPr/>
            </a:lvl5pPr>
          </a:lstStyle>
          <a:p>
            <a:pPr lvl="0"/>
            <a:r>
              <a:rPr lang="en-US" dirty="0"/>
              <a:t>Name surname</a:t>
            </a:r>
            <a:endParaRPr lang="es-ES" dirty="0"/>
          </a:p>
        </p:txBody>
      </p:sp>
      <p:sp>
        <p:nvSpPr>
          <p:cNvPr id="5" name="Text Placeholder 20">
            <a:extLst>
              <a:ext uri="{FF2B5EF4-FFF2-40B4-BE49-F238E27FC236}">
                <a16:creationId xmlns:a16="http://schemas.microsoft.com/office/drawing/2014/main" id="{EC08668F-7964-A6EA-EB82-D08EF1AD31E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0228" y="2738343"/>
            <a:ext cx="1745584" cy="176839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/>
            </a:lvl2pPr>
            <a:lvl3pPr marL="685783" indent="0">
              <a:buFontTx/>
              <a:buNone/>
              <a:defRPr/>
            </a:lvl3pPr>
            <a:lvl4pPr marL="1028674" indent="0">
              <a:buFontTx/>
              <a:buNone/>
              <a:defRPr/>
            </a:lvl4pPr>
            <a:lvl5pPr marL="1371566" indent="0">
              <a:buFontTx/>
              <a:buNone/>
              <a:defRPr/>
            </a:lvl5pPr>
          </a:lstStyle>
          <a:p>
            <a:pPr lvl="0"/>
            <a:r>
              <a:rPr lang="en-US" dirty="0"/>
              <a:t>Position</a:t>
            </a:r>
            <a:endParaRPr lang="es-ES" dirty="0"/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357891E1-6C1E-102C-DDDD-9CF3049B502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0228" y="2970460"/>
            <a:ext cx="1745584" cy="1478778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/>
            </a:lvl2pPr>
            <a:lvl3pPr marL="685783" indent="0">
              <a:buFontTx/>
              <a:buNone/>
              <a:defRPr/>
            </a:lvl3pPr>
            <a:lvl4pPr marL="1028674" indent="0">
              <a:buFontTx/>
              <a:buNone/>
              <a:defRPr/>
            </a:lvl4pPr>
            <a:lvl5pPr marL="1371566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  <a:endParaRPr lang="es-E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66AFF3-1C25-3E9C-E24A-79F964F14CCA}"/>
              </a:ext>
            </a:extLst>
          </p:cNvPr>
          <p:cNvSpPr/>
          <p:nvPr userDrawn="1"/>
        </p:nvSpPr>
        <p:spPr>
          <a:xfrm>
            <a:off x="2352040" y="950912"/>
            <a:ext cx="1935480" cy="36036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65DA1F50-31D8-79DF-02BB-7A6FE2B268A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446988" y="2506226"/>
            <a:ext cx="1745584" cy="176839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/>
            </a:lvl2pPr>
            <a:lvl3pPr marL="685783" indent="0">
              <a:buFontTx/>
              <a:buNone/>
              <a:defRPr/>
            </a:lvl3pPr>
            <a:lvl4pPr marL="1028674" indent="0">
              <a:buFontTx/>
              <a:buNone/>
              <a:defRPr/>
            </a:lvl4pPr>
            <a:lvl5pPr marL="1371566" indent="0">
              <a:buFontTx/>
              <a:buNone/>
              <a:defRPr/>
            </a:lvl5pPr>
          </a:lstStyle>
          <a:p>
            <a:pPr lvl="0"/>
            <a:r>
              <a:rPr lang="en-US" dirty="0"/>
              <a:t>Name surname</a:t>
            </a:r>
            <a:endParaRPr lang="es-ES" dirty="0"/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28981CCD-304D-420D-05B7-68FA97330BD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446988" y="2738343"/>
            <a:ext cx="1745584" cy="176839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/>
            </a:lvl2pPr>
            <a:lvl3pPr marL="685783" indent="0">
              <a:buFontTx/>
              <a:buNone/>
              <a:defRPr/>
            </a:lvl3pPr>
            <a:lvl4pPr marL="1028674" indent="0">
              <a:buFontTx/>
              <a:buNone/>
              <a:defRPr/>
            </a:lvl4pPr>
            <a:lvl5pPr marL="1371566" indent="0">
              <a:buFontTx/>
              <a:buNone/>
              <a:defRPr/>
            </a:lvl5pPr>
          </a:lstStyle>
          <a:p>
            <a:pPr lvl="0"/>
            <a:r>
              <a:rPr lang="en-US" dirty="0"/>
              <a:t>Position</a:t>
            </a:r>
            <a:endParaRPr lang="es-ES" dirty="0"/>
          </a:p>
        </p:txBody>
      </p:sp>
      <p:sp>
        <p:nvSpPr>
          <p:cNvPr id="11" name="Text Placeholder 20">
            <a:extLst>
              <a:ext uri="{FF2B5EF4-FFF2-40B4-BE49-F238E27FC236}">
                <a16:creationId xmlns:a16="http://schemas.microsoft.com/office/drawing/2014/main" id="{57F96ACA-6D93-4736-7FCE-7F2863EFB2A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446988" y="2970460"/>
            <a:ext cx="1745584" cy="1478778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/>
            </a:lvl2pPr>
            <a:lvl3pPr marL="685783" indent="0">
              <a:buFontTx/>
              <a:buNone/>
              <a:defRPr/>
            </a:lvl3pPr>
            <a:lvl4pPr marL="1028674" indent="0">
              <a:buFontTx/>
              <a:buNone/>
              <a:defRPr/>
            </a:lvl4pPr>
            <a:lvl5pPr marL="1371566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  <a:endParaRPr lang="es-E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33811B5-8EFC-0E98-154B-CD0CA00A9BF1}"/>
              </a:ext>
            </a:extLst>
          </p:cNvPr>
          <p:cNvSpPr/>
          <p:nvPr userDrawn="1"/>
        </p:nvSpPr>
        <p:spPr>
          <a:xfrm>
            <a:off x="6385560" y="950912"/>
            <a:ext cx="1935480" cy="36036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Text Placeholder 20">
            <a:extLst>
              <a:ext uri="{FF2B5EF4-FFF2-40B4-BE49-F238E27FC236}">
                <a16:creationId xmlns:a16="http://schemas.microsoft.com/office/drawing/2014/main" id="{D5750BCD-4E35-E196-467F-F09E7E085C5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480508" y="2506226"/>
            <a:ext cx="1745584" cy="176839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/>
            </a:lvl2pPr>
            <a:lvl3pPr marL="685783" indent="0">
              <a:buFontTx/>
              <a:buNone/>
              <a:defRPr/>
            </a:lvl3pPr>
            <a:lvl4pPr marL="1028674" indent="0">
              <a:buFontTx/>
              <a:buNone/>
              <a:defRPr/>
            </a:lvl4pPr>
            <a:lvl5pPr marL="1371566" indent="0">
              <a:buFontTx/>
              <a:buNone/>
              <a:defRPr/>
            </a:lvl5pPr>
          </a:lstStyle>
          <a:p>
            <a:pPr lvl="0"/>
            <a:r>
              <a:rPr lang="en-US" dirty="0"/>
              <a:t>Name surname</a:t>
            </a:r>
            <a:endParaRPr lang="es-ES" dirty="0"/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90696BE9-53E2-BBB9-3B42-1D098519A9F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80508" y="2738343"/>
            <a:ext cx="1745584" cy="176839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/>
            </a:lvl2pPr>
            <a:lvl3pPr marL="685783" indent="0">
              <a:buFontTx/>
              <a:buNone/>
              <a:defRPr/>
            </a:lvl3pPr>
            <a:lvl4pPr marL="1028674" indent="0">
              <a:buFontTx/>
              <a:buNone/>
              <a:defRPr/>
            </a:lvl4pPr>
            <a:lvl5pPr marL="1371566" indent="0">
              <a:buFontTx/>
              <a:buNone/>
              <a:defRPr/>
            </a:lvl5pPr>
          </a:lstStyle>
          <a:p>
            <a:pPr lvl="0"/>
            <a:r>
              <a:rPr lang="en-US" dirty="0"/>
              <a:t>Position</a:t>
            </a:r>
            <a:endParaRPr lang="es-ES" dirty="0"/>
          </a:p>
        </p:txBody>
      </p:sp>
      <p:sp>
        <p:nvSpPr>
          <p:cNvPr id="19" name="Text Placeholder 20">
            <a:extLst>
              <a:ext uri="{FF2B5EF4-FFF2-40B4-BE49-F238E27FC236}">
                <a16:creationId xmlns:a16="http://schemas.microsoft.com/office/drawing/2014/main" id="{482D09FE-8907-C6AC-D7D7-E31C85B34D3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480508" y="2970460"/>
            <a:ext cx="1745584" cy="1478778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/>
            </a:lvl2pPr>
            <a:lvl3pPr marL="685783" indent="0">
              <a:buFontTx/>
              <a:buNone/>
              <a:defRPr/>
            </a:lvl3pPr>
            <a:lvl4pPr marL="1028674" indent="0">
              <a:buFontTx/>
              <a:buNone/>
              <a:defRPr/>
            </a:lvl4pPr>
            <a:lvl5pPr marL="1371566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  <a:endParaRPr lang="es-E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B172E27-8531-C24B-C917-6443683F4E56}"/>
              </a:ext>
            </a:extLst>
          </p:cNvPr>
          <p:cNvSpPr/>
          <p:nvPr userDrawn="1"/>
        </p:nvSpPr>
        <p:spPr>
          <a:xfrm>
            <a:off x="4368800" y="950912"/>
            <a:ext cx="1935480" cy="36036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D3DE02C-02CB-BF2F-81A4-254DDBF7A7D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463748" y="2506226"/>
            <a:ext cx="1745584" cy="176839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/>
            </a:lvl2pPr>
            <a:lvl3pPr marL="685783" indent="0">
              <a:buFontTx/>
              <a:buNone/>
              <a:defRPr/>
            </a:lvl3pPr>
            <a:lvl4pPr marL="1028674" indent="0">
              <a:buFontTx/>
              <a:buNone/>
              <a:defRPr/>
            </a:lvl4pPr>
            <a:lvl5pPr marL="1371566" indent="0">
              <a:buFontTx/>
              <a:buNone/>
              <a:defRPr/>
            </a:lvl5pPr>
          </a:lstStyle>
          <a:p>
            <a:pPr lvl="0"/>
            <a:r>
              <a:rPr lang="en-US" dirty="0"/>
              <a:t>Name surname</a:t>
            </a:r>
            <a:endParaRPr lang="es-ES" dirty="0"/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36034F2B-584F-B91E-AB92-A804B51B96B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463748" y="2738343"/>
            <a:ext cx="1745584" cy="176839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/>
            </a:lvl2pPr>
            <a:lvl3pPr marL="685783" indent="0">
              <a:buFontTx/>
              <a:buNone/>
              <a:defRPr/>
            </a:lvl3pPr>
            <a:lvl4pPr marL="1028674" indent="0">
              <a:buFontTx/>
              <a:buNone/>
              <a:defRPr/>
            </a:lvl4pPr>
            <a:lvl5pPr marL="1371566" indent="0">
              <a:buFontTx/>
              <a:buNone/>
              <a:defRPr/>
            </a:lvl5pPr>
          </a:lstStyle>
          <a:p>
            <a:pPr lvl="0"/>
            <a:r>
              <a:rPr lang="en-US" dirty="0"/>
              <a:t>Position</a:t>
            </a:r>
            <a:endParaRPr lang="es-ES" dirty="0"/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61E8F703-0609-9897-6626-A16B87AF894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463748" y="2970460"/>
            <a:ext cx="1745584" cy="1478778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/>
            </a:lvl2pPr>
            <a:lvl3pPr marL="685783" indent="0">
              <a:buFontTx/>
              <a:buNone/>
              <a:defRPr/>
            </a:lvl3pPr>
            <a:lvl4pPr marL="1028674" indent="0">
              <a:buFontTx/>
              <a:buNone/>
              <a:defRPr/>
            </a:lvl4pPr>
            <a:lvl5pPr marL="1371566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  <a:endParaRPr lang="es-ES" dirty="0"/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378B3BA5-8C78-A8C0-10C0-335C6731A5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0792" y="177799"/>
            <a:ext cx="6667340" cy="3841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 b="0" i="0">
                <a:latin typeface="Interstate Extra Light" pitchFamily="2" charset="77"/>
              </a:defRPr>
            </a:lvl2pPr>
            <a:lvl3pPr marL="685783" indent="0">
              <a:buFontTx/>
              <a:buNone/>
              <a:defRPr b="0" i="0">
                <a:latin typeface="Interstate Extra Light" pitchFamily="2" charset="77"/>
              </a:defRPr>
            </a:lvl3pPr>
            <a:lvl4pPr marL="1028674" indent="0">
              <a:buFontTx/>
              <a:buNone/>
              <a:defRPr b="0" i="0">
                <a:latin typeface="Interstate Extra Light" pitchFamily="2" charset="77"/>
              </a:defRPr>
            </a:lvl4pPr>
            <a:lvl5pPr marL="1371566" indent="0">
              <a:buFontTx/>
              <a:buNone/>
              <a:defRPr b="0" i="0">
                <a:latin typeface="Interstate Extra Light" pitchFamily="2" charset="77"/>
              </a:defRPr>
            </a:lvl5pPr>
          </a:lstStyle>
          <a:p>
            <a:pPr lvl="0"/>
            <a:r>
              <a:rPr lang="en-GB" sz="2800" dirty="0"/>
              <a:t>Biography – 4 members</a:t>
            </a:r>
            <a:endParaRPr lang="en-US" dirty="0"/>
          </a:p>
        </p:txBody>
      </p:sp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6B9DF192-C08A-A28E-ABBD-46E148831DDE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640142" y="1074091"/>
            <a:ext cx="1325757" cy="1325757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0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Picture Placeholder 8">
            <a:extLst>
              <a:ext uri="{FF2B5EF4-FFF2-40B4-BE49-F238E27FC236}">
                <a16:creationId xmlns:a16="http://schemas.microsoft.com/office/drawing/2014/main" id="{69798A4F-BDD4-5E14-110F-86B3C4E0A302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2656901" y="1074504"/>
            <a:ext cx="1325757" cy="1325757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0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" name="Picture Placeholder 8">
            <a:extLst>
              <a:ext uri="{FF2B5EF4-FFF2-40B4-BE49-F238E27FC236}">
                <a16:creationId xmlns:a16="http://schemas.microsoft.com/office/drawing/2014/main" id="{FA8BE483-ABE0-8706-E841-A6FEB083BD86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4673661" y="1071357"/>
            <a:ext cx="1325757" cy="1325757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0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1" name="Picture Placeholder 8">
            <a:extLst>
              <a:ext uri="{FF2B5EF4-FFF2-40B4-BE49-F238E27FC236}">
                <a16:creationId xmlns:a16="http://schemas.microsoft.com/office/drawing/2014/main" id="{5C908B93-3811-A72A-CC95-639B69B9D1BA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6690421" y="1065271"/>
            <a:ext cx="1325757" cy="1325757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10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9563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8">
          <p15:clr>
            <a:srgbClr val="FBAE40"/>
          </p15:clr>
        </p15:guide>
        <p15:guide id="2" orient="horz" pos="599">
          <p15:clr>
            <a:srgbClr val="FBAE40"/>
          </p15:clr>
        </p15:guide>
        <p15:guide id="3" orient="horz" pos="826">
          <p15:clr>
            <a:srgbClr val="FBAE40"/>
          </p15:clr>
        </p15:guide>
        <p15:guide id="4" pos="415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2EB02EE-3ED0-ABDF-9783-5C55E26D986D}"/>
              </a:ext>
            </a:extLst>
          </p:cNvPr>
          <p:cNvSpPr/>
          <p:nvPr userDrawn="1"/>
        </p:nvSpPr>
        <p:spPr>
          <a:xfrm>
            <a:off x="6920300" y="250589"/>
            <a:ext cx="2042908" cy="3151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3424BC5-291A-42E8-BCCE-0BCC792F6733}"/>
              </a:ext>
            </a:extLst>
          </p:cNvPr>
          <p:cNvCxnSpPr/>
          <p:nvPr userDrawn="1"/>
        </p:nvCxnSpPr>
        <p:spPr>
          <a:xfrm>
            <a:off x="0" y="2900913"/>
            <a:ext cx="914400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Placeholder 20">
            <a:extLst>
              <a:ext uri="{FF2B5EF4-FFF2-40B4-BE49-F238E27FC236}">
                <a16:creationId xmlns:a16="http://schemas.microsoft.com/office/drawing/2014/main" id="{54B4BC1D-5C6A-4B42-8C93-EDD915C1229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662333" y="3263858"/>
            <a:ext cx="1361698" cy="1468480"/>
          </a:xfrm>
          <a:prstGeom prst="borderCallout1">
            <a:avLst>
              <a:gd name="adj1" fmla="val -28231"/>
              <a:gd name="adj2" fmla="val 83882"/>
              <a:gd name="adj3" fmla="val 180"/>
              <a:gd name="adj4" fmla="val 8467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lIns="46800" rIns="46800"/>
          <a:lstStyle>
            <a:lvl1pPr marL="0" indent="0">
              <a:buFontTx/>
              <a:buNone/>
              <a:defRPr sz="12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/>
            </a:lvl2pPr>
            <a:lvl3pPr marL="685783" indent="0">
              <a:buFontTx/>
              <a:buNone/>
              <a:defRPr/>
            </a:lvl3pPr>
            <a:lvl4pPr marL="1028674" indent="0">
              <a:buFontTx/>
              <a:buNone/>
              <a:defRPr/>
            </a:lvl4pPr>
            <a:lvl5pPr marL="1371566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5" name="Text Placeholder 20">
            <a:extLst>
              <a:ext uri="{FF2B5EF4-FFF2-40B4-BE49-F238E27FC236}">
                <a16:creationId xmlns:a16="http://schemas.microsoft.com/office/drawing/2014/main" id="{1A3895B0-615C-454D-A37A-05CEB8BB9F9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600032" y="2999618"/>
            <a:ext cx="406400" cy="16325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/>
            </a:lvl2pPr>
            <a:lvl3pPr marL="685783" indent="0">
              <a:buFontTx/>
              <a:buNone/>
              <a:defRPr/>
            </a:lvl3pPr>
            <a:lvl4pPr marL="1028674" indent="0">
              <a:buFontTx/>
              <a:buNone/>
              <a:defRPr/>
            </a:lvl4pPr>
            <a:lvl5pPr marL="1371566" indent="0">
              <a:buFontTx/>
              <a:buNone/>
              <a:defRPr/>
            </a:lvl5pPr>
          </a:lstStyle>
          <a:p>
            <a:pPr lvl="0"/>
            <a:r>
              <a:rPr lang="en-US" dirty="0"/>
              <a:t>2010</a:t>
            </a:r>
            <a:endParaRPr lang="es-E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918C914-538C-4C5D-B1B5-BBF2F6377542}"/>
              </a:ext>
            </a:extLst>
          </p:cNvPr>
          <p:cNvSpPr/>
          <p:nvPr userDrawn="1"/>
        </p:nvSpPr>
        <p:spPr>
          <a:xfrm>
            <a:off x="8753396" y="2846913"/>
            <a:ext cx="108000" cy="10800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Text Placeholder 20">
            <a:extLst>
              <a:ext uri="{FF2B5EF4-FFF2-40B4-BE49-F238E27FC236}">
                <a16:creationId xmlns:a16="http://schemas.microsoft.com/office/drawing/2014/main" id="{55007E9D-78F1-4A92-87A6-6090054BADF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51718" y="1205612"/>
            <a:ext cx="1680029" cy="1357423"/>
          </a:xfrm>
          <a:prstGeom prst="borderCallout1">
            <a:avLst>
              <a:gd name="adj1" fmla="val 99882"/>
              <a:gd name="adj2" fmla="val 63761"/>
              <a:gd name="adj3" fmla="val 122801"/>
              <a:gd name="adj4" fmla="val 6388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lIns="46800" rIns="46800"/>
          <a:lstStyle>
            <a:lvl1pPr marL="0" indent="0">
              <a:buFontTx/>
              <a:buNone/>
              <a:defRPr sz="12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/>
            </a:lvl2pPr>
            <a:lvl3pPr marL="685783" indent="0">
              <a:buFontTx/>
              <a:buNone/>
              <a:defRPr/>
            </a:lvl3pPr>
            <a:lvl4pPr marL="1028674" indent="0">
              <a:buFontTx/>
              <a:buNone/>
              <a:defRPr/>
            </a:lvl4pPr>
            <a:lvl5pPr marL="1371566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5" name="Text Placeholder 20">
            <a:extLst>
              <a:ext uri="{FF2B5EF4-FFF2-40B4-BE49-F238E27FC236}">
                <a16:creationId xmlns:a16="http://schemas.microsoft.com/office/drawing/2014/main" id="{890F8E67-04AB-4C59-8A08-3FD89C519B6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26678" y="2644654"/>
            <a:ext cx="406400" cy="16325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/>
            </a:lvl2pPr>
            <a:lvl3pPr marL="685783" indent="0">
              <a:buFontTx/>
              <a:buNone/>
              <a:defRPr/>
            </a:lvl3pPr>
            <a:lvl4pPr marL="1028674" indent="0">
              <a:buFontTx/>
              <a:buNone/>
              <a:defRPr/>
            </a:lvl4pPr>
            <a:lvl5pPr marL="1371566" indent="0">
              <a:buFontTx/>
              <a:buNone/>
              <a:defRPr/>
            </a:lvl5pPr>
          </a:lstStyle>
          <a:p>
            <a:pPr lvl="0"/>
            <a:r>
              <a:rPr lang="en-US" dirty="0"/>
              <a:t>2001</a:t>
            </a:r>
            <a:endParaRPr lang="es-E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624A38E-5514-4713-8721-A29BA4B2A5DD}"/>
              </a:ext>
            </a:extLst>
          </p:cNvPr>
          <p:cNvSpPr/>
          <p:nvPr userDrawn="1"/>
        </p:nvSpPr>
        <p:spPr>
          <a:xfrm>
            <a:off x="1175878" y="2846913"/>
            <a:ext cx="108000" cy="10800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Text Placeholder 20">
            <a:extLst>
              <a:ext uri="{FF2B5EF4-FFF2-40B4-BE49-F238E27FC236}">
                <a16:creationId xmlns:a16="http://schemas.microsoft.com/office/drawing/2014/main" id="{2A63FEC5-6977-4CDF-81BA-D302BA13CC9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945389" y="1205612"/>
            <a:ext cx="1680029" cy="1357423"/>
          </a:xfrm>
          <a:prstGeom prst="borderCallout1">
            <a:avLst>
              <a:gd name="adj1" fmla="val 101206"/>
              <a:gd name="adj2" fmla="val 57608"/>
              <a:gd name="adj3" fmla="val 123956"/>
              <a:gd name="adj4" fmla="val 5778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lIns="46800" rIns="46800"/>
          <a:lstStyle>
            <a:lvl1pPr marL="0" indent="0">
              <a:buFontTx/>
              <a:buNone/>
              <a:defRPr sz="12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/>
            </a:lvl2pPr>
            <a:lvl3pPr marL="685783" indent="0">
              <a:buFontTx/>
              <a:buNone/>
              <a:defRPr/>
            </a:lvl3pPr>
            <a:lvl4pPr marL="1028674" indent="0">
              <a:buFontTx/>
              <a:buNone/>
              <a:defRPr/>
            </a:lvl4pPr>
            <a:lvl5pPr marL="1371566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B1F25D5-DFEF-407F-AD80-2E37348CC3E3}"/>
              </a:ext>
            </a:extLst>
          </p:cNvPr>
          <p:cNvSpPr/>
          <p:nvPr userDrawn="1"/>
        </p:nvSpPr>
        <p:spPr>
          <a:xfrm>
            <a:off x="2859770" y="2846913"/>
            <a:ext cx="108000" cy="10800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D1E00C90-3413-4DB2-BCF7-E80B2DB72C4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710570" y="2638959"/>
            <a:ext cx="406400" cy="16325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/>
            </a:lvl2pPr>
            <a:lvl3pPr marL="685783" indent="0">
              <a:buFontTx/>
              <a:buNone/>
              <a:defRPr/>
            </a:lvl3pPr>
            <a:lvl4pPr marL="1028674" indent="0">
              <a:buFontTx/>
              <a:buNone/>
              <a:defRPr/>
            </a:lvl4pPr>
            <a:lvl5pPr marL="1371566" indent="0">
              <a:buFontTx/>
              <a:buNone/>
              <a:defRPr/>
            </a:lvl5pPr>
          </a:lstStyle>
          <a:p>
            <a:pPr lvl="0"/>
            <a:r>
              <a:rPr lang="en-US" dirty="0"/>
              <a:t>2003</a:t>
            </a:r>
            <a:endParaRPr lang="es-ES" dirty="0"/>
          </a:p>
        </p:txBody>
      </p:sp>
      <p:sp>
        <p:nvSpPr>
          <p:cNvPr id="54" name="Text Placeholder 20">
            <a:extLst>
              <a:ext uri="{FF2B5EF4-FFF2-40B4-BE49-F238E27FC236}">
                <a16:creationId xmlns:a16="http://schemas.microsoft.com/office/drawing/2014/main" id="{4F34C9FE-3671-4C63-B540-7AAD74A9EE7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739060" y="1205612"/>
            <a:ext cx="1680029" cy="1357423"/>
          </a:xfrm>
          <a:prstGeom prst="borderCallout1">
            <a:avLst>
              <a:gd name="adj1" fmla="val 99925"/>
              <a:gd name="adj2" fmla="val 51043"/>
              <a:gd name="adj3" fmla="val 123989"/>
              <a:gd name="adj4" fmla="val 5106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lIns="46800" rIns="46800"/>
          <a:lstStyle>
            <a:lvl1pPr marL="0" indent="0">
              <a:buFontTx/>
              <a:buNone/>
              <a:defRPr sz="12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/>
            </a:lvl2pPr>
            <a:lvl3pPr marL="685783" indent="0">
              <a:buFontTx/>
              <a:buNone/>
              <a:defRPr/>
            </a:lvl3pPr>
            <a:lvl4pPr marL="1028674" indent="0">
              <a:buFontTx/>
              <a:buNone/>
              <a:defRPr/>
            </a:lvl4pPr>
            <a:lvl5pPr marL="1371566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5" name="Text Placeholder 20">
            <a:extLst>
              <a:ext uri="{FF2B5EF4-FFF2-40B4-BE49-F238E27FC236}">
                <a16:creationId xmlns:a16="http://schemas.microsoft.com/office/drawing/2014/main" id="{401CA86F-82AD-483D-8DD7-06F50417C23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532731" y="1205612"/>
            <a:ext cx="1680029" cy="1357423"/>
          </a:xfrm>
          <a:prstGeom prst="borderCallout1">
            <a:avLst>
              <a:gd name="adj1" fmla="val 100431"/>
              <a:gd name="adj2" fmla="val 44573"/>
              <a:gd name="adj3" fmla="val 126392"/>
              <a:gd name="adj4" fmla="val 4457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lIns="46800" rIns="46800"/>
          <a:lstStyle>
            <a:lvl1pPr marL="0" indent="0">
              <a:buFontTx/>
              <a:buNone/>
              <a:defRPr sz="12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/>
            </a:lvl2pPr>
            <a:lvl3pPr marL="685783" indent="0">
              <a:buFontTx/>
              <a:buNone/>
              <a:defRPr/>
            </a:lvl3pPr>
            <a:lvl4pPr marL="1028674" indent="0">
              <a:buFontTx/>
              <a:buNone/>
              <a:defRPr/>
            </a:lvl4pPr>
            <a:lvl5pPr marL="1371566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B3C3FCE-ECE0-4BA4-B86F-0722C9658BB1}"/>
              </a:ext>
            </a:extLst>
          </p:cNvPr>
          <p:cNvSpPr/>
          <p:nvPr userDrawn="1"/>
        </p:nvSpPr>
        <p:spPr>
          <a:xfrm>
            <a:off x="6227554" y="2846913"/>
            <a:ext cx="108000" cy="10800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543E186-D23A-4D4F-949B-EC5175D47B14}"/>
              </a:ext>
            </a:extLst>
          </p:cNvPr>
          <p:cNvSpPr/>
          <p:nvPr userDrawn="1"/>
        </p:nvSpPr>
        <p:spPr>
          <a:xfrm>
            <a:off x="4543662" y="2846913"/>
            <a:ext cx="108000" cy="10800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8D83B361-1609-4327-AC5F-6D0F850CB5C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94462" y="2638959"/>
            <a:ext cx="406400" cy="16325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/>
            </a:lvl2pPr>
            <a:lvl3pPr marL="685783" indent="0">
              <a:buFontTx/>
              <a:buNone/>
              <a:defRPr/>
            </a:lvl3pPr>
            <a:lvl4pPr marL="1028674" indent="0">
              <a:buFontTx/>
              <a:buNone/>
              <a:defRPr/>
            </a:lvl4pPr>
            <a:lvl5pPr marL="1371566" indent="0">
              <a:buFontTx/>
              <a:buNone/>
              <a:defRPr/>
            </a:lvl5pPr>
          </a:lstStyle>
          <a:p>
            <a:pPr lvl="0"/>
            <a:r>
              <a:rPr lang="en-US" dirty="0"/>
              <a:t>2005</a:t>
            </a:r>
            <a:endParaRPr lang="es-ES" dirty="0"/>
          </a:p>
        </p:txBody>
      </p:sp>
      <p:sp>
        <p:nvSpPr>
          <p:cNvPr id="32" name="Text Placeholder 20">
            <a:extLst>
              <a:ext uri="{FF2B5EF4-FFF2-40B4-BE49-F238E27FC236}">
                <a16:creationId xmlns:a16="http://schemas.microsoft.com/office/drawing/2014/main" id="{CD1C19A4-24FA-48BC-A040-B40204121D4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73637" y="2645964"/>
            <a:ext cx="406400" cy="16325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/>
            </a:lvl2pPr>
            <a:lvl3pPr marL="685783" indent="0">
              <a:buFontTx/>
              <a:buNone/>
              <a:defRPr/>
            </a:lvl3pPr>
            <a:lvl4pPr marL="1028674" indent="0">
              <a:buFontTx/>
              <a:buNone/>
              <a:defRPr/>
            </a:lvl4pPr>
            <a:lvl5pPr marL="1371566" indent="0">
              <a:buFontTx/>
              <a:buNone/>
              <a:defRPr/>
            </a:lvl5pPr>
          </a:lstStyle>
          <a:p>
            <a:pPr lvl="0"/>
            <a:r>
              <a:rPr lang="en-US" dirty="0"/>
              <a:t>2007</a:t>
            </a:r>
            <a:endParaRPr lang="es-ES" dirty="0"/>
          </a:p>
        </p:txBody>
      </p:sp>
      <p:sp>
        <p:nvSpPr>
          <p:cNvPr id="56" name="Text Placeholder 20">
            <a:extLst>
              <a:ext uri="{FF2B5EF4-FFF2-40B4-BE49-F238E27FC236}">
                <a16:creationId xmlns:a16="http://schemas.microsoft.com/office/drawing/2014/main" id="{A2FA2764-7222-4E0D-9330-3CC2C92387D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326403" y="1205612"/>
            <a:ext cx="1680029" cy="1357423"/>
          </a:xfrm>
          <a:prstGeom prst="borderCallout1">
            <a:avLst>
              <a:gd name="adj1" fmla="val 100015"/>
              <a:gd name="adj2" fmla="val 37930"/>
              <a:gd name="adj3" fmla="val 124022"/>
              <a:gd name="adj4" fmla="val 3781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lIns="46800" rIns="46800"/>
          <a:lstStyle>
            <a:lvl1pPr marL="0" indent="0">
              <a:buFontTx/>
              <a:buNone/>
              <a:defRPr sz="12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/>
            </a:lvl2pPr>
            <a:lvl3pPr marL="685783" indent="0">
              <a:buFontTx/>
              <a:buNone/>
              <a:defRPr/>
            </a:lvl3pPr>
            <a:lvl4pPr marL="1028674" indent="0">
              <a:buFontTx/>
              <a:buNone/>
              <a:defRPr/>
            </a:lvl4pPr>
            <a:lvl5pPr marL="1371566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2" name="Text Placeholder 20">
            <a:extLst>
              <a:ext uri="{FF2B5EF4-FFF2-40B4-BE49-F238E27FC236}">
                <a16:creationId xmlns:a16="http://schemas.microsoft.com/office/drawing/2014/main" id="{1006AE98-A516-4A99-9055-08082300F43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45002" y="3263858"/>
            <a:ext cx="1361698" cy="1468480"/>
          </a:xfrm>
          <a:prstGeom prst="borderCallout1">
            <a:avLst>
              <a:gd name="adj1" fmla="val -24906"/>
              <a:gd name="adj2" fmla="val 71969"/>
              <a:gd name="adj3" fmla="val 557"/>
              <a:gd name="adj4" fmla="val 7199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lIns="46800" rIns="46800"/>
          <a:lstStyle>
            <a:lvl1pPr marL="0" indent="0">
              <a:buFontTx/>
              <a:buNone/>
              <a:defRPr sz="12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/>
            </a:lvl2pPr>
            <a:lvl3pPr marL="685783" indent="0">
              <a:buFontTx/>
              <a:buNone/>
              <a:defRPr/>
            </a:lvl3pPr>
            <a:lvl4pPr marL="1028674" indent="0">
              <a:buFontTx/>
              <a:buNone/>
              <a:defRPr/>
            </a:lvl4pPr>
            <a:lvl5pPr marL="1371566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3" name="Text Placeholder 20">
            <a:extLst>
              <a:ext uri="{FF2B5EF4-FFF2-40B4-BE49-F238E27FC236}">
                <a16:creationId xmlns:a16="http://schemas.microsoft.com/office/drawing/2014/main" id="{7E727E18-DB57-4EC5-AA8B-DB32BACC988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627669" y="3263858"/>
            <a:ext cx="1361698" cy="1468480"/>
          </a:xfrm>
          <a:prstGeom prst="borderCallout1">
            <a:avLst>
              <a:gd name="adj1" fmla="val -25221"/>
              <a:gd name="adj2" fmla="val 59534"/>
              <a:gd name="adj3" fmla="val -271"/>
              <a:gd name="adj4" fmla="val 5955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lIns="46800" rIns="46800"/>
          <a:lstStyle>
            <a:lvl1pPr marL="0" indent="0">
              <a:buFontTx/>
              <a:buNone/>
              <a:defRPr sz="12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/>
            </a:lvl2pPr>
            <a:lvl3pPr marL="685783" indent="0">
              <a:buFontTx/>
              <a:buNone/>
              <a:defRPr/>
            </a:lvl3pPr>
            <a:lvl4pPr marL="1028674" indent="0">
              <a:buFontTx/>
              <a:buNone/>
              <a:defRPr/>
            </a:lvl4pPr>
            <a:lvl5pPr marL="1371566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4" name="Text Placeholder 20">
            <a:extLst>
              <a:ext uri="{FF2B5EF4-FFF2-40B4-BE49-F238E27FC236}">
                <a16:creationId xmlns:a16="http://schemas.microsoft.com/office/drawing/2014/main" id="{B327C5D7-B955-48C3-8A08-BF24FD6F2F4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110336" y="3263858"/>
            <a:ext cx="1361698" cy="1468480"/>
          </a:xfrm>
          <a:prstGeom prst="borderCallout1">
            <a:avLst>
              <a:gd name="adj1" fmla="val -24225"/>
              <a:gd name="adj2" fmla="val 47498"/>
              <a:gd name="adj3" fmla="val 100"/>
              <a:gd name="adj4" fmla="val 4752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lIns="46800" rIns="46800"/>
          <a:lstStyle>
            <a:lvl1pPr marL="0" indent="0">
              <a:buFontTx/>
              <a:buNone/>
              <a:defRPr sz="12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/>
            </a:lvl2pPr>
            <a:lvl3pPr marL="685783" indent="0">
              <a:buFontTx/>
              <a:buNone/>
              <a:defRPr/>
            </a:lvl3pPr>
            <a:lvl4pPr marL="1028674" indent="0">
              <a:buFontTx/>
              <a:buNone/>
              <a:defRPr/>
            </a:lvl4pPr>
            <a:lvl5pPr marL="1371566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5" name="Text Placeholder 20">
            <a:extLst>
              <a:ext uri="{FF2B5EF4-FFF2-40B4-BE49-F238E27FC236}">
                <a16:creationId xmlns:a16="http://schemas.microsoft.com/office/drawing/2014/main" id="{B68EF06D-5DCB-4594-8B9A-E8361BDDDB61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5670" y="3263858"/>
            <a:ext cx="1361698" cy="1468480"/>
          </a:xfrm>
          <a:prstGeom prst="borderCallout1">
            <a:avLst>
              <a:gd name="adj1" fmla="val -24493"/>
              <a:gd name="adj2" fmla="val 22752"/>
              <a:gd name="adj3" fmla="val 265"/>
              <a:gd name="adj4" fmla="val 2249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lIns="46800" rIns="46800"/>
          <a:lstStyle>
            <a:lvl1pPr marL="0" indent="0">
              <a:buFontTx/>
              <a:buNone/>
              <a:defRPr sz="12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/>
            </a:lvl2pPr>
            <a:lvl3pPr marL="685783" indent="0">
              <a:buFontTx/>
              <a:buNone/>
              <a:defRPr/>
            </a:lvl3pPr>
            <a:lvl4pPr marL="1028674" indent="0">
              <a:buFontTx/>
              <a:buNone/>
              <a:defRPr/>
            </a:lvl4pPr>
            <a:lvl5pPr marL="1371566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6" name="Text Placeholder 20">
            <a:extLst>
              <a:ext uri="{FF2B5EF4-FFF2-40B4-BE49-F238E27FC236}">
                <a16:creationId xmlns:a16="http://schemas.microsoft.com/office/drawing/2014/main" id="{62834ECA-78F6-4279-931D-05AB1451AF61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593003" y="3263858"/>
            <a:ext cx="1361698" cy="1468480"/>
          </a:xfrm>
          <a:prstGeom prst="borderCallout1">
            <a:avLst>
              <a:gd name="adj1" fmla="val -25408"/>
              <a:gd name="adj2" fmla="val 34704"/>
              <a:gd name="adj3" fmla="val 77"/>
              <a:gd name="adj4" fmla="val 3477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lIns="46800" rIns="46800"/>
          <a:lstStyle>
            <a:lvl1pPr marL="0" indent="0">
              <a:buFontTx/>
              <a:buNone/>
              <a:defRPr sz="12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/>
            </a:lvl2pPr>
            <a:lvl3pPr marL="685783" indent="0">
              <a:buFontTx/>
              <a:buNone/>
              <a:defRPr/>
            </a:lvl3pPr>
            <a:lvl4pPr marL="1028674" indent="0">
              <a:buFontTx/>
              <a:buNone/>
              <a:defRPr/>
            </a:lvl4pPr>
            <a:lvl5pPr marL="1371566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Text Placeholder 20">
            <a:extLst>
              <a:ext uri="{FF2B5EF4-FFF2-40B4-BE49-F238E27FC236}">
                <a16:creationId xmlns:a16="http://schemas.microsoft.com/office/drawing/2014/main" id="{D67575C6-AFF0-4F2E-ACBC-2D31EEBAB60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90237" y="2995437"/>
            <a:ext cx="406400" cy="16325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/>
            </a:lvl2pPr>
            <a:lvl3pPr marL="685783" indent="0">
              <a:buFontTx/>
              <a:buNone/>
              <a:defRPr/>
            </a:lvl3pPr>
            <a:lvl4pPr marL="1028674" indent="0">
              <a:buFontTx/>
              <a:buNone/>
              <a:defRPr/>
            </a:lvl4pPr>
            <a:lvl5pPr marL="1371566" indent="0">
              <a:buFontTx/>
              <a:buNone/>
              <a:defRPr/>
            </a:lvl5pPr>
          </a:lstStyle>
          <a:p>
            <a:pPr lvl="0"/>
            <a:r>
              <a:rPr lang="en-US" dirty="0"/>
              <a:t>2000</a:t>
            </a:r>
            <a:endParaRPr lang="es-E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767AFB3-8AAA-458A-B2B5-BD7DCEE95914}"/>
              </a:ext>
            </a:extLst>
          </p:cNvPr>
          <p:cNvSpPr/>
          <p:nvPr userDrawn="1"/>
        </p:nvSpPr>
        <p:spPr>
          <a:xfrm>
            <a:off x="333932" y="2846913"/>
            <a:ext cx="108000" cy="10800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547D8A4-9955-4930-9DFB-5B68A8C67F8E}"/>
              </a:ext>
            </a:extLst>
          </p:cNvPr>
          <p:cNvSpPr/>
          <p:nvPr userDrawn="1"/>
        </p:nvSpPr>
        <p:spPr>
          <a:xfrm>
            <a:off x="2017824" y="2846913"/>
            <a:ext cx="108000" cy="10800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 Placeholder 20">
            <a:extLst>
              <a:ext uri="{FF2B5EF4-FFF2-40B4-BE49-F238E27FC236}">
                <a16:creationId xmlns:a16="http://schemas.microsoft.com/office/drawing/2014/main" id="{EFB15904-D0EF-446A-8598-4482D2D7085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871366" y="2995437"/>
            <a:ext cx="406400" cy="16325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/>
            </a:lvl2pPr>
            <a:lvl3pPr marL="685783" indent="0">
              <a:buFontTx/>
              <a:buNone/>
              <a:defRPr/>
            </a:lvl3pPr>
            <a:lvl4pPr marL="1028674" indent="0">
              <a:buFontTx/>
              <a:buNone/>
              <a:defRPr/>
            </a:lvl4pPr>
            <a:lvl5pPr marL="1371566" indent="0">
              <a:buFontTx/>
              <a:buNone/>
              <a:defRPr/>
            </a:lvl5pPr>
          </a:lstStyle>
          <a:p>
            <a:pPr lvl="0"/>
            <a:r>
              <a:rPr lang="en-US" dirty="0"/>
              <a:t>2002</a:t>
            </a:r>
            <a:endParaRPr lang="es-E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7632318-CBDE-4616-B961-54A9DB395733}"/>
              </a:ext>
            </a:extLst>
          </p:cNvPr>
          <p:cNvSpPr/>
          <p:nvPr userDrawn="1"/>
        </p:nvSpPr>
        <p:spPr>
          <a:xfrm>
            <a:off x="3701716" y="2846913"/>
            <a:ext cx="108000" cy="10800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E9090485-8EAC-4209-98EC-FAE4FA10979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552516" y="2995437"/>
            <a:ext cx="406400" cy="16325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/>
            </a:lvl2pPr>
            <a:lvl3pPr marL="685783" indent="0">
              <a:buFontTx/>
              <a:buNone/>
              <a:defRPr/>
            </a:lvl3pPr>
            <a:lvl4pPr marL="1028674" indent="0">
              <a:buFontTx/>
              <a:buNone/>
              <a:defRPr/>
            </a:lvl4pPr>
            <a:lvl5pPr marL="1371566" indent="0">
              <a:buFontTx/>
              <a:buNone/>
              <a:defRPr/>
            </a:lvl5pPr>
          </a:lstStyle>
          <a:p>
            <a:pPr lvl="0"/>
            <a:r>
              <a:rPr lang="en-US" dirty="0"/>
              <a:t>2004</a:t>
            </a:r>
            <a:endParaRPr lang="es-ES" dirty="0"/>
          </a:p>
        </p:txBody>
      </p:sp>
      <p:sp>
        <p:nvSpPr>
          <p:cNvPr id="28" name="Text Placeholder 20">
            <a:extLst>
              <a:ext uri="{FF2B5EF4-FFF2-40B4-BE49-F238E27FC236}">
                <a16:creationId xmlns:a16="http://schemas.microsoft.com/office/drawing/2014/main" id="{1F46FEEB-98F5-4467-85BB-5C4F8785DC6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239150" y="2995437"/>
            <a:ext cx="406400" cy="16325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/>
            </a:lvl2pPr>
            <a:lvl3pPr marL="685783" indent="0">
              <a:buFontTx/>
              <a:buNone/>
              <a:defRPr/>
            </a:lvl3pPr>
            <a:lvl4pPr marL="1028674" indent="0">
              <a:buFontTx/>
              <a:buNone/>
              <a:defRPr/>
            </a:lvl4pPr>
            <a:lvl5pPr marL="1371566" indent="0">
              <a:buFontTx/>
              <a:buNone/>
              <a:defRPr/>
            </a:lvl5pPr>
          </a:lstStyle>
          <a:p>
            <a:pPr lvl="0"/>
            <a:r>
              <a:rPr lang="en-US" dirty="0"/>
              <a:t>2006</a:t>
            </a:r>
            <a:endParaRPr lang="es-E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4D8D1A0-900D-4029-96CE-11652C3F66B3}"/>
              </a:ext>
            </a:extLst>
          </p:cNvPr>
          <p:cNvSpPr/>
          <p:nvPr userDrawn="1"/>
        </p:nvSpPr>
        <p:spPr>
          <a:xfrm>
            <a:off x="5385608" y="2846913"/>
            <a:ext cx="108000" cy="10800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692152B-F518-426A-91FB-F3EA6761771D}"/>
              </a:ext>
            </a:extLst>
          </p:cNvPr>
          <p:cNvSpPr/>
          <p:nvPr userDrawn="1"/>
        </p:nvSpPr>
        <p:spPr>
          <a:xfrm>
            <a:off x="7069500" y="2846913"/>
            <a:ext cx="108000" cy="10800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 Placeholder 20">
            <a:extLst>
              <a:ext uri="{FF2B5EF4-FFF2-40B4-BE49-F238E27FC236}">
                <a16:creationId xmlns:a16="http://schemas.microsoft.com/office/drawing/2014/main" id="{638DA0F6-F6AA-47F3-BACD-147B649D0A6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920300" y="2995437"/>
            <a:ext cx="406400" cy="16325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/>
            </a:lvl2pPr>
            <a:lvl3pPr marL="685783" indent="0">
              <a:buFontTx/>
              <a:buNone/>
              <a:defRPr/>
            </a:lvl3pPr>
            <a:lvl4pPr marL="1028674" indent="0">
              <a:buFontTx/>
              <a:buNone/>
              <a:defRPr/>
            </a:lvl4pPr>
            <a:lvl5pPr marL="1371566" indent="0">
              <a:buFontTx/>
              <a:buNone/>
              <a:defRPr/>
            </a:lvl5pPr>
          </a:lstStyle>
          <a:p>
            <a:pPr lvl="0"/>
            <a:r>
              <a:rPr lang="en-US" dirty="0"/>
              <a:t>2008</a:t>
            </a:r>
            <a:endParaRPr lang="es-ES" dirty="0"/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3F262D7B-9F34-4ADB-BC33-754BB5765C3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762246" y="2645207"/>
            <a:ext cx="406400" cy="16325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/>
            </a:lvl2pPr>
            <a:lvl3pPr marL="685783" indent="0">
              <a:buFontTx/>
              <a:buNone/>
              <a:defRPr/>
            </a:lvl3pPr>
            <a:lvl4pPr marL="1028674" indent="0">
              <a:buFontTx/>
              <a:buNone/>
              <a:defRPr/>
            </a:lvl4pPr>
            <a:lvl5pPr marL="1371566" indent="0">
              <a:buFontTx/>
              <a:buNone/>
              <a:defRPr/>
            </a:lvl5pPr>
          </a:lstStyle>
          <a:p>
            <a:pPr lvl="0"/>
            <a:r>
              <a:rPr lang="en-US" dirty="0"/>
              <a:t>2009</a:t>
            </a:r>
            <a:endParaRPr lang="es-ES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CA403CC-0609-476D-AADC-3976497E9E90}"/>
              </a:ext>
            </a:extLst>
          </p:cNvPr>
          <p:cNvSpPr/>
          <p:nvPr userDrawn="1"/>
        </p:nvSpPr>
        <p:spPr>
          <a:xfrm>
            <a:off x="7911446" y="2846913"/>
            <a:ext cx="108000" cy="10800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1" name="Picture 40">
            <a:hlinkClick r:id="rId2" action="ppaction://hlinksldjump"/>
            <a:extLst>
              <a:ext uri="{FF2B5EF4-FFF2-40B4-BE49-F238E27FC236}">
                <a16:creationId xmlns:a16="http://schemas.microsoft.com/office/drawing/2014/main" id="{F547CA45-68C2-492A-88F0-B5717342BD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70137" y="602661"/>
            <a:ext cx="284129" cy="2508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F2AA85-B37F-8190-E543-F9F6B8CD049C}"/>
              </a:ext>
            </a:extLst>
          </p:cNvPr>
          <p:cNvSpPr txBox="1"/>
          <p:nvPr userDrawn="1"/>
        </p:nvSpPr>
        <p:spPr>
          <a:xfrm>
            <a:off x="498649" y="4892803"/>
            <a:ext cx="1741715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copyright 2025 National Audit Office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3">
            <a:extLst>
              <a:ext uri="{FF2B5EF4-FFF2-40B4-BE49-F238E27FC236}">
                <a16:creationId xmlns:a16="http://schemas.microsoft.com/office/drawing/2014/main" id="{2332DA8F-1C14-5DAF-DBDA-FB2E8BA06FAB}"/>
              </a:ext>
            </a:extLst>
          </p:cNvPr>
          <p:cNvSpPr txBox="1"/>
          <p:nvPr userDrawn="1"/>
        </p:nvSpPr>
        <p:spPr>
          <a:xfrm>
            <a:off x="287339" y="4892803"/>
            <a:ext cx="264784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fld id="{3B912914-21CD-B249-AC79-27906F4AE065}" type="slidenum">
              <a:rPr lang="es-ES" sz="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endParaRPr lang="en-GB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5D6241CC-DFE0-12B2-667A-42BCD245451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90237" y="678314"/>
            <a:ext cx="6591849" cy="37282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/>
            </a:lvl2pPr>
            <a:lvl3pPr marL="685783" indent="0">
              <a:buFontTx/>
              <a:buNone/>
              <a:defRPr/>
            </a:lvl3pPr>
            <a:lvl4pPr marL="1028674" indent="0">
              <a:buFontTx/>
              <a:buNone/>
              <a:defRPr/>
            </a:lvl4pPr>
            <a:lvl5pPr marL="1371566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  <a:endParaRPr lang="es-ES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7CB5EC47-4BF6-2C3E-099D-A550523C59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0792" y="177799"/>
            <a:ext cx="6565375" cy="3841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 b="0" i="0">
                <a:latin typeface="Interstate Extra Light" pitchFamily="2" charset="77"/>
              </a:defRPr>
            </a:lvl2pPr>
            <a:lvl3pPr marL="685783" indent="0">
              <a:buFontTx/>
              <a:buNone/>
              <a:defRPr b="0" i="0">
                <a:latin typeface="Interstate Extra Light" pitchFamily="2" charset="77"/>
              </a:defRPr>
            </a:lvl3pPr>
            <a:lvl4pPr marL="1028674" indent="0">
              <a:buFontTx/>
              <a:buNone/>
              <a:defRPr b="0" i="0">
                <a:latin typeface="Interstate Extra Light" pitchFamily="2" charset="77"/>
              </a:defRPr>
            </a:lvl4pPr>
            <a:lvl5pPr marL="1371566" indent="0">
              <a:buFontTx/>
              <a:buNone/>
              <a:defRPr b="0" i="0">
                <a:latin typeface="Interstate Extra Light" pitchFamily="2" charset="77"/>
              </a:defRPr>
            </a:lvl5pPr>
          </a:lstStyle>
          <a:p>
            <a:pPr lvl="0"/>
            <a:r>
              <a:rPr lang="en-GB" sz="2800" dirty="0"/>
              <a:t>Timeline</a:t>
            </a:r>
            <a:endParaRPr lang="en-US" dirty="0"/>
          </a:p>
        </p:txBody>
      </p:sp>
      <p:pic>
        <p:nvPicPr>
          <p:cNvPr id="8" name="Picture 7">
            <a:hlinkClick r:id="rId4" action="ppaction://hlinksldjump"/>
            <a:extLst>
              <a:ext uri="{FF2B5EF4-FFF2-40B4-BE49-F238E27FC236}">
                <a16:creationId xmlns:a16="http://schemas.microsoft.com/office/drawing/2014/main" id="{4B62AB47-8915-E96F-88CE-C92AB499F65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70137" y="604172"/>
            <a:ext cx="284129" cy="247857"/>
          </a:xfrm>
          <a:prstGeom prst="rect">
            <a:avLst/>
          </a:prstGeom>
        </p:spPr>
      </p:pic>
      <p:pic>
        <p:nvPicPr>
          <p:cNvPr id="13" name="Picture 12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45A33FE8-433C-E33F-0DF8-ABE143A5E6E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009763" y="268234"/>
            <a:ext cx="1830097" cy="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927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02A4E540-7ACE-8865-E45E-C39BA40ECDF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3555710" cy="51419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C3C300C-75E0-B54B-8D2E-ADC1923D46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62065" y="1067256"/>
            <a:ext cx="4850137" cy="3841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0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 b="0" i="0">
                <a:latin typeface="Interstate Extra Light" pitchFamily="2" charset="77"/>
              </a:defRPr>
            </a:lvl2pPr>
            <a:lvl3pPr marL="685783" indent="0">
              <a:buFontTx/>
              <a:buNone/>
              <a:defRPr b="0" i="0">
                <a:latin typeface="Interstate Extra Light" pitchFamily="2" charset="77"/>
              </a:defRPr>
            </a:lvl3pPr>
            <a:lvl4pPr marL="1028674" indent="0">
              <a:buFontTx/>
              <a:buNone/>
              <a:defRPr b="0" i="0">
                <a:latin typeface="Interstate Extra Light" pitchFamily="2" charset="77"/>
              </a:defRPr>
            </a:lvl4pPr>
            <a:lvl5pPr marL="1371566" indent="0">
              <a:buFontTx/>
              <a:buNone/>
              <a:defRPr b="0" i="0">
                <a:latin typeface="Interstate Extra Light" pitchFamily="2" charset="77"/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B5984B9-CA7A-9F42-8D3C-58D23A17AAB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62064" y="1627981"/>
            <a:ext cx="4850136" cy="27731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 sz="1000"/>
            </a:lvl2pPr>
            <a:lvl3pPr marL="685783" indent="0">
              <a:buFontTx/>
              <a:buNone/>
              <a:defRPr sz="1000"/>
            </a:lvl3pPr>
            <a:lvl4pPr marL="1028674" indent="0">
              <a:buFontTx/>
              <a:buNone/>
              <a:defRPr sz="1000"/>
            </a:lvl4pPr>
            <a:lvl5pPr marL="1371566" indent="0">
              <a:buFontTx/>
              <a:buNone/>
              <a:defRPr sz="10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88C467E-96A3-2C42-B557-D76B00B60457}"/>
              </a:ext>
            </a:extLst>
          </p:cNvPr>
          <p:cNvCxnSpPr>
            <a:cxnSpLocks/>
          </p:cNvCxnSpPr>
          <p:nvPr userDrawn="1"/>
        </p:nvCxnSpPr>
        <p:spPr>
          <a:xfrm>
            <a:off x="3555716" y="0"/>
            <a:ext cx="0" cy="514350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43942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8">
          <p15:clr>
            <a:srgbClr val="FBAE40"/>
          </p15:clr>
        </p15:guide>
        <p15:guide id="2" orient="horz" pos="826">
          <p15:clr>
            <a:srgbClr val="FBAE40"/>
          </p15:clr>
        </p15:guide>
        <p15:guide id="3" orient="horz" pos="2255">
          <p15:clr>
            <a:srgbClr val="FBAE40"/>
          </p15:clr>
        </p15:guide>
        <p15:guide id="4" pos="1565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f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C3C300C-75E0-B54B-8D2E-ADC1923D46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5146" y="411821"/>
            <a:ext cx="6259846" cy="3841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 b="0" i="0">
                <a:latin typeface="Interstate Extra Light" pitchFamily="2" charset="77"/>
              </a:defRPr>
            </a:lvl2pPr>
            <a:lvl3pPr marL="685783" indent="0">
              <a:buFontTx/>
              <a:buNone/>
              <a:defRPr b="0" i="0">
                <a:latin typeface="Interstate Extra Light" pitchFamily="2" charset="77"/>
              </a:defRPr>
            </a:lvl3pPr>
            <a:lvl4pPr marL="1028674" indent="0">
              <a:buFontTx/>
              <a:buNone/>
              <a:defRPr b="0" i="0">
                <a:latin typeface="Interstate Extra Light" pitchFamily="2" charset="77"/>
              </a:defRPr>
            </a:lvl4pPr>
            <a:lvl5pPr marL="1371566" indent="0">
              <a:buFontTx/>
              <a:buNone/>
              <a:defRPr b="0" i="0">
                <a:latin typeface="Interstate Extra Light" pitchFamily="2" charset="77"/>
              </a:defRPr>
            </a:lvl5pPr>
          </a:lstStyle>
          <a:p>
            <a:pPr lvl="0"/>
            <a:r>
              <a:rPr lang="en-US" dirty="0"/>
              <a:t>Key facts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D3C7D69-81EF-2348-80E6-29024EC9190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7502" y="1482765"/>
            <a:ext cx="1701831" cy="58932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/>
            </a:lvl2pPr>
            <a:lvl3pPr marL="685783" indent="0">
              <a:buFontTx/>
              <a:buNone/>
              <a:defRPr/>
            </a:lvl3pPr>
            <a:lvl4pPr marL="1028674" indent="0">
              <a:buFontTx/>
              <a:buNone/>
              <a:defRPr/>
            </a:lvl4pPr>
            <a:lvl5pPr marL="1371566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  <a:endParaRPr lang="es-E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C72E029F-5462-7846-849C-8A1C95A659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7501" y="988618"/>
            <a:ext cx="1701824" cy="486767"/>
          </a:xfrm>
          <a:prstGeom prst="rect">
            <a:avLst/>
          </a:prstGeom>
        </p:spPr>
        <p:txBody>
          <a:bodyPr anchor="b"/>
          <a:lstStyle>
            <a:lvl1pPr marL="0" indent="0" algn="ctr">
              <a:buFontTx/>
              <a:buNone/>
              <a:defRPr sz="36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/>
            </a:lvl2pPr>
            <a:lvl3pPr marL="685783" indent="0">
              <a:buFontTx/>
              <a:buNone/>
              <a:defRPr/>
            </a:lvl3pPr>
            <a:lvl4pPr marL="1028674" indent="0">
              <a:buFontTx/>
              <a:buNone/>
              <a:defRPr/>
            </a:lvl4pPr>
            <a:lvl5pPr marL="1371566" indent="0">
              <a:buFontTx/>
              <a:buNone/>
              <a:defRPr/>
            </a:lvl5pPr>
          </a:lstStyle>
          <a:p>
            <a:pPr lvl="0"/>
            <a:r>
              <a:rPr lang="en-US" dirty="0"/>
              <a:t>15%</a:t>
            </a:r>
            <a:endParaRPr lang="es-ES" dirty="0"/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E8C0507F-6E31-1247-BA1F-7276EDCACD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67057" y="1482765"/>
            <a:ext cx="1701831" cy="58932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/>
            </a:lvl2pPr>
            <a:lvl3pPr marL="685783" indent="0">
              <a:buFontTx/>
              <a:buNone/>
              <a:defRPr/>
            </a:lvl3pPr>
            <a:lvl4pPr marL="1028674" indent="0">
              <a:buFontTx/>
              <a:buNone/>
              <a:defRPr/>
            </a:lvl4pPr>
            <a:lvl5pPr marL="1371566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  <a:endParaRPr lang="es-ES" dirty="0"/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422BDF4-F75B-C146-A6B1-912E064670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71329" y="988618"/>
            <a:ext cx="1701824" cy="486767"/>
          </a:xfrm>
          <a:prstGeom prst="rect">
            <a:avLst/>
          </a:prstGeom>
        </p:spPr>
        <p:txBody>
          <a:bodyPr anchor="b"/>
          <a:lstStyle>
            <a:lvl1pPr marL="0" indent="0" algn="ctr">
              <a:buFontTx/>
              <a:buNone/>
              <a:defRPr sz="36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/>
            </a:lvl2pPr>
            <a:lvl3pPr marL="685783" indent="0">
              <a:buFontTx/>
              <a:buNone/>
              <a:defRPr/>
            </a:lvl3pPr>
            <a:lvl4pPr marL="1028674" indent="0">
              <a:buFontTx/>
              <a:buNone/>
              <a:defRPr/>
            </a:lvl4pPr>
            <a:lvl5pPr marL="1371566" indent="0">
              <a:buFontTx/>
              <a:buNone/>
              <a:defRPr/>
            </a:lvl5pPr>
          </a:lstStyle>
          <a:p>
            <a:pPr lvl="0"/>
            <a:r>
              <a:rPr lang="en-US" dirty="0"/>
              <a:t>15%</a:t>
            </a:r>
            <a:endParaRPr lang="es-ES" dirty="0"/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0DFC8221-CAA2-FB4D-A6B8-E5A85B750F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05157" y="1482765"/>
            <a:ext cx="1701831" cy="58932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/>
            </a:lvl2pPr>
            <a:lvl3pPr marL="685783" indent="0">
              <a:buFontTx/>
              <a:buNone/>
              <a:defRPr/>
            </a:lvl3pPr>
            <a:lvl4pPr marL="1028674" indent="0">
              <a:buFontTx/>
              <a:buNone/>
              <a:defRPr/>
            </a:lvl4pPr>
            <a:lvl5pPr marL="1371566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  <a:endParaRPr lang="es-ES" dirty="0"/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E7773EBA-5C6A-1049-9C72-645B6180E8A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05156" y="988618"/>
            <a:ext cx="1701824" cy="486767"/>
          </a:xfrm>
          <a:prstGeom prst="rect">
            <a:avLst/>
          </a:prstGeom>
        </p:spPr>
        <p:txBody>
          <a:bodyPr anchor="b"/>
          <a:lstStyle>
            <a:lvl1pPr marL="0" indent="0" algn="ctr">
              <a:buFontTx/>
              <a:buNone/>
              <a:defRPr sz="36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/>
            </a:lvl2pPr>
            <a:lvl3pPr marL="685783" indent="0">
              <a:buFontTx/>
              <a:buNone/>
              <a:defRPr/>
            </a:lvl3pPr>
            <a:lvl4pPr marL="1028674" indent="0">
              <a:buFontTx/>
              <a:buNone/>
              <a:defRPr/>
            </a:lvl4pPr>
            <a:lvl5pPr marL="1371566" indent="0">
              <a:buFontTx/>
              <a:buNone/>
              <a:defRPr/>
            </a:lvl5pPr>
          </a:lstStyle>
          <a:p>
            <a:pPr lvl="0"/>
            <a:r>
              <a:rPr lang="en-US" dirty="0"/>
              <a:t>15%</a:t>
            </a:r>
            <a:endParaRPr lang="es-ES" dirty="0"/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A988FB90-E7E7-CA45-8361-9AE06EE5159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7502" y="2830071"/>
            <a:ext cx="1701831" cy="58932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/>
            </a:lvl2pPr>
            <a:lvl3pPr marL="685783" indent="0">
              <a:buFontTx/>
              <a:buNone/>
              <a:defRPr/>
            </a:lvl3pPr>
            <a:lvl4pPr marL="1028674" indent="0">
              <a:buFontTx/>
              <a:buNone/>
              <a:defRPr/>
            </a:lvl4pPr>
            <a:lvl5pPr marL="1371566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  <a:endParaRPr lang="es-ES" dirty="0"/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2D1FE285-F381-A140-97E5-C938C3C7E22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7501" y="2335924"/>
            <a:ext cx="1701824" cy="486767"/>
          </a:xfrm>
          <a:prstGeom prst="rect">
            <a:avLst/>
          </a:prstGeom>
        </p:spPr>
        <p:txBody>
          <a:bodyPr anchor="b"/>
          <a:lstStyle>
            <a:lvl1pPr marL="0" indent="0" algn="ctr">
              <a:buFontTx/>
              <a:buNone/>
              <a:defRPr sz="36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/>
            </a:lvl2pPr>
            <a:lvl3pPr marL="685783" indent="0">
              <a:buFontTx/>
              <a:buNone/>
              <a:defRPr/>
            </a:lvl3pPr>
            <a:lvl4pPr marL="1028674" indent="0">
              <a:buFontTx/>
              <a:buNone/>
              <a:defRPr/>
            </a:lvl4pPr>
            <a:lvl5pPr marL="1371566" indent="0">
              <a:buFontTx/>
              <a:buNone/>
              <a:defRPr/>
            </a:lvl5pPr>
          </a:lstStyle>
          <a:p>
            <a:pPr lvl="0"/>
            <a:r>
              <a:rPr lang="en-US" dirty="0"/>
              <a:t>15%</a:t>
            </a:r>
            <a:endParaRPr lang="es-ES" dirty="0"/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7BB2B00F-983E-DC48-AAFF-1F4E471D029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67057" y="2830071"/>
            <a:ext cx="1701831" cy="58932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/>
            </a:lvl2pPr>
            <a:lvl3pPr marL="685783" indent="0">
              <a:buFontTx/>
              <a:buNone/>
              <a:defRPr/>
            </a:lvl3pPr>
            <a:lvl4pPr marL="1028674" indent="0">
              <a:buFontTx/>
              <a:buNone/>
              <a:defRPr/>
            </a:lvl4pPr>
            <a:lvl5pPr marL="1371566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  <a:endParaRPr lang="es-ES" dirty="0"/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4F3BCCD6-18EB-6341-B43B-FF72B1DA50E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71329" y="2335924"/>
            <a:ext cx="1701824" cy="486767"/>
          </a:xfrm>
          <a:prstGeom prst="rect">
            <a:avLst/>
          </a:prstGeom>
        </p:spPr>
        <p:txBody>
          <a:bodyPr anchor="b"/>
          <a:lstStyle>
            <a:lvl1pPr marL="0" indent="0" algn="ctr">
              <a:buFontTx/>
              <a:buNone/>
              <a:defRPr sz="36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/>
            </a:lvl2pPr>
            <a:lvl3pPr marL="685783" indent="0">
              <a:buFontTx/>
              <a:buNone/>
              <a:defRPr/>
            </a:lvl3pPr>
            <a:lvl4pPr marL="1028674" indent="0">
              <a:buFontTx/>
              <a:buNone/>
              <a:defRPr/>
            </a:lvl4pPr>
            <a:lvl5pPr marL="1371566" indent="0">
              <a:buFontTx/>
              <a:buNone/>
              <a:defRPr/>
            </a:lvl5pPr>
          </a:lstStyle>
          <a:p>
            <a:pPr lvl="0"/>
            <a:r>
              <a:rPr lang="en-US" dirty="0"/>
              <a:t>15%</a:t>
            </a:r>
            <a:endParaRPr lang="es-ES" dirty="0"/>
          </a:p>
        </p:txBody>
      </p:sp>
      <p:sp>
        <p:nvSpPr>
          <p:cNvPr id="27" name="Text Placeholder 12">
            <a:extLst>
              <a:ext uri="{FF2B5EF4-FFF2-40B4-BE49-F238E27FC236}">
                <a16:creationId xmlns:a16="http://schemas.microsoft.com/office/drawing/2014/main" id="{CE409CE2-6290-E146-9C0D-6BF8302D071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905157" y="2830071"/>
            <a:ext cx="1701831" cy="58932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/>
            </a:lvl2pPr>
            <a:lvl3pPr marL="685783" indent="0">
              <a:buFontTx/>
              <a:buNone/>
              <a:defRPr/>
            </a:lvl3pPr>
            <a:lvl4pPr marL="1028674" indent="0">
              <a:buFontTx/>
              <a:buNone/>
              <a:defRPr/>
            </a:lvl4pPr>
            <a:lvl5pPr marL="1371566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  <a:endParaRPr lang="es-ES" dirty="0"/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07AF723B-DE7D-8A40-A85C-6905218EDF1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05156" y="2335924"/>
            <a:ext cx="1701824" cy="486767"/>
          </a:xfrm>
          <a:prstGeom prst="rect">
            <a:avLst/>
          </a:prstGeom>
        </p:spPr>
        <p:txBody>
          <a:bodyPr anchor="b"/>
          <a:lstStyle>
            <a:lvl1pPr marL="0" indent="0" algn="ctr">
              <a:buFontTx/>
              <a:buNone/>
              <a:defRPr sz="36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/>
            </a:lvl2pPr>
            <a:lvl3pPr marL="685783" indent="0">
              <a:buFontTx/>
              <a:buNone/>
              <a:defRPr/>
            </a:lvl3pPr>
            <a:lvl4pPr marL="1028674" indent="0">
              <a:buFontTx/>
              <a:buNone/>
              <a:defRPr/>
            </a:lvl4pPr>
            <a:lvl5pPr marL="1371566" indent="0">
              <a:buFontTx/>
              <a:buNone/>
              <a:defRPr/>
            </a:lvl5pPr>
          </a:lstStyle>
          <a:p>
            <a:pPr lvl="0"/>
            <a:r>
              <a:rPr lang="en-US" dirty="0"/>
              <a:t>15%</a:t>
            </a:r>
            <a:endParaRPr lang="es-ES" dirty="0"/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3FECE9CB-C7FD-FD4C-B043-20FE15B18D2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37502" y="4177379"/>
            <a:ext cx="1701831" cy="58932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/>
            </a:lvl2pPr>
            <a:lvl3pPr marL="685783" indent="0">
              <a:buFontTx/>
              <a:buNone/>
              <a:defRPr/>
            </a:lvl3pPr>
            <a:lvl4pPr marL="1028674" indent="0">
              <a:buFontTx/>
              <a:buNone/>
              <a:defRPr/>
            </a:lvl4pPr>
            <a:lvl5pPr marL="1371566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  <a:endParaRPr lang="es-ES" dirty="0"/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A2C73772-211F-3A48-9A91-A5D0798EB71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37501" y="3683231"/>
            <a:ext cx="1701824" cy="486767"/>
          </a:xfrm>
          <a:prstGeom prst="rect">
            <a:avLst/>
          </a:prstGeom>
        </p:spPr>
        <p:txBody>
          <a:bodyPr anchor="b"/>
          <a:lstStyle>
            <a:lvl1pPr marL="0" indent="0" algn="ctr">
              <a:buFontTx/>
              <a:buNone/>
              <a:defRPr sz="36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/>
            </a:lvl2pPr>
            <a:lvl3pPr marL="685783" indent="0">
              <a:buFontTx/>
              <a:buNone/>
              <a:defRPr/>
            </a:lvl3pPr>
            <a:lvl4pPr marL="1028674" indent="0">
              <a:buFontTx/>
              <a:buNone/>
              <a:defRPr/>
            </a:lvl4pPr>
            <a:lvl5pPr marL="1371566" indent="0">
              <a:buFontTx/>
              <a:buNone/>
              <a:defRPr/>
            </a:lvl5pPr>
          </a:lstStyle>
          <a:p>
            <a:pPr lvl="0"/>
            <a:r>
              <a:rPr lang="en-US" dirty="0"/>
              <a:t>15%</a:t>
            </a:r>
            <a:endParaRPr lang="es-ES" dirty="0"/>
          </a:p>
        </p:txBody>
      </p:sp>
      <p:sp>
        <p:nvSpPr>
          <p:cNvPr id="31" name="Text Placeholder 12">
            <a:extLst>
              <a:ext uri="{FF2B5EF4-FFF2-40B4-BE49-F238E27FC236}">
                <a16:creationId xmlns:a16="http://schemas.microsoft.com/office/drawing/2014/main" id="{BDB08DD3-DE65-694B-9BD2-9FB8ECB0862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67057" y="4177379"/>
            <a:ext cx="1701831" cy="58932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/>
            </a:lvl2pPr>
            <a:lvl3pPr marL="685783" indent="0">
              <a:buFontTx/>
              <a:buNone/>
              <a:defRPr/>
            </a:lvl3pPr>
            <a:lvl4pPr marL="1028674" indent="0">
              <a:buFontTx/>
              <a:buNone/>
              <a:defRPr/>
            </a:lvl4pPr>
            <a:lvl5pPr marL="1371566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  <a:endParaRPr lang="es-ES" dirty="0"/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0D7AFC1A-7628-1744-AFA3-7F8A381CE56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371329" y="3683231"/>
            <a:ext cx="1701824" cy="486767"/>
          </a:xfrm>
          <a:prstGeom prst="rect">
            <a:avLst/>
          </a:prstGeom>
        </p:spPr>
        <p:txBody>
          <a:bodyPr anchor="b"/>
          <a:lstStyle>
            <a:lvl1pPr marL="0" indent="0" algn="ctr">
              <a:buFontTx/>
              <a:buNone/>
              <a:defRPr sz="36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/>
            </a:lvl2pPr>
            <a:lvl3pPr marL="685783" indent="0">
              <a:buFontTx/>
              <a:buNone/>
              <a:defRPr/>
            </a:lvl3pPr>
            <a:lvl4pPr marL="1028674" indent="0">
              <a:buFontTx/>
              <a:buNone/>
              <a:defRPr/>
            </a:lvl4pPr>
            <a:lvl5pPr marL="1371566" indent="0">
              <a:buFontTx/>
              <a:buNone/>
              <a:defRPr/>
            </a:lvl5pPr>
          </a:lstStyle>
          <a:p>
            <a:pPr lvl="0"/>
            <a:r>
              <a:rPr lang="en-US" dirty="0"/>
              <a:t>15%</a:t>
            </a:r>
            <a:endParaRPr lang="es-ES" dirty="0"/>
          </a:p>
        </p:txBody>
      </p:sp>
      <p:sp>
        <p:nvSpPr>
          <p:cNvPr id="33" name="Text Placeholder 12">
            <a:extLst>
              <a:ext uri="{FF2B5EF4-FFF2-40B4-BE49-F238E27FC236}">
                <a16:creationId xmlns:a16="http://schemas.microsoft.com/office/drawing/2014/main" id="{6D36B952-9E38-1448-B627-075AD279C0C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05157" y="4177379"/>
            <a:ext cx="1701831" cy="58932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/>
            </a:lvl2pPr>
            <a:lvl3pPr marL="685783" indent="0">
              <a:buFontTx/>
              <a:buNone/>
              <a:defRPr/>
            </a:lvl3pPr>
            <a:lvl4pPr marL="1028674" indent="0">
              <a:buFontTx/>
              <a:buNone/>
              <a:defRPr/>
            </a:lvl4pPr>
            <a:lvl5pPr marL="1371566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  <a:endParaRPr lang="es-ES" dirty="0"/>
          </a:p>
        </p:txBody>
      </p:sp>
      <p:sp>
        <p:nvSpPr>
          <p:cNvPr id="34" name="Text Placeholder 12">
            <a:extLst>
              <a:ext uri="{FF2B5EF4-FFF2-40B4-BE49-F238E27FC236}">
                <a16:creationId xmlns:a16="http://schemas.microsoft.com/office/drawing/2014/main" id="{626E2567-F09E-EB4C-BB98-67D427BD295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905156" y="3683231"/>
            <a:ext cx="1701824" cy="486767"/>
          </a:xfrm>
          <a:prstGeom prst="rect">
            <a:avLst/>
          </a:prstGeom>
        </p:spPr>
        <p:txBody>
          <a:bodyPr anchor="b"/>
          <a:lstStyle>
            <a:lvl1pPr marL="0" indent="0" algn="ctr">
              <a:buFontTx/>
              <a:buNone/>
              <a:defRPr sz="36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/>
            </a:lvl2pPr>
            <a:lvl3pPr marL="685783" indent="0">
              <a:buFontTx/>
              <a:buNone/>
              <a:defRPr/>
            </a:lvl3pPr>
            <a:lvl4pPr marL="1028674" indent="0">
              <a:buFontTx/>
              <a:buNone/>
              <a:defRPr/>
            </a:lvl4pPr>
            <a:lvl5pPr marL="1371566" indent="0">
              <a:buFontTx/>
              <a:buNone/>
              <a:defRPr/>
            </a:lvl5pPr>
          </a:lstStyle>
          <a:p>
            <a:pPr lvl="0"/>
            <a:r>
              <a:rPr lang="en-US" dirty="0"/>
              <a:t>15%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212030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8">
          <p15:clr>
            <a:srgbClr val="FBAE40"/>
          </p15:clr>
        </p15:guide>
        <p15:guide id="2" orient="horz" pos="826">
          <p15:clr>
            <a:srgbClr val="FBAE40"/>
          </p15:clr>
        </p15:guide>
        <p15:guide id="3" orient="horz" pos="2255">
          <p15:clr>
            <a:srgbClr val="FBAE40"/>
          </p15:clr>
        </p15:guide>
        <p15:guide id="4" pos="1565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168684A-53FF-CF9C-A9FD-D6B0CBCAFF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05910BD-C6B3-4368-9D50-48282F1EDB22}"/>
              </a:ext>
            </a:extLst>
          </p:cNvPr>
          <p:cNvSpPr/>
          <p:nvPr userDrawn="1"/>
        </p:nvSpPr>
        <p:spPr>
          <a:xfrm>
            <a:off x="1" y="0"/>
            <a:ext cx="9144000" cy="51435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08F0BDC-344C-9442-9915-19822E8FF36B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431801" y="2173109"/>
            <a:ext cx="8280400" cy="622345"/>
          </a:xfrm>
          <a:prstGeom prst="rect">
            <a:avLst/>
          </a:prstGeom>
        </p:spPr>
        <p:txBody>
          <a:bodyPr/>
          <a:lstStyle>
            <a:lvl1pPr algn="ctr">
              <a:defRPr sz="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Thank you</a:t>
            </a:r>
            <a:endParaRPr lang="es-ES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25B44F27-CE21-C34B-A09C-B699EE8DEECA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31801" y="2978153"/>
            <a:ext cx="8280400" cy="46196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>
                <a:solidFill>
                  <a:schemeClr val="accent5"/>
                </a:solidFill>
                <a:latin typeface="+mj-lt"/>
              </a:defRPr>
            </a:lvl2pPr>
            <a:lvl3pPr marL="685783" indent="0">
              <a:buFontTx/>
              <a:buNone/>
              <a:defRPr>
                <a:solidFill>
                  <a:schemeClr val="accent5"/>
                </a:solidFill>
                <a:latin typeface="+mj-lt"/>
              </a:defRPr>
            </a:lvl3pPr>
            <a:lvl4pPr marL="1028674" indent="0">
              <a:buFontTx/>
              <a:buNone/>
              <a:defRPr>
                <a:solidFill>
                  <a:schemeClr val="accent5"/>
                </a:solidFill>
                <a:latin typeface="+mj-lt"/>
              </a:defRPr>
            </a:lvl4pPr>
            <a:lvl5pPr marL="1371566" indent="0">
              <a:buFontTx/>
              <a:buNone/>
              <a:defRPr>
                <a:solidFill>
                  <a:schemeClr val="accent5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54339970-F912-4C35-ABF9-FCB5B1EE27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01" y="4219575"/>
            <a:ext cx="8280400" cy="735016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>
                <a:solidFill>
                  <a:schemeClr val="accent5"/>
                </a:solidFill>
                <a:latin typeface="+mj-lt"/>
              </a:defRPr>
            </a:lvl2pPr>
            <a:lvl3pPr marL="685783" indent="0">
              <a:buFontTx/>
              <a:buNone/>
              <a:defRPr>
                <a:solidFill>
                  <a:schemeClr val="accent5"/>
                </a:solidFill>
                <a:latin typeface="+mj-lt"/>
              </a:defRPr>
            </a:lvl3pPr>
            <a:lvl4pPr marL="1028674" indent="0">
              <a:buFontTx/>
              <a:buNone/>
              <a:defRPr>
                <a:solidFill>
                  <a:schemeClr val="accent5"/>
                </a:solidFill>
                <a:latin typeface="+mj-lt"/>
              </a:defRPr>
            </a:lvl4pPr>
            <a:lvl5pPr marL="1371566" indent="0">
              <a:buFontTx/>
              <a:buNone/>
              <a:defRPr>
                <a:solidFill>
                  <a:schemeClr val="accent5"/>
                </a:solidFill>
                <a:latin typeface="+mj-lt"/>
              </a:defRPr>
            </a:lvl5pPr>
          </a:lstStyle>
          <a:p>
            <a:pPr lvl="0"/>
            <a:r>
              <a:rPr lang="en-US"/>
              <a:t>[Name]</a:t>
            </a:r>
            <a:br>
              <a:rPr lang="en-US"/>
            </a:br>
            <a:r>
              <a:rPr lang="en-US"/>
              <a:t>[Position]</a:t>
            </a:r>
            <a:br>
              <a:rPr lang="en-US"/>
            </a:br>
            <a:r>
              <a:rPr lang="en-US"/>
              <a:t>[email]</a:t>
            </a:r>
          </a:p>
        </p:txBody>
      </p:sp>
      <p:pic>
        <p:nvPicPr>
          <p:cNvPr id="3" name="Picture 2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3C24E611-6688-6967-2153-395B80D1ED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827" y="744290"/>
            <a:ext cx="3262346" cy="44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0296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osing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building with a clock tower&#10;&#10;Description automatically generated">
            <a:extLst>
              <a:ext uri="{FF2B5EF4-FFF2-40B4-BE49-F238E27FC236}">
                <a16:creationId xmlns:a16="http://schemas.microsoft.com/office/drawing/2014/main" id="{91A28A5A-A4D6-9D84-9F24-D31BC38885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03AECC8-9380-384E-B3FC-1BF4D9FB2F9B}"/>
              </a:ext>
            </a:extLst>
          </p:cNvPr>
          <p:cNvSpPr txBox="1"/>
          <p:nvPr userDrawn="1"/>
        </p:nvSpPr>
        <p:spPr>
          <a:xfrm>
            <a:off x="1606235" y="1780587"/>
            <a:ext cx="59315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30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are the UK’s independent public spending watchdog</a:t>
            </a:r>
            <a:endParaRPr lang="es-ES" sz="3300" i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6A007D-BA0E-4F4D-AB41-62DF2537CC59}"/>
              </a:ext>
            </a:extLst>
          </p:cNvPr>
          <p:cNvSpPr txBox="1"/>
          <p:nvPr userDrawn="1"/>
        </p:nvSpPr>
        <p:spPr>
          <a:xfrm>
            <a:off x="1491980" y="3244086"/>
            <a:ext cx="61600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support Parliament in holding the government to account and we help improve public services through our high-quality audits.</a:t>
            </a:r>
            <a:endParaRPr lang="es-ES" sz="1600" i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phic 4">
            <a:hlinkClick r:id="rId3"/>
            <a:extLst>
              <a:ext uri="{FF2B5EF4-FFF2-40B4-BE49-F238E27FC236}">
                <a16:creationId xmlns:a16="http://schemas.microsoft.com/office/drawing/2014/main" id="{6D61C05F-4193-4B91-8945-A3FA2BEFD5A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42758" y="4184365"/>
            <a:ext cx="304800" cy="3048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27EE096-D4B2-4C63-A283-7AD494E43A35}"/>
              </a:ext>
            </a:extLst>
          </p:cNvPr>
          <p:cNvSpPr txBox="1"/>
          <p:nvPr userDrawn="1"/>
        </p:nvSpPr>
        <p:spPr>
          <a:xfrm>
            <a:off x="1036303" y="4533746"/>
            <a:ext cx="7071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u="sng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www.nao.org.uk</a:t>
            </a:r>
            <a:r>
              <a:rPr lang="en-GB" sz="120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|  </a:t>
            </a:r>
            <a:r>
              <a:rPr lang="en-GB" sz="1200" u="sng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@naoorguk</a:t>
            </a:r>
            <a:r>
              <a:rPr lang="en-GB" sz="120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|  </a:t>
            </a:r>
            <a:r>
              <a:rPr lang="en-GB" sz="1200" u="sng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www.linkedin.com/company/naoorguk</a:t>
            </a:r>
            <a:endParaRPr lang="en-GB" sz="1200" dirty="0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pic>
        <p:nvPicPr>
          <p:cNvPr id="6" name="Picture 5" descr="A black and white circle with a letter in it&#10;&#10;Description automatically generated">
            <a:hlinkClick r:id="rId8"/>
            <a:extLst>
              <a:ext uri="{FF2B5EF4-FFF2-40B4-BE49-F238E27FC236}">
                <a16:creationId xmlns:a16="http://schemas.microsoft.com/office/drawing/2014/main" id="{BD206E49-DE1A-EAC5-FF66-E671FE1BDBA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6916" y="4184364"/>
            <a:ext cx="304800" cy="297865"/>
          </a:xfrm>
          <a:prstGeom prst="rect">
            <a:avLst/>
          </a:prstGeom>
        </p:spPr>
      </p:pic>
      <p:pic>
        <p:nvPicPr>
          <p:cNvPr id="8" name="Picture 7" descr="A black and white x in a circle&#10;&#10;Description automatically generated">
            <a:hlinkClick r:id="rId10"/>
            <a:extLst>
              <a:ext uri="{FF2B5EF4-FFF2-40B4-BE49-F238E27FC236}">
                <a16:creationId xmlns:a16="http://schemas.microsoft.com/office/drawing/2014/main" id="{544BFAAC-4CB6-A5A9-C253-FB1A2209CF76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9837" y="4184364"/>
            <a:ext cx="304800" cy="311912"/>
          </a:xfrm>
          <a:prstGeom prst="rect">
            <a:avLst/>
          </a:prstGeom>
        </p:spPr>
      </p:pic>
      <p:pic>
        <p:nvPicPr>
          <p:cNvPr id="9" name="Picture 8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CF569DFC-4C15-7BDC-A474-8C9989730EC4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940827" y="744290"/>
            <a:ext cx="3262346" cy="44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5224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CD9674-AE20-09FF-0909-4FF107CF33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748677F-C912-56B1-D0C7-8495D7BA00C1}"/>
              </a:ext>
            </a:extLst>
          </p:cNvPr>
          <p:cNvSpPr/>
          <p:nvPr userDrawn="1"/>
        </p:nvSpPr>
        <p:spPr>
          <a:xfrm>
            <a:off x="178131" y="4857007"/>
            <a:ext cx="1704109" cy="2137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8363A6-A437-17D0-F2B2-91F496A7FA65}"/>
              </a:ext>
            </a:extLst>
          </p:cNvPr>
          <p:cNvSpPr txBox="1"/>
          <p:nvPr userDrawn="1"/>
        </p:nvSpPr>
        <p:spPr>
          <a:xfrm>
            <a:off x="498649" y="4892803"/>
            <a:ext cx="1741715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copyright 2025 National Audit Office</a:t>
            </a:r>
            <a:endParaRPr lang="en-US" sz="6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3">
            <a:extLst>
              <a:ext uri="{FF2B5EF4-FFF2-40B4-BE49-F238E27FC236}">
                <a16:creationId xmlns:a16="http://schemas.microsoft.com/office/drawing/2014/main" id="{21EEDCA4-DDD1-4074-C505-1ECE4F773AC7}"/>
              </a:ext>
            </a:extLst>
          </p:cNvPr>
          <p:cNvSpPr txBox="1"/>
          <p:nvPr userDrawn="1"/>
        </p:nvSpPr>
        <p:spPr>
          <a:xfrm>
            <a:off x="287339" y="4892803"/>
            <a:ext cx="264784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fld id="{3B912914-21CD-B249-AC79-27906F4AE065}" type="slidenum">
              <a:rPr lang="es-ES" sz="60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endParaRPr lang="en-GB" sz="6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C99C99DD-361D-53F0-933C-ABD460A302F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72480" y="4855702"/>
            <a:ext cx="1196008" cy="1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092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ur wor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199C6F-8D77-4606-A10E-9651E59321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F3F3D35-1513-D2A6-ACEA-25F3303ADC25}"/>
              </a:ext>
            </a:extLst>
          </p:cNvPr>
          <p:cNvSpPr/>
          <p:nvPr userDrawn="1"/>
        </p:nvSpPr>
        <p:spPr>
          <a:xfrm>
            <a:off x="178131" y="4857007"/>
            <a:ext cx="1704109" cy="2137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1AD4EA-25DE-6A63-410D-138803198678}"/>
              </a:ext>
            </a:extLst>
          </p:cNvPr>
          <p:cNvSpPr txBox="1"/>
          <p:nvPr userDrawn="1"/>
        </p:nvSpPr>
        <p:spPr>
          <a:xfrm>
            <a:off x="498649" y="4892803"/>
            <a:ext cx="1741715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copyright 2025 National Audit Office</a:t>
            </a:r>
            <a:endParaRPr 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3">
            <a:extLst>
              <a:ext uri="{FF2B5EF4-FFF2-40B4-BE49-F238E27FC236}">
                <a16:creationId xmlns:a16="http://schemas.microsoft.com/office/drawing/2014/main" id="{DC0CBAC6-118E-7F2B-7E4C-D8B31E1F2B1C}"/>
              </a:ext>
            </a:extLst>
          </p:cNvPr>
          <p:cNvSpPr txBox="1"/>
          <p:nvPr userDrawn="1"/>
        </p:nvSpPr>
        <p:spPr>
          <a:xfrm>
            <a:off x="287339" y="4892803"/>
            <a:ext cx="264784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fld id="{3B912914-21CD-B249-AC79-27906F4AE065}" type="slidenum">
              <a:rPr lang="es-ES" sz="6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endParaRPr lang="en-GB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E7CAEA5-0550-8AF2-60D2-08F687175E7C}"/>
              </a:ext>
            </a:extLst>
          </p:cNvPr>
          <p:cNvGrpSpPr/>
          <p:nvPr userDrawn="1"/>
        </p:nvGrpSpPr>
        <p:grpSpPr>
          <a:xfrm>
            <a:off x="7709165" y="4820104"/>
            <a:ext cx="1334905" cy="261940"/>
            <a:chOff x="7709165" y="4820104"/>
            <a:chExt cx="1334905" cy="26194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9123BB1-FF41-3302-9163-118AC85F8C5C}"/>
                </a:ext>
              </a:extLst>
            </p:cNvPr>
            <p:cNvSpPr/>
            <p:nvPr userDrawn="1"/>
          </p:nvSpPr>
          <p:spPr>
            <a:xfrm>
              <a:off x="7709165" y="4820104"/>
              <a:ext cx="1334905" cy="2619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dirty="0" err="1"/>
            </a:p>
          </p:txBody>
        </p:sp>
        <p:pic>
          <p:nvPicPr>
            <p:cNvPr id="8" name="Picture 7" descr="A white text on a black background&#10;&#10;AI-generated content may be incorrect.">
              <a:extLst>
                <a:ext uri="{FF2B5EF4-FFF2-40B4-BE49-F238E27FC236}">
                  <a16:creationId xmlns:a16="http://schemas.microsoft.com/office/drawing/2014/main" id="{6C0074F3-8A6F-91A8-120E-A008CEBD15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709165" y="4870074"/>
              <a:ext cx="1193541" cy="16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357845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at we do_Value for mon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08EB7A-76E4-D723-2289-AFDA902661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74A0E57-23E0-E682-03EE-7DC3834D735B}"/>
              </a:ext>
            </a:extLst>
          </p:cNvPr>
          <p:cNvSpPr/>
          <p:nvPr userDrawn="1"/>
        </p:nvSpPr>
        <p:spPr>
          <a:xfrm>
            <a:off x="178131" y="4857007"/>
            <a:ext cx="1704109" cy="2137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65F705-79E1-765F-2AE1-C6B1A83E3E3C}"/>
              </a:ext>
            </a:extLst>
          </p:cNvPr>
          <p:cNvSpPr txBox="1"/>
          <p:nvPr userDrawn="1"/>
        </p:nvSpPr>
        <p:spPr>
          <a:xfrm>
            <a:off x="498649" y="4892803"/>
            <a:ext cx="1741715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copyright 2025 National Audit Office</a:t>
            </a:r>
            <a:endParaRPr lang="en-US" sz="6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3">
            <a:extLst>
              <a:ext uri="{FF2B5EF4-FFF2-40B4-BE49-F238E27FC236}">
                <a16:creationId xmlns:a16="http://schemas.microsoft.com/office/drawing/2014/main" id="{2773BE57-2573-245F-7374-4324CCF2E6B8}"/>
              </a:ext>
            </a:extLst>
          </p:cNvPr>
          <p:cNvSpPr txBox="1"/>
          <p:nvPr userDrawn="1"/>
        </p:nvSpPr>
        <p:spPr>
          <a:xfrm>
            <a:off x="287339" y="4892803"/>
            <a:ext cx="264784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fld id="{3B912914-21CD-B249-AC79-27906F4AE065}" type="slidenum">
              <a:rPr lang="es-ES" sz="60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endParaRPr lang="en-GB" sz="6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679AF15C-E5C7-D77D-BF4F-C97CFFC328B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72480" y="4855702"/>
            <a:ext cx="1196008" cy="162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8A52566-A8D5-A1A6-26FF-E7A23C454326}"/>
              </a:ext>
            </a:extLst>
          </p:cNvPr>
          <p:cNvSpPr/>
          <p:nvPr userDrawn="1"/>
        </p:nvSpPr>
        <p:spPr>
          <a:xfrm>
            <a:off x="2529999" y="1548921"/>
            <a:ext cx="762790" cy="497472"/>
          </a:xfrm>
          <a:prstGeom prst="rect">
            <a:avLst/>
          </a:prstGeom>
          <a:solidFill>
            <a:srgbClr val="1468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3C5B9E-0B11-8E7C-FD28-86567A22A812}"/>
              </a:ext>
            </a:extLst>
          </p:cNvPr>
          <p:cNvSpPr txBox="1"/>
          <p:nvPr userDrawn="1"/>
        </p:nvSpPr>
        <p:spPr>
          <a:xfrm>
            <a:off x="2615278" y="1582214"/>
            <a:ext cx="720150" cy="43088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2800" b="1" dirty="0">
                <a:solidFill>
                  <a:schemeClr val="bg1"/>
                </a:solidFill>
              </a:rPr>
              <a:t>93%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9D240E-B34C-3321-E7F9-CF805C9016F3}"/>
              </a:ext>
            </a:extLst>
          </p:cNvPr>
          <p:cNvSpPr/>
          <p:nvPr userDrawn="1"/>
        </p:nvSpPr>
        <p:spPr>
          <a:xfrm>
            <a:off x="5102636" y="4300126"/>
            <a:ext cx="2430504" cy="180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err="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E65442-CB80-DE21-C5DC-C355D84DC95A}"/>
              </a:ext>
            </a:extLst>
          </p:cNvPr>
          <p:cNvSpPr txBox="1"/>
          <p:nvPr userDrawn="1"/>
        </p:nvSpPr>
        <p:spPr>
          <a:xfrm>
            <a:off x="5102636" y="4341664"/>
            <a:ext cx="4079266" cy="13849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900" b="0" i="1" dirty="0">
                <a:solidFill>
                  <a:schemeClr val="accent2">
                    <a:lumMod val="50000"/>
                  </a:schemeClr>
                </a:solidFill>
              </a:rPr>
              <a:t>*Source: Annual report and accounts 2024-25</a:t>
            </a:r>
          </a:p>
        </p:txBody>
      </p:sp>
    </p:spTree>
    <p:extLst>
      <p:ext uri="{BB962C8B-B14F-4D97-AF65-F5344CB8AC3E}">
        <p14:creationId xmlns:p14="http://schemas.microsoft.com/office/powerpoint/2010/main" val="16301693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59236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_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B7DFEFF0-DDE7-464A-A51B-839C080E3CD8}"/>
              </a:ext>
            </a:extLst>
          </p:cNvPr>
          <p:cNvSpPr/>
          <p:nvPr/>
        </p:nvSpPr>
        <p:spPr>
          <a:xfrm flipH="1">
            <a:off x="0" y="1292141"/>
            <a:ext cx="9144000" cy="281586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B532A1-B90E-8B4F-A1F5-6B64C0C3E2F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1292227"/>
            <a:ext cx="9144000" cy="2816225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INSERT IMAGE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01CBF5F-2FEF-994D-A077-CEFD134000AD}"/>
              </a:ext>
            </a:extLst>
          </p:cNvPr>
          <p:cNvSpPr/>
          <p:nvPr userDrawn="1"/>
        </p:nvSpPr>
        <p:spPr>
          <a:xfrm>
            <a:off x="431800" y="1035491"/>
            <a:ext cx="3788397" cy="3327282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 Placeholder 9">
            <a:extLst>
              <a:ext uri="{FF2B5EF4-FFF2-40B4-BE49-F238E27FC236}">
                <a16:creationId xmlns:a16="http://schemas.microsoft.com/office/drawing/2014/main" id="{A2E37784-2DD0-3949-AAD3-27A592242B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1500" y="400252"/>
            <a:ext cx="6154737" cy="3841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 b="0" i="0">
                <a:latin typeface="Interstate Extra Light" pitchFamily="2" charset="77"/>
              </a:defRPr>
            </a:lvl2pPr>
            <a:lvl3pPr marL="685783" indent="0">
              <a:buFontTx/>
              <a:buNone/>
              <a:defRPr b="0" i="0">
                <a:latin typeface="Interstate Extra Light" pitchFamily="2" charset="77"/>
              </a:defRPr>
            </a:lvl3pPr>
            <a:lvl4pPr marL="1028674" indent="0">
              <a:buFontTx/>
              <a:buNone/>
              <a:defRPr b="0" i="0">
                <a:latin typeface="Interstate Extra Light" pitchFamily="2" charset="77"/>
              </a:defRPr>
            </a:lvl4pPr>
            <a:lvl5pPr marL="1371566" indent="0">
              <a:buFontTx/>
              <a:buNone/>
              <a:defRPr b="0" i="0">
                <a:latin typeface="Interstate Extra Light" pitchFamily="2" charset="77"/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93E633B4-E4A1-47EA-B23E-376B85D9E0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0416" y="1483970"/>
            <a:ext cx="3411164" cy="254328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 sz="1000"/>
            </a:lvl2pPr>
            <a:lvl3pPr marL="685783" indent="0">
              <a:buFontTx/>
              <a:buNone/>
              <a:defRPr sz="1000"/>
            </a:lvl3pPr>
            <a:lvl4pPr marL="1028674" indent="0">
              <a:buFontTx/>
              <a:buNone/>
              <a:defRPr sz="1000"/>
            </a:lvl4pPr>
            <a:lvl5pPr marL="1371566" indent="0">
              <a:buFontTx/>
              <a:buNone/>
              <a:defRPr sz="10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3832888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8">
          <p15:clr>
            <a:srgbClr val="FBAE40"/>
          </p15:clr>
        </p15:guide>
        <p15:guide id="2" orient="horz" pos="599">
          <p15:clr>
            <a:srgbClr val="FBAE40"/>
          </p15:clr>
        </p15:guide>
        <p15:guide id="3" orient="horz" pos="826">
          <p15:clr>
            <a:srgbClr val="FBAE40"/>
          </p15:clr>
        </p15:guide>
        <p15:guide id="4" pos="415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7594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–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DAEEA540-5670-24F8-4720-D1B90E52CC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0975" y="988291"/>
            <a:ext cx="8531225" cy="3744047"/>
          </a:xfrm>
          <a:prstGeom prst="rect">
            <a:avLst/>
          </a:prstGeom>
        </p:spPr>
        <p:txBody>
          <a:bodyPr numCol="1"/>
          <a:lstStyle>
            <a:lvl1pPr marL="0" indent="0">
              <a:buNone/>
              <a:defRPr sz="1600">
                <a:solidFill>
                  <a:srgbClr val="000000"/>
                </a:solidFill>
              </a:defRPr>
            </a:lvl1pPr>
            <a:lvl2pPr marL="342892" indent="0">
              <a:buNone/>
              <a:defRPr sz="1600">
                <a:solidFill>
                  <a:srgbClr val="000000"/>
                </a:solidFill>
              </a:defRPr>
            </a:lvl2pPr>
            <a:lvl3pPr marL="685783" indent="0">
              <a:buNone/>
              <a:defRPr sz="1600">
                <a:solidFill>
                  <a:srgbClr val="000000"/>
                </a:solidFill>
              </a:defRPr>
            </a:lvl3pPr>
            <a:lvl4pPr marL="1028675" indent="0">
              <a:buNone/>
              <a:defRPr sz="1600">
                <a:solidFill>
                  <a:srgbClr val="000000"/>
                </a:solidFill>
              </a:defRPr>
            </a:lvl4pPr>
            <a:lvl5pPr marL="1371566" indent="0"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C8EFDEEA-A480-18E0-546D-8910F1DD42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0792" y="177799"/>
            <a:ext cx="6575243" cy="3841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 b="0" i="0">
                <a:latin typeface="Interstate Extra Light" pitchFamily="2" charset="77"/>
              </a:defRPr>
            </a:lvl2pPr>
            <a:lvl3pPr marL="685783" indent="0">
              <a:buFontTx/>
              <a:buNone/>
              <a:defRPr b="0" i="0">
                <a:latin typeface="Interstate Extra Light" pitchFamily="2" charset="77"/>
              </a:defRPr>
            </a:lvl3pPr>
            <a:lvl4pPr marL="1028674" indent="0">
              <a:buFontTx/>
              <a:buNone/>
              <a:defRPr b="0" i="0">
                <a:latin typeface="Interstate Extra Light" pitchFamily="2" charset="77"/>
              </a:defRPr>
            </a:lvl4pPr>
            <a:lvl5pPr marL="1371566" indent="0">
              <a:buFontTx/>
              <a:buNone/>
              <a:defRPr b="0" i="0">
                <a:latin typeface="Interstate Extra Light" pitchFamily="2" charset="77"/>
              </a:defRPr>
            </a:lvl5pPr>
          </a:lstStyle>
          <a:p>
            <a:pPr lvl="0"/>
            <a:r>
              <a:rPr lang="en-GB" sz="2800" dirty="0"/>
              <a:t>Text only – 1 column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656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8">
          <p15:clr>
            <a:srgbClr val="FBAE40"/>
          </p15:clr>
        </p15:guide>
        <p15:guide id="2" orient="horz" pos="826">
          <p15:clr>
            <a:srgbClr val="FBAE40"/>
          </p15:clr>
        </p15:guide>
        <p15:guide id="3" orient="horz" pos="225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–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3F21CD7C-35B3-8371-F8D8-A785C5530EF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0792" y="177799"/>
            <a:ext cx="6654184" cy="3841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 b="0" i="0">
                <a:latin typeface="Interstate Extra Light" pitchFamily="2" charset="77"/>
              </a:defRPr>
            </a:lvl2pPr>
            <a:lvl3pPr marL="685783" indent="0">
              <a:buFontTx/>
              <a:buNone/>
              <a:defRPr b="0" i="0">
                <a:latin typeface="Interstate Extra Light" pitchFamily="2" charset="77"/>
              </a:defRPr>
            </a:lvl3pPr>
            <a:lvl4pPr marL="1028674" indent="0">
              <a:buFontTx/>
              <a:buNone/>
              <a:defRPr b="0" i="0">
                <a:latin typeface="Interstate Extra Light" pitchFamily="2" charset="77"/>
              </a:defRPr>
            </a:lvl4pPr>
            <a:lvl5pPr marL="1371566" indent="0">
              <a:buFontTx/>
              <a:buNone/>
              <a:defRPr b="0" i="0">
                <a:latin typeface="Interstate Extra Light" pitchFamily="2" charset="77"/>
              </a:defRPr>
            </a:lvl5pPr>
          </a:lstStyle>
          <a:p>
            <a:pPr lvl="0"/>
            <a:r>
              <a:rPr lang="en-GB" sz="2800" dirty="0"/>
              <a:t>Text only – 2 columns</a:t>
            </a:r>
            <a:endParaRPr lang="en-US" dirty="0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56805586-DF63-B0DB-8076-0DBDDA54778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0975" y="988291"/>
            <a:ext cx="8531225" cy="3744047"/>
          </a:xfrm>
          <a:prstGeom prst="rect">
            <a:avLst/>
          </a:prstGeom>
        </p:spPr>
        <p:txBody>
          <a:bodyPr numCol="2"/>
          <a:lstStyle>
            <a:lvl1pPr marL="0" indent="0">
              <a:buNone/>
              <a:defRPr sz="1600">
                <a:solidFill>
                  <a:srgbClr val="000000"/>
                </a:solidFill>
              </a:defRPr>
            </a:lvl1pPr>
            <a:lvl2pPr marL="342892" indent="0">
              <a:buNone/>
              <a:defRPr sz="1600">
                <a:solidFill>
                  <a:srgbClr val="000000"/>
                </a:solidFill>
              </a:defRPr>
            </a:lvl2pPr>
            <a:lvl3pPr marL="685783" indent="0">
              <a:buNone/>
              <a:defRPr sz="1600">
                <a:solidFill>
                  <a:srgbClr val="000000"/>
                </a:solidFill>
              </a:defRPr>
            </a:lvl3pPr>
            <a:lvl4pPr marL="1028675" indent="0">
              <a:buNone/>
              <a:defRPr sz="1600">
                <a:solidFill>
                  <a:srgbClr val="000000"/>
                </a:solidFill>
              </a:defRPr>
            </a:lvl4pPr>
            <a:lvl5pPr marL="1371566" indent="0"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3537846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8">
          <p15:clr>
            <a:srgbClr val="FBAE40"/>
          </p15:clr>
        </p15:guide>
        <p15:guide id="2" orient="horz" pos="82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–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8C0C4F9C-C838-2419-A8CD-3F7AFF716C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0792" y="176973"/>
            <a:ext cx="6645387" cy="3841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891" indent="0">
              <a:buFontTx/>
              <a:buNone/>
              <a:defRPr b="0" i="0">
                <a:latin typeface="Interstate Extra Light" pitchFamily="2" charset="77"/>
              </a:defRPr>
            </a:lvl2pPr>
            <a:lvl3pPr marL="685783" indent="0">
              <a:buFontTx/>
              <a:buNone/>
              <a:defRPr b="0" i="0">
                <a:latin typeface="Interstate Extra Light" pitchFamily="2" charset="77"/>
              </a:defRPr>
            </a:lvl3pPr>
            <a:lvl4pPr marL="1028674" indent="0">
              <a:buFontTx/>
              <a:buNone/>
              <a:defRPr b="0" i="0">
                <a:latin typeface="Interstate Extra Light" pitchFamily="2" charset="77"/>
              </a:defRPr>
            </a:lvl4pPr>
            <a:lvl5pPr marL="1371566" indent="0">
              <a:buFontTx/>
              <a:buNone/>
              <a:defRPr b="0" i="0">
                <a:latin typeface="Interstate Extra Light" pitchFamily="2" charset="77"/>
              </a:defRPr>
            </a:lvl5pPr>
          </a:lstStyle>
          <a:p>
            <a:pPr lvl="0"/>
            <a:r>
              <a:rPr lang="en-GB" sz="2800" dirty="0"/>
              <a:t>Text only – 3 columns</a:t>
            </a:r>
            <a:endParaRPr lang="en-US" dirty="0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A291528F-4CF3-49E7-9A7B-B575055E36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975" y="988291"/>
            <a:ext cx="8531225" cy="3744047"/>
          </a:xfrm>
          <a:prstGeom prst="rect">
            <a:avLst/>
          </a:prstGeom>
        </p:spPr>
        <p:txBody>
          <a:bodyPr numCol="3"/>
          <a:lstStyle>
            <a:lvl1pPr marL="0" indent="0">
              <a:buNone/>
              <a:defRPr sz="1600">
                <a:solidFill>
                  <a:srgbClr val="000000"/>
                </a:solidFill>
              </a:defRPr>
            </a:lvl1pPr>
            <a:lvl2pPr marL="342892" indent="0">
              <a:buNone/>
              <a:defRPr sz="1600">
                <a:solidFill>
                  <a:srgbClr val="000000"/>
                </a:solidFill>
              </a:defRPr>
            </a:lvl2pPr>
            <a:lvl3pPr marL="685783" indent="0">
              <a:buNone/>
              <a:defRPr sz="1600">
                <a:solidFill>
                  <a:srgbClr val="000000"/>
                </a:solidFill>
              </a:defRPr>
            </a:lvl3pPr>
            <a:lvl4pPr marL="1028675" indent="0">
              <a:buNone/>
              <a:defRPr sz="1600">
                <a:solidFill>
                  <a:srgbClr val="000000"/>
                </a:solidFill>
              </a:defRPr>
            </a:lvl4pPr>
            <a:lvl5pPr marL="1371566" indent="0">
              <a:buNone/>
              <a:defRPr sz="1600">
                <a:solidFill>
                  <a:srgbClr val="000000"/>
                </a:solidFill>
              </a:defRPr>
            </a:lvl5pPr>
          </a:lstStyle>
          <a:p>
            <a:pPr lvl="0"/>
            <a:r>
              <a:rPr lang="en-GB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8176870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8">
          <p15:clr>
            <a:srgbClr val="FBAE40"/>
          </p15:clr>
        </p15:guide>
        <p15:guide id="2" orient="horz" pos="82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50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" Target="../slides/slide10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03145B-EC06-4045-85EB-F8715E59A1AC}"/>
              </a:ext>
            </a:extLst>
          </p:cNvPr>
          <p:cNvSpPr txBox="1"/>
          <p:nvPr userDrawn="1"/>
        </p:nvSpPr>
        <p:spPr>
          <a:xfrm>
            <a:off x="498649" y="4892803"/>
            <a:ext cx="1741715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copyright 2025 National Audit Office</a:t>
            </a:r>
            <a:endParaRPr lang="en-US" sz="6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3">
            <a:extLst>
              <a:ext uri="{FF2B5EF4-FFF2-40B4-BE49-F238E27FC236}">
                <a16:creationId xmlns:a16="http://schemas.microsoft.com/office/drawing/2014/main" id="{F88249A1-F2D9-4BA4-AFCE-A426F108CBC6}"/>
              </a:ext>
            </a:extLst>
          </p:cNvPr>
          <p:cNvSpPr txBox="1"/>
          <p:nvPr userDrawn="1"/>
        </p:nvSpPr>
        <p:spPr>
          <a:xfrm>
            <a:off x="287339" y="4892803"/>
            <a:ext cx="264784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fld id="{3B912914-21CD-B249-AC79-27906F4AE065}" type="slidenum">
              <a:rPr lang="es-ES" sz="60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endParaRPr lang="en-GB" sz="6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hlinkClick r:id="rId48" action="ppaction://hlinksldjump"/>
            <a:extLst>
              <a:ext uri="{FF2B5EF4-FFF2-40B4-BE49-F238E27FC236}">
                <a16:creationId xmlns:a16="http://schemas.microsoft.com/office/drawing/2014/main" id="{8447A8EB-F90C-2882-FAB9-D39E6B5F3654}"/>
              </a:ext>
            </a:extLst>
          </p:cNvPr>
          <p:cNvPicPr>
            <a:picLocks noChangeAspect="1"/>
          </p:cNvPicPr>
          <p:nvPr userDrawn="1"/>
        </p:nvPicPr>
        <p:blipFill>
          <a:blip r:embed="rId4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70137" y="602661"/>
            <a:ext cx="284129" cy="250880"/>
          </a:xfrm>
          <a:prstGeom prst="rect">
            <a:avLst/>
          </a:prstGeom>
        </p:spPr>
      </p:pic>
      <p:pic>
        <p:nvPicPr>
          <p:cNvPr id="6" name="Picture 5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49476212-B2DE-79E9-F7F1-BCE045C45899}"/>
              </a:ext>
            </a:extLst>
          </p:cNvPr>
          <p:cNvPicPr>
            <a:picLocks noChangeAspect="1"/>
          </p:cNvPicPr>
          <p:nvPr userDrawn="1"/>
        </p:nvPicPr>
        <p:blipFill>
          <a:blip r:embed="rId50"/>
          <a:stretch>
            <a:fillRect/>
          </a:stretch>
        </p:blipFill>
        <p:spPr>
          <a:xfrm>
            <a:off x="7004683" y="264935"/>
            <a:ext cx="1828800" cy="24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343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32" r:id="rId3"/>
    <p:sldLayoutId id="2147483829" r:id="rId4"/>
    <p:sldLayoutId id="2147483831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  <p:sldLayoutId id="2147483840" r:id="rId13"/>
    <p:sldLayoutId id="2147483841" r:id="rId14"/>
    <p:sldLayoutId id="2147483842" r:id="rId15"/>
    <p:sldLayoutId id="2147483843" r:id="rId16"/>
    <p:sldLayoutId id="2147483844" r:id="rId17"/>
    <p:sldLayoutId id="2147483845" r:id="rId18"/>
    <p:sldLayoutId id="2147483846" r:id="rId19"/>
    <p:sldLayoutId id="2147483847" r:id="rId20"/>
    <p:sldLayoutId id="2147483848" r:id="rId21"/>
    <p:sldLayoutId id="2147483851" r:id="rId22"/>
    <p:sldLayoutId id="2147483852" r:id="rId23"/>
    <p:sldLayoutId id="2147483853" r:id="rId24"/>
    <p:sldLayoutId id="2147483855" r:id="rId25"/>
    <p:sldLayoutId id="2147483856" r:id="rId26"/>
    <p:sldLayoutId id="2147483857" r:id="rId27"/>
    <p:sldLayoutId id="2147483858" r:id="rId28"/>
    <p:sldLayoutId id="2147483859" r:id="rId29"/>
    <p:sldLayoutId id="2147483860" r:id="rId30"/>
    <p:sldLayoutId id="2147483861" r:id="rId31"/>
    <p:sldLayoutId id="2147483862" r:id="rId32"/>
    <p:sldLayoutId id="2147483865" r:id="rId33"/>
    <p:sldLayoutId id="2147483866" r:id="rId34"/>
    <p:sldLayoutId id="2147483868" r:id="rId35"/>
    <p:sldLayoutId id="2147483869" r:id="rId36"/>
    <p:sldLayoutId id="2147483870" r:id="rId37"/>
    <p:sldLayoutId id="2147483871" r:id="rId38"/>
    <p:sldLayoutId id="2147483872" r:id="rId39"/>
    <p:sldLayoutId id="2147483873" r:id="rId40"/>
    <p:sldLayoutId id="2147483876" r:id="rId41"/>
    <p:sldLayoutId id="2147483877" r:id="rId42"/>
    <p:sldLayoutId id="2147483878" r:id="rId43"/>
    <p:sldLayoutId id="2147483879" r:id="rId44"/>
    <p:sldLayoutId id="2147483880" r:id="rId45"/>
    <p:sldLayoutId id="2147483882" r:id="rId46"/>
  </p:sldLayoutIdLst>
  <p:hf hdr="0" ft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3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29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21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04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35">
          <p15:clr>
            <a:srgbClr val="F26B43"/>
          </p15:clr>
        </p15:guide>
        <p15:guide id="6" orient="horz" pos="169">
          <p15:clr>
            <a:srgbClr val="F26B43"/>
          </p15:clr>
        </p15:guide>
        <p15:guide id="10" pos="181">
          <p15:clr>
            <a:srgbClr val="F26B43"/>
          </p15:clr>
        </p15:guide>
        <p15:guide id="11" orient="horz" pos="3003">
          <p15:clr>
            <a:srgbClr val="F26B43"/>
          </p15:clr>
        </p15:guide>
        <p15:guide id="12" pos="5579">
          <p15:clr>
            <a:srgbClr val="F26B43"/>
          </p15:clr>
        </p15:guide>
        <p15:guide id="13" pos="2925">
          <p15:clr>
            <a:srgbClr val="F26B43"/>
          </p15:clr>
        </p15:guide>
        <p15:guide id="14" orient="horz" pos="826">
          <p15:clr>
            <a:srgbClr val="F26B43"/>
          </p15:clr>
        </p15:guide>
        <p15:guide id="15" orient="horz" pos="509">
          <p15:clr>
            <a:srgbClr val="F26B43"/>
          </p15:clr>
        </p15:guide>
        <p15:guide id="16" orient="horz" pos="311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o.org.uk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20.png"/><Relationship Id="rId5" Type="http://schemas.openxmlformats.org/officeDocument/2006/relationships/hyperlink" Target="https://www.nao.org.uk/insights/" TargetMode="External"/><Relationship Id="rId4" Type="http://schemas.openxmlformats.org/officeDocument/2006/relationships/hyperlink" Target="https://www.nao.org.uk/report_types/value-for-money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ED4175-1A0D-DB19-7DBF-F6BFB1002B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85BB2CB-1D55-62DB-5B61-E7E2FC78C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3213334"/>
            <a:ext cx="8280400" cy="622345"/>
          </a:xfrm>
        </p:spPr>
        <p:txBody>
          <a:bodyPr/>
          <a:lstStyle/>
          <a:p>
            <a:r>
              <a:rPr lang="en-GB" sz="2800" dirty="0"/>
              <a:t>INTOSAI PAS 2026, Budapest: How the UK National Audit Office is planning for AI in VFM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B4D833-0ED1-F083-ECC5-492C96C524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Matthew Wilkins, Senior Manager, VFM Practice &amp; Quality</a:t>
            </a:r>
          </a:p>
        </p:txBody>
      </p:sp>
    </p:spTree>
    <p:extLst>
      <p:ext uri="{BB962C8B-B14F-4D97-AF65-F5344CB8AC3E}">
        <p14:creationId xmlns:p14="http://schemas.microsoft.com/office/powerpoint/2010/main" val="1585285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06A81-FEF0-5CD9-42E9-B3785A5E4657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dirty="0"/>
              <a:t>VFM Copilot Prompts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1DAEEE7-9B4A-BD80-F60B-A6BB7F6BEF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4445692"/>
              </p:ext>
            </p:extLst>
          </p:nvPr>
        </p:nvGraphicFramePr>
        <p:xfrm>
          <a:off x="553780" y="988291"/>
          <a:ext cx="7799035" cy="3566253"/>
        </p:xfrm>
        <a:graphic>
          <a:graphicData uri="http://schemas.openxmlformats.org/drawingml/2006/table">
            <a:tbl>
              <a:tblPr firstRow="1" bandCol="1">
                <a:tableStyleId>{93296810-A885-4BE3-A3E7-6D5BEEA58F35}</a:tableStyleId>
              </a:tblPr>
              <a:tblGrid>
                <a:gridCol w="1822946">
                  <a:extLst>
                    <a:ext uri="{9D8B030D-6E8A-4147-A177-3AD203B41FA5}">
                      <a16:colId xmlns:a16="http://schemas.microsoft.com/office/drawing/2014/main" val="2475140738"/>
                    </a:ext>
                  </a:extLst>
                </a:gridCol>
                <a:gridCol w="5976089">
                  <a:extLst>
                    <a:ext uri="{9D8B030D-6E8A-4147-A177-3AD203B41FA5}">
                      <a16:colId xmlns:a16="http://schemas.microsoft.com/office/drawing/2014/main" val="1694619837"/>
                    </a:ext>
                  </a:extLst>
                </a:gridCol>
              </a:tblGrid>
              <a:tr h="20862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100" u="none" strike="noStrike" dirty="0">
                          <a:effectLst/>
                        </a:rPr>
                        <a:t>VFM Stage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600" marR="3600" marT="3600" marB="0" anchor="b">
                    <a:solidFill>
                      <a:srgbClr val="7F135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GB" sz="1100" u="none" strike="noStrike" dirty="0">
                          <a:effectLst/>
                        </a:rPr>
                        <a:t>What the Copilot prompts do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600" marR="3600" marT="3600" marB="0" anchor="b">
                    <a:solidFill>
                      <a:srgbClr val="7F13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398266"/>
                  </a:ext>
                </a:extLst>
              </a:tr>
              <a:tr h="42283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1100" u="none" strike="noStrike">
                          <a:effectLst/>
                        </a:rPr>
                        <a:t>Scoping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600" marR="3600" marT="3600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500"/>
                        </a:lnSpc>
                        <a:buNone/>
                      </a:pPr>
                      <a:r>
                        <a:rPr lang="en-GB" sz="1100" u="none" strike="noStrike" dirty="0">
                          <a:effectLst/>
                        </a:rPr>
                        <a:t>Help  quickly understand the topic, define the right questions, map stakeholders and risks, and build a clear scope for a high‑quality VFM study.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600" marR="3600" marT="3600" marB="0" anchor="ctr"/>
                </a:tc>
                <a:extLst>
                  <a:ext uri="{0D108BD9-81ED-4DB2-BD59-A6C34878D82A}">
                    <a16:rowId xmlns:a16="http://schemas.microsoft.com/office/drawing/2014/main" val="2619178756"/>
                  </a:ext>
                </a:extLst>
              </a:tr>
              <a:tr h="545234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1100" u="none" strike="noStrike">
                          <a:effectLst/>
                        </a:rPr>
                        <a:t>Fieldwork and Analysis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600" marR="3600" marT="360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1100" u="none" strike="noStrike" dirty="0">
                          <a:effectLst/>
                        </a:rPr>
                        <a:t>Help  gather, structure, and make sense of evidence - turning documents, interviews, transcripts, data, and early findings into clear insights, visuals, and narratives that stand challenge.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600" marR="3600" marT="3600" marB="0" anchor="ctr"/>
                </a:tc>
                <a:extLst>
                  <a:ext uri="{0D108BD9-81ED-4DB2-BD59-A6C34878D82A}">
                    <a16:rowId xmlns:a16="http://schemas.microsoft.com/office/drawing/2014/main" val="132196481"/>
                  </a:ext>
                </a:extLst>
              </a:tr>
              <a:tr h="545234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1100" u="none" strike="noStrike">
                          <a:effectLst/>
                        </a:rPr>
                        <a:t>Drafting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600" marR="3600" marT="360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1100" u="none" strike="noStrike" dirty="0">
                          <a:effectLst/>
                        </a:rPr>
                        <a:t>Help turn complex draft material into clear, accurate, well‑structured VFM report content - helping check evidence, sharpen drafting, strengthen recommendations,  and stand up to scrutiny.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600" marR="3600" marT="3600" marB="0" anchor="ctr"/>
                </a:tc>
                <a:extLst>
                  <a:ext uri="{0D108BD9-81ED-4DB2-BD59-A6C34878D82A}">
                    <a16:rowId xmlns:a16="http://schemas.microsoft.com/office/drawing/2014/main" val="3203756360"/>
                  </a:ext>
                </a:extLst>
              </a:tr>
              <a:tr h="37693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1100" u="none" strike="noStrike">
                          <a:effectLst/>
                        </a:rPr>
                        <a:t>Clearance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600" marR="3600" marT="360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1100" u="none" strike="noStrike" dirty="0">
                          <a:effectLst/>
                        </a:rPr>
                        <a:t>Help  check that a draft report is accurate, consistent and publication‑ready - by organising helping review clearance comments and suggest edits, spotting errors, checking graphics.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600" marR="3600" marT="3600" marB="0" anchor="ctr"/>
                </a:tc>
                <a:extLst>
                  <a:ext uri="{0D108BD9-81ED-4DB2-BD59-A6C34878D82A}">
                    <a16:rowId xmlns:a16="http://schemas.microsoft.com/office/drawing/2014/main" val="3619483232"/>
                  </a:ext>
                </a:extLst>
              </a:tr>
              <a:tr h="37693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1100" u="none" strike="noStrike">
                          <a:effectLst/>
                        </a:rPr>
                        <a:t>PAC* (under review)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600" marR="3600" marT="360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1100" u="none" strike="noStrike" dirty="0">
                          <a:effectLst/>
                        </a:rPr>
                        <a:t>Help  turn PAC evidence, submissions, and hearing notes into clear, accurate,  briefings and reports that follow PAC standards and highlight the key issues and themes.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600" marR="3600" marT="3600" marB="0" anchor="ctr"/>
                </a:tc>
                <a:extLst>
                  <a:ext uri="{0D108BD9-81ED-4DB2-BD59-A6C34878D82A}">
                    <a16:rowId xmlns:a16="http://schemas.microsoft.com/office/drawing/2014/main" val="3741231451"/>
                  </a:ext>
                </a:extLst>
              </a:tr>
              <a:tr h="545234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1100" u="none" strike="noStrike">
                          <a:effectLst/>
                        </a:rPr>
                        <a:t>Impact and Follow up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600" marR="3600" marT="360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1100" u="none" strike="noStrike" dirty="0">
                          <a:effectLst/>
                        </a:rPr>
                        <a:t>Help check if recommendations have really been acted on - by testing the evidence, spotting gaps, identifying potential financial impacts, and capturing lessons to strengthen future VFM work.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600" marR="3600" marT="3600" marB="0" anchor="ctr"/>
                </a:tc>
                <a:extLst>
                  <a:ext uri="{0D108BD9-81ED-4DB2-BD59-A6C34878D82A}">
                    <a16:rowId xmlns:a16="http://schemas.microsoft.com/office/drawing/2014/main" val="1955430415"/>
                  </a:ext>
                </a:extLst>
              </a:tr>
              <a:tr h="545234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1100" u="none" strike="noStrike">
                          <a:effectLst/>
                        </a:rPr>
                        <a:t>General / all stages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600" marR="3600" marT="360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GB" sz="1100" u="none" strike="noStrike" dirty="0">
                          <a:effectLst/>
                        </a:rPr>
                        <a:t>Help  work smarter across every stage of a VFM study - quickly summarising information, turning ideas into action, role-play difficult conversations, help with checking Copilot output , building better prompts and more.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600" marR="3600" marT="3600" marB="0" anchor="ctr"/>
                </a:tc>
                <a:extLst>
                  <a:ext uri="{0D108BD9-81ED-4DB2-BD59-A6C34878D82A}">
                    <a16:rowId xmlns:a16="http://schemas.microsoft.com/office/drawing/2014/main" val="17883835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856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3469FA38-B77A-15CB-5358-8E6BC85C38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46646" y="1566396"/>
            <a:ext cx="4326004" cy="3004306"/>
          </a:xfrm>
        </p:spPr>
        <p:txBody>
          <a:bodyPr/>
          <a:lstStyle/>
          <a:p>
            <a:r>
              <a:rPr lang="en-US" sz="1600" dirty="0"/>
              <a:t>Concerns about hallucinations</a:t>
            </a:r>
          </a:p>
          <a:p>
            <a:r>
              <a:rPr lang="en-US" sz="1600" dirty="0"/>
              <a:t>Concerns about quality of judgement</a:t>
            </a:r>
          </a:p>
          <a:p>
            <a:r>
              <a:rPr lang="en-US" sz="1600" dirty="0"/>
              <a:t>Potential need to address the future of the VFM product and workforce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0A279EB7-1BBE-4FBD-33B8-633EBD36342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643438" y="988291"/>
            <a:ext cx="4331869" cy="459571"/>
          </a:xfrm>
        </p:spPr>
        <p:txBody>
          <a:bodyPr/>
          <a:lstStyle/>
          <a:p>
            <a:r>
              <a:rPr lang="en-US" dirty="0"/>
              <a:t>Opportunities to address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6241FA-4EF8-4440-4DA2-339B693357E7}"/>
              </a:ext>
            </a:extLst>
          </p:cNvPr>
          <p:cNvSpPr txBox="1"/>
          <p:nvPr/>
        </p:nvSpPr>
        <p:spPr>
          <a:xfrm>
            <a:off x="177734" y="1566396"/>
            <a:ext cx="4326004" cy="3004306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685783">
              <a:lnSpc>
                <a:spcPct val="90000"/>
              </a:lnSpc>
              <a:spcBef>
                <a:spcPts val="751"/>
              </a:spcBef>
              <a:buClr>
                <a:schemeClr val="accent1"/>
              </a:buClr>
            </a:pPr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Copilot use increased, the VFM service line developed a culture that encouraged:</a:t>
            </a:r>
          </a:p>
          <a:p>
            <a:pPr marL="266700" indent="-266700" defTabSz="685783">
              <a:lnSpc>
                <a:spcPct val="90000"/>
              </a:lnSpc>
              <a:spcBef>
                <a:spcPts val="751"/>
              </a:spcBef>
              <a:buClr>
                <a:schemeClr val="accent1"/>
              </a:buClr>
              <a:buFont typeface="Arial" panose="020B0604020202020204" pitchFamily="34" charset="0"/>
              <a:buChar char="●"/>
            </a:pPr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trying things out,</a:t>
            </a:r>
          </a:p>
          <a:p>
            <a:pPr marL="266700" indent="-266700" defTabSz="685783">
              <a:lnSpc>
                <a:spcPct val="90000"/>
              </a:lnSpc>
              <a:spcBef>
                <a:spcPts val="751"/>
              </a:spcBef>
              <a:buClr>
                <a:schemeClr val="accent1"/>
              </a:buClr>
              <a:buFont typeface="Arial" panose="020B0604020202020204" pitchFamily="34" charset="0"/>
              <a:buChar char="●"/>
            </a:pPr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sharing what worked and what didn’t,</a:t>
            </a:r>
          </a:p>
          <a:p>
            <a:pPr marL="266700" indent="-266700" defTabSz="685783">
              <a:lnSpc>
                <a:spcPct val="90000"/>
              </a:lnSpc>
              <a:spcBef>
                <a:spcPts val="751"/>
              </a:spcBef>
              <a:buClr>
                <a:schemeClr val="accent1"/>
              </a:buClr>
              <a:buFont typeface="Arial" panose="020B0604020202020204" pitchFamily="34" charset="0"/>
              <a:buChar char="●"/>
            </a:pPr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being open about when Copilot was used,</a:t>
            </a:r>
          </a:p>
          <a:p>
            <a:pPr marL="266700" indent="-266700" defTabSz="685783">
              <a:lnSpc>
                <a:spcPct val="90000"/>
              </a:lnSpc>
              <a:spcBef>
                <a:spcPts val="751"/>
              </a:spcBef>
              <a:buClr>
                <a:schemeClr val="accent1"/>
              </a:buClr>
              <a:buFont typeface="Arial" panose="020B0604020202020204" pitchFamily="34" charset="0"/>
              <a:buChar char="●"/>
            </a:pPr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from each other.</a:t>
            </a:r>
          </a:p>
          <a:p>
            <a:pPr defTabSz="685783">
              <a:lnSpc>
                <a:spcPct val="90000"/>
              </a:lnSpc>
              <a:spcBef>
                <a:spcPts val="751"/>
              </a:spcBef>
              <a:buClr>
                <a:schemeClr val="accent1"/>
              </a:buClr>
            </a:pPr>
            <a:endParaRPr lang="en-US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783">
              <a:lnSpc>
                <a:spcPct val="90000"/>
              </a:lnSpc>
              <a:spcBef>
                <a:spcPts val="751"/>
              </a:spcBef>
              <a:buClr>
                <a:schemeClr val="accent1"/>
              </a:buClr>
            </a:pPr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reinforced Copilot as a support tool — not a replacement for professional judgment.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FE0035F1-7694-C0C1-E4EF-0802793751F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74526" y="988291"/>
            <a:ext cx="4331869" cy="459571"/>
          </a:xfrm>
        </p:spPr>
        <p:txBody>
          <a:bodyPr/>
          <a:lstStyle/>
          <a:p>
            <a:r>
              <a:rPr lang="en-US" dirty="0"/>
              <a:t>Strengths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F32499-66C8-B34A-686B-5BE5F8A98FA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80792" y="177799"/>
            <a:ext cx="6660762" cy="384175"/>
          </a:xfrm>
        </p:spPr>
        <p:txBody>
          <a:bodyPr>
            <a:normAutofit/>
          </a:bodyPr>
          <a:lstStyle/>
          <a:p>
            <a:r>
              <a:rPr lang="en-GB" sz="2000" dirty="0"/>
              <a:t>Working with the VFM service line </a:t>
            </a:r>
          </a:p>
        </p:txBody>
      </p:sp>
    </p:spTree>
    <p:extLst>
      <p:ext uri="{BB962C8B-B14F-4D97-AF65-F5344CB8AC3E}">
        <p14:creationId xmlns:p14="http://schemas.microsoft.com/office/powerpoint/2010/main" val="3240164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46430BDC-F5B2-9EF3-8C72-915956C7D6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62065" y="1067256"/>
            <a:ext cx="4850137" cy="384175"/>
          </a:xfrm>
        </p:spPr>
        <p:txBody>
          <a:bodyPr>
            <a:normAutofit/>
          </a:bodyPr>
          <a:lstStyle/>
          <a:p>
            <a:r>
              <a:rPr lang="en-US" sz="1900"/>
              <a:t>Personal reflections of a VFM Copilot user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63CD2EBE-AD69-4D40-C0F6-679734EEE78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62064" y="1627981"/>
            <a:ext cx="4850136" cy="3296444"/>
          </a:xfrm>
        </p:spPr>
        <p:txBody>
          <a:bodyPr>
            <a:normAutofit/>
          </a:bodyPr>
          <a:lstStyle/>
          <a:p>
            <a:r>
              <a:rPr lang="en-US" dirty="0"/>
              <a:t>Efficient</a:t>
            </a:r>
          </a:p>
          <a:p>
            <a:r>
              <a:rPr lang="en-US" dirty="0"/>
              <a:t>Scary?  </a:t>
            </a:r>
          </a:p>
          <a:p>
            <a:r>
              <a:rPr lang="en-US" dirty="0"/>
              <a:t>Seductive hallucinations</a:t>
            </a:r>
          </a:p>
          <a:p>
            <a:r>
              <a:rPr lang="en-US" dirty="0"/>
              <a:t>Challenge of new possibilities and potential new ways of working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3C0DAD-BA95-AE20-510E-2CA227DC1404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br>
              <a:rPr lang="en-GB" dirty="0"/>
            </a:br>
            <a:br>
              <a:rPr lang="en-GB" dirty="0"/>
            </a:br>
            <a:r>
              <a:rPr lang="en-GB" dirty="0"/>
              <a:t>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D138937-ACC7-C317-DC30-B5D9BC58FB71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179433670"/>
              </p:ext>
            </p:extLst>
          </p:nvPr>
        </p:nvGraphicFramePr>
        <p:xfrm>
          <a:off x="0" y="0"/>
          <a:ext cx="0" cy="0"/>
        </p:xfrm>
        <a:graphic>
          <a:graphicData uri="http://schemas.openxmlformats.org/drawingml/2006/table">
            <a:tbl>
              <a:tblPr/>
              <a:tblGrid>
                <a:gridCol w="25400">
                  <a:extLst>
                    <a:ext uri="{9D8B030D-6E8A-4147-A177-3AD203B41FA5}">
                      <a16:colId xmlns:a16="http://schemas.microsoft.com/office/drawing/2014/main" val="23237647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fontAlgn="t">
                        <a:lnSpc>
                          <a:spcPts val="1500"/>
                        </a:lnSpc>
                        <a:buNone/>
                      </a:pPr>
                      <a:r>
                        <a:rPr lang="en-GB" sz="100" b="1" i="0">
                          <a:effectLst/>
                          <a:latin typeface="Segoe UI" panose="020B0502040204020203" pitchFamily="34" charset="0"/>
                        </a:rPr>
                        <a:t>Homelessness continues to rise</a:t>
                      </a:r>
                      <a:r>
                        <a:rPr lang="en-GB" sz="100" b="0" i="0">
                          <a:effectLst/>
                          <a:latin typeface="Segoe UI" panose="020B0502040204020203" pitchFamily="34" charset="0"/>
                        </a:rPr>
                        <a:t>, with temporary and core homelessness now at very high levels. </a:t>
                      </a:r>
                      <a:r>
                        <a:rPr lang="en-GB" sz="100" b="1" i="0">
                          <a:effectLst/>
                          <a:latin typeface="Segoe UI" panose="020B0502040204020203" pitchFamily="34" charset="0"/>
                        </a:rPr>
                        <a:t>Temporary accommodation costs are escalating</a:t>
                      </a:r>
                      <a:r>
                        <a:rPr lang="en-GB" sz="100" b="0" i="0">
                          <a:effectLst/>
                          <a:latin typeface="Segoe UI" panose="020B0502040204020203" pitchFamily="34" charset="0"/>
                        </a:rPr>
                        <a:t>, driven by long stays and expensive nightly‑paid options. </a:t>
                      </a:r>
                      <a:r>
                        <a:rPr lang="en-GB" sz="100" b="1" i="0">
                          <a:effectLst/>
                          <a:latin typeface="Segoe UI" panose="020B0502040204020203" pitchFamily="34" charset="0"/>
                        </a:rPr>
                        <a:t>Accommodation quality is inconsistent</a:t>
                      </a:r>
                      <a:r>
                        <a:rPr lang="en-GB" sz="100" b="0" i="0">
                          <a:effectLst/>
                          <a:latin typeface="Segoe UI" panose="020B0502040204020203" pitchFamily="34" charset="0"/>
                        </a:rPr>
                        <a:t>, with overcrowding, poor conditions, and weak oversight common. </a:t>
                      </a:r>
                      <a:r>
                        <a:rPr lang="en-GB" sz="100" b="1" i="0">
                          <a:effectLst/>
                          <a:latin typeface="Segoe UI" panose="020B0502040204020203" pitchFamily="34" charset="0"/>
                        </a:rPr>
                        <a:t>Access barriers persist</a:t>
                      </a:r>
                      <a:r>
                        <a:rPr lang="en-GB" sz="100" b="0" i="0">
                          <a:effectLst/>
                          <a:latin typeface="Segoe UI" panose="020B0502040204020203" pitchFamily="34" charset="0"/>
                        </a:rPr>
                        <a:t>, including delays and variable local authority approaches to assessment. </a:t>
                      </a:r>
                      <a:r>
                        <a:rPr lang="en-GB" sz="100" b="1" i="0">
                          <a:effectLst/>
                          <a:latin typeface="Segoe UI" panose="020B0502040204020203" pitchFamily="34" charset="0"/>
                        </a:rPr>
                        <a:t>User outcomes are often poor</a:t>
                      </a:r>
                      <a:r>
                        <a:rPr lang="en-GB" sz="100" b="0" i="0">
                          <a:effectLst/>
                          <a:latin typeface="Segoe UI" panose="020B0502040204020203" pitchFamily="34" charset="0"/>
                        </a:rPr>
                        <a:t>, especially for families and people with complex needs. </a:t>
                      </a:r>
                      <a:r>
                        <a:rPr lang="en-GB" sz="100" b="1" i="0">
                          <a:effectLst/>
                          <a:latin typeface="Segoe UI" panose="020B0502040204020203" pitchFamily="34" charset="0"/>
                        </a:rPr>
                        <a:t>Evidence shows prevention and Housing First approaches work</a:t>
                      </a:r>
                      <a:r>
                        <a:rPr lang="en-GB" sz="100" b="0" i="0">
                          <a:effectLst/>
                          <a:latin typeface="Segoe UI" panose="020B0502040204020203" pitchFamily="34" charset="0"/>
                        </a:rPr>
                        <a:t>, but data and capacity remain limited.</a:t>
                      </a:r>
                    </a:p>
                  </a:txBody>
                  <a:tcPr marL="0" marR="0" marT="0" marB="0">
                    <a:lnL w="4763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388475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T w="4763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59357715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8E844D7-6E39-5051-7338-CAC39A266A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5398387"/>
              </p:ext>
            </p:extLst>
          </p:nvPr>
        </p:nvGraphicFramePr>
        <p:xfrm>
          <a:off x="189548" y="161923"/>
          <a:ext cx="3414683" cy="4762502"/>
        </p:xfrm>
        <a:graphic>
          <a:graphicData uri="http://schemas.openxmlformats.org/drawingml/2006/table">
            <a:tbl>
              <a:tblPr/>
              <a:tblGrid>
                <a:gridCol w="3414683">
                  <a:extLst>
                    <a:ext uri="{9D8B030D-6E8A-4147-A177-3AD203B41FA5}">
                      <a16:colId xmlns:a16="http://schemas.microsoft.com/office/drawing/2014/main" val="4161772772"/>
                    </a:ext>
                  </a:extLst>
                </a:gridCol>
              </a:tblGrid>
              <a:tr h="4463781">
                <a:tc>
                  <a:txBody>
                    <a:bodyPr/>
                    <a:lstStyle/>
                    <a:p>
                      <a:pPr fontAlgn="t">
                        <a:lnSpc>
                          <a:spcPts val="1500"/>
                        </a:lnSpc>
                        <a:buNone/>
                      </a:pPr>
                      <a:r>
                        <a:rPr lang="en-GB" sz="1100" b="1" i="0">
                          <a:effectLst/>
                          <a:latin typeface="Segoe UI" panose="020B0502040204020203" pitchFamily="34" charset="0"/>
                        </a:rPr>
                        <a:t>NAO report key findings on homelessness, generated by AI </a:t>
                      </a:r>
                    </a:p>
                    <a:p>
                      <a:pPr fontAlgn="t">
                        <a:lnSpc>
                          <a:spcPts val="1500"/>
                        </a:lnSpc>
                        <a:buNone/>
                      </a:pPr>
                      <a:endParaRPr lang="en-GB" sz="1100" b="1" i="0">
                        <a:effectLst/>
                        <a:latin typeface="Segoe UI" panose="020B0502040204020203" pitchFamily="34" charset="0"/>
                      </a:endParaRPr>
                    </a:p>
                    <a:p>
                      <a:pPr fontAlgn="t">
                        <a:lnSpc>
                          <a:spcPts val="1500"/>
                        </a:lnSpc>
                        <a:buNone/>
                      </a:pPr>
                      <a:r>
                        <a:rPr lang="en-GB" sz="1100" b="1" i="0">
                          <a:effectLst/>
                          <a:latin typeface="Segoe UI" panose="020B0502040204020203" pitchFamily="34" charset="0"/>
                        </a:rPr>
                        <a:t>Homelessness continues to rise</a:t>
                      </a:r>
                      <a:r>
                        <a:rPr lang="en-GB" sz="1100" b="0" i="0">
                          <a:effectLst/>
                          <a:latin typeface="Segoe UI" panose="020B0502040204020203" pitchFamily="34" charset="0"/>
                        </a:rPr>
                        <a:t>, with temporary and core homelessness now at very high levels. </a:t>
                      </a:r>
                    </a:p>
                    <a:p>
                      <a:pPr fontAlgn="t">
                        <a:lnSpc>
                          <a:spcPts val="1500"/>
                        </a:lnSpc>
                        <a:buNone/>
                      </a:pPr>
                      <a:endParaRPr lang="en-GB" sz="1100" b="0" i="0">
                        <a:effectLst/>
                        <a:latin typeface="Segoe UI" panose="020B0502040204020203" pitchFamily="34" charset="0"/>
                      </a:endParaRPr>
                    </a:p>
                    <a:p>
                      <a:pPr fontAlgn="t">
                        <a:lnSpc>
                          <a:spcPts val="1500"/>
                        </a:lnSpc>
                        <a:buNone/>
                      </a:pPr>
                      <a:r>
                        <a:rPr lang="en-GB" sz="1100" b="1" i="0">
                          <a:effectLst/>
                          <a:latin typeface="Segoe UI" panose="020B0502040204020203" pitchFamily="34" charset="0"/>
                        </a:rPr>
                        <a:t>Temporary accommodation costs are escalating</a:t>
                      </a:r>
                      <a:r>
                        <a:rPr lang="en-GB" sz="1100" b="0" i="0">
                          <a:effectLst/>
                          <a:latin typeface="Segoe UI" panose="020B0502040204020203" pitchFamily="34" charset="0"/>
                        </a:rPr>
                        <a:t>, driven by long stays and expensive nightly‑paid options. </a:t>
                      </a:r>
                    </a:p>
                    <a:p>
                      <a:pPr fontAlgn="t">
                        <a:lnSpc>
                          <a:spcPts val="1500"/>
                        </a:lnSpc>
                        <a:buNone/>
                      </a:pPr>
                      <a:endParaRPr lang="en-GB" sz="1100" b="0" i="0">
                        <a:effectLst/>
                        <a:latin typeface="Segoe UI" panose="020B0502040204020203" pitchFamily="34" charset="0"/>
                      </a:endParaRPr>
                    </a:p>
                    <a:p>
                      <a:pPr fontAlgn="t">
                        <a:lnSpc>
                          <a:spcPts val="1500"/>
                        </a:lnSpc>
                        <a:buNone/>
                      </a:pPr>
                      <a:r>
                        <a:rPr lang="en-GB" sz="1100" b="1" i="0">
                          <a:effectLst/>
                          <a:latin typeface="Segoe UI" panose="020B0502040204020203" pitchFamily="34" charset="0"/>
                        </a:rPr>
                        <a:t>Accommodation quality is inconsistent</a:t>
                      </a:r>
                      <a:r>
                        <a:rPr lang="en-GB" sz="1100" b="0" i="0">
                          <a:effectLst/>
                          <a:latin typeface="Segoe UI" panose="020B0502040204020203" pitchFamily="34" charset="0"/>
                        </a:rPr>
                        <a:t>, with overcrowding, poor conditions, and weak oversight common. </a:t>
                      </a:r>
                    </a:p>
                    <a:p>
                      <a:pPr fontAlgn="t">
                        <a:lnSpc>
                          <a:spcPts val="1500"/>
                        </a:lnSpc>
                        <a:buNone/>
                      </a:pPr>
                      <a:endParaRPr lang="en-GB" sz="1100" b="0" i="0">
                        <a:effectLst/>
                        <a:latin typeface="Segoe UI" panose="020B0502040204020203" pitchFamily="34" charset="0"/>
                      </a:endParaRPr>
                    </a:p>
                    <a:p>
                      <a:pPr fontAlgn="t">
                        <a:lnSpc>
                          <a:spcPts val="1500"/>
                        </a:lnSpc>
                        <a:buNone/>
                      </a:pPr>
                      <a:r>
                        <a:rPr lang="en-GB" sz="1100" b="1" i="0">
                          <a:effectLst/>
                          <a:latin typeface="Segoe UI" panose="020B0502040204020203" pitchFamily="34" charset="0"/>
                        </a:rPr>
                        <a:t>Access barriers persist</a:t>
                      </a:r>
                      <a:r>
                        <a:rPr lang="en-GB" sz="1100" b="0" i="0">
                          <a:effectLst/>
                          <a:latin typeface="Segoe UI" panose="020B0502040204020203" pitchFamily="34" charset="0"/>
                        </a:rPr>
                        <a:t>, including delays and variable local authority approaches to assessment. </a:t>
                      </a:r>
                    </a:p>
                    <a:p>
                      <a:pPr fontAlgn="t">
                        <a:lnSpc>
                          <a:spcPts val="1500"/>
                        </a:lnSpc>
                        <a:buNone/>
                      </a:pPr>
                      <a:endParaRPr lang="en-GB" sz="1100" b="0" i="0">
                        <a:effectLst/>
                        <a:latin typeface="Segoe UI" panose="020B0502040204020203" pitchFamily="34" charset="0"/>
                      </a:endParaRPr>
                    </a:p>
                    <a:p>
                      <a:pPr fontAlgn="t">
                        <a:lnSpc>
                          <a:spcPts val="1500"/>
                        </a:lnSpc>
                        <a:buNone/>
                      </a:pPr>
                      <a:r>
                        <a:rPr lang="en-GB" sz="1100" b="1" i="0">
                          <a:effectLst/>
                          <a:latin typeface="Segoe UI" panose="020B0502040204020203" pitchFamily="34" charset="0"/>
                        </a:rPr>
                        <a:t>User outcomes are often poor</a:t>
                      </a:r>
                      <a:r>
                        <a:rPr lang="en-GB" sz="1100" b="0" i="0">
                          <a:effectLst/>
                          <a:latin typeface="Segoe UI" panose="020B0502040204020203" pitchFamily="34" charset="0"/>
                        </a:rPr>
                        <a:t>, especially for families and people with complex needs.</a:t>
                      </a:r>
                    </a:p>
                    <a:p>
                      <a:pPr fontAlgn="t">
                        <a:lnSpc>
                          <a:spcPts val="1500"/>
                        </a:lnSpc>
                        <a:buNone/>
                      </a:pPr>
                      <a:endParaRPr lang="en-GB" sz="1100" b="0" i="0">
                        <a:effectLst/>
                        <a:latin typeface="Segoe UI" panose="020B0502040204020203" pitchFamily="34" charset="0"/>
                      </a:endParaRPr>
                    </a:p>
                    <a:p>
                      <a:pPr fontAlgn="t">
                        <a:lnSpc>
                          <a:spcPts val="1500"/>
                        </a:lnSpc>
                        <a:buNone/>
                      </a:pPr>
                      <a:r>
                        <a:rPr lang="en-GB" sz="1100" b="1" i="0">
                          <a:effectLst/>
                          <a:latin typeface="Segoe UI" panose="020B0502040204020203" pitchFamily="34" charset="0"/>
                        </a:rPr>
                        <a:t>Evidence shows prevention and Housing First approaches work</a:t>
                      </a:r>
                      <a:r>
                        <a:rPr lang="en-GB" sz="1100" b="0" i="0">
                          <a:effectLst/>
                          <a:latin typeface="Segoe UI" panose="020B0502040204020203" pitchFamily="34" charset="0"/>
                        </a:rPr>
                        <a:t>, but data and capacity remain limited.</a:t>
                      </a:r>
                      <a:endParaRPr lang="en-GB" sz="1100" b="0" i="0" dirty="0"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76774" marR="76774" marT="38386" marB="38386">
                    <a:lnL w="4763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3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3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272683"/>
                  </a:ext>
                </a:extLst>
              </a:tr>
              <a:tr h="298721"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76774" marR="76774" marT="38386" marB="38386">
                    <a:lnT w="4763" cap="flat" cmpd="sng" algn="ctr">
                      <a:solidFill>
                        <a:srgbClr val="E6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1795877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2232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61D7F2-75B1-3EFA-BA2C-AF4E29478A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0CBB85-D8A0-9059-0E66-E7A1F29F70A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0792" y="176973"/>
            <a:ext cx="6645387" cy="384175"/>
          </a:xfrm>
        </p:spPr>
        <p:txBody>
          <a:bodyPr>
            <a:normAutofit/>
          </a:bodyPr>
          <a:lstStyle/>
          <a:p>
            <a:r>
              <a:rPr lang="en-GB" sz="2000"/>
              <a:t>Potential next steps</a:t>
            </a:r>
          </a:p>
        </p:txBody>
      </p:sp>
      <p:graphicFrame>
        <p:nvGraphicFramePr>
          <p:cNvPr id="5" name="Text Placeholder 1">
            <a:extLst>
              <a:ext uri="{FF2B5EF4-FFF2-40B4-BE49-F238E27FC236}">
                <a16:creationId xmlns:a16="http://schemas.microsoft.com/office/drawing/2014/main" id="{BAEFE96A-74AF-DC38-F9A4-8771E80E4C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1389646"/>
              </p:ext>
            </p:extLst>
          </p:nvPr>
        </p:nvGraphicFramePr>
        <p:xfrm>
          <a:off x="187685" y="988291"/>
          <a:ext cx="8531225" cy="3566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63319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9BC4AFA9-1EB7-2B8B-342C-5FE6AAC37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2173109"/>
            <a:ext cx="8280400" cy="622345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C6449F-99D2-6996-C85F-492C643948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801" y="2978153"/>
            <a:ext cx="8280400" cy="461963"/>
          </a:xfrm>
        </p:spPr>
        <p:txBody>
          <a:bodyPr>
            <a:normAutofit/>
          </a:bodyPr>
          <a:lstStyle/>
          <a:p>
            <a:r>
              <a:rPr lang="en-GB" sz="2600"/>
              <a:t>Questions?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4CC995BE-A553-4373-C435-7EDD28D27D7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1801" y="4219575"/>
            <a:ext cx="8280400" cy="73501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159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6230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  <a:extLst>
              <a:ext uri="{FF2B5EF4-FFF2-40B4-BE49-F238E27FC236}">
                <a16:creationId xmlns:a16="http://schemas.microsoft.com/office/drawing/2014/main" id="{4A155EDD-0787-80D3-9B4B-1D04EBDD271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90330" y="1457739"/>
            <a:ext cx="2577548" cy="26835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err="1"/>
          </a:p>
        </p:txBody>
      </p:sp>
      <p:sp>
        <p:nvSpPr>
          <p:cNvPr id="3" name="Rectangle 2">
            <a:hlinkClick r:id="rId4"/>
            <a:extLst>
              <a:ext uri="{FF2B5EF4-FFF2-40B4-BE49-F238E27FC236}">
                <a16:creationId xmlns:a16="http://schemas.microsoft.com/office/drawing/2014/main" id="{37245633-51BB-22B0-05D5-6DC5EF6115D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283226" y="1457738"/>
            <a:ext cx="2577548" cy="26835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err="1"/>
          </a:p>
        </p:txBody>
      </p:sp>
      <p:sp>
        <p:nvSpPr>
          <p:cNvPr id="4" name="Rectangle 3">
            <a:hlinkClick r:id="rId5"/>
            <a:extLst>
              <a:ext uri="{FF2B5EF4-FFF2-40B4-BE49-F238E27FC236}">
                <a16:creationId xmlns:a16="http://schemas.microsoft.com/office/drawing/2014/main" id="{9CE18F20-3A2A-EDE8-8479-2220F6CC45C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76122" y="1457737"/>
            <a:ext cx="2577548" cy="26835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err="1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73AB088-9C98-D174-085C-11F38FF1A1A1}"/>
              </a:ext>
            </a:extLst>
          </p:cNvPr>
          <p:cNvGrpSpPr/>
          <p:nvPr/>
        </p:nvGrpSpPr>
        <p:grpSpPr>
          <a:xfrm>
            <a:off x="7709165" y="4820104"/>
            <a:ext cx="1334905" cy="261940"/>
            <a:chOff x="7709165" y="4820104"/>
            <a:chExt cx="1334905" cy="26194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7BAFFCC-9AE2-6815-71F6-240ECE5AA372}"/>
                </a:ext>
              </a:extLst>
            </p:cNvPr>
            <p:cNvSpPr/>
            <p:nvPr userDrawn="1"/>
          </p:nvSpPr>
          <p:spPr>
            <a:xfrm>
              <a:off x="7709165" y="4820104"/>
              <a:ext cx="1334905" cy="2619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dirty="0" err="1"/>
            </a:p>
          </p:txBody>
        </p:sp>
        <p:pic>
          <p:nvPicPr>
            <p:cNvPr id="7" name="Picture 6" descr="A white text on a black background&#10;&#10;AI-generated content may be incorrect.">
              <a:extLst>
                <a:ext uri="{FF2B5EF4-FFF2-40B4-BE49-F238E27FC236}">
                  <a16:creationId xmlns:a16="http://schemas.microsoft.com/office/drawing/2014/main" id="{789280B1-919E-D2BC-D86D-D684F448A8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7709165" y="4870074"/>
              <a:ext cx="1193541" cy="16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37379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568625DC-7C26-8E5B-AD6F-5E833ED063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2480" y="4855702"/>
            <a:ext cx="1196008" cy="1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322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0F8A89-939B-F703-EC6A-D1B4CCE8AA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0792" y="176973"/>
            <a:ext cx="6645387" cy="384175"/>
          </a:xfrm>
        </p:spPr>
        <p:txBody>
          <a:bodyPr>
            <a:normAutofit/>
          </a:bodyPr>
          <a:lstStyle/>
          <a:p>
            <a:r>
              <a:rPr lang="en-GB" sz="2000"/>
              <a:t>NAO AI Position Statement:</a:t>
            </a:r>
          </a:p>
        </p:txBody>
      </p:sp>
      <p:graphicFrame>
        <p:nvGraphicFramePr>
          <p:cNvPr id="5" name="Text Placeholder 1">
            <a:extLst>
              <a:ext uri="{FF2B5EF4-FFF2-40B4-BE49-F238E27FC236}">
                <a16:creationId xmlns:a16="http://schemas.microsoft.com/office/drawing/2014/main" id="{2F1036FC-9031-F41C-D3C0-6D30F7EC55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8781173"/>
              </p:ext>
            </p:extLst>
          </p:nvPr>
        </p:nvGraphicFramePr>
        <p:xfrm>
          <a:off x="187685" y="988291"/>
          <a:ext cx="8531225" cy="3566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8272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04954-9FB0-9351-ED17-23C38C9EE83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0792" y="176973"/>
            <a:ext cx="6645387" cy="384175"/>
          </a:xfrm>
        </p:spPr>
        <p:txBody>
          <a:bodyPr>
            <a:normAutofit/>
          </a:bodyPr>
          <a:lstStyle/>
          <a:p>
            <a:r>
              <a:rPr lang="en-GB" sz="2000"/>
              <a:t>NAO VFM workforce</a:t>
            </a:r>
          </a:p>
          <a:p>
            <a:endParaRPr lang="en-GB" sz="2000"/>
          </a:p>
        </p:txBody>
      </p:sp>
      <p:graphicFrame>
        <p:nvGraphicFramePr>
          <p:cNvPr id="5" name="Text Placeholder 1">
            <a:extLst>
              <a:ext uri="{FF2B5EF4-FFF2-40B4-BE49-F238E27FC236}">
                <a16:creationId xmlns:a16="http://schemas.microsoft.com/office/drawing/2014/main" id="{059C8444-5A48-AA5E-1AE7-700704AF4E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0519360"/>
              </p:ext>
            </p:extLst>
          </p:nvPr>
        </p:nvGraphicFramePr>
        <p:xfrm>
          <a:off x="187685" y="988291"/>
          <a:ext cx="8531225" cy="3566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35033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04EFE-8B95-1BCE-EEA8-79BE4DAD422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0792" y="176973"/>
            <a:ext cx="6645387" cy="384175"/>
          </a:xfrm>
        </p:spPr>
        <p:txBody>
          <a:bodyPr>
            <a:normAutofit/>
          </a:bodyPr>
          <a:lstStyle/>
          <a:p>
            <a:r>
              <a:rPr lang="en-GB" sz="2000"/>
              <a:t>Central Copilot team </a:t>
            </a:r>
          </a:p>
        </p:txBody>
      </p:sp>
      <p:graphicFrame>
        <p:nvGraphicFramePr>
          <p:cNvPr id="7" name="TextBox 4">
            <a:extLst>
              <a:ext uri="{FF2B5EF4-FFF2-40B4-BE49-F238E27FC236}">
                <a16:creationId xmlns:a16="http://schemas.microsoft.com/office/drawing/2014/main" id="{717EA78D-0140-F3FF-F859-2F354EE47C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419658"/>
              </p:ext>
            </p:extLst>
          </p:nvPr>
        </p:nvGraphicFramePr>
        <p:xfrm>
          <a:off x="187685" y="988291"/>
          <a:ext cx="8531225" cy="3566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74141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7CD724F-A5E6-6D9A-7A1D-C9DFDA88CA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3186" y="1566394"/>
            <a:ext cx="2791894" cy="29881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Copilot is a valuable tool to help us work smarter and more effectively, like Excel or Word. </a:t>
            </a:r>
          </a:p>
          <a:p>
            <a:pPr marL="0" indent="0">
              <a:buNone/>
            </a:pPr>
            <a:r>
              <a:rPr lang="en-GB" dirty="0"/>
              <a:t>Most data is fine to use, and the same data‑protection rules apply as with other tools. Follow normal steps for personal data.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A4F7305-80DB-7B34-BC92-75DFFFEE2F7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79977" y="988290"/>
            <a:ext cx="2795679" cy="459571"/>
          </a:xfrm>
        </p:spPr>
        <p:txBody>
          <a:bodyPr/>
          <a:lstStyle/>
          <a:p>
            <a:r>
              <a:rPr lang="en-US" dirty="0"/>
              <a:t>Safe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5D9A76-E20D-C695-1F39-701D62ADFF6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80792" y="177799"/>
            <a:ext cx="6483145" cy="384175"/>
          </a:xfrm>
        </p:spPr>
        <p:txBody>
          <a:bodyPr>
            <a:normAutofit/>
          </a:bodyPr>
          <a:lstStyle/>
          <a:p>
            <a:r>
              <a:rPr lang="en-GB" sz="2000" dirty="0"/>
              <a:t>NAO Copilot rules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18D1D2-7491-E6D9-94EC-F15FA4FD0CD1}"/>
              </a:ext>
            </a:extLst>
          </p:cNvPr>
          <p:cNvSpPr txBox="1"/>
          <p:nvPr/>
        </p:nvSpPr>
        <p:spPr>
          <a:xfrm>
            <a:off x="3171463" y="1566394"/>
            <a:ext cx="2791894" cy="2988143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685783">
              <a:lnSpc>
                <a:spcPct val="90000"/>
              </a:lnSpc>
              <a:spcBef>
                <a:spcPts val="751"/>
              </a:spcBef>
              <a:buClr>
                <a:schemeClr val="accent1"/>
              </a:buClr>
            </a:pPr>
            <a:r>
              <a:rPr lang="en-US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use Copilot across all of our work, including work to support VFM audit judgements. It is a tool to assist auditors, but responsibility for audit quality and obtaining sufficient, appropriate evidence remains with the VFM auditor, with meaningful human involvement at all times.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DA6181B6-F728-69EE-2C4A-5691E2395B7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168254" y="988290"/>
            <a:ext cx="2795679" cy="459571"/>
          </a:xfrm>
        </p:spPr>
        <p:txBody>
          <a:bodyPr/>
          <a:lstStyle/>
          <a:p>
            <a:r>
              <a:rPr lang="en-US" dirty="0"/>
              <a:t>Supervise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DA16A26B-5BB0-B932-EE11-DD0311122EE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166827" y="1571844"/>
            <a:ext cx="2791894" cy="298814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If your use of Copilot is material, discuss it within your team, and with your audited body, and include details in the VFM reports appendix. 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170D2E77-8E4F-2A38-BF54-CFEDB71DF3D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163618" y="993740"/>
            <a:ext cx="2795679" cy="459571"/>
          </a:xfrm>
        </p:spPr>
        <p:txBody>
          <a:bodyPr/>
          <a:lstStyle/>
          <a:p>
            <a:r>
              <a:rPr lang="en-US" dirty="0"/>
              <a:t>Share</a:t>
            </a:r>
          </a:p>
        </p:txBody>
      </p:sp>
    </p:spTree>
    <p:extLst>
      <p:ext uri="{BB962C8B-B14F-4D97-AF65-F5344CB8AC3E}">
        <p14:creationId xmlns:p14="http://schemas.microsoft.com/office/powerpoint/2010/main" val="167593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87D13A-B709-674E-F172-DF58BBE1E40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0792" y="176973"/>
            <a:ext cx="6645387" cy="384175"/>
          </a:xfrm>
        </p:spPr>
        <p:txBody>
          <a:bodyPr>
            <a:normAutofit/>
          </a:bodyPr>
          <a:lstStyle/>
          <a:p>
            <a:r>
              <a:rPr lang="en-GB" sz="2000"/>
              <a:t>VFM Copilot use, February 2026 </a:t>
            </a:r>
          </a:p>
        </p:txBody>
      </p:sp>
      <p:graphicFrame>
        <p:nvGraphicFramePr>
          <p:cNvPr id="5" name="Text Placeholder 1">
            <a:extLst>
              <a:ext uri="{FF2B5EF4-FFF2-40B4-BE49-F238E27FC236}">
                <a16:creationId xmlns:a16="http://schemas.microsoft.com/office/drawing/2014/main" id="{45C1E1DD-ED2D-F6E9-B778-AE3DBB7D91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1599964"/>
              </p:ext>
            </p:extLst>
          </p:nvPr>
        </p:nvGraphicFramePr>
        <p:xfrm>
          <a:off x="187685" y="988291"/>
          <a:ext cx="8531225" cy="3566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68937119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NAO Corporate 1">
      <a:dk1>
        <a:srgbClr val="7F1355"/>
      </a:dk1>
      <a:lt1>
        <a:srgbClr val="FFFFFF"/>
      </a:lt1>
      <a:dk2>
        <a:srgbClr val="7F1355"/>
      </a:dk2>
      <a:lt2>
        <a:srgbClr val="7F1355"/>
      </a:lt2>
      <a:accent1>
        <a:srgbClr val="7F1355"/>
      </a:accent1>
      <a:accent2>
        <a:srgbClr val="FFFFFF"/>
      </a:accent2>
      <a:accent3>
        <a:srgbClr val="E2E1E8"/>
      </a:accent3>
      <a:accent4>
        <a:srgbClr val="7F1355"/>
      </a:accent4>
      <a:accent5>
        <a:srgbClr val="141319"/>
      </a:accent5>
      <a:accent6>
        <a:srgbClr val="E2E1E8"/>
      </a:accent6>
      <a:hlink>
        <a:srgbClr val="7F1355"/>
      </a:hlink>
      <a:folHlink>
        <a:srgbClr val="FFFF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 cap="rnd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lIns="0" tIns="0" rIns="0" bIns="0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435E8584-3799-4B83-91B4-7896C30F8C9B}" vid="{497AEF1E-5561-4C9B-B3F8-904F6C072B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6FC23C0C-FA2B-8141-A922-FDF10B898516}">
  <we:reference id="f1abd87f-a3ba-42fb-91d5-100000000000" version="1.0.0.6" store="EXCatalog" storeType="EXCatalog"/>
  <we:alternateReferences>
    <we:reference id="WA104380278" version="1.0.0.6" store="en-US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AB0766A5D71A4D9741A6C21EEDD0F1" ma:contentTypeVersion="4" ma:contentTypeDescription="Create a new document." ma:contentTypeScope="" ma:versionID="00945353a8a8d9411f7358d188b893c6">
  <xsd:schema xmlns:xsd="http://www.w3.org/2001/XMLSchema" xmlns:xs="http://www.w3.org/2001/XMLSchema" xmlns:p="http://schemas.microsoft.com/office/2006/metadata/properties" xmlns:ns2="b7440414-60af-4c75-b796-3d2e0a430286" targetNamespace="http://schemas.microsoft.com/office/2006/metadata/properties" ma:root="true" ma:fieldsID="c41555dfb333ba6172a91690d999ba92" ns2:_="">
    <xsd:import namespace="b7440414-60af-4c75-b796-3d2e0a4302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440414-60af-4c75-b796-3d2e0a4302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7EFEBEA-E814-4B52-9211-826F50DAAB0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E02D8E8-DDD0-438B-9D22-0912D417FFDE}">
  <ds:schemaRefs>
    <ds:schemaRef ds:uri="b7440414-60af-4c75-b796-3d2e0a430286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http://purl.org/dc/terms/"/>
    <ds:schemaRef ds:uri="http://purl.org/dc/elements/1.1/"/>
    <ds:schemaRef ds:uri="1f163322-d0e3-46c6-906d-902515abd503"/>
    <ds:schemaRef ds:uri="2720303e-d7b5-4dd2-80f6-ad86745a8cf2"/>
  </ds:schemaRefs>
</ds:datastoreItem>
</file>

<file path=customXml/itemProps3.xml><?xml version="1.0" encoding="utf-8"?>
<ds:datastoreItem xmlns:ds="http://schemas.openxmlformats.org/officeDocument/2006/customXml" ds:itemID="{72AB8043-6DDB-4E35-A9B1-7AE77096A3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7440414-60af-4c75-b796-3d2e0a4302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NAO Corporate Presentation</Template>
  <TotalTime>4070</TotalTime>
  <Words>949</Words>
  <Application>Microsoft Office PowerPoint</Application>
  <PresentationFormat>On-screen Show (16:9)</PresentationFormat>
  <Paragraphs>90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Aptos Narrow</vt:lpstr>
      <vt:lpstr>Arial</vt:lpstr>
      <vt:lpstr>Calibri</vt:lpstr>
      <vt:lpstr>Interstate Black</vt:lpstr>
      <vt:lpstr>Interstate Extra Light</vt:lpstr>
      <vt:lpstr>Segoe UI</vt:lpstr>
      <vt:lpstr>2_Office Theme</vt:lpstr>
      <vt:lpstr>INTOSAI PAS 2026, Budapest: How the UK National Audit Office is planning for AI in VFM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VFM Copilot Prompts</vt:lpstr>
      <vt:lpstr>PowerPoint Presentation</vt:lpstr>
      <vt:lpstr>  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WILKINS, Matthew</dc:creator>
  <cp:lastModifiedBy>WILKINS, Matthew</cp:lastModifiedBy>
  <cp:revision>8</cp:revision>
  <cp:lastPrinted>2019-12-09T13:57:11Z</cp:lastPrinted>
  <dcterms:created xsi:type="dcterms:W3CDTF">2026-03-10T15:41:02Z</dcterms:created>
  <dcterms:modified xsi:type="dcterms:W3CDTF">2026-03-13T11:31:12Z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0x010100C6AB0766A5D71A4D9741A6C21EEDD0F1</vt:lpwstr>
  </property>
  <property fmtid="{D5CDD505-2E9C-101B-9397-08002B2CF9AE}" pid="3" name="MediaServiceImageTags">
    <vt:lpwstr/>
  </property>
  <property fmtid="{D5CDD505-2E9C-101B-9397-08002B2CF9AE}" pid="4" name="NAOCluster">
    <vt:lpwstr>1;#Core Strategic Services|a07fa229-3f87-4531-808b-42ad342dd26a</vt:lpwstr>
  </property>
  <property fmtid="{D5CDD505-2E9C-101B-9397-08002B2CF9AE}" pid="5" name="_dlc_DocIdItemGuid">
    <vt:lpwstr>bd554719-575b-4cdb-8d6a-b2d9f7775a3c</vt:lpwstr>
  </property>
  <property fmtid="{D5CDD505-2E9C-101B-9397-08002B2CF9AE}" pid="6" name="MSIP_Label_57fb5750-e571-4995-ad43-41f70dfcb9e2_SiteId">
    <vt:lpwstr>e569c7b0-6dfc-42b8-9b6a-2cfc414d4f8c</vt:lpwstr>
  </property>
  <property fmtid="{D5CDD505-2E9C-101B-9397-08002B2CF9AE}" pid="7" name="MSIP_Label_57fb5750-e571-4995-ad43-41f70dfcb9e2_Method">
    <vt:lpwstr>Privileged</vt:lpwstr>
  </property>
  <property fmtid="{D5CDD505-2E9C-101B-9397-08002B2CF9AE}" pid="8" name="MSIP_Label_57fb5750-e571-4995-ad43-41f70dfcb9e2_Enabled">
    <vt:lpwstr>true</vt:lpwstr>
  </property>
  <property fmtid="{D5CDD505-2E9C-101B-9397-08002B2CF9AE}" pid="9" name="MSIP_Label_57fb5750-e571-4995-ad43-41f70dfcb9e2_ContentBits">
    <vt:lpwstr>0</vt:lpwstr>
  </property>
  <property fmtid="{D5CDD505-2E9C-101B-9397-08002B2CF9AE}" pid="10" name="MSIP_Label_57fb5750-e571-4995-ad43-41f70dfcb9e2_Name">
    <vt:lpwstr>Operational</vt:lpwstr>
  </property>
  <property fmtid="{D5CDD505-2E9C-101B-9397-08002B2CF9AE}" pid="11" name="MSIP_Label_57fb5750-e571-4995-ad43-41f70dfcb9e2_SetDate">
    <vt:lpwstr>2025-03-24T15:03:12Z</vt:lpwstr>
  </property>
  <property fmtid="{D5CDD505-2E9C-101B-9397-08002B2CF9AE}" pid="12" name="MSIP_Label_57fb5750-e571-4995-ad43-41f70dfcb9e2_ActionId">
    <vt:lpwstr>ca6bc0d7-9717-494e-a20f-956d5eee5e47</vt:lpwstr>
  </property>
  <property fmtid="{D5CDD505-2E9C-101B-9397-08002B2CF9AE}" pid="13" name="MSIP_Label_57fb5750-e571-4995-ad43-41f70dfcb9e2_Tag">
    <vt:lpwstr>10, 0, 1, 1</vt:lpwstr>
  </property>
</Properties>
</file>